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49" r:id="rId3"/>
    <p:sldId id="448" r:id="rId4"/>
    <p:sldId id="450" r:id="rId5"/>
    <p:sldId id="456" r:id="rId6"/>
    <p:sldId id="457" r:id="rId7"/>
    <p:sldId id="460" r:id="rId8"/>
    <p:sldId id="459" r:id="rId9"/>
    <p:sldId id="461" r:id="rId10"/>
    <p:sldId id="496" r:id="rId11"/>
    <p:sldId id="493" r:id="rId12"/>
    <p:sldId id="495" r:id="rId13"/>
    <p:sldId id="489" r:id="rId14"/>
    <p:sldId id="490" r:id="rId15"/>
    <p:sldId id="4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B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5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avfmt\2022m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mak\Downloads\56Fe15_20230919_mod_kamakura_morita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4613547394167"/>
          <c:y val="5.0925925925925923E-2"/>
          <c:w val="0.84188414404403833"/>
          <c:h val="0.715175825351664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核化学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Sheet1!$C$13:$J$13</c:f>
              <c:strCache>
                <c:ptCount val="8"/>
                <c:pt idx="0">
                  <c:v>p</c:v>
                </c:pt>
                <c:pt idx="1">
                  <c:v>d</c:v>
                </c:pt>
                <c:pt idx="2">
                  <c:v>4He</c:v>
                </c:pt>
                <c:pt idx="3">
                  <c:v>7Li</c:v>
                </c:pt>
                <c:pt idx="4">
                  <c:v>12C</c:v>
                </c:pt>
                <c:pt idx="5">
                  <c:v>18O</c:v>
                </c:pt>
                <c:pt idx="6">
                  <c:v>24Mg</c:v>
                </c:pt>
                <c:pt idx="7">
                  <c:v>56Fe</c:v>
                </c:pt>
              </c:strCache>
            </c:strRef>
          </c:cat>
          <c:val>
            <c:numRef>
              <c:f>Sheet1!$C$14:$J$14</c:f>
              <c:numCache>
                <c:formatCode>General</c:formatCode>
                <c:ptCount val="8"/>
                <c:pt idx="0">
                  <c:v>117.16666666668607</c:v>
                </c:pt>
                <c:pt idx="1">
                  <c:v>293.15000000002328</c:v>
                </c:pt>
                <c:pt idx="2">
                  <c:v>640.3666666665813</c:v>
                </c:pt>
                <c:pt idx="3">
                  <c:v>169.5</c:v>
                </c:pt>
                <c:pt idx="4">
                  <c:v>154.56666666653473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95-44CA-9566-034745B5A655}"/>
            </c:ext>
          </c:extLst>
        </c:ser>
        <c:ser>
          <c:idx val="7"/>
          <c:order val="1"/>
          <c:tx>
            <c:strRef>
              <c:f>Sheet1!$B$17</c:f>
              <c:strCache>
                <c:ptCount val="1"/>
                <c:pt idx="0">
                  <c:v>生物照射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Sheet1!$C$13:$J$13</c:f>
              <c:strCache>
                <c:ptCount val="8"/>
                <c:pt idx="0">
                  <c:v>p</c:v>
                </c:pt>
                <c:pt idx="1">
                  <c:v>d</c:v>
                </c:pt>
                <c:pt idx="2">
                  <c:v>4He</c:v>
                </c:pt>
                <c:pt idx="3">
                  <c:v>7Li</c:v>
                </c:pt>
                <c:pt idx="4">
                  <c:v>12C</c:v>
                </c:pt>
                <c:pt idx="5">
                  <c:v>18O</c:v>
                </c:pt>
                <c:pt idx="6">
                  <c:v>24Mg</c:v>
                </c:pt>
                <c:pt idx="7">
                  <c:v>56Fe</c:v>
                </c:pt>
              </c:strCache>
            </c:strRef>
          </c:cat>
          <c:val>
            <c:numRef>
              <c:f>Sheet1!$C$17:$J$17</c:f>
              <c:numCache>
                <c:formatCode>General</c:formatCode>
                <c:ptCount val="8"/>
                <c:pt idx="4">
                  <c:v>44.299999999988358</c:v>
                </c:pt>
                <c:pt idx="7">
                  <c:v>75.699999999837019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95-44CA-9566-034745B5A655}"/>
            </c:ext>
          </c:extLst>
        </c:ser>
        <c:ser>
          <c:idx val="3"/>
          <c:order val="2"/>
          <c:tx>
            <c:strRef>
              <c:f>Sheet1!$B$15</c:f>
              <c:strCache>
                <c:ptCount val="1"/>
                <c:pt idx="0">
                  <c:v>宇宙核物理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Sheet1!$C$13:$J$13</c:f>
              <c:strCache>
                <c:ptCount val="8"/>
                <c:pt idx="0">
                  <c:v>p</c:v>
                </c:pt>
                <c:pt idx="1">
                  <c:v>d</c:v>
                </c:pt>
                <c:pt idx="2">
                  <c:v>4He</c:v>
                </c:pt>
                <c:pt idx="3">
                  <c:v>7Li</c:v>
                </c:pt>
                <c:pt idx="4">
                  <c:v>12C</c:v>
                </c:pt>
                <c:pt idx="5">
                  <c:v>18O</c:v>
                </c:pt>
                <c:pt idx="6">
                  <c:v>24Mg</c:v>
                </c:pt>
                <c:pt idx="7">
                  <c:v>56Fe</c:v>
                </c:pt>
              </c:strCache>
            </c:strRef>
          </c:cat>
          <c:val>
            <c:numRef>
              <c:f>Sheet1!$C$15:$J$15</c:f>
              <c:numCache>
                <c:formatCode>General</c:formatCode>
                <c:ptCount val="8"/>
                <c:pt idx="3">
                  <c:v>71.000000000058208</c:v>
                </c:pt>
                <c:pt idx="6">
                  <c:v>317.33333333325572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95-44CA-9566-034745B5A655}"/>
            </c:ext>
          </c:extLst>
        </c:ser>
        <c:ser>
          <c:idx val="5"/>
          <c:order val="3"/>
          <c:tx>
            <c:strRef>
              <c:f>Sheet1!$B$16</c:f>
              <c:strCache>
                <c:ptCount val="1"/>
                <c:pt idx="0">
                  <c:v>Fr-EDM探索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strRef>
              <c:f>Sheet1!$C$13:$J$13</c:f>
              <c:strCache>
                <c:ptCount val="8"/>
                <c:pt idx="0">
                  <c:v>p</c:v>
                </c:pt>
                <c:pt idx="1">
                  <c:v>d</c:v>
                </c:pt>
                <c:pt idx="2">
                  <c:v>4He</c:v>
                </c:pt>
                <c:pt idx="3">
                  <c:v>7Li</c:v>
                </c:pt>
                <c:pt idx="4">
                  <c:v>12C</c:v>
                </c:pt>
                <c:pt idx="5">
                  <c:v>18O</c:v>
                </c:pt>
                <c:pt idx="6">
                  <c:v>24Mg</c:v>
                </c:pt>
                <c:pt idx="7">
                  <c:v>56Fe</c:v>
                </c:pt>
              </c:strCache>
            </c:strRef>
          </c:cat>
          <c:val>
            <c:numRef>
              <c:f>Sheet1!$C$16:$J$16</c:f>
              <c:numCache>
                <c:formatCode>General</c:formatCode>
                <c:ptCount val="8"/>
                <c:pt idx="5">
                  <c:v>155.1166666665813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95-44CA-9566-034745B5A655}"/>
            </c:ext>
          </c:extLst>
        </c:ser>
        <c:ser>
          <c:idx val="1"/>
          <c:order val="4"/>
          <c:tx>
            <c:strRef>
              <c:f>Sheet1!$B$18</c:f>
              <c:strCache>
                <c:ptCount val="1"/>
                <c:pt idx="0">
                  <c:v>学生実験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Sheet1!$C$13:$J$13</c:f>
              <c:strCache>
                <c:ptCount val="8"/>
                <c:pt idx="0">
                  <c:v>p</c:v>
                </c:pt>
                <c:pt idx="1">
                  <c:v>d</c:v>
                </c:pt>
                <c:pt idx="2">
                  <c:v>4He</c:v>
                </c:pt>
                <c:pt idx="3">
                  <c:v>7Li</c:v>
                </c:pt>
                <c:pt idx="4">
                  <c:v>12C</c:v>
                </c:pt>
                <c:pt idx="5">
                  <c:v>18O</c:v>
                </c:pt>
                <c:pt idx="6">
                  <c:v>24Mg</c:v>
                </c:pt>
                <c:pt idx="7">
                  <c:v>56Fe</c:v>
                </c:pt>
              </c:strCache>
            </c:strRef>
          </c:cat>
          <c:val>
            <c:numRef>
              <c:f>Sheet1!$C$18:$J$18</c:f>
              <c:numCache>
                <c:formatCode>General</c:formatCode>
                <c:ptCount val="8"/>
                <c:pt idx="2">
                  <c:v>68.733333333337214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95-44CA-9566-034745B5A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3217248"/>
        <c:axId val="1653228288"/>
      </c:barChart>
      <c:catAx>
        <c:axId val="1653217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53228288"/>
        <c:crosses val="autoZero"/>
        <c:auto val="0"/>
        <c:lblAlgn val="ctr"/>
        <c:lblOffset val="100"/>
        <c:noMultiLvlLbl val="0"/>
      </c:catAx>
      <c:valAx>
        <c:axId val="1653228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/>
                  <a:t>運転時間 </a:t>
                </a:r>
                <a:r>
                  <a:rPr lang="en-US"/>
                  <a:t>[h]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53217248"/>
        <c:crosses val="max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613277458442246"/>
          <c:y val="0.34872986872023604"/>
          <c:w val="0.39392661487783837"/>
          <c:h val="0.42320043457445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3866662416186"/>
          <c:y val="3.5646549627972569E-2"/>
          <c:w val="0.83564665752813283"/>
          <c:h val="0.7794772968815139"/>
        </c:manualLayout>
      </c:layout>
      <c:scatterChart>
        <c:scatterStyle val="lineMarker"/>
        <c:varyColors val="0"/>
        <c:ser>
          <c:idx val="2"/>
          <c:order val="0"/>
          <c:tx>
            <c:v>Training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'56Fe15_20230919_mod_kamakura_mo'!$C$6001:$C$12851</c:f>
              <c:numCache>
                <c:formatCode>h:mm:ss;@</c:formatCode>
                <c:ptCount val="6851"/>
                <c:pt idx="0">
                  <c:v>45188.593696759257</c:v>
                </c:pt>
                <c:pt idx="1">
                  <c:v>45188.593697916665</c:v>
                </c:pt>
                <c:pt idx="2">
                  <c:v>45188.593700231482</c:v>
                </c:pt>
                <c:pt idx="3">
                  <c:v>45188.593702546299</c:v>
                </c:pt>
                <c:pt idx="4">
                  <c:v>45188.593703703707</c:v>
                </c:pt>
                <c:pt idx="5">
                  <c:v>45188.593706018524</c:v>
                </c:pt>
                <c:pt idx="6">
                  <c:v>45188.593707175925</c:v>
                </c:pt>
                <c:pt idx="7">
                  <c:v>45188.593709490742</c:v>
                </c:pt>
                <c:pt idx="8">
                  <c:v>45188.593711805559</c:v>
                </c:pt>
                <c:pt idx="9">
                  <c:v>45188.59371296296</c:v>
                </c:pt>
                <c:pt idx="10">
                  <c:v>45188.593715277777</c:v>
                </c:pt>
                <c:pt idx="11">
                  <c:v>45188.593717592594</c:v>
                </c:pt>
                <c:pt idx="12">
                  <c:v>45188.593718749995</c:v>
                </c:pt>
                <c:pt idx="13">
                  <c:v>45188.593721064812</c:v>
                </c:pt>
                <c:pt idx="14">
                  <c:v>45188.593723379628</c:v>
                </c:pt>
                <c:pt idx="15">
                  <c:v>45188.593724537037</c:v>
                </c:pt>
                <c:pt idx="16">
                  <c:v>45188.593726851846</c:v>
                </c:pt>
                <c:pt idx="17">
                  <c:v>45188.593729166663</c:v>
                </c:pt>
                <c:pt idx="18">
                  <c:v>45188.593730324079</c:v>
                </c:pt>
                <c:pt idx="19">
                  <c:v>45188.593732638888</c:v>
                </c:pt>
                <c:pt idx="20">
                  <c:v>45188.593733796297</c:v>
                </c:pt>
                <c:pt idx="21">
                  <c:v>45188.593736111114</c:v>
                </c:pt>
                <c:pt idx="22">
                  <c:v>45188.59373842593</c:v>
                </c:pt>
                <c:pt idx="23">
                  <c:v>45188.593739583332</c:v>
                </c:pt>
                <c:pt idx="24">
                  <c:v>45188.593741898148</c:v>
                </c:pt>
                <c:pt idx="25">
                  <c:v>45188.593743055557</c:v>
                </c:pt>
                <c:pt idx="26">
                  <c:v>45188.593745370366</c:v>
                </c:pt>
                <c:pt idx="27">
                  <c:v>45188.593747685183</c:v>
                </c:pt>
                <c:pt idx="28">
                  <c:v>45188.593748842599</c:v>
                </c:pt>
                <c:pt idx="29">
                  <c:v>45188.593751157401</c:v>
                </c:pt>
                <c:pt idx="30">
                  <c:v>45188.593752314817</c:v>
                </c:pt>
                <c:pt idx="31">
                  <c:v>45188.593754629634</c:v>
                </c:pt>
                <c:pt idx="32">
                  <c:v>45188.593756944443</c:v>
                </c:pt>
                <c:pt idx="33">
                  <c:v>45188.593758101852</c:v>
                </c:pt>
                <c:pt idx="34">
                  <c:v>45188.593760416668</c:v>
                </c:pt>
                <c:pt idx="35">
                  <c:v>45188.59376157407</c:v>
                </c:pt>
                <c:pt idx="36">
                  <c:v>45188.593763888886</c:v>
                </c:pt>
                <c:pt idx="37">
                  <c:v>45188.593766203703</c:v>
                </c:pt>
                <c:pt idx="38">
                  <c:v>45188.593767361112</c:v>
                </c:pt>
                <c:pt idx="39">
                  <c:v>45188.593769675921</c:v>
                </c:pt>
                <c:pt idx="40">
                  <c:v>45188.593770833337</c:v>
                </c:pt>
                <c:pt idx="41">
                  <c:v>45188.593773148154</c:v>
                </c:pt>
                <c:pt idx="42">
                  <c:v>45188.593775462963</c:v>
                </c:pt>
                <c:pt idx="43">
                  <c:v>45188.593776620372</c:v>
                </c:pt>
                <c:pt idx="44">
                  <c:v>45188.593778935188</c:v>
                </c:pt>
                <c:pt idx="45">
                  <c:v>45188.593781250005</c:v>
                </c:pt>
                <c:pt idx="46">
                  <c:v>45188.593782407406</c:v>
                </c:pt>
                <c:pt idx="47">
                  <c:v>45188.593784722223</c:v>
                </c:pt>
                <c:pt idx="48">
                  <c:v>45188.59378703704</c:v>
                </c:pt>
                <c:pt idx="49">
                  <c:v>45188.593788194441</c:v>
                </c:pt>
                <c:pt idx="50">
                  <c:v>45188.593790509258</c:v>
                </c:pt>
                <c:pt idx="51">
                  <c:v>45188.593791666666</c:v>
                </c:pt>
                <c:pt idx="52">
                  <c:v>45188.593793981476</c:v>
                </c:pt>
                <c:pt idx="53">
                  <c:v>45188.593796296293</c:v>
                </c:pt>
                <c:pt idx="54">
                  <c:v>45188.593797453701</c:v>
                </c:pt>
                <c:pt idx="55">
                  <c:v>45188.593799768518</c:v>
                </c:pt>
                <c:pt idx="56">
                  <c:v>45188.593802083335</c:v>
                </c:pt>
                <c:pt idx="57">
                  <c:v>45188.593803240743</c:v>
                </c:pt>
                <c:pt idx="58">
                  <c:v>45188.59380555556</c:v>
                </c:pt>
                <c:pt idx="59">
                  <c:v>45188.593807870369</c:v>
                </c:pt>
                <c:pt idx="60">
                  <c:v>45188.593809027778</c:v>
                </c:pt>
                <c:pt idx="61">
                  <c:v>45188.593811342595</c:v>
                </c:pt>
                <c:pt idx="62">
                  <c:v>45188.593812499996</c:v>
                </c:pt>
                <c:pt idx="63">
                  <c:v>45188.593814814813</c:v>
                </c:pt>
                <c:pt idx="64">
                  <c:v>45188.593817129629</c:v>
                </c:pt>
                <c:pt idx="65">
                  <c:v>45188.593818287038</c:v>
                </c:pt>
                <c:pt idx="66">
                  <c:v>45188.593820601847</c:v>
                </c:pt>
                <c:pt idx="67">
                  <c:v>45188.593822916664</c:v>
                </c:pt>
                <c:pt idx="68">
                  <c:v>45188.59382407408</c:v>
                </c:pt>
                <c:pt idx="69">
                  <c:v>45188.593826388889</c:v>
                </c:pt>
                <c:pt idx="70">
                  <c:v>45188.593827546298</c:v>
                </c:pt>
                <c:pt idx="71">
                  <c:v>45188.593829861115</c:v>
                </c:pt>
                <c:pt idx="72">
                  <c:v>45188.593832175924</c:v>
                </c:pt>
                <c:pt idx="73">
                  <c:v>45188.593833333332</c:v>
                </c:pt>
                <c:pt idx="74">
                  <c:v>45188.593835648149</c:v>
                </c:pt>
                <c:pt idx="75">
                  <c:v>45188.593837962966</c:v>
                </c:pt>
                <c:pt idx="76">
                  <c:v>45188.593839120367</c:v>
                </c:pt>
                <c:pt idx="77">
                  <c:v>45188.593841435184</c:v>
                </c:pt>
                <c:pt idx="78">
                  <c:v>45188.593843750001</c:v>
                </c:pt>
                <c:pt idx="79">
                  <c:v>45188.593844907409</c:v>
                </c:pt>
                <c:pt idx="80">
                  <c:v>45188.593847222219</c:v>
                </c:pt>
                <c:pt idx="81">
                  <c:v>45188.593848379634</c:v>
                </c:pt>
                <c:pt idx="82">
                  <c:v>45188.593850694444</c:v>
                </c:pt>
                <c:pt idx="83">
                  <c:v>45188.593853009261</c:v>
                </c:pt>
                <c:pt idx="84">
                  <c:v>45188.593854166669</c:v>
                </c:pt>
                <c:pt idx="85">
                  <c:v>45188.593856481486</c:v>
                </c:pt>
                <c:pt idx="86">
                  <c:v>45188.593858796303</c:v>
                </c:pt>
                <c:pt idx="87">
                  <c:v>45188.593859953704</c:v>
                </c:pt>
                <c:pt idx="88">
                  <c:v>45188.593862268521</c:v>
                </c:pt>
                <c:pt idx="89">
                  <c:v>45188.593864583338</c:v>
                </c:pt>
                <c:pt idx="90">
                  <c:v>45188.593865740739</c:v>
                </c:pt>
                <c:pt idx="91">
                  <c:v>45188.593868055556</c:v>
                </c:pt>
                <c:pt idx="92">
                  <c:v>45188.593869212964</c:v>
                </c:pt>
                <c:pt idx="93">
                  <c:v>45188.593871527773</c:v>
                </c:pt>
                <c:pt idx="94">
                  <c:v>45188.59387384259</c:v>
                </c:pt>
                <c:pt idx="95">
                  <c:v>45188.593874999999</c:v>
                </c:pt>
                <c:pt idx="96">
                  <c:v>45188.593877314815</c:v>
                </c:pt>
                <c:pt idx="97">
                  <c:v>45188.593878472224</c:v>
                </c:pt>
                <c:pt idx="98">
                  <c:v>45188.593880787041</c:v>
                </c:pt>
                <c:pt idx="99">
                  <c:v>45188.59388310185</c:v>
                </c:pt>
                <c:pt idx="100">
                  <c:v>45188.593884259259</c:v>
                </c:pt>
                <c:pt idx="101">
                  <c:v>45188.593886574075</c:v>
                </c:pt>
                <c:pt idx="102">
                  <c:v>45188.593887731484</c:v>
                </c:pt>
                <c:pt idx="103">
                  <c:v>45188.593890046293</c:v>
                </c:pt>
                <c:pt idx="104">
                  <c:v>45188.59389236111</c:v>
                </c:pt>
                <c:pt idx="105">
                  <c:v>45188.593893518519</c:v>
                </c:pt>
                <c:pt idx="106">
                  <c:v>45188.593895833328</c:v>
                </c:pt>
                <c:pt idx="107">
                  <c:v>45188.593898148145</c:v>
                </c:pt>
                <c:pt idx="108">
                  <c:v>45188.593899305561</c:v>
                </c:pt>
                <c:pt idx="109">
                  <c:v>45188.59390162037</c:v>
                </c:pt>
                <c:pt idx="110">
                  <c:v>45188.593902777779</c:v>
                </c:pt>
                <c:pt idx="111">
                  <c:v>45188.593905092595</c:v>
                </c:pt>
                <c:pt idx="112">
                  <c:v>45188.593907407405</c:v>
                </c:pt>
                <c:pt idx="113">
                  <c:v>45188.593908564813</c:v>
                </c:pt>
                <c:pt idx="114">
                  <c:v>45188.59391087963</c:v>
                </c:pt>
                <c:pt idx="115">
                  <c:v>45188.593912037039</c:v>
                </c:pt>
                <c:pt idx="116">
                  <c:v>45188.593914351848</c:v>
                </c:pt>
                <c:pt idx="117">
                  <c:v>45188.593916666665</c:v>
                </c:pt>
                <c:pt idx="118">
                  <c:v>45188.593917824073</c:v>
                </c:pt>
                <c:pt idx="119">
                  <c:v>45188.59392013889</c:v>
                </c:pt>
                <c:pt idx="120">
                  <c:v>45188.593921296299</c:v>
                </c:pt>
                <c:pt idx="121">
                  <c:v>45188.593923611115</c:v>
                </c:pt>
                <c:pt idx="122">
                  <c:v>45188.593925925925</c:v>
                </c:pt>
                <c:pt idx="123">
                  <c:v>45188.593927083333</c:v>
                </c:pt>
                <c:pt idx="124">
                  <c:v>45188.59392939815</c:v>
                </c:pt>
                <c:pt idx="125">
                  <c:v>45188.593931712967</c:v>
                </c:pt>
                <c:pt idx="126">
                  <c:v>45188.593932870368</c:v>
                </c:pt>
                <c:pt idx="127">
                  <c:v>45188.593935185185</c:v>
                </c:pt>
                <c:pt idx="128">
                  <c:v>45188.593936342593</c:v>
                </c:pt>
                <c:pt idx="129">
                  <c:v>45188.593938657403</c:v>
                </c:pt>
                <c:pt idx="130">
                  <c:v>45188.59394097222</c:v>
                </c:pt>
                <c:pt idx="131">
                  <c:v>45188.593942129628</c:v>
                </c:pt>
                <c:pt idx="132">
                  <c:v>45188.593944444445</c:v>
                </c:pt>
                <c:pt idx="133">
                  <c:v>45188.593946759254</c:v>
                </c:pt>
                <c:pt idx="134">
                  <c:v>45188.59394791667</c:v>
                </c:pt>
                <c:pt idx="135">
                  <c:v>45188.59395023148</c:v>
                </c:pt>
                <c:pt idx="136">
                  <c:v>45188.593952546296</c:v>
                </c:pt>
                <c:pt idx="137">
                  <c:v>45188.593953703705</c:v>
                </c:pt>
                <c:pt idx="138">
                  <c:v>45188.593956018522</c:v>
                </c:pt>
                <c:pt idx="139">
                  <c:v>45188.593957175923</c:v>
                </c:pt>
                <c:pt idx="140">
                  <c:v>45188.59395949074</c:v>
                </c:pt>
                <c:pt idx="141">
                  <c:v>45188.593961805556</c:v>
                </c:pt>
                <c:pt idx="142">
                  <c:v>45188.593962962965</c:v>
                </c:pt>
                <c:pt idx="143">
                  <c:v>45188.593965277774</c:v>
                </c:pt>
                <c:pt idx="144">
                  <c:v>45188.59396643519</c:v>
                </c:pt>
                <c:pt idx="145">
                  <c:v>45188.593968749999</c:v>
                </c:pt>
                <c:pt idx="146">
                  <c:v>45188.593971064809</c:v>
                </c:pt>
                <c:pt idx="147">
                  <c:v>45188.593972222225</c:v>
                </c:pt>
                <c:pt idx="148">
                  <c:v>45188.593974537042</c:v>
                </c:pt>
                <c:pt idx="149">
                  <c:v>45188.593976851851</c:v>
                </c:pt>
                <c:pt idx="150">
                  <c:v>45188.593978009259</c:v>
                </c:pt>
                <c:pt idx="151">
                  <c:v>45188.593980324076</c:v>
                </c:pt>
                <c:pt idx="152">
                  <c:v>45188.593981481477</c:v>
                </c:pt>
                <c:pt idx="153">
                  <c:v>45188.593983796294</c:v>
                </c:pt>
                <c:pt idx="154">
                  <c:v>45188.593986111111</c:v>
                </c:pt>
                <c:pt idx="155">
                  <c:v>45188.593987268519</c:v>
                </c:pt>
                <c:pt idx="156">
                  <c:v>45188.593989583329</c:v>
                </c:pt>
                <c:pt idx="157">
                  <c:v>45188.593991898146</c:v>
                </c:pt>
                <c:pt idx="158">
                  <c:v>45188.593993055554</c:v>
                </c:pt>
                <c:pt idx="159">
                  <c:v>45188.593995370371</c:v>
                </c:pt>
                <c:pt idx="160">
                  <c:v>45188.593996527779</c:v>
                </c:pt>
                <c:pt idx="161">
                  <c:v>45188.593998842596</c:v>
                </c:pt>
                <c:pt idx="162">
                  <c:v>45188.594001157413</c:v>
                </c:pt>
                <c:pt idx="163">
                  <c:v>45188.594002314814</c:v>
                </c:pt>
                <c:pt idx="164">
                  <c:v>45188.594004629631</c:v>
                </c:pt>
                <c:pt idx="165">
                  <c:v>45188.594006944448</c:v>
                </c:pt>
                <c:pt idx="166">
                  <c:v>45188.594008101849</c:v>
                </c:pt>
                <c:pt idx="167">
                  <c:v>45188.594010416666</c:v>
                </c:pt>
                <c:pt idx="168">
                  <c:v>45188.594011574074</c:v>
                </c:pt>
                <c:pt idx="169">
                  <c:v>45188.594013888884</c:v>
                </c:pt>
                <c:pt idx="170">
                  <c:v>45188.594015046299</c:v>
                </c:pt>
                <c:pt idx="171">
                  <c:v>45188.594017361109</c:v>
                </c:pt>
                <c:pt idx="172">
                  <c:v>45188.594019675926</c:v>
                </c:pt>
                <c:pt idx="173">
                  <c:v>45188.594020833334</c:v>
                </c:pt>
                <c:pt idx="174">
                  <c:v>45188.594023148151</c:v>
                </c:pt>
                <c:pt idx="175">
                  <c:v>45188.594025462968</c:v>
                </c:pt>
                <c:pt idx="176">
                  <c:v>45188.594026620369</c:v>
                </c:pt>
                <c:pt idx="177">
                  <c:v>45188.594028935186</c:v>
                </c:pt>
                <c:pt idx="178">
                  <c:v>45188.594030092594</c:v>
                </c:pt>
                <c:pt idx="179">
                  <c:v>45188.594032407404</c:v>
                </c:pt>
                <c:pt idx="180">
                  <c:v>45188.59403472222</c:v>
                </c:pt>
                <c:pt idx="181">
                  <c:v>45188.594035879629</c:v>
                </c:pt>
                <c:pt idx="182">
                  <c:v>45188.594038194446</c:v>
                </c:pt>
                <c:pt idx="183">
                  <c:v>45188.594040509255</c:v>
                </c:pt>
                <c:pt idx="184">
                  <c:v>45188.594041666671</c:v>
                </c:pt>
                <c:pt idx="185">
                  <c:v>45188.594043981488</c:v>
                </c:pt>
                <c:pt idx="186">
                  <c:v>45188.594045138889</c:v>
                </c:pt>
                <c:pt idx="187">
                  <c:v>45188.594047453706</c:v>
                </c:pt>
                <c:pt idx="188">
                  <c:v>45188.594049768522</c:v>
                </c:pt>
                <c:pt idx="189">
                  <c:v>45188.594052083332</c:v>
                </c:pt>
                <c:pt idx="190">
                  <c:v>45188.59405324074</c:v>
                </c:pt>
                <c:pt idx="191">
                  <c:v>45188.594055555557</c:v>
                </c:pt>
                <c:pt idx="192">
                  <c:v>45188.594057870374</c:v>
                </c:pt>
                <c:pt idx="193">
                  <c:v>45188.594059027775</c:v>
                </c:pt>
                <c:pt idx="194">
                  <c:v>45188.594061342592</c:v>
                </c:pt>
                <c:pt idx="195">
                  <c:v>45188.594063657409</c:v>
                </c:pt>
                <c:pt idx="196">
                  <c:v>45188.594064814817</c:v>
                </c:pt>
                <c:pt idx="197">
                  <c:v>45188.594067129627</c:v>
                </c:pt>
                <c:pt idx="198">
                  <c:v>45188.594068287042</c:v>
                </c:pt>
                <c:pt idx="199">
                  <c:v>45188.594070601852</c:v>
                </c:pt>
                <c:pt idx="200">
                  <c:v>45188.594072916669</c:v>
                </c:pt>
                <c:pt idx="201">
                  <c:v>45188.594074074077</c:v>
                </c:pt>
                <c:pt idx="202">
                  <c:v>45188.594076388894</c:v>
                </c:pt>
                <c:pt idx="203">
                  <c:v>45188.594078703703</c:v>
                </c:pt>
                <c:pt idx="204">
                  <c:v>45188.594079861112</c:v>
                </c:pt>
                <c:pt idx="205">
                  <c:v>45188.594082175929</c:v>
                </c:pt>
                <c:pt idx="206">
                  <c:v>45188.594084490745</c:v>
                </c:pt>
                <c:pt idx="207">
                  <c:v>45188.594085648147</c:v>
                </c:pt>
                <c:pt idx="208">
                  <c:v>45188.594087962963</c:v>
                </c:pt>
                <c:pt idx="209">
                  <c:v>45188.594089120365</c:v>
                </c:pt>
                <c:pt idx="210">
                  <c:v>45188.594091435181</c:v>
                </c:pt>
                <c:pt idx="211">
                  <c:v>45188.594093749998</c:v>
                </c:pt>
                <c:pt idx="212">
                  <c:v>45188.594094907407</c:v>
                </c:pt>
                <c:pt idx="213">
                  <c:v>45188.594097222223</c:v>
                </c:pt>
                <c:pt idx="214">
                  <c:v>45188.594099537033</c:v>
                </c:pt>
                <c:pt idx="215">
                  <c:v>45188.594100694449</c:v>
                </c:pt>
                <c:pt idx="216">
                  <c:v>45188.594103009258</c:v>
                </c:pt>
                <c:pt idx="217">
                  <c:v>45188.594104166667</c:v>
                </c:pt>
                <c:pt idx="218">
                  <c:v>45188.594106481483</c:v>
                </c:pt>
                <c:pt idx="219">
                  <c:v>45188.594107638892</c:v>
                </c:pt>
                <c:pt idx="220">
                  <c:v>45188.594109953701</c:v>
                </c:pt>
                <c:pt idx="221">
                  <c:v>45188.594112268518</c:v>
                </c:pt>
                <c:pt idx="222">
                  <c:v>45188.594113425926</c:v>
                </c:pt>
                <c:pt idx="223">
                  <c:v>45188.594115740736</c:v>
                </c:pt>
                <c:pt idx="224">
                  <c:v>45188.594118055553</c:v>
                </c:pt>
                <c:pt idx="225">
                  <c:v>45188.594119212969</c:v>
                </c:pt>
                <c:pt idx="226">
                  <c:v>45188.594121527778</c:v>
                </c:pt>
                <c:pt idx="227">
                  <c:v>45188.594123842588</c:v>
                </c:pt>
                <c:pt idx="228">
                  <c:v>45188.594125000003</c:v>
                </c:pt>
                <c:pt idx="229">
                  <c:v>45188.594127314813</c:v>
                </c:pt>
                <c:pt idx="230">
                  <c:v>45188.594128472221</c:v>
                </c:pt>
                <c:pt idx="231">
                  <c:v>45188.594130787038</c:v>
                </c:pt>
                <c:pt idx="232">
                  <c:v>45188.594131944439</c:v>
                </c:pt>
                <c:pt idx="233">
                  <c:v>45188.594134259256</c:v>
                </c:pt>
                <c:pt idx="234">
                  <c:v>45188.594136574073</c:v>
                </c:pt>
                <c:pt idx="235">
                  <c:v>45188.59413888889</c:v>
                </c:pt>
                <c:pt idx="236">
                  <c:v>45188.594140046298</c:v>
                </c:pt>
                <c:pt idx="237">
                  <c:v>45188.594142361108</c:v>
                </c:pt>
                <c:pt idx="238">
                  <c:v>45188.594143518523</c:v>
                </c:pt>
                <c:pt idx="239">
                  <c:v>45188.594145833333</c:v>
                </c:pt>
                <c:pt idx="240">
                  <c:v>45188.59414814815</c:v>
                </c:pt>
                <c:pt idx="241">
                  <c:v>45188.594149305558</c:v>
                </c:pt>
                <c:pt idx="242">
                  <c:v>45188.594151620375</c:v>
                </c:pt>
                <c:pt idx="243">
                  <c:v>45188.594153935192</c:v>
                </c:pt>
                <c:pt idx="244">
                  <c:v>45188.594155092593</c:v>
                </c:pt>
                <c:pt idx="245">
                  <c:v>45188.59415740741</c:v>
                </c:pt>
                <c:pt idx="246">
                  <c:v>45188.594158564811</c:v>
                </c:pt>
                <c:pt idx="247">
                  <c:v>45188.594160879627</c:v>
                </c:pt>
                <c:pt idx="248">
                  <c:v>45188.594163194444</c:v>
                </c:pt>
                <c:pt idx="249">
                  <c:v>45188.594164351853</c:v>
                </c:pt>
                <c:pt idx="250">
                  <c:v>45188.594166666662</c:v>
                </c:pt>
                <c:pt idx="251">
                  <c:v>45188.594167824078</c:v>
                </c:pt>
                <c:pt idx="252">
                  <c:v>45188.594170138887</c:v>
                </c:pt>
                <c:pt idx="253">
                  <c:v>45188.594172453704</c:v>
                </c:pt>
                <c:pt idx="254">
                  <c:v>45188.594173611113</c:v>
                </c:pt>
                <c:pt idx="255">
                  <c:v>45188.594175925929</c:v>
                </c:pt>
                <c:pt idx="256">
                  <c:v>45188.594178240739</c:v>
                </c:pt>
                <c:pt idx="257">
                  <c:v>45188.594179398147</c:v>
                </c:pt>
                <c:pt idx="258">
                  <c:v>45188.594181712964</c:v>
                </c:pt>
                <c:pt idx="259">
                  <c:v>45188.594182870373</c:v>
                </c:pt>
                <c:pt idx="260">
                  <c:v>45188.594185185182</c:v>
                </c:pt>
                <c:pt idx="261">
                  <c:v>45188.594187499999</c:v>
                </c:pt>
                <c:pt idx="262">
                  <c:v>45188.594188657407</c:v>
                </c:pt>
                <c:pt idx="263">
                  <c:v>45188.594190972217</c:v>
                </c:pt>
                <c:pt idx="264">
                  <c:v>45188.594192129633</c:v>
                </c:pt>
                <c:pt idx="265">
                  <c:v>45188.594194444449</c:v>
                </c:pt>
                <c:pt idx="266">
                  <c:v>45188.594196759259</c:v>
                </c:pt>
                <c:pt idx="267">
                  <c:v>45188.594197916667</c:v>
                </c:pt>
                <c:pt idx="268">
                  <c:v>45188.594200231484</c:v>
                </c:pt>
                <c:pt idx="269">
                  <c:v>45188.594202546294</c:v>
                </c:pt>
                <c:pt idx="270">
                  <c:v>45188.594203703702</c:v>
                </c:pt>
                <c:pt idx="271">
                  <c:v>45188.594206018519</c:v>
                </c:pt>
                <c:pt idx="272">
                  <c:v>45188.594208333336</c:v>
                </c:pt>
                <c:pt idx="273">
                  <c:v>45188.594209490737</c:v>
                </c:pt>
                <c:pt idx="274">
                  <c:v>45188.594211805554</c:v>
                </c:pt>
                <c:pt idx="275">
                  <c:v>45188.59421412037</c:v>
                </c:pt>
                <c:pt idx="276">
                  <c:v>45188.594215277779</c:v>
                </c:pt>
                <c:pt idx="277">
                  <c:v>45188.594217592588</c:v>
                </c:pt>
                <c:pt idx="278">
                  <c:v>45188.594219907405</c:v>
                </c:pt>
                <c:pt idx="279">
                  <c:v>45188.594221064814</c:v>
                </c:pt>
                <c:pt idx="280">
                  <c:v>45188.59422337963</c:v>
                </c:pt>
                <c:pt idx="281">
                  <c:v>45188.594224537039</c:v>
                </c:pt>
                <c:pt idx="282">
                  <c:v>45188.594226851856</c:v>
                </c:pt>
                <c:pt idx="283">
                  <c:v>45188.594229166672</c:v>
                </c:pt>
                <c:pt idx="284">
                  <c:v>45188.594230324074</c:v>
                </c:pt>
                <c:pt idx="285">
                  <c:v>45188.59423263889</c:v>
                </c:pt>
                <c:pt idx="286">
                  <c:v>45188.594233796292</c:v>
                </c:pt>
                <c:pt idx="287">
                  <c:v>45188.594236111108</c:v>
                </c:pt>
                <c:pt idx="288">
                  <c:v>45188.594237268517</c:v>
                </c:pt>
                <c:pt idx="289">
                  <c:v>45188.594239583334</c:v>
                </c:pt>
                <c:pt idx="290">
                  <c:v>45188.594241898143</c:v>
                </c:pt>
                <c:pt idx="291">
                  <c:v>45188.594243055559</c:v>
                </c:pt>
                <c:pt idx="292">
                  <c:v>45188.594245370368</c:v>
                </c:pt>
                <c:pt idx="293">
                  <c:v>45188.594246527777</c:v>
                </c:pt>
                <c:pt idx="294">
                  <c:v>45188.594248842594</c:v>
                </c:pt>
                <c:pt idx="295">
                  <c:v>45188.59425115741</c:v>
                </c:pt>
                <c:pt idx="296">
                  <c:v>45188.594252314811</c:v>
                </c:pt>
                <c:pt idx="297">
                  <c:v>45188.594254629628</c:v>
                </c:pt>
                <c:pt idx="298">
                  <c:v>45188.594255787037</c:v>
                </c:pt>
                <c:pt idx="299">
                  <c:v>45188.594258101853</c:v>
                </c:pt>
                <c:pt idx="300">
                  <c:v>45188.594260416663</c:v>
                </c:pt>
                <c:pt idx="301">
                  <c:v>45188.594261574079</c:v>
                </c:pt>
                <c:pt idx="302">
                  <c:v>45188.594263888888</c:v>
                </c:pt>
                <c:pt idx="303">
                  <c:v>45188.594266203698</c:v>
                </c:pt>
                <c:pt idx="304">
                  <c:v>45188.594267361113</c:v>
                </c:pt>
                <c:pt idx="305">
                  <c:v>45188.59426967593</c:v>
                </c:pt>
                <c:pt idx="306">
                  <c:v>45188.594270833331</c:v>
                </c:pt>
                <c:pt idx="307">
                  <c:v>45188.594273148148</c:v>
                </c:pt>
                <c:pt idx="308">
                  <c:v>45188.594275462965</c:v>
                </c:pt>
                <c:pt idx="309">
                  <c:v>45188.594276620366</c:v>
                </c:pt>
                <c:pt idx="310">
                  <c:v>45188.594278935183</c:v>
                </c:pt>
                <c:pt idx="311">
                  <c:v>45188.59428125</c:v>
                </c:pt>
                <c:pt idx="312">
                  <c:v>45188.594282407408</c:v>
                </c:pt>
                <c:pt idx="313">
                  <c:v>45188.594284722218</c:v>
                </c:pt>
                <c:pt idx="314">
                  <c:v>45188.594285879633</c:v>
                </c:pt>
                <c:pt idx="315">
                  <c:v>45188.594288194443</c:v>
                </c:pt>
                <c:pt idx="316">
                  <c:v>45188.59429050926</c:v>
                </c:pt>
                <c:pt idx="317">
                  <c:v>45188.594291666668</c:v>
                </c:pt>
                <c:pt idx="318">
                  <c:v>45188.594293981485</c:v>
                </c:pt>
                <c:pt idx="319">
                  <c:v>45188.594296296302</c:v>
                </c:pt>
                <c:pt idx="320">
                  <c:v>45188.594297453703</c:v>
                </c:pt>
                <c:pt idx="321">
                  <c:v>45188.59429976852</c:v>
                </c:pt>
                <c:pt idx="322">
                  <c:v>45188.594302083337</c:v>
                </c:pt>
                <c:pt idx="323">
                  <c:v>45188.594303240738</c:v>
                </c:pt>
                <c:pt idx="324">
                  <c:v>45188.594305555554</c:v>
                </c:pt>
                <c:pt idx="325">
                  <c:v>45188.594307870371</c:v>
                </c:pt>
                <c:pt idx="326">
                  <c:v>45188.594309027772</c:v>
                </c:pt>
                <c:pt idx="327">
                  <c:v>45188.594311342589</c:v>
                </c:pt>
                <c:pt idx="328">
                  <c:v>45188.594312499998</c:v>
                </c:pt>
                <c:pt idx="329">
                  <c:v>45188.594314814814</c:v>
                </c:pt>
                <c:pt idx="330">
                  <c:v>45188.594317129631</c:v>
                </c:pt>
                <c:pt idx="331">
                  <c:v>45188.59431828704</c:v>
                </c:pt>
                <c:pt idx="332">
                  <c:v>45188.594320601856</c:v>
                </c:pt>
                <c:pt idx="333">
                  <c:v>45188.594322916666</c:v>
                </c:pt>
                <c:pt idx="334">
                  <c:v>45188.594324074074</c:v>
                </c:pt>
                <c:pt idx="335">
                  <c:v>45188.594326388891</c:v>
                </c:pt>
                <c:pt idx="336">
                  <c:v>45188.594327546292</c:v>
                </c:pt>
                <c:pt idx="337">
                  <c:v>45188.594329861109</c:v>
                </c:pt>
                <c:pt idx="338">
                  <c:v>45188.594332175926</c:v>
                </c:pt>
                <c:pt idx="339">
                  <c:v>45188.594333333334</c:v>
                </c:pt>
                <c:pt idx="340">
                  <c:v>45188.594335648144</c:v>
                </c:pt>
                <c:pt idx="341">
                  <c:v>45188.594337962961</c:v>
                </c:pt>
                <c:pt idx="342">
                  <c:v>45188.594340277778</c:v>
                </c:pt>
                <c:pt idx="343">
                  <c:v>45188.594341435179</c:v>
                </c:pt>
                <c:pt idx="344">
                  <c:v>45188.594343749995</c:v>
                </c:pt>
                <c:pt idx="345">
                  <c:v>45188.594344907411</c:v>
                </c:pt>
                <c:pt idx="346">
                  <c:v>45188.594347222221</c:v>
                </c:pt>
                <c:pt idx="347">
                  <c:v>45188.594348379629</c:v>
                </c:pt>
                <c:pt idx="348">
                  <c:v>45188.594350694446</c:v>
                </c:pt>
                <c:pt idx="349">
                  <c:v>45188.594353009263</c:v>
                </c:pt>
                <c:pt idx="350">
                  <c:v>45188.594355324072</c:v>
                </c:pt>
                <c:pt idx="351">
                  <c:v>45188.594356481481</c:v>
                </c:pt>
                <c:pt idx="352">
                  <c:v>45188.594358796297</c:v>
                </c:pt>
                <c:pt idx="353">
                  <c:v>45188.594359953706</c:v>
                </c:pt>
                <c:pt idx="354">
                  <c:v>45188.594362268515</c:v>
                </c:pt>
                <c:pt idx="355">
                  <c:v>45188.594364583332</c:v>
                </c:pt>
                <c:pt idx="356">
                  <c:v>45188.594365740741</c:v>
                </c:pt>
                <c:pt idx="357">
                  <c:v>45188.594368055557</c:v>
                </c:pt>
                <c:pt idx="358">
                  <c:v>45188.594369212966</c:v>
                </c:pt>
                <c:pt idx="359">
                  <c:v>45188.594371527783</c:v>
                </c:pt>
                <c:pt idx="360">
                  <c:v>45188.594372685184</c:v>
                </c:pt>
                <c:pt idx="361">
                  <c:v>45188.594375000001</c:v>
                </c:pt>
                <c:pt idx="362">
                  <c:v>45188.594377314817</c:v>
                </c:pt>
                <c:pt idx="363">
                  <c:v>45188.594379629634</c:v>
                </c:pt>
                <c:pt idx="364">
                  <c:v>45188.594380787035</c:v>
                </c:pt>
                <c:pt idx="365">
                  <c:v>45188.594383101852</c:v>
                </c:pt>
                <c:pt idx="366">
                  <c:v>45188.594385416669</c:v>
                </c:pt>
                <c:pt idx="367">
                  <c:v>45188.59438657407</c:v>
                </c:pt>
                <c:pt idx="368">
                  <c:v>45188.594388888887</c:v>
                </c:pt>
                <c:pt idx="369">
                  <c:v>45188.594390046295</c:v>
                </c:pt>
                <c:pt idx="370">
                  <c:v>45188.594392361112</c:v>
                </c:pt>
                <c:pt idx="371">
                  <c:v>45188.594394675922</c:v>
                </c:pt>
                <c:pt idx="372">
                  <c:v>45188.594395833337</c:v>
                </c:pt>
                <c:pt idx="373">
                  <c:v>45188.594398148147</c:v>
                </c:pt>
                <c:pt idx="374">
                  <c:v>45188.594400462964</c:v>
                </c:pt>
                <c:pt idx="375">
                  <c:v>45188.594401620372</c:v>
                </c:pt>
                <c:pt idx="376">
                  <c:v>45188.594403935189</c:v>
                </c:pt>
                <c:pt idx="377">
                  <c:v>45188.59440509259</c:v>
                </c:pt>
                <c:pt idx="378">
                  <c:v>45188.594407407407</c:v>
                </c:pt>
                <c:pt idx="379">
                  <c:v>45188.594409722224</c:v>
                </c:pt>
                <c:pt idx="380">
                  <c:v>45188.594410879625</c:v>
                </c:pt>
                <c:pt idx="381">
                  <c:v>45188.594413194442</c:v>
                </c:pt>
                <c:pt idx="382">
                  <c:v>45188.594415509258</c:v>
                </c:pt>
                <c:pt idx="383">
                  <c:v>45188.594416666667</c:v>
                </c:pt>
                <c:pt idx="384">
                  <c:v>45188.594418981476</c:v>
                </c:pt>
                <c:pt idx="385">
                  <c:v>45188.594421296293</c:v>
                </c:pt>
                <c:pt idx="386">
                  <c:v>45188.594422453702</c:v>
                </c:pt>
                <c:pt idx="387">
                  <c:v>45188.594424768518</c:v>
                </c:pt>
                <c:pt idx="388">
                  <c:v>45188.594427083328</c:v>
                </c:pt>
                <c:pt idx="389">
                  <c:v>45188.594428240744</c:v>
                </c:pt>
                <c:pt idx="390">
                  <c:v>45188.59443055556</c:v>
                </c:pt>
                <c:pt idx="391">
                  <c:v>45188.594431712962</c:v>
                </c:pt>
                <c:pt idx="392">
                  <c:v>45188.594434027778</c:v>
                </c:pt>
                <c:pt idx="393">
                  <c:v>45188.594436342595</c:v>
                </c:pt>
                <c:pt idx="394">
                  <c:v>45188.594437499996</c:v>
                </c:pt>
                <c:pt idx="395">
                  <c:v>45188.594439814813</c:v>
                </c:pt>
                <c:pt idx="396">
                  <c:v>45188.59444212963</c:v>
                </c:pt>
                <c:pt idx="397">
                  <c:v>45188.594443287038</c:v>
                </c:pt>
                <c:pt idx="398">
                  <c:v>45188.594445601848</c:v>
                </c:pt>
                <c:pt idx="399">
                  <c:v>45188.594446759264</c:v>
                </c:pt>
                <c:pt idx="400">
                  <c:v>45188.59444907408</c:v>
                </c:pt>
                <c:pt idx="401">
                  <c:v>45188.594450231481</c:v>
                </c:pt>
                <c:pt idx="402">
                  <c:v>45188.594452546298</c:v>
                </c:pt>
                <c:pt idx="403">
                  <c:v>45188.594454861115</c:v>
                </c:pt>
                <c:pt idx="404">
                  <c:v>45188.594456018516</c:v>
                </c:pt>
                <c:pt idx="405">
                  <c:v>45188.594458333333</c:v>
                </c:pt>
                <c:pt idx="406">
                  <c:v>45188.59446064815</c:v>
                </c:pt>
                <c:pt idx="407">
                  <c:v>45188.594461805551</c:v>
                </c:pt>
                <c:pt idx="408">
                  <c:v>45188.594464120368</c:v>
                </c:pt>
                <c:pt idx="409">
                  <c:v>45188.594466435185</c:v>
                </c:pt>
                <c:pt idx="410">
                  <c:v>45188.594467592593</c:v>
                </c:pt>
                <c:pt idx="411">
                  <c:v>45188.594469907403</c:v>
                </c:pt>
                <c:pt idx="412">
                  <c:v>45188.594471064818</c:v>
                </c:pt>
                <c:pt idx="413">
                  <c:v>45188.594473379635</c:v>
                </c:pt>
                <c:pt idx="414">
                  <c:v>45188.594474537036</c:v>
                </c:pt>
                <c:pt idx="415">
                  <c:v>45188.594476851853</c:v>
                </c:pt>
                <c:pt idx="416">
                  <c:v>45188.59447916667</c:v>
                </c:pt>
                <c:pt idx="417">
                  <c:v>45188.594480324071</c:v>
                </c:pt>
                <c:pt idx="418">
                  <c:v>45188.594482638888</c:v>
                </c:pt>
                <c:pt idx="419">
                  <c:v>45188.594484953705</c:v>
                </c:pt>
                <c:pt idx="420">
                  <c:v>45188.594486111106</c:v>
                </c:pt>
                <c:pt idx="421">
                  <c:v>45188.594488425922</c:v>
                </c:pt>
                <c:pt idx="422">
                  <c:v>45188.594489583338</c:v>
                </c:pt>
                <c:pt idx="423">
                  <c:v>45188.594491898148</c:v>
                </c:pt>
                <c:pt idx="424">
                  <c:v>45188.594494212957</c:v>
                </c:pt>
                <c:pt idx="425">
                  <c:v>45188.594495370373</c:v>
                </c:pt>
                <c:pt idx="426">
                  <c:v>45188.594497685182</c:v>
                </c:pt>
                <c:pt idx="427">
                  <c:v>45188.594498842591</c:v>
                </c:pt>
                <c:pt idx="428">
                  <c:v>45188.594501157408</c:v>
                </c:pt>
                <c:pt idx="429">
                  <c:v>45188.594503472224</c:v>
                </c:pt>
                <c:pt idx="430">
                  <c:v>45188.594504629626</c:v>
                </c:pt>
                <c:pt idx="431">
                  <c:v>45188.594506944442</c:v>
                </c:pt>
                <c:pt idx="432">
                  <c:v>45188.594508101851</c:v>
                </c:pt>
                <c:pt idx="433">
                  <c:v>45188.594510416668</c:v>
                </c:pt>
                <c:pt idx="434">
                  <c:v>45188.594512731477</c:v>
                </c:pt>
                <c:pt idx="435">
                  <c:v>45188.594513888893</c:v>
                </c:pt>
                <c:pt idx="436">
                  <c:v>45188.59451620371</c:v>
                </c:pt>
                <c:pt idx="437">
                  <c:v>45188.594517361111</c:v>
                </c:pt>
                <c:pt idx="438">
                  <c:v>45188.594519675928</c:v>
                </c:pt>
                <c:pt idx="439">
                  <c:v>45188.594521990744</c:v>
                </c:pt>
                <c:pt idx="440">
                  <c:v>45188.594523148146</c:v>
                </c:pt>
                <c:pt idx="441">
                  <c:v>45188.594525462962</c:v>
                </c:pt>
                <c:pt idx="442">
                  <c:v>45188.594526620371</c:v>
                </c:pt>
                <c:pt idx="443">
                  <c:v>45188.59452893518</c:v>
                </c:pt>
                <c:pt idx="444">
                  <c:v>45188.594531249997</c:v>
                </c:pt>
                <c:pt idx="445">
                  <c:v>45188.594532407405</c:v>
                </c:pt>
                <c:pt idx="446">
                  <c:v>45188.594534722222</c:v>
                </c:pt>
                <c:pt idx="447">
                  <c:v>45188.594537037032</c:v>
                </c:pt>
                <c:pt idx="448">
                  <c:v>45188.594538194448</c:v>
                </c:pt>
                <c:pt idx="449">
                  <c:v>45188.594540509257</c:v>
                </c:pt>
                <c:pt idx="450">
                  <c:v>45188.594541666665</c:v>
                </c:pt>
                <c:pt idx="451">
                  <c:v>45188.594543981482</c:v>
                </c:pt>
                <c:pt idx="452">
                  <c:v>45188.594546296299</c:v>
                </c:pt>
                <c:pt idx="453">
                  <c:v>45188.5945474537</c:v>
                </c:pt>
                <c:pt idx="454">
                  <c:v>45188.594549768517</c:v>
                </c:pt>
                <c:pt idx="455">
                  <c:v>45188.594552083334</c:v>
                </c:pt>
                <c:pt idx="456">
                  <c:v>45188.594553240742</c:v>
                </c:pt>
                <c:pt idx="457">
                  <c:v>45188.594555555552</c:v>
                </c:pt>
                <c:pt idx="458">
                  <c:v>45188.594556712967</c:v>
                </c:pt>
                <c:pt idx="459">
                  <c:v>45188.594559027784</c:v>
                </c:pt>
                <c:pt idx="460">
                  <c:v>45188.594561342587</c:v>
                </c:pt>
                <c:pt idx="461">
                  <c:v>45188.594562500002</c:v>
                </c:pt>
                <c:pt idx="462">
                  <c:v>45188.594564814819</c:v>
                </c:pt>
                <c:pt idx="463">
                  <c:v>45188.594567129629</c:v>
                </c:pt>
                <c:pt idx="464">
                  <c:v>45188.594568287037</c:v>
                </c:pt>
                <c:pt idx="465">
                  <c:v>45188.594570601854</c:v>
                </c:pt>
                <c:pt idx="466">
                  <c:v>45188.594571759255</c:v>
                </c:pt>
                <c:pt idx="467">
                  <c:v>45188.594574074072</c:v>
                </c:pt>
                <c:pt idx="468">
                  <c:v>45188.594576388889</c:v>
                </c:pt>
                <c:pt idx="469">
                  <c:v>45188.594577546297</c:v>
                </c:pt>
                <c:pt idx="470">
                  <c:v>45188.594579861106</c:v>
                </c:pt>
                <c:pt idx="471">
                  <c:v>45188.594582175923</c:v>
                </c:pt>
                <c:pt idx="472">
                  <c:v>45188.594583333332</c:v>
                </c:pt>
                <c:pt idx="473">
                  <c:v>45188.594585648148</c:v>
                </c:pt>
                <c:pt idx="474">
                  <c:v>45188.594586805557</c:v>
                </c:pt>
                <c:pt idx="475">
                  <c:v>45188.594589120374</c:v>
                </c:pt>
                <c:pt idx="476">
                  <c:v>45188.594591435191</c:v>
                </c:pt>
                <c:pt idx="477">
                  <c:v>45188.594592592592</c:v>
                </c:pt>
                <c:pt idx="478">
                  <c:v>45188.594594907408</c:v>
                </c:pt>
                <c:pt idx="479">
                  <c:v>45188.594597222225</c:v>
                </c:pt>
                <c:pt idx="480">
                  <c:v>45188.594598379626</c:v>
                </c:pt>
                <c:pt idx="481">
                  <c:v>45188.594600694443</c:v>
                </c:pt>
                <c:pt idx="482">
                  <c:v>45188.59460300926</c:v>
                </c:pt>
                <c:pt idx="483">
                  <c:v>45188.594604166661</c:v>
                </c:pt>
                <c:pt idx="484">
                  <c:v>45188.594606481478</c:v>
                </c:pt>
                <c:pt idx="485">
                  <c:v>45188.594608796295</c:v>
                </c:pt>
                <c:pt idx="486">
                  <c:v>45188.594609953703</c:v>
                </c:pt>
                <c:pt idx="487">
                  <c:v>45188.59461226852</c:v>
                </c:pt>
                <c:pt idx="488">
                  <c:v>45188.594613425928</c:v>
                </c:pt>
                <c:pt idx="489">
                  <c:v>45188.594615740745</c:v>
                </c:pt>
                <c:pt idx="490">
                  <c:v>45188.594618055555</c:v>
                </c:pt>
                <c:pt idx="491">
                  <c:v>45188.594619212963</c:v>
                </c:pt>
                <c:pt idx="492">
                  <c:v>45188.59462152778</c:v>
                </c:pt>
                <c:pt idx="493">
                  <c:v>45188.594623842597</c:v>
                </c:pt>
                <c:pt idx="494">
                  <c:v>45188.594624999998</c:v>
                </c:pt>
                <c:pt idx="495">
                  <c:v>45188.594627314815</c:v>
                </c:pt>
                <c:pt idx="496">
                  <c:v>45188.594628472223</c:v>
                </c:pt>
                <c:pt idx="497">
                  <c:v>45188.594630787033</c:v>
                </c:pt>
                <c:pt idx="498">
                  <c:v>45188.594633101849</c:v>
                </c:pt>
                <c:pt idx="499">
                  <c:v>45188.594634259265</c:v>
                </c:pt>
                <c:pt idx="500">
                  <c:v>45188.594636574075</c:v>
                </c:pt>
                <c:pt idx="501">
                  <c:v>45188.594638888884</c:v>
                </c:pt>
                <c:pt idx="502">
                  <c:v>45188.5946400463</c:v>
                </c:pt>
                <c:pt idx="503">
                  <c:v>45188.594642361109</c:v>
                </c:pt>
                <c:pt idx="504">
                  <c:v>45188.594643518518</c:v>
                </c:pt>
                <c:pt idx="505">
                  <c:v>45188.594645833335</c:v>
                </c:pt>
                <c:pt idx="506">
                  <c:v>45188.594648148151</c:v>
                </c:pt>
                <c:pt idx="507">
                  <c:v>45188.594649305553</c:v>
                </c:pt>
                <c:pt idx="508">
                  <c:v>45188.594651620369</c:v>
                </c:pt>
                <c:pt idx="509">
                  <c:v>45188.594653935186</c:v>
                </c:pt>
                <c:pt idx="510">
                  <c:v>45188.594655092595</c:v>
                </c:pt>
                <c:pt idx="511">
                  <c:v>45188.594657407404</c:v>
                </c:pt>
                <c:pt idx="512">
                  <c:v>45188.59465856482</c:v>
                </c:pt>
                <c:pt idx="513">
                  <c:v>45188.594660879629</c:v>
                </c:pt>
                <c:pt idx="514">
                  <c:v>45188.594663194446</c:v>
                </c:pt>
                <c:pt idx="515">
                  <c:v>45188.594664351855</c:v>
                </c:pt>
                <c:pt idx="516">
                  <c:v>45188.594666666671</c:v>
                </c:pt>
                <c:pt idx="517">
                  <c:v>45188.594667824073</c:v>
                </c:pt>
                <c:pt idx="518">
                  <c:v>45188.594670138889</c:v>
                </c:pt>
                <c:pt idx="519">
                  <c:v>45188.594672453706</c:v>
                </c:pt>
                <c:pt idx="520">
                  <c:v>45188.594673611107</c:v>
                </c:pt>
                <c:pt idx="521">
                  <c:v>45188.594675925924</c:v>
                </c:pt>
                <c:pt idx="522">
                  <c:v>45188.594677083332</c:v>
                </c:pt>
                <c:pt idx="523">
                  <c:v>45188.594679398149</c:v>
                </c:pt>
                <c:pt idx="524">
                  <c:v>45188.594681712959</c:v>
                </c:pt>
                <c:pt idx="525">
                  <c:v>45188.594682870375</c:v>
                </c:pt>
                <c:pt idx="526">
                  <c:v>45188.594685185184</c:v>
                </c:pt>
                <c:pt idx="527">
                  <c:v>45188.594687500001</c:v>
                </c:pt>
                <c:pt idx="528">
                  <c:v>45188.594688657409</c:v>
                </c:pt>
                <c:pt idx="529">
                  <c:v>45188.594690972226</c:v>
                </c:pt>
                <c:pt idx="530">
                  <c:v>45188.594693287036</c:v>
                </c:pt>
                <c:pt idx="531">
                  <c:v>45188.594694444444</c:v>
                </c:pt>
                <c:pt idx="532">
                  <c:v>45188.594696759261</c:v>
                </c:pt>
                <c:pt idx="533">
                  <c:v>45188.594697916669</c:v>
                </c:pt>
                <c:pt idx="534">
                  <c:v>45188.594700231479</c:v>
                </c:pt>
                <c:pt idx="535">
                  <c:v>45188.594702546296</c:v>
                </c:pt>
                <c:pt idx="536">
                  <c:v>45188.594703703704</c:v>
                </c:pt>
                <c:pt idx="537">
                  <c:v>45188.594706018514</c:v>
                </c:pt>
                <c:pt idx="538">
                  <c:v>45188.594707175929</c:v>
                </c:pt>
                <c:pt idx="539">
                  <c:v>45188.594709490746</c:v>
                </c:pt>
                <c:pt idx="540">
                  <c:v>45188.594711805556</c:v>
                </c:pt>
                <c:pt idx="541">
                  <c:v>45188.594712962964</c:v>
                </c:pt>
                <c:pt idx="542">
                  <c:v>45188.594715277781</c:v>
                </c:pt>
                <c:pt idx="543">
                  <c:v>45188.59471759259</c:v>
                </c:pt>
                <c:pt idx="544">
                  <c:v>45188.594718749999</c:v>
                </c:pt>
                <c:pt idx="545">
                  <c:v>45188.594721064816</c:v>
                </c:pt>
                <c:pt idx="546">
                  <c:v>45188.594722222224</c:v>
                </c:pt>
                <c:pt idx="547">
                  <c:v>45188.594724537033</c:v>
                </c:pt>
                <c:pt idx="548">
                  <c:v>45188.594725694449</c:v>
                </c:pt>
                <c:pt idx="549">
                  <c:v>45188.594728009259</c:v>
                </c:pt>
                <c:pt idx="550">
                  <c:v>45188.594730324075</c:v>
                </c:pt>
                <c:pt idx="551">
                  <c:v>45188.594731481484</c:v>
                </c:pt>
                <c:pt idx="552">
                  <c:v>45188.594733796301</c:v>
                </c:pt>
                <c:pt idx="553">
                  <c:v>45188.59473611111</c:v>
                </c:pt>
                <c:pt idx="554">
                  <c:v>45188.594737268519</c:v>
                </c:pt>
                <c:pt idx="555">
                  <c:v>45188.594739583335</c:v>
                </c:pt>
                <c:pt idx="556">
                  <c:v>45188.594741898152</c:v>
                </c:pt>
                <c:pt idx="557">
                  <c:v>45188.594743055553</c:v>
                </c:pt>
                <c:pt idx="558">
                  <c:v>45188.59474537037</c:v>
                </c:pt>
                <c:pt idx="559">
                  <c:v>45188.594747685187</c:v>
                </c:pt>
                <c:pt idx="560">
                  <c:v>45188.594748842588</c:v>
                </c:pt>
                <c:pt idx="561">
                  <c:v>45188.594751157405</c:v>
                </c:pt>
                <c:pt idx="562">
                  <c:v>45188.594752314813</c:v>
                </c:pt>
                <c:pt idx="563">
                  <c:v>45188.59475462963</c:v>
                </c:pt>
                <c:pt idx="564">
                  <c:v>45188.594755787039</c:v>
                </c:pt>
                <c:pt idx="565">
                  <c:v>45188.594758101855</c:v>
                </c:pt>
                <c:pt idx="566">
                  <c:v>45188.594760416665</c:v>
                </c:pt>
                <c:pt idx="567">
                  <c:v>45188.594761574073</c:v>
                </c:pt>
                <c:pt idx="568">
                  <c:v>45188.59476388889</c:v>
                </c:pt>
                <c:pt idx="569">
                  <c:v>45188.594765046299</c:v>
                </c:pt>
                <c:pt idx="570">
                  <c:v>45188.594767361108</c:v>
                </c:pt>
                <c:pt idx="571">
                  <c:v>45188.594769675925</c:v>
                </c:pt>
                <c:pt idx="572">
                  <c:v>45188.594770833333</c:v>
                </c:pt>
                <c:pt idx="573">
                  <c:v>45188.59477314815</c:v>
                </c:pt>
                <c:pt idx="574">
                  <c:v>45188.59477546296</c:v>
                </c:pt>
                <c:pt idx="575">
                  <c:v>45188.594776620375</c:v>
                </c:pt>
                <c:pt idx="576">
                  <c:v>45188.594778935185</c:v>
                </c:pt>
                <c:pt idx="577">
                  <c:v>45188.594780092593</c:v>
                </c:pt>
                <c:pt idx="578">
                  <c:v>45188.59478240741</c:v>
                </c:pt>
                <c:pt idx="579">
                  <c:v>45188.594783564811</c:v>
                </c:pt>
                <c:pt idx="580">
                  <c:v>45188.594785879628</c:v>
                </c:pt>
                <c:pt idx="581">
                  <c:v>45188.594788194445</c:v>
                </c:pt>
                <c:pt idx="582">
                  <c:v>45188.594789351846</c:v>
                </c:pt>
                <c:pt idx="583">
                  <c:v>45188.594791666663</c:v>
                </c:pt>
                <c:pt idx="584">
                  <c:v>45188.594792824071</c:v>
                </c:pt>
                <c:pt idx="585">
                  <c:v>45188.594795138888</c:v>
                </c:pt>
                <c:pt idx="586">
                  <c:v>45188.594797453705</c:v>
                </c:pt>
                <c:pt idx="587">
                  <c:v>45188.594798611113</c:v>
                </c:pt>
                <c:pt idx="588">
                  <c:v>45188.59480092593</c:v>
                </c:pt>
                <c:pt idx="589">
                  <c:v>45188.59480324074</c:v>
                </c:pt>
                <c:pt idx="590">
                  <c:v>45188.594804398148</c:v>
                </c:pt>
                <c:pt idx="591">
                  <c:v>45188.594806712965</c:v>
                </c:pt>
                <c:pt idx="592">
                  <c:v>45188.594809027782</c:v>
                </c:pt>
                <c:pt idx="593">
                  <c:v>45188.594810185183</c:v>
                </c:pt>
                <c:pt idx="594">
                  <c:v>45188.5948125</c:v>
                </c:pt>
                <c:pt idx="595">
                  <c:v>45188.594814814816</c:v>
                </c:pt>
                <c:pt idx="596">
                  <c:v>45188.594815972217</c:v>
                </c:pt>
                <c:pt idx="597">
                  <c:v>45188.594818287034</c:v>
                </c:pt>
                <c:pt idx="598">
                  <c:v>45188.594820601851</c:v>
                </c:pt>
                <c:pt idx="599">
                  <c:v>45188.59482175926</c:v>
                </c:pt>
                <c:pt idx="600">
                  <c:v>45188.594824074069</c:v>
                </c:pt>
                <c:pt idx="601">
                  <c:v>45188.594826388886</c:v>
                </c:pt>
                <c:pt idx="602">
                  <c:v>45188.594827546294</c:v>
                </c:pt>
                <c:pt idx="603">
                  <c:v>45188.594829861111</c:v>
                </c:pt>
                <c:pt idx="604">
                  <c:v>45188.594831018519</c:v>
                </c:pt>
                <c:pt idx="605">
                  <c:v>45188.594833333336</c:v>
                </c:pt>
                <c:pt idx="606">
                  <c:v>45188.594835648146</c:v>
                </c:pt>
                <c:pt idx="607">
                  <c:v>45188.594836805554</c:v>
                </c:pt>
                <c:pt idx="608">
                  <c:v>45188.594839120371</c:v>
                </c:pt>
                <c:pt idx="609">
                  <c:v>45188.594841435188</c:v>
                </c:pt>
                <c:pt idx="610">
                  <c:v>45188.594842592589</c:v>
                </c:pt>
                <c:pt idx="611">
                  <c:v>45188.594844907406</c:v>
                </c:pt>
                <c:pt idx="612">
                  <c:v>45188.594846064814</c:v>
                </c:pt>
                <c:pt idx="613">
                  <c:v>45188.594848379631</c:v>
                </c:pt>
                <c:pt idx="614">
                  <c:v>45188.594850694441</c:v>
                </c:pt>
                <c:pt idx="615">
                  <c:v>45188.594851851856</c:v>
                </c:pt>
                <c:pt idx="616">
                  <c:v>45188.594854166673</c:v>
                </c:pt>
                <c:pt idx="617">
                  <c:v>45188.594856481475</c:v>
                </c:pt>
                <c:pt idx="618">
                  <c:v>45188.594857638891</c:v>
                </c:pt>
                <c:pt idx="619">
                  <c:v>45188.594859953708</c:v>
                </c:pt>
                <c:pt idx="620">
                  <c:v>45188.594861111109</c:v>
                </c:pt>
                <c:pt idx="621">
                  <c:v>45188.594863425926</c:v>
                </c:pt>
                <c:pt idx="622">
                  <c:v>45188.594865740743</c:v>
                </c:pt>
                <c:pt idx="623">
                  <c:v>45188.594866898144</c:v>
                </c:pt>
                <c:pt idx="624">
                  <c:v>45188.59486921296</c:v>
                </c:pt>
                <c:pt idx="625">
                  <c:v>45188.594870370369</c:v>
                </c:pt>
                <c:pt idx="626">
                  <c:v>45188.594872685186</c:v>
                </c:pt>
                <c:pt idx="627">
                  <c:v>45188.594873842594</c:v>
                </c:pt>
                <c:pt idx="628">
                  <c:v>45188.594876157411</c:v>
                </c:pt>
                <c:pt idx="629">
                  <c:v>45188.59487847222</c:v>
                </c:pt>
                <c:pt idx="630">
                  <c:v>45188.594879629629</c:v>
                </c:pt>
                <c:pt idx="631">
                  <c:v>45188.594881944446</c:v>
                </c:pt>
                <c:pt idx="632">
                  <c:v>45188.594883101854</c:v>
                </c:pt>
                <c:pt idx="633">
                  <c:v>45188.594885416664</c:v>
                </c:pt>
                <c:pt idx="634">
                  <c:v>45188.59488773148</c:v>
                </c:pt>
                <c:pt idx="635">
                  <c:v>45188.594888888889</c:v>
                </c:pt>
                <c:pt idx="636">
                  <c:v>45188.594891203698</c:v>
                </c:pt>
                <c:pt idx="637">
                  <c:v>45188.594893518515</c:v>
                </c:pt>
                <c:pt idx="638">
                  <c:v>45188.594894675931</c:v>
                </c:pt>
                <c:pt idx="639">
                  <c:v>45188.59489699074</c:v>
                </c:pt>
                <c:pt idx="640">
                  <c:v>45188.59489930555</c:v>
                </c:pt>
                <c:pt idx="641">
                  <c:v>45188.594900462966</c:v>
                </c:pt>
                <c:pt idx="642">
                  <c:v>45188.594902777775</c:v>
                </c:pt>
                <c:pt idx="643">
                  <c:v>45188.594903935184</c:v>
                </c:pt>
                <c:pt idx="644">
                  <c:v>45188.59490625</c:v>
                </c:pt>
                <c:pt idx="645">
                  <c:v>45188.594908564817</c:v>
                </c:pt>
                <c:pt idx="646">
                  <c:v>45188.594909722218</c:v>
                </c:pt>
                <c:pt idx="647">
                  <c:v>45188.594912037035</c:v>
                </c:pt>
                <c:pt idx="648">
                  <c:v>45188.594914351852</c:v>
                </c:pt>
                <c:pt idx="649">
                  <c:v>45188.59491550926</c:v>
                </c:pt>
                <c:pt idx="650">
                  <c:v>45188.59491782407</c:v>
                </c:pt>
                <c:pt idx="651">
                  <c:v>45188.594918981486</c:v>
                </c:pt>
                <c:pt idx="652">
                  <c:v>45188.594921296295</c:v>
                </c:pt>
                <c:pt idx="653">
                  <c:v>45188.594923611112</c:v>
                </c:pt>
                <c:pt idx="654">
                  <c:v>45188.59492476852</c:v>
                </c:pt>
                <c:pt idx="655">
                  <c:v>45188.594927083337</c:v>
                </c:pt>
                <c:pt idx="656">
                  <c:v>45188.594928240738</c:v>
                </c:pt>
                <c:pt idx="657">
                  <c:v>45188.594930555555</c:v>
                </c:pt>
                <c:pt idx="658">
                  <c:v>45188.594932870372</c:v>
                </c:pt>
                <c:pt idx="659">
                  <c:v>45188.594934027773</c:v>
                </c:pt>
                <c:pt idx="660">
                  <c:v>45188.59493634259</c:v>
                </c:pt>
                <c:pt idx="661">
                  <c:v>45188.594937499998</c:v>
                </c:pt>
                <c:pt idx="662">
                  <c:v>45188.594939814815</c:v>
                </c:pt>
                <c:pt idx="663">
                  <c:v>45188.594942129625</c:v>
                </c:pt>
                <c:pt idx="664">
                  <c:v>45188.59494328704</c:v>
                </c:pt>
                <c:pt idx="665">
                  <c:v>45188.59494560185</c:v>
                </c:pt>
                <c:pt idx="666">
                  <c:v>45188.594947916667</c:v>
                </c:pt>
                <c:pt idx="667">
                  <c:v>45188.594949074075</c:v>
                </c:pt>
                <c:pt idx="668">
                  <c:v>45188.594951388892</c:v>
                </c:pt>
                <c:pt idx="669">
                  <c:v>45188.594952546293</c:v>
                </c:pt>
                <c:pt idx="670">
                  <c:v>45188.59495486111</c:v>
                </c:pt>
                <c:pt idx="671">
                  <c:v>45188.594957175927</c:v>
                </c:pt>
                <c:pt idx="672">
                  <c:v>45188.594958333335</c:v>
                </c:pt>
                <c:pt idx="673">
                  <c:v>45188.594960648144</c:v>
                </c:pt>
                <c:pt idx="674">
                  <c:v>45188.59496180556</c:v>
                </c:pt>
                <c:pt idx="675">
                  <c:v>45188.59496412037</c:v>
                </c:pt>
                <c:pt idx="676">
                  <c:v>45188.594966435179</c:v>
                </c:pt>
                <c:pt idx="677">
                  <c:v>45188.594967592595</c:v>
                </c:pt>
                <c:pt idx="678">
                  <c:v>45188.594969907412</c:v>
                </c:pt>
                <c:pt idx="679">
                  <c:v>45188.594971064813</c:v>
                </c:pt>
                <c:pt idx="680">
                  <c:v>45188.59497337963</c:v>
                </c:pt>
                <c:pt idx="681">
                  <c:v>45188.594975694446</c:v>
                </c:pt>
                <c:pt idx="682">
                  <c:v>45188.594976851848</c:v>
                </c:pt>
                <c:pt idx="683">
                  <c:v>45188.594979166664</c:v>
                </c:pt>
                <c:pt idx="684">
                  <c:v>45188.594981481481</c:v>
                </c:pt>
                <c:pt idx="685">
                  <c:v>45188.59498263889</c:v>
                </c:pt>
                <c:pt idx="686">
                  <c:v>45188.594984953699</c:v>
                </c:pt>
                <c:pt idx="687">
                  <c:v>45188.594986111115</c:v>
                </c:pt>
                <c:pt idx="688">
                  <c:v>45188.594988425924</c:v>
                </c:pt>
                <c:pt idx="689">
                  <c:v>45188.594990740741</c:v>
                </c:pt>
                <c:pt idx="690">
                  <c:v>45188.59499189815</c:v>
                </c:pt>
                <c:pt idx="691">
                  <c:v>45188.594994212966</c:v>
                </c:pt>
                <c:pt idx="692">
                  <c:v>45188.594996527783</c:v>
                </c:pt>
                <c:pt idx="693">
                  <c:v>45188.594997685184</c:v>
                </c:pt>
                <c:pt idx="694">
                  <c:v>45188.595000000001</c:v>
                </c:pt>
                <c:pt idx="695">
                  <c:v>45188.595001157402</c:v>
                </c:pt>
                <c:pt idx="696">
                  <c:v>45188.595003472219</c:v>
                </c:pt>
                <c:pt idx="697">
                  <c:v>45188.595005787036</c:v>
                </c:pt>
                <c:pt idx="698">
                  <c:v>45188.595006944444</c:v>
                </c:pt>
                <c:pt idx="699">
                  <c:v>45188.595009259254</c:v>
                </c:pt>
                <c:pt idx="700">
                  <c:v>45188.59501041667</c:v>
                </c:pt>
                <c:pt idx="701">
                  <c:v>45188.595012731479</c:v>
                </c:pt>
                <c:pt idx="702">
                  <c:v>45188.595015046296</c:v>
                </c:pt>
                <c:pt idx="703">
                  <c:v>45188.595016203704</c:v>
                </c:pt>
                <c:pt idx="704">
                  <c:v>45188.595018518521</c:v>
                </c:pt>
                <c:pt idx="705">
                  <c:v>45188.595019675922</c:v>
                </c:pt>
                <c:pt idx="706">
                  <c:v>45188.595021990739</c:v>
                </c:pt>
                <c:pt idx="707">
                  <c:v>45188.595024305556</c:v>
                </c:pt>
                <c:pt idx="708">
                  <c:v>45188.595025462964</c:v>
                </c:pt>
                <c:pt idx="709">
                  <c:v>45188.595027777774</c:v>
                </c:pt>
                <c:pt idx="710">
                  <c:v>45188.595030092591</c:v>
                </c:pt>
                <c:pt idx="711">
                  <c:v>45188.595031249999</c:v>
                </c:pt>
                <c:pt idx="712">
                  <c:v>45188.595033564816</c:v>
                </c:pt>
                <c:pt idx="713">
                  <c:v>45188.595035879625</c:v>
                </c:pt>
                <c:pt idx="714">
                  <c:v>45188.595037037041</c:v>
                </c:pt>
                <c:pt idx="715">
                  <c:v>45188.595039351858</c:v>
                </c:pt>
                <c:pt idx="716">
                  <c:v>45188.595040509259</c:v>
                </c:pt>
                <c:pt idx="717">
                  <c:v>45188.595042824076</c:v>
                </c:pt>
                <c:pt idx="718">
                  <c:v>45188.595043981477</c:v>
                </c:pt>
                <c:pt idx="719">
                  <c:v>45188.595046296294</c:v>
                </c:pt>
                <c:pt idx="720">
                  <c:v>45188.595048611111</c:v>
                </c:pt>
                <c:pt idx="721">
                  <c:v>45188.595049768519</c:v>
                </c:pt>
                <c:pt idx="722">
                  <c:v>45188.595052083328</c:v>
                </c:pt>
                <c:pt idx="723">
                  <c:v>45188.595054398145</c:v>
                </c:pt>
                <c:pt idx="724">
                  <c:v>45188.595055555554</c:v>
                </c:pt>
                <c:pt idx="725">
                  <c:v>45188.595057870371</c:v>
                </c:pt>
                <c:pt idx="726">
                  <c:v>45188.595059027779</c:v>
                </c:pt>
                <c:pt idx="727">
                  <c:v>45188.595061342596</c:v>
                </c:pt>
                <c:pt idx="728">
                  <c:v>45188.595062499997</c:v>
                </c:pt>
                <c:pt idx="729">
                  <c:v>45188.595064814814</c:v>
                </c:pt>
                <c:pt idx="730">
                  <c:v>45188.59506712963</c:v>
                </c:pt>
                <c:pt idx="731">
                  <c:v>45188.595068287039</c:v>
                </c:pt>
                <c:pt idx="732">
                  <c:v>45188.595070601848</c:v>
                </c:pt>
                <c:pt idx="733">
                  <c:v>45188.595072916665</c:v>
                </c:pt>
                <c:pt idx="734">
                  <c:v>45188.595074074074</c:v>
                </c:pt>
                <c:pt idx="735">
                  <c:v>45188.595076388883</c:v>
                </c:pt>
                <c:pt idx="736">
                  <c:v>45188.595077546299</c:v>
                </c:pt>
                <c:pt idx="737">
                  <c:v>45188.595079861116</c:v>
                </c:pt>
                <c:pt idx="738">
                  <c:v>45188.595082175925</c:v>
                </c:pt>
                <c:pt idx="739">
                  <c:v>45188.595083333334</c:v>
                </c:pt>
                <c:pt idx="740">
                  <c:v>45188.59508564815</c:v>
                </c:pt>
                <c:pt idx="741">
                  <c:v>45188.595086805552</c:v>
                </c:pt>
                <c:pt idx="742">
                  <c:v>45188.595089120368</c:v>
                </c:pt>
                <c:pt idx="743">
                  <c:v>45188.595091435185</c:v>
                </c:pt>
                <c:pt idx="744">
                  <c:v>45188.595092592594</c:v>
                </c:pt>
                <c:pt idx="745">
                  <c:v>45188.595094907403</c:v>
                </c:pt>
                <c:pt idx="746">
                  <c:v>45188.595096064819</c:v>
                </c:pt>
                <c:pt idx="747">
                  <c:v>45188.595098379628</c:v>
                </c:pt>
                <c:pt idx="748">
                  <c:v>45188.595099537037</c:v>
                </c:pt>
                <c:pt idx="749">
                  <c:v>45188.595101851854</c:v>
                </c:pt>
                <c:pt idx="750">
                  <c:v>45188.59510416667</c:v>
                </c:pt>
                <c:pt idx="751">
                  <c:v>45188.595105324071</c:v>
                </c:pt>
                <c:pt idx="752">
                  <c:v>45188.595107638888</c:v>
                </c:pt>
                <c:pt idx="753">
                  <c:v>45188.595109953705</c:v>
                </c:pt>
                <c:pt idx="754">
                  <c:v>45188.595111111106</c:v>
                </c:pt>
                <c:pt idx="755">
                  <c:v>45188.595113425923</c:v>
                </c:pt>
                <c:pt idx="756">
                  <c:v>45188.595114583339</c:v>
                </c:pt>
                <c:pt idx="757">
                  <c:v>45188.595116898148</c:v>
                </c:pt>
                <c:pt idx="758">
                  <c:v>45188.595119212958</c:v>
                </c:pt>
                <c:pt idx="759">
                  <c:v>45188.595120370373</c:v>
                </c:pt>
                <c:pt idx="760">
                  <c:v>45188.595122685183</c:v>
                </c:pt>
                <c:pt idx="761">
                  <c:v>45188.595123842591</c:v>
                </c:pt>
                <c:pt idx="762">
                  <c:v>45188.595126157408</c:v>
                </c:pt>
                <c:pt idx="763">
                  <c:v>45188.595128472225</c:v>
                </c:pt>
                <c:pt idx="764">
                  <c:v>45188.595129629626</c:v>
                </c:pt>
                <c:pt idx="765">
                  <c:v>45188.595131944443</c:v>
                </c:pt>
                <c:pt idx="766">
                  <c:v>45188.595133101851</c:v>
                </c:pt>
                <c:pt idx="767">
                  <c:v>45188.595135416668</c:v>
                </c:pt>
                <c:pt idx="768">
                  <c:v>45188.595137731478</c:v>
                </c:pt>
                <c:pt idx="769">
                  <c:v>45188.595138888893</c:v>
                </c:pt>
                <c:pt idx="770">
                  <c:v>45188.595141203703</c:v>
                </c:pt>
                <c:pt idx="771">
                  <c:v>45188.59514351852</c:v>
                </c:pt>
                <c:pt idx="772">
                  <c:v>45188.595144675928</c:v>
                </c:pt>
                <c:pt idx="773">
                  <c:v>45188.595146990745</c:v>
                </c:pt>
                <c:pt idx="774">
                  <c:v>45188.595149305562</c:v>
                </c:pt>
                <c:pt idx="775">
                  <c:v>45188.595150462963</c:v>
                </c:pt>
                <c:pt idx="776">
                  <c:v>45188.59515277778</c:v>
                </c:pt>
                <c:pt idx="777">
                  <c:v>45188.595153935181</c:v>
                </c:pt>
                <c:pt idx="778">
                  <c:v>45188.595156249998</c:v>
                </c:pt>
                <c:pt idx="779">
                  <c:v>45188.595158564814</c:v>
                </c:pt>
                <c:pt idx="780">
                  <c:v>45188.595159722223</c:v>
                </c:pt>
                <c:pt idx="781">
                  <c:v>45188.595162037032</c:v>
                </c:pt>
                <c:pt idx="782">
                  <c:v>45188.595164351849</c:v>
                </c:pt>
                <c:pt idx="783">
                  <c:v>45188.595165509258</c:v>
                </c:pt>
                <c:pt idx="784">
                  <c:v>45188.595167824074</c:v>
                </c:pt>
                <c:pt idx="785">
                  <c:v>45188.595168981483</c:v>
                </c:pt>
                <c:pt idx="786">
                  <c:v>45188.5951712963</c:v>
                </c:pt>
                <c:pt idx="787">
                  <c:v>45188.595173611116</c:v>
                </c:pt>
                <c:pt idx="788">
                  <c:v>45188.595174768518</c:v>
                </c:pt>
                <c:pt idx="789">
                  <c:v>45188.595177083334</c:v>
                </c:pt>
                <c:pt idx="790">
                  <c:v>45188.595179398151</c:v>
                </c:pt>
                <c:pt idx="791">
                  <c:v>45188.595180555552</c:v>
                </c:pt>
                <c:pt idx="792">
                  <c:v>45188.595182870369</c:v>
                </c:pt>
                <c:pt idx="793">
                  <c:v>45188.595185185186</c:v>
                </c:pt>
                <c:pt idx="794">
                  <c:v>45188.595186342587</c:v>
                </c:pt>
                <c:pt idx="795">
                  <c:v>45188.595188657404</c:v>
                </c:pt>
                <c:pt idx="796">
                  <c:v>45188.59518981482</c:v>
                </c:pt>
                <c:pt idx="797">
                  <c:v>45188.595192129629</c:v>
                </c:pt>
                <c:pt idx="798">
                  <c:v>45188.595193287038</c:v>
                </c:pt>
                <c:pt idx="799">
                  <c:v>45188.595195601854</c:v>
                </c:pt>
                <c:pt idx="800">
                  <c:v>45188.595197916664</c:v>
                </c:pt>
                <c:pt idx="801">
                  <c:v>45188.595199074072</c:v>
                </c:pt>
                <c:pt idx="802">
                  <c:v>45188.595201388889</c:v>
                </c:pt>
                <c:pt idx="803">
                  <c:v>45188.595203703706</c:v>
                </c:pt>
                <c:pt idx="804">
                  <c:v>45188.595204861107</c:v>
                </c:pt>
                <c:pt idx="805">
                  <c:v>45188.595207175924</c:v>
                </c:pt>
                <c:pt idx="806">
                  <c:v>45188.595208333332</c:v>
                </c:pt>
                <c:pt idx="807">
                  <c:v>45188.595210648149</c:v>
                </c:pt>
                <c:pt idx="808">
                  <c:v>45188.595212962959</c:v>
                </c:pt>
                <c:pt idx="809">
                  <c:v>45188.595214120374</c:v>
                </c:pt>
                <c:pt idx="810">
                  <c:v>45188.595216435191</c:v>
                </c:pt>
                <c:pt idx="811">
                  <c:v>45188.595218750001</c:v>
                </c:pt>
                <c:pt idx="812">
                  <c:v>45188.595219907409</c:v>
                </c:pt>
                <c:pt idx="813">
                  <c:v>45188.595222222226</c:v>
                </c:pt>
                <c:pt idx="814">
                  <c:v>45188.595224537043</c:v>
                </c:pt>
                <c:pt idx="815">
                  <c:v>45188.595225694444</c:v>
                </c:pt>
                <c:pt idx="816">
                  <c:v>45188.595228009261</c:v>
                </c:pt>
                <c:pt idx="817">
                  <c:v>45188.595229166662</c:v>
                </c:pt>
                <c:pt idx="818">
                  <c:v>45188.595231481479</c:v>
                </c:pt>
                <c:pt idx="819">
                  <c:v>45188.595233796295</c:v>
                </c:pt>
                <c:pt idx="820">
                  <c:v>45188.595234953704</c:v>
                </c:pt>
                <c:pt idx="821">
                  <c:v>45188.595237268513</c:v>
                </c:pt>
                <c:pt idx="822">
                  <c:v>45188.595238425929</c:v>
                </c:pt>
                <c:pt idx="823">
                  <c:v>45188.595240740739</c:v>
                </c:pt>
                <c:pt idx="824">
                  <c:v>45188.595243055555</c:v>
                </c:pt>
                <c:pt idx="825">
                  <c:v>45188.595244212964</c:v>
                </c:pt>
                <c:pt idx="826">
                  <c:v>45188.595246527781</c:v>
                </c:pt>
                <c:pt idx="827">
                  <c:v>45188.595247685182</c:v>
                </c:pt>
                <c:pt idx="828">
                  <c:v>45188.595249999998</c:v>
                </c:pt>
                <c:pt idx="829">
                  <c:v>45188.595252314815</c:v>
                </c:pt>
                <c:pt idx="830">
                  <c:v>45188.595253472224</c:v>
                </c:pt>
                <c:pt idx="831">
                  <c:v>45188.595255787033</c:v>
                </c:pt>
                <c:pt idx="832">
                  <c:v>45188.59525810185</c:v>
                </c:pt>
                <c:pt idx="833">
                  <c:v>45188.595259259266</c:v>
                </c:pt>
                <c:pt idx="834">
                  <c:v>45188.595261574068</c:v>
                </c:pt>
                <c:pt idx="835">
                  <c:v>45188.595262731484</c:v>
                </c:pt>
                <c:pt idx="836">
                  <c:v>45188.5952650463</c:v>
                </c:pt>
                <c:pt idx="837">
                  <c:v>45188.595266203702</c:v>
                </c:pt>
                <c:pt idx="838">
                  <c:v>45188.595268518518</c:v>
                </c:pt>
                <c:pt idx="839">
                  <c:v>45188.595270833335</c:v>
                </c:pt>
                <c:pt idx="840">
                  <c:v>45188.595271990736</c:v>
                </c:pt>
                <c:pt idx="841">
                  <c:v>45188.595274305553</c:v>
                </c:pt>
                <c:pt idx="842">
                  <c:v>45188.59527662037</c:v>
                </c:pt>
                <c:pt idx="843">
                  <c:v>45188.595277777778</c:v>
                </c:pt>
                <c:pt idx="844">
                  <c:v>45188.595280092588</c:v>
                </c:pt>
                <c:pt idx="845">
                  <c:v>45188.595282407405</c:v>
                </c:pt>
                <c:pt idx="846">
                  <c:v>45188.595283564813</c:v>
                </c:pt>
                <c:pt idx="847">
                  <c:v>45188.59528587963</c:v>
                </c:pt>
                <c:pt idx="848">
                  <c:v>45188.595288194447</c:v>
                </c:pt>
                <c:pt idx="849">
                  <c:v>45188.595289351855</c:v>
                </c:pt>
                <c:pt idx="850">
                  <c:v>45188.595291666672</c:v>
                </c:pt>
                <c:pt idx="851">
                  <c:v>45188.595292824073</c:v>
                </c:pt>
                <c:pt idx="852">
                  <c:v>45188.59529513889</c:v>
                </c:pt>
                <c:pt idx="853">
                  <c:v>45188.595297453707</c:v>
                </c:pt>
                <c:pt idx="854">
                  <c:v>45188.595298611108</c:v>
                </c:pt>
                <c:pt idx="855">
                  <c:v>45188.595300925925</c:v>
                </c:pt>
                <c:pt idx="856">
                  <c:v>45188.595303240741</c:v>
                </c:pt>
                <c:pt idx="857">
                  <c:v>45188.595304398143</c:v>
                </c:pt>
                <c:pt idx="858">
                  <c:v>45188.595306712959</c:v>
                </c:pt>
                <c:pt idx="859">
                  <c:v>45188.595307870368</c:v>
                </c:pt>
                <c:pt idx="860">
                  <c:v>45188.595310185185</c:v>
                </c:pt>
                <c:pt idx="861">
                  <c:v>45188.595312500001</c:v>
                </c:pt>
                <c:pt idx="862">
                  <c:v>45188.59531365741</c:v>
                </c:pt>
                <c:pt idx="863">
                  <c:v>45188.595315972227</c:v>
                </c:pt>
                <c:pt idx="864">
                  <c:v>45188.595318287036</c:v>
                </c:pt>
                <c:pt idx="865">
                  <c:v>45188.595319444445</c:v>
                </c:pt>
                <c:pt idx="866">
                  <c:v>45188.595321759261</c:v>
                </c:pt>
                <c:pt idx="867">
                  <c:v>45188.595324074078</c:v>
                </c:pt>
                <c:pt idx="868">
                  <c:v>45188.595325231479</c:v>
                </c:pt>
                <c:pt idx="869">
                  <c:v>45188.595327546296</c:v>
                </c:pt>
                <c:pt idx="870">
                  <c:v>45188.595328703705</c:v>
                </c:pt>
                <c:pt idx="871">
                  <c:v>45188.595331018514</c:v>
                </c:pt>
                <c:pt idx="872">
                  <c:v>45188.595333333331</c:v>
                </c:pt>
                <c:pt idx="873">
                  <c:v>45188.595334490747</c:v>
                </c:pt>
                <c:pt idx="874">
                  <c:v>45188.595336805556</c:v>
                </c:pt>
                <c:pt idx="875">
                  <c:v>45188.595339120366</c:v>
                </c:pt>
                <c:pt idx="876">
                  <c:v>45188.595340277781</c:v>
                </c:pt>
                <c:pt idx="877">
                  <c:v>45188.595342592591</c:v>
                </c:pt>
                <c:pt idx="878">
                  <c:v>45188.595343749999</c:v>
                </c:pt>
                <c:pt idx="879">
                  <c:v>45188.595346064816</c:v>
                </c:pt>
                <c:pt idx="880">
                  <c:v>45188.595348379633</c:v>
                </c:pt>
                <c:pt idx="881">
                  <c:v>45188.595349537034</c:v>
                </c:pt>
                <c:pt idx="882">
                  <c:v>45188.595351851851</c:v>
                </c:pt>
                <c:pt idx="883">
                  <c:v>45188.595354166668</c:v>
                </c:pt>
                <c:pt idx="884">
                  <c:v>45188.595355324076</c:v>
                </c:pt>
                <c:pt idx="885">
                  <c:v>45188.595357638886</c:v>
                </c:pt>
                <c:pt idx="886">
                  <c:v>45188.595359953702</c:v>
                </c:pt>
                <c:pt idx="887">
                  <c:v>45188.595361111111</c:v>
                </c:pt>
                <c:pt idx="888">
                  <c:v>45188.595363425928</c:v>
                </c:pt>
                <c:pt idx="889">
                  <c:v>45188.595365740737</c:v>
                </c:pt>
                <c:pt idx="890">
                  <c:v>45188.595366898153</c:v>
                </c:pt>
                <c:pt idx="891">
                  <c:v>45188.595369212962</c:v>
                </c:pt>
                <c:pt idx="892">
                  <c:v>45188.595370370371</c:v>
                </c:pt>
                <c:pt idx="893">
                  <c:v>45188.595372685188</c:v>
                </c:pt>
                <c:pt idx="894">
                  <c:v>45188.595375000004</c:v>
                </c:pt>
                <c:pt idx="895">
                  <c:v>45188.595376157406</c:v>
                </c:pt>
                <c:pt idx="896">
                  <c:v>45188.595378472222</c:v>
                </c:pt>
                <c:pt idx="897">
                  <c:v>45188.595379629631</c:v>
                </c:pt>
                <c:pt idx="898">
                  <c:v>45188.59538194444</c:v>
                </c:pt>
                <c:pt idx="899">
                  <c:v>45188.595384259257</c:v>
                </c:pt>
                <c:pt idx="900">
                  <c:v>45188.595385416666</c:v>
                </c:pt>
                <c:pt idx="901">
                  <c:v>45188.595387731482</c:v>
                </c:pt>
                <c:pt idx="902">
                  <c:v>45188.595390046292</c:v>
                </c:pt>
                <c:pt idx="903">
                  <c:v>45188.595391203708</c:v>
                </c:pt>
                <c:pt idx="904">
                  <c:v>45188.595393518517</c:v>
                </c:pt>
                <c:pt idx="905">
                  <c:v>45188.595395833334</c:v>
                </c:pt>
                <c:pt idx="906">
                  <c:v>45188.595396990742</c:v>
                </c:pt>
                <c:pt idx="907">
                  <c:v>45188.595399305559</c:v>
                </c:pt>
                <c:pt idx="908">
                  <c:v>45188.595401620376</c:v>
                </c:pt>
                <c:pt idx="909">
                  <c:v>45188.595402777777</c:v>
                </c:pt>
                <c:pt idx="910">
                  <c:v>45188.595405092594</c:v>
                </c:pt>
                <c:pt idx="911">
                  <c:v>45188.595406249995</c:v>
                </c:pt>
                <c:pt idx="912">
                  <c:v>45188.595408564812</c:v>
                </c:pt>
                <c:pt idx="913">
                  <c:v>45188.595410879629</c:v>
                </c:pt>
                <c:pt idx="914">
                  <c:v>45188.595412037037</c:v>
                </c:pt>
                <c:pt idx="915">
                  <c:v>45188.595414351847</c:v>
                </c:pt>
                <c:pt idx="916">
                  <c:v>45188.595416666663</c:v>
                </c:pt>
                <c:pt idx="917">
                  <c:v>45188.595417824072</c:v>
                </c:pt>
                <c:pt idx="918">
                  <c:v>45188.595420138889</c:v>
                </c:pt>
                <c:pt idx="919">
                  <c:v>45188.595421296297</c:v>
                </c:pt>
                <c:pt idx="920">
                  <c:v>45188.595423611114</c:v>
                </c:pt>
                <c:pt idx="921">
                  <c:v>45188.595425925931</c:v>
                </c:pt>
                <c:pt idx="922">
                  <c:v>45188.595427083332</c:v>
                </c:pt>
                <c:pt idx="923">
                  <c:v>45188.595429398149</c:v>
                </c:pt>
                <c:pt idx="924">
                  <c:v>45188.595431712965</c:v>
                </c:pt>
                <c:pt idx="925">
                  <c:v>45188.595432870366</c:v>
                </c:pt>
                <c:pt idx="926">
                  <c:v>45188.595435185183</c:v>
                </c:pt>
                <c:pt idx="927">
                  <c:v>45188.5954375</c:v>
                </c:pt>
                <c:pt idx="928">
                  <c:v>45188.595438657409</c:v>
                </c:pt>
                <c:pt idx="929">
                  <c:v>45188.595440972218</c:v>
                </c:pt>
                <c:pt idx="930">
                  <c:v>45188.595443287035</c:v>
                </c:pt>
                <c:pt idx="931">
                  <c:v>45188.595444444451</c:v>
                </c:pt>
                <c:pt idx="932">
                  <c:v>45188.595446759253</c:v>
                </c:pt>
                <c:pt idx="933">
                  <c:v>45188.595447916668</c:v>
                </c:pt>
                <c:pt idx="934">
                  <c:v>45188.595450231485</c:v>
                </c:pt>
                <c:pt idx="935">
                  <c:v>45188.595451388886</c:v>
                </c:pt>
                <c:pt idx="936">
                  <c:v>45188.595453703703</c:v>
                </c:pt>
                <c:pt idx="937">
                  <c:v>45188.59545601852</c:v>
                </c:pt>
                <c:pt idx="938">
                  <c:v>45188.595457175921</c:v>
                </c:pt>
                <c:pt idx="939">
                  <c:v>45188.595459490738</c:v>
                </c:pt>
                <c:pt idx="940">
                  <c:v>45188.595461805555</c:v>
                </c:pt>
                <c:pt idx="941">
                  <c:v>45188.595462962963</c:v>
                </c:pt>
                <c:pt idx="942">
                  <c:v>45188.59546527778</c:v>
                </c:pt>
                <c:pt idx="943">
                  <c:v>45188.59546759259</c:v>
                </c:pt>
                <c:pt idx="944">
                  <c:v>45188.595468750005</c:v>
                </c:pt>
                <c:pt idx="945">
                  <c:v>45188.595471064815</c:v>
                </c:pt>
                <c:pt idx="946">
                  <c:v>45188.595473379632</c:v>
                </c:pt>
                <c:pt idx="947">
                  <c:v>45188.59547453704</c:v>
                </c:pt>
                <c:pt idx="948">
                  <c:v>45188.595476851857</c:v>
                </c:pt>
                <c:pt idx="949">
                  <c:v>45188.595479166666</c:v>
                </c:pt>
                <c:pt idx="950">
                  <c:v>45188.595480324075</c:v>
                </c:pt>
                <c:pt idx="951">
                  <c:v>45188.595482638892</c:v>
                </c:pt>
                <c:pt idx="952">
                  <c:v>45188.595483796293</c:v>
                </c:pt>
                <c:pt idx="953">
                  <c:v>45188.595486111109</c:v>
                </c:pt>
                <c:pt idx="954">
                  <c:v>45188.595487268518</c:v>
                </c:pt>
                <c:pt idx="955">
                  <c:v>45188.595489583327</c:v>
                </c:pt>
                <c:pt idx="956">
                  <c:v>45188.595490740743</c:v>
                </c:pt>
                <c:pt idx="957">
                  <c:v>45188.595493055553</c:v>
                </c:pt>
                <c:pt idx="958">
                  <c:v>45188.595495370369</c:v>
                </c:pt>
                <c:pt idx="959">
                  <c:v>45188.595496527778</c:v>
                </c:pt>
                <c:pt idx="960">
                  <c:v>45188.595498842595</c:v>
                </c:pt>
                <c:pt idx="961">
                  <c:v>45188.595501157411</c:v>
                </c:pt>
                <c:pt idx="962">
                  <c:v>45188.595502314813</c:v>
                </c:pt>
                <c:pt idx="963">
                  <c:v>45188.595504629629</c:v>
                </c:pt>
                <c:pt idx="964">
                  <c:v>45188.595505787038</c:v>
                </c:pt>
                <c:pt idx="965">
                  <c:v>45188.595508101855</c:v>
                </c:pt>
                <c:pt idx="966">
                  <c:v>45188.595510416664</c:v>
                </c:pt>
                <c:pt idx="967">
                  <c:v>45188.59551157408</c:v>
                </c:pt>
                <c:pt idx="968">
                  <c:v>45188.595513888889</c:v>
                </c:pt>
                <c:pt idx="969">
                  <c:v>45188.595515046298</c:v>
                </c:pt>
                <c:pt idx="970">
                  <c:v>45188.595517361115</c:v>
                </c:pt>
                <c:pt idx="971">
                  <c:v>45188.595519675931</c:v>
                </c:pt>
                <c:pt idx="972">
                  <c:v>45188.595520833333</c:v>
                </c:pt>
                <c:pt idx="973">
                  <c:v>45188.595523148149</c:v>
                </c:pt>
                <c:pt idx="974">
                  <c:v>45188.595525462966</c:v>
                </c:pt>
                <c:pt idx="975">
                  <c:v>45188.595526620367</c:v>
                </c:pt>
                <c:pt idx="976">
                  <c:v>45188.595528935184</c:v>
                </c:pt>
                <c:pt idx="977">
                  <c:v>45188.595530092593</c:v>
                </c:pt>
                <c:pt idx="978">
                  <c:v>45188.595532407402</c:v>
                </c:pt>
                <c:pt idx="979">
                  <c:v>45188.595533564818</c:v>
                </c:pt>
                <c:pt idx="980">
                  <c:v>45188.595535879627</c:v>
                </c:pt>
                <c:pt idx="981">
                  <c:v>45188.595538194444</c:v>
                </c:pt>
                <c:pt idx="982">
                  <c:v>45188.595539351852</c:v>
                </c:pt>
                <c:pt idx="983">
                  <c:v>45188.595541666669</c:v>
                </c:pt>
                <c:pt idx="984">
                  <c:v>45188.595543981486</c:v>
                </c:pt>
                <c:pt idx="985">
                  <c:v>45188.595545138887</c:v>
                </c:pt>
                <c:pt idx="986">
                  <c:v>45188.595547453704</c:v>
                </c:pt>
                <c:pt idx="987">
                  <c:v>45188.595548611112</c:v>
                </c:pt>
                <c:pt idx="988">
                  <c:v>45188.595550925922</c:v>
                </c:pt>
                <c:pt idx="989">
                  <c:v>45188.595553240739</c:v>
                </c:pt>
                <c:pt idx="990">
                  <c:v>45188.595554398154</c:v>
                </c:pt>
                <c:pt idx="991">
                  <c:v>45188.595556712957</c:v>
                </c:pt>
                <c:pt idx="992">
                  <c:v>45188.595557870372</c:v>
                </c:pt>
                <c:pt idx="993">
                  <c:v>45188.595560185189</c:v>
                </c:pt>
                <c:pt idx="994">
                  <c:v>45188.595562499999</c:v>
                </c:pt>
                <c:pt idx="995">
                  <c:v>45188.595563657407</c:v>
                </c:pt>
                <c:pt idx="996">
                  <c:v>45188.595565972224</c:v>
                </c:pt>
                <c:pt idx="997">
                  <c:v>45188.595567129625</c:v>
                </c:pt>
                <c:pt idx="998">
                  <c:v>45188.595569444442</c:v>
                </c:pt>
                <c:pt idx="999">
                  <c:v>45188.595571759259</c:v>
                </c:pt>
                <c:pt idx="1000">
                  <c:v>45188.595572916667</c:v>
                </c:pt>
                <c:pt idx="1001">
                  <c:v>45188.595575231477</c:v>
                </c:pt>
                <c:pt idx="1002">
                  <c:v>45188.595577546293</c:v>
                </c:pt>
                <c:pt idx="1003">
                  <c:v>45188.595578703702</c:v>
                </c:pt>
                <c:pt idx="1004">
                  <c:v>45188.595581018519</c:v>
                </c:pt>
                <c:pt idx="1005">
                  <c:v>45188.595582175927</c:v>
                </c:pt>
                <c:pt idx="1006">
                  <c:v>45188.595584490744</c:v>
                </c:pt>
                <c:pt idx="1007">
                  <c:v>45188.595586805561</c:v>
                </c:pt>
                <c:pt idx="1008">
                  <c:v>45188.595587962962</c:v>
                </c:pt>
                <c:pt idx="1009">
                  <c:v>45188.595590277779</c:v>
                </c:pt>
                <c:pt idx="1010">
                  <c:v>45188.59559143518</c:v>
                </c:pt>
                <c:pt idx="1011">
                  <c:v>45188.595593749997</c:v>
                </c:pt>
                <c:pt idx="1012">
                  <c:v>45188.595596064813</c:v>
                </c:pt>
                <c:pt idx="1013">
                  <c:v>45188.595597222222</c:v>
                </c:pt>
                <c:pt idx="1014">
                  <c:v>45188.595599537031</c:v>
                </c:pt>
                <c:pt idx="1015">
                  <c:v>45188.595600694447</c:v>
                </c:pt>
                <c:pt idx="1016">
                  <c:v>45188.595603009257</c:v>
                </c:pt>
                <c:pt idx="1017">
                  <c:v>45188.595604166665</c:v>
                </c:pt>
                <c:pt idx="1018">
                  <c:v>45188.595606481482</c:v>
                </c:pt>
                <c:pt idx="1019">
                  <c:v>45188.595608796299</c:v>
                </c:pt>
                <c:pt idx="1020">
                  <c:v>45188.595611111115</c:v>
                </c:pt>
                <c:pt idx="1021">
                  <c:v>45188.595612268517</c:v>
                </c:pt>
                <c:pt idx="1022">
                  <c:v>45188.595614583333</c:v>
                </c:pt>
                <c:pt idx="1023">
                  <c:v>45188.595615740742</c:v>
                </c:pt>
                <c:pt idx="1024">
                  <c:v>45188.595618055551</c:v>
                </c:pt>
                <c:pt idx="1025">
                  <c:v>45188.595619212967</c:v>
                </c:pt>
                <c:pt idx="1026">
                  <c:v>45188.595621527777</c:v>
                </c:pt>
                <c:pt idx="1027">
                  <c:v>45188.595623842593</c:v>
                </c:pt>
                <c:pt idx="1028">
                  <c:v>45188.595625000002</c:v>
                </c:pt>
                <c:pt idx="1029">
                  <c:v>45188.595627314819</c:v>
                </c:pt>
                <c:pt idx="1030">
                  <c:v>45188.595629629635</c:v>
                </c:pt>
                <c:pt idx="1031">
                  <c:v>45188.595630787036</c:v>
                </c:pt>
                <c:pt idx="1032">
                  <c:v>45188.595633101853</c:v>
                </c:pt>
                <c:pt idx="1033">
                  <c:v>45188.595634259254</c:v>
                </c:pt>
                <c:pt idx="1034">
                  <c:v>45188.595636574071</c:v>
                </c:pt>
                <c:pt idx="1035">
                  <c:v>45188.595638888888</c:v>
                </c:pt>
                <c:pt idx="1036">
                  <c:v>45188.595640046296</c:v>
                </c:pt>
                <c:pt idx="1037">
                  <c:v>45188.595642361106</c:v>
                </c:pt>
                <c:pt idx="1038">
                  <c:v>45188.595643518522</c:v>
                </c:pt>
                <c:pt idx="1039">
                  <c:v>45188.595645833331</c:v>
                </c:pt>
                <c:pt idx="1040">
                  <c:v>45188.595648148148</c:v>
                </c:pt>
                <c:pt idx="1041">
                  <c:v>45188.595649305556</c:v>
                </c:pt>
                <c:pt idx="1042">
                  <c:v>45188.595651620373</c:v>
                </c:pt>
                <c:pt idx="1043">
                  <c:v>45188.59565393519</c:v>
                </c:pt>
                <c:pt idx="1044">
                  <c:v>45188.595655092591</c:v>
                </c:pt>
                <c:pt idx="1045">
                  <c:v>45188.595657407408</c:v>
                </c:pt>
                <c:pt idx="1046">
                  <c:v>45188.595659722225</c:v>
                </c:pt>
                <c:pt idx="1047">
                  <c:v>45188.595660879626</c:v>
                </c:pt>
                <c:pt idx="1048">
                  <c:v>45188.595663194443</c:v>
                </c:pt>
                <c:pt idx="1049">
                  <c:v>45188.595664351851</c:v>
                </c:pt>
                <c:pt idx="1050">
                  <c:v>45188.595666666661</c:v>
                </c:pt>
                <c:pt idx="1051">
                  <c:v>45188.595668981478</c:v>
                </c:pt>
                <c:pt idx="1052">
                  <c:v>45188.595670138893</c:v>
                </c:pt>
                <c:pt idx="1053">
                  <c:v>45188.595672453703</c:v>
                </c:pt>
                <c:pt idx="1054">
                  <c:v>45188.595673611111</c:v>
                </c:pt>
                <c:pt idx="1055">
                  <c:v>45188.595675925928</c:v>
                </c:pt>
                <c:pt idx="1056">
                  <c:v>45188.595678240745</c:v>
                </c:pt>
                <c:pt idx="1057">
                  <c:v>45188.595679398146</c:v>
                </c:pt>
                <c:pt idx="1058">
                  <c:v>45188.595681712963</c:v>
                </c:pt>
                <c:pt idx="1059">
                  <c:v>45188.595682870371</c:v>
                </c:pt>
                <c:pt idx="1060">
                  <c:v>45188.595685185181</c:v>
                </c:pt>
                <c:pt idx="1061">
                  <c:v>45188.595687499997</c:v>
                </c:pt>
                <c:pt idx="1062">
                  <c:v>45188.595688657406</c:v>
                </c:pt>
                <c:pt idx="1063">
                  <c:v>45188.595690972223</c:v>
                </c:pt>
                <c:pt idx="1064">
                  <c:v>45188.595693287039</c:v>
                </c:pt>
                <c:pt idx="1065">
                  <c:v>45188.595694444448</c:v>
                </c:pt>
                <c:pt idx="1066">
                  <c:v>45188.595696759265</c:v>
                </c:pt>
                <c:pt idx="1067">
                  <c:v>45188.595697916666</c:v>
                </c:pt>
                <c:pt idx="1068">
                  <c:v>45188.595700231483</c:v>
                </c:pt>
                <c:pt idx="1069">
                  <c:v>45188.595702546299</c:v>
                </c:pt>
                <c:pt idx="1070">
                  <c:v>45188.595703703701</c:v>
                </c:pt>
                <c:pt idx="1071">
                  <c:v>45188.595706018517</c:v>
                </c:pt>
                <c:pt idx="1072">
                  <c:v>45188.595708333334</c:v>
                </c:pt>
                <c:pt idx="1073">
                  <c:v>45188.595709490735</c:v>
                </c:pt>
                <c:pt idx="1074">
                  <c:v>45188.595711805552</c:v>
                </c:pt>
                <c:pt idx="1075">
                  <c:v>45188.595712962961</c:v>
                </c:pt>
                <c:pt idx="1076">
                  <c:v>45188.595715277777</c:v>
                </c:pt>
                <c:pt idx="1077">
                  <c:v>45188.595717592594</c:v>
                </c:pt>
                <c:pt idx="1078">
                  <c:v>45188.595718750003</c:v>
                </c:pt>
                <c:pt idx="1079">
                  <c:v>45188.595721064819</c:v>
                </c:pt>
                <c:pt idx="1080">
                  <c:v>45188.595723379629</c:v>
                </c:pt>
                <c:pt idx="1081">
                  <c:v>45188.595724537037</c:v>
                </c:pt>
                <c:pt idx="1082">
                  <c:v>45188.595726851854</c:v>
                </c:pt>
                <c:pt idx="1083">
                  <c:v>45188.595728009255</c:v>
                </c:pt>
                <c:pt idx="1084">
                  <c:v>45188.595730324072</c:v>
                </c:pt>
                <c:pt idx="1085">
                  <c:v>45188.595732638889</c:v>
                </c:pt>
                <c:pt idx="1086">
                  <c:v>45188.595733796297</c:v>
                </c:pt>
                <c:pt idx="1087">
                  <c:v>45188.595736111107</c:v>
                </c:pt>
                <c:pt idx="1088">
                  <c:v>45188.595738425924</c:v>
                </c:pt>
                <c:pt idx="1089">
                  <c:v>45188.595739583339</c:v>
                </c:pt>
                <c:pt idx="1090">
                  <c:v>45188.595741898149</c:v>
                </c:pt>
                <c:pt idx="1091">
                  <c:v>45188.595744212958</c:v>
                </c:pt>
                <c:pt idx="1092">
                  <c:v>45188.595745370374</c:v>
                </c:pt>
                <c:pt idx="1093">
                  <c:v>45188.595747685184</c:v>
                </c:pt>
                <c:pt idx="1094">
                  <c:v>45188.595748842592</c:v>
                </c:pt>
                <c:pt idx="1095">
                  <c:v>45188.595751157409</c:v>
                </c:pt>
                <c:pt idx="1096">
                  <c:v>45188.595753472226</c:v>
                </c:pt>
                <c:pt idx="1097">
                  <c:v>45188.595754629627</c:v>
                </c:pt>
                <c:pt idx="1098">
                  <c:v>45188.595756944444</c:v>
                </c:pt>
                <c:pt idx="1099">
                  <c:v>45188.59575925926</c:v>
                </c:pt>
                <c:pt idx="1100">
                  <c:v>45188.595760416669</c:v>
                </c:pt>
                <c:pt idx="1101">
                  <c:v>45188.595762731478</c:v>
                </c:pt>
                <c:pt idx="1102">
                  <c:v>45188.595763888894</c:v>
                </c:pt>
                <c:pt idx="1103">
                  <c:v>45188.595766203704</c:v>
                </c:pt>
                <c:pt idx="1104">
                  <c:v>45188.59576851852</c:v>
                </c:pt>
                <c:pt idx="1105">
                  <c:v>45188.595769675929</c:v>
                </c:pt>
                <c:pt idx="1106">
                  <c:v>45188.595771990746</c:v>
                </c:pt>
                <c:pt idx="1107">
                  <c:v>45188.595773148147</c:v>
                </c:pt>
                <c:pt idx="1108">
                  <c:v>45188.595775462964</c:v>
                </c:pt>
                <c:pt idx="1109">
                  <c:v>45188.59577777778</c:v>
                </c:pt>
                <c:pt idx="1110">
                  <c:v>45188.595778935181</c:v>
                </c:pt>
                <c:pt idx="1111">
                  <c:v>45188.595781249998</c:v>
                </c:pt>
                <c:pt idx="1112">
                  <c:v>45188.595783564815</c:v>
                </c:pt>
                <c:pt idx="1113">
                  <c:v>45188.595784722223</c:v>
                </c:pt>
                <c:pt idx="1114">
                  <c:v>45188.595787037033</c:v>
                </c:pt>
                <c:pt idx="1115">
                  <c:v>45188.59578935185</c:v>
                </c:pt>
                <c:pt idx="1116">
                  <c:v>45188.595790509258</c:v>
                </c:pt>
                <c:pt idx="1117">
                  <c:v>45188.595792824075</c:v>
                </c:pt>
                <c:pt idx="1118">
                  <c:v>45188.595795138885</c:v>
                </c:pt>
                <c:pt idx="1119">
                  <c:v>45188.5957962963</c:v>
                </c:pt>
                <c:pt idx="1120">
                  <c:v>45188.59579861111</c:v>
                </c:pt>
                <c:pt idx="1121">
                  <c:v>45188.595799768518</c:v>
                </c:pt>
                <c:pt idx="1122">
                  <c:v>45188.595802083335</c:v>
                </c:pt>
                <c:pt idx="1123">
                  <c:v>45188.595804398152</c:v>
                </c:pt>
                <c:pt idx="1124">
                  <c:v>45188.595805555553</c:v>
                </c:pt>
                <c:pt idx="1125">
                  <c:v>45188.59580787037</c:v>
                </c:pt>
                <c:pt idx="1126">
                  <c:v>45188.595809027778</c:v>
                </c:pt>
                <c:pt idx="1127">
                  <c:v>45188.595811342588</c:v>
                </c:pt>
                <c:pt idx="1128">
                  <c:v>45188.595813657405</c:v>
                </c:pt>
                <c:pt idx="1129">
                  <c:v>45188.59581481482</c:v>
                </c:pt>
                <c:pt idx="1130">
                  <c:v>45188.59581712963</c:v>
                </c:pt>
                <c:pt idx="1131">
                  <c:v>45188.595819444439</c:v>
                </c:pt>
                <c:pt idx="1132">
                  <c:v>45188.595820601855</c:v>
                </c:pt>
                <c:pt idx="1133">
                  <c:v>45188.595822916664</c:v>
                </c:pt>
                <c:pt idx="1134">
                  <c:v>45188.595825231481</c:v>
                </c:pt>
                <c:pt idx="1135">
                  <c:v>45188.59582638889</c:v>
                </c:pt>
                <c:pt idx="1136">
                  <c:v>45188.595828703707</c:v>
                </c:pt>
                <c:pt idx="1137">
                  <c:v>45188.595831018523</c:v>
                </c:pt>
                <c:pt idx="1138">
                  <c:v>45188.595832175924</c:v>
                </c:pt>
                <c:pt idx="1139">
                  <c:v>45188.595834490741</c:v>
                </c:pt>
                <c:pt idx="1140">
                  <c:v>45188.59583564815</c:v>
                </c:pt>
                <c:pt idx="1141">
                  <c:v>45188.595837962959</c:v>
                </c:pt>
                <c:pt idx="1142">
                  <c:v>45188.595840277776</c:v>
                </c:pt>
                <c:pt idx="1143">
                  <c:v>45188.595841435184</c:v>
                </c:pt>
                <c:pt idx="1144">
                  <c:v>45188.595843750001</c:v>
                </c:pt>
                <c:pt idx="1145">
                  <c:v>45188.59584490741</c:v>
                </c:pt>
                <c:pt idx="1146">
                  <c:v>45188.595847222226</c:v>
                </c:pt>
                <c:pt idx="1147">
                  <c:v>45188.595849537043</c:v>
                </c:pt>
                <c:pt idx="1148">
                  <c:v>45188.595850694444</c:v>
                </c:pt>
                <c:pt idx="1149">
                  <c:v>45188.595853009261</c:v>
                </c:pt>
                <c:pt idx="1150">
                  <c:v>45188.595855324078</c:v>
                </c:pt>
                <c:pt idx="1151">
                  <c:v>45188.595856481479</c:v>
                </c:pt>
                <c:pt idx="1152">
                  <c:v>45188.595858796296</c:v>
                </c:pt>
                <c:pt idx="1153">
                  <c:v>45188.595859953704</c:v>
                </c:pt>
                <c:pt idx="1154">
                  <c:v>45188.595862268514</c:v>
                </c:pt>
                <c:pt idx="1155">
                  <c:v>45188.595864583331</c:v>
                </c:pt>
                <c:pt idx="1156">
                  <c:v>45188.595865740739</c:v>
                </c:pt>
                <c:pt idx="1157">
                  <c:v>45188.595868055556</c:v>
                </c:pt>
                <c:pt idx="1158">
                  <c:v>45188.595869212964</c:v>
                </c:pt>
                <c:pt idx="1159">
                  <c:v>45188.595871527781</c:v>
                </c:pt>
                <c:pt idx="1160">
                  <c:v>45188.595872685182</c:v>
                </c:pt>
                <c:pt idx="1161">
                  <c:v>45188.595874999999</c:v>
                </c:pt>
                <c:pt idx="1162">
                  <c:v>45188.595877314816</c:v>
                </c:pt>
                <c:pt idx="1163">
                  <c:v>45188.595878472224</c:v>
                </c:pt>
                <c:pt idx="1164">
                  <c:v>45188.595880787034</c:v>
                </c:pt>
                <c:pt idx="1165">
                  <c:v>45188.595883101851</c:v>
                </c:pt>
                <c:pt idx="1166">
                  <c:v>45188.595884259259</c:v>
                </c:pt>
                <c:pt idx="1167">
                  <c:v>45188.595886574069</c:v>
                </c:pt>
                <c:pt idx="1168">
                  <c:v>45188.595888888885</c:v>
                </c:pt>
                <c:pt idx="1169">
                  <c:v>45188.595890046301</c:v>
                </c:pt>
                <c:pt idx="1170">
                  <c:v>45188.595892361111</c:v>
                </c:pt>
                <c:pt idx="1171">
                  <c:v>45188.59589467592</c:v>
                </c:pt>
                <c:pt idx="1172">
                  <c:v>45188.595895833336</c:v>
                </c:pt>
                <c:pt idx="1173">
                  <c:v>45188.595898148145</c:v>
                </c:pt>
                <c:pt idx="1174">
                  <c:v>45188.595900462962</c:v>
                </c:pt>
                <c:pt idx="1175">
                  <c:v>45188.595901620371</c:v>
                </c:pt>
                <c:pt idx="1176">
                  <c:v>45188.595903935187</c:v>
                </c:pt>
                <c:pt idx="1177">
                  <c:v>45188.595905092589</c:v>
                </c:pt>
                <c:pt idx="1178">
                  <c:v>45188.595907407405</c:v>
                </c:pt>
                <c:pt idx="1179">
                  <c:v>45188.595909722222</c:v>
                </c:pt>
                <c:pt idx="1180">
                  <c:v>45188.595910879631</c:v>
                </c:pt>
                <c:pt idx="1181">
                  <c:v>45188.595913194447</c:v>
                </c:pt>
                <c:pt idx="1182">
                  <c:v>45188.595915509257</c:v>
                </c:pt>
                <c:pt idx="1183">
                  <c:v>45188.595916666673</c:v>
                </c:pt>
                <c:pt idx="1184">
                  <c:v>45188.595918981482</c:v>
                </c:pt>
                <c:pt idx="1185">
                  <c:v>45188.595920138891</c:v>
                </c:pt>
                <c:pt idx="1186">
                  <c:v>45188.595922453707</c:v>
                </c:pt>
                <c:pt idx="1187">
                  <c:v>45188.595924768524</c:v>
                </c:pt>
                <c:pt idx="1188">
                  <c:v>45188.595925925925</c:v>
                </c:pt>
                <c:pt idx="1189">
                  <c:v>45188.595928240742</c:v>
                </c:pt>
                <c:pt idx="1190">
                  <c:v>45188.595930555559</c:v>
                </c:pt>
                <c:pt idx="1191">
                  <c:v>45188.59593171296</c:v>
                </c:pt>
                <c:pt idx="1192">
                  <c:v>45188.595934027777</c:v>
                </c:pt>
                <c:pt idx="1193">
                  <c:v>45188.595936342594</c:v>
                </c:pt>
                <c:pt idx="1194">
                  <c:v>45188.595937499995</c:v>
                </c:pt>
                <c:pt idx="1195">
                  <c:v>45188.595939814812</c:v>
                </c:pt>
                <c:pt idx="1196">
                  <c:v>45188.59594097222</c:v>
                </c:pt>
                <c:pt idx="1197">
                  <c:v>45188.595943287037</c:v>
                </c:pt>
                <c:pt idx="1198">
                  <c:v>45188.595945601854</c:v>
                </c:pt>
                <c:pt idx="1199">
                  <c:v>45188.595946759262</c:v>
                </c:pt>
                <c:pt idx="1200">
                  <c:v>45188.595949074079</c:v>
                </c:pt>
                <c:pt idx="1201">
                  <c:v>45188.59595023148</c:v>
                </c:pt>
                <c:pt idx="1202">
                  <c:v>45188.595952546297</c:v>
                </c:pt>
                <c:pt idx="1203">
                  <c:v>45188.595954861114</c:v>
                </c:pt>
                <c:pt idx="1204">
                  <c:v>45188.595956018515</c:v>
                </c:pt>
                <c:pt idx="1205">
                  <c:v>45188.595958333332</c:v>
                </c:pt>
                <c:pt idx="1206">
                  <c:v>45188.595960648148</c:v>
                </c:pt>
                <c:pt idx="1207">
                  <c:v>45188.595961805549</c:v>
                </c:pt>
                <c:pt idx="1208">
                  <c:v>45188.595964120366</c:v>
                </c:pt>
                <c:pt idx="1209">
                  <c:v>45188.595966435183</c:v>
                </c:pt>
                <c:pt idx="1210">
                  <c:v>45188.595967592591</c:v>
                </c:pt>
                <c:pt idx="1211">
                  <c:v>45188.595969907408</c:v>
                </c:pt>
                <c:pt idx="1212">
                  <c:v>45188.595971064817</c:v>
                </c:pt>
                <c:pt idx="1213">
                  <c:v>45188.595973379634</c:v>
                </c:pt>
                <c:pt idx="1214">
                  <c:v>45188.595975694443</c:v>
                </c:pt>
                <c:pt idx="1215">
                  <c:v>45188.595976851851</c:v>
                </c:pt>
                <c:pt idx="1216">
                  <c:v>45188.595979166668</c:v>
                </c:pt>
                <c:pt idx="1217">
                  <c:v>45188.595981481485</c:v>
                </c:pt>
                <c:pt idx="1218">
                  <c:v>45188.595982638886</c:v>
                </c:pt>
                <c:pt idx="1219">
                  <c:v>45188.595984953703</c:v>
                </c:pt>
                <c:pt idx="1220">
                  <c:v>45188.595986111111</c:v>
                </c:pt>
                <c:pt idx="1221">
                  <c:v>45188.595988425928</c:v>
                </c:pt>
                <c:pt idx="1222">
                  <c:v>45188.595990740738</c:v>
                </c:pt>
                <c:pt idx="1223">
                  <c:v>45188.595991898153</c:v>
                </c:pt>
                <c:pt idx="1224">
                  <c:v>45188.595994212963</c:v>
                </c:pt>
                <c:pt idx="1225">
                  <c:v>45188.595996527773</c:v>
                </c:pt>
                <c:pt idx="1226">
                  <c:v>45188.595997685188</c:v>
                </c:pt>
                <c:pt idx="1227">
                  <c:v>45188.596000000005</c:v>
                </c:pt>
                <c:pt idx="1228">
                  <c:v>45188.596001157406</c:v>
                </c:pt>
                <c:pt idx="1229">
                  <c:v>45188.596003472223</c:v>
                </c:pt>
                <c:pt idx="1230">
                  <c:v>45188.59600578704</c:v>
                </c:pt>
                <c:pt idx="1231">
                  <c:v>45188.596006944441</c:v>
                </c:pt>
                <c:pt idx="1232">
                  <c:v>45188.596009259258</c:v>
                </c:pt>
                <c:pt idx="1233">
                  <c:v>45188.596010416666</c:v>
                </c:pt>
                <c:pt idx="1234">
                  <c:v>45188.596012731483</c:v>
                </c:pt>
                <c:pt idx="1235">
                  <c:v>45188.596015046292</c:v>
                </c:pt>
                <c:pt idx="1236">
                  <c:v>45188.596016203708</c:v>
                </c:pt>
                <c:pt idx="1237">
                  <c:v>45188.596018518518</c:v>
                </c:pt>
                <c:pt idx="1238">
                  <c:v>45188.596020833334</c:v>
                </c:pt>
                <c:pt idx="1239">
                  <c:v>45188.596021990743</c:v>
                </c:pt>
                <c:pt idx="1240">
                  <c:v>45188.59602430556</c:v>
                </c:pt>
                <c:pt idx="1241">
                  <c:v>45188.596025462961</c:v>
                </c:pt>
                <c:pt idx="1242">
                  <c:v>45188.596027777778</c:v>
                </c:pt>
                <c:pt idx="1243">
                  <c:v>45188.596030092594</c:v>
                </c:pt>
                <c:pt idx="1244">
                  <c:v>45188.596031249996</c:v>
                </c:pt>
                <c:pt idx="1245">
                  <c:v>45188.596033564812</c:v>
                </c:pt>
                <c:pt idx="1246">
                  <c:v>45188.596034722228</c:v>
                </c:pt>
                <c:pt idx="1247">
                  <c:v>45188.596037037038</c:v>
                </c:pt>
                <c:pt idx="1248">
                  <c:v>45188.596039351847</c:v>
                </c:pt>
                <c:pt idx="1249">
                  <c:v>45188.596040509263</c:v>
                </c:pt>
                <c:pt idx="1250">
                  <c:v>45188.596042824072</c:v>
                </c:pt>
                <c:pt idx="1251">
                  <c:v>45188.596043981481</c:v>
                </c:pt>
                <c:pt idx="1252">
                  <c:v>45188.596046296298</c:v>
                </c:pt>
                <c:pt idx="1253">
                  <c:v>45188.596048611114</c:v>
                </c:pt>
                <c:pt idx="1254">
                  <c:v>45188.596049768516</c:v>
                </c:pt>
                <c:pt idx="1255">
                  <c:v>45188.596052083332</c:v>
                </c:pt>
                <c:pt idx="1256">
                  <c:v>45188.596053240741</c:v>
                </c:pt>
                <c:pt idx="1257">
                  <c:v>45188.596055555558</c:v>
                </c:pt>
                <c:pt idx="1258">
                  <c:v>45188.596057870367</c:v>
                </c:pt>
                <c:pt idx="1259">
                  <c:v>45188.596059027783</c:v>
                </c:pt>
                <c:pt idx="1260">
                  <c:v>45188.596061342592</c:v>
                </c:pt>
                <c:pt idx="1261">
                  <c:v>45188.596062500001</c:v>
                </c:pt>
                <c:pt idx="1262">
                  <c:v>45188.596064814818</c:v>
                </c:pt>
                <c:pt idx="1263">
                  <c:v>45188.596067129634</c:v>
                </c:pt>
                <c:pt idx="1264">
                  <c:v>45188.596069444444</c:v>
                </c:pt>
                <c:pt idx="1265">
                  <c:v>45188.596070601852</c:v>
                </c:pt>
                <c:pt idx="1266">
                  <c:v>45188.596072916669</c:v>
                </c:pt>
                <c:pt idx="1267">
                  <c:v>45188.596075231486</c:v>
                </c:pt>
                <c:pt idx="1268">
                  <c:v>45188.596076388887</c:v>
                </c:pt>
                <c:pt idx="1269">
                  <c:v>45188.596078703704</c:v>
                </c:pt>
                <c:pt idx="1270">
                  <c:v>45188.596079861112</c:v>
                </c:pt>
                <c:pt idx="1271">
                  <c:v>45188.596082175922</c:v>
                </c:pt>
                <c:pt idx="1272">
                  <c:v>45188.596084490739</c:v>
                </c:pt>
                <c:pt idx="1273">
                  <c:v>45188.596085648147</c:v>
                </c:pt>
                <c:pt idx="1274">
                  <c:v>45188.596087962964</c:v>
                </c:pt>
                <c:pt idx="1275">
                  <c:v>45188.596090277773</c:v>
                </c:pt>
                <c:pt idx="1276">
                  <c:v>45188.596091435189</c:v>
                </c:pt>
                <c:pt idx="1277">
                  <c:v>45188.596093749999</c:v>
                </c:pt>
                <c:pt idx="1278">
                  <c:v>45188.596094907407</c:v>
                </c:pt>
                <c:pt idx="1279">
                  <c:v>45188.596097222224</c:v>
                </c:pt>
                <c:pt idx="1280">
                  <c:v>45188.596099537041</c:v>
                </c:pt>
                <c:pt idx="1281">
                  <c:v>45188.596100694442</c:v>
                </c:pt>
                <c:pt idx="1282">
                  <c:v>45188.596103009259</c:v>
                </c:pt>
                <c:pt idx="1283">
                  <c:v>45188.596104166667</c:v>
                </c:pt>
                <c:pt idx="1284">
                  <c:v>45188.596106481476</c:v>
                </c:pt>
                <c:pt idx="1285">
                  <c:v>45188.596107638892</c:v>
                </c:pt>
                <c:pt idx="1286">
                  <c:v>45188.596109953709</c:v>
                </c:pt>
                <c:pt idx="1287">
                  <c:v>45188.596112268518</c:v>
                </c:pt>
                <c:pt idx="1288">
                  <c:v>45188.596113425927</c:v>
                </c:pt>
                <c:pt idx="1289">
                  <c:v>45188.596115740744</c:v>
                </c:pt>
                <c:pt idx="1290">
                  <c:v>45188.596116898145</c:v>
                </c:pt>
                <c:pt idx="1291">
                  <c:v>45188.596119212962</c:v>
                </c:pt>
                <c:pt idx="1292">
                  <c:v>45188.596121527778</c:v>
                </c:pt>
                <c:pt idx="1293">
                  <c:v>45188.596122685187</c:v>
                </c:pt>
                <c:pt idx="1294">
                  <c:v>45188.596124999996</c:v>
                </c:pt>
                <c:pt idx="1295">
                  <c:v>45188.596126157412</c:v>
                </c:pt>
                <c:pt idx="1296">
                  <c:v>45188.596128472222</c:v>
                </c:pt>
                <c:pt idx="1297">
                  <c:v>45188.596130787038</c:v>
                </c:pt>
                <c:pt idx="1298">
                  <c:v>45188.596131944447</c:v>
                </c:pt>
                <c:pt idx="1299">
                  <c:v>45188.596134259264</c:v>
                </c:pt>
                <c:pt idx="1300">
                  <c:v>45188.596136574073</c:v>
                </c:pt>
                <c:pt idx="1301">
                  <c:v>45188.596137731482</c:v>
                </c:pt>
                <c:pt idx="1302">
                  <c:v>45188.596140046298</c:v>
                </c:pt>
                <c:pt idx="1303">
                  <c:v>45188.5961412037</c:v>
                </c:pt>
                <c:pt idx="1304">
                  <c:v>45188.596143518516</c:v>
                </c:pt>
                <c:pt idx="1305">
                  <c:v>45188.596145833333</c:v>
                </c:pt>
                <c:pt idx="1306">
                  <c:v>45188.596146990734</c:v>
                </c:pt>
                <c:pt idx="1307">
                  <c:v>45188.596149305551</c:v>
                </c:pt>
                <c:pt idx="1308">
                  <c:v>45188.596150462967</c:v>
                </c:pt>
                <c:pt idx="1309">
                  <c:v>45188.596152777776</c:v>
                </c:pt>
                <c:pt idx="1310">
                  <c:v>45188.596155092593</c:v>
                </c:pt>
                <c:pt idx="1311">
                  <c:v>45188.596156250002</c:v>
                </c:pt>
                <c:pt idx="1312">
                  <c:v>45188.596158564818</c:v>
                </c:pt>
                <c:pt idx="1313">
                  <c:v>45188.596159722219</c:v>
                </c:pt>
                <c:pt idx="1314">
                  <c:v>45188.596162037036</c:v>
                </c:pt>
                <c:pt idx="1315">
                  <c:v>45188.596164351853</c:v>
                </c:pt>
                <c:pt idx="1316">
                  <c:v>45188.596165509261</c:v>
                </c:pt>
                <c:pt idx="1317">
                  <c:v>45188.596167824071</c:v>
                </c:pt>
                <c:pt idx="1318">
                  <c:v>45188.596168981487</c:v>
                </c:pt>
                <c:pt idx="1319">
                  <c:v>45188.596171296296</c:v>
                </c:pt>
                <c:pt idx="1320">
                  <c:v>45188.596173611113</c:v>
                </c:pt>
                <c:pt idx="1321">
                  <c:v>45188.596174768521</c:v>
                </c:pt>
                <c:pt idx="1322">
                  <c:v>45188.596177083338</c:v>
                </c:pt>
                <c:pt idx="1323">
                  <c:v>45188.596179398148</c:v>
                </c:pt>
                <c:pt idx="1324">
                  <c:v>45188.596180555556</c:v>
                </c:pt>
                <c:pt idx="1325">
                  <c:v>45188.596182870373</c:v>
                </c:pt>
                <c:pt idx="1326">
                  <c:v>45188.596184027774</c:v>
                </c:pt>
                <c:pt idx="1327">
                  <c:v>45188.596186342591</c:v>
                </c:pt>
                <c:pt idx="1328">
                  <c:v>45188.596188657408</c:v>
                </c:pt>
                <c:pt idx="1329">
                  <c:v>45188.596189814809</c:v>
                </c:pt>
                <c:pt idx="1330">
                  <c:v>45188.596192129626</c:v>
                </c:pt>
                <c:pt idx="1331">
                  <c:v>45188.596193287041</c:v>
                </c:pt>
                <c:pt idx="1332">
                  <c:v>45188.596195601851</c:v>
                </c:pt>
                <c:pt idx="1333">
                  <c:v>45188.596197916668</c:v>
                </c:pt>
                <c:pt idx="1334">
                  <c:v>45188.596199074076</c:v>
                </c:pt>
                <c:pt idx="1335">
                  <c:v>45188.596201388893</c:v>
                </c:pt>
                <c:pt idx="1336">
                  <c:v>45188.596202546294</c:v>
                </c:pt>
                <c:pt idx="1337">
                  <c:v>45188.596204861111</c:v>
                </c:pt>
                <c:pt idx="1338">
                  <c:v>45188.596207175928</c:v>
                </c:pt>
                <c:pt idx="1339">
                  <c:v>45188.596208333336</c:v>
                </c:pt>
                <c:pt idx="1340">
                  <c:v>45188.596210648146</c:v>
                </c:pt>
                <c:pt idx="1341">
                  <c:v>45188.596212962962</c:v>
                </c:pt>
                <c:pt idx="1342">
                  <c:v>45188.596214120371</c:v>
                </c:pt>
                <c:pt idx="1343">
                  <c:v>45188.59621643518</c:v>
                </c:pt>
                <c:pt idx="1344">
                  <c:v>45188.596217592596</c:v>
                </c:pt>
                <c:pt idx="1345">
                  <c:v>45188.596219907413</c:v>
                </c:pt>
                <c:pt idx="1346">
                  <c:v>45188.596221064814</c:v>
                </c:pt>
                <c:pt idx="1347">
                  <c:v>45188.596223379631</c:v>
                </c:pt>
                <c:pt idx="1348">
                  <c:v>45188.596225694448</c:v>
                </c:pt>
                <c:pt idx="1349">
                  <c:v>45188.596226851849</c:v>
                </c:pt>
                <c:pt idx="1350">
                  <c:v>45188.596229166666</c:v>
                </c:pt>
                <c:pt idx="1351">
                  <c:v>45188.596231481482</c:v>
                </c:pt>
                <c:pt idx="1352">
                  <c:v>45188.596232638884</c:v>
                </c:pt>
                <c:pt idx="1353">
                  <c:v>45188.5962349537</c:v>
                </c:pt>
                <c:pt idx="1354">
                  <c:v>45188.596237268517</c:v>
                </c:pt>
                <c:pt idx="1355">
                  <c:v>45188.596238425926</c:v>
                </c:pt>
                <c:pt idx="1356">
                  <c:v>45188.596240740742</c:v>
                </c:pt>
                <c:pt idx="1357">
                  <c:v>45188.596241898151</c:v>
                </c:pt>
                <c:pt idx="1358">
                  <c:v>45188.596244212968</c:v>
                </c:pt>
                <c:pt idx="1359">
                  <c:v>45188.596246527777</c:v>
                </c:pt>
                <c:pt idx="1360">
                  <c:v>45188.596247685186</c:v>
                </c:pt>
                <c:pt idx="1361">
                  <c:v>45188.596250000002</c:v>
                </c:pt>
                <c:pt idx="1362">
                  <c:v>45188.596251157403</c:v>
                </c:pt>
                <c:pt idx="1363">
                  <c:v>45188.59625347222</c:v>
                </c:pt>
                <c:pt idx="1364">
                  <c:v>45188.596255787037</c:v>
                </c:pt>
                <c:pt idx="1365">
                  <c:v>45188.596256944438</c:v>
                </c:pt>
                <c:pt idx="1366">
                  <c:v>45188.596259259255</c:v>
                </c:pt>
                <c:pt idx="1367">
                  <c:v>45188.596261574072</c:v>
                </c:pt>
                <c:pt idx="1368">
                  <c:v>45188.59626273148</c:v>
                </c:pt>
                <c:pt idx="1369">
                  <c:v>45188.596265046297</c:v>
                </c:pt>
                <c:pt idx="1370">
                  <c:v>45188.596267361107</c:v>
                </c:pt>
                <c:pt idx="1371">
                  <c:v>45188.596268518522</c:v>
                </c:pt>
                <c:pt idx="1372">
                  <c:v>45188.596270833332</c:v>
                </c:pt>
                <c:pt idx="1373">
                  <c:v>45188.596273148149</c:v>
                </c:pt>
                <c:pt idx="1374">
                  <c:v>45188.596274305557</c:v>
                </c:pt>
                <c:pt idx="1375">
                  <c:v>45188.596276620374</c:v>
                </c:pt>
                <c:pt idx="1376">
                  <c:v>45188.596278935191</c:v>
                </c:pt>
                <c:pt idx="1377">
                  <c:v>45188.596280092592</c:v>
                </c:pt>
                <c:pt idx="1378">
                  <c:v>45188.596282407409</c:v>
                </c:pt>
                <c:pt idx="1379">
                  <c:v>45188.596283564817</c:v>
                </c:pt>
                <c:pt idx="1380">
                  <c:v>45188.596285879627</c:v>
                </c:pt>
                <c:pt idx="1381">
                  <c:v>45188.596288194443</c:v>
                </c:pt>
                <c:pt idx="1382">
                  <c:v>45188.596289351852</c:v>
                </c:pt>
                <c:pt idx="1383">
                  <c:v>45188.596291666661</c:v>
                </c:pt>
                <c:pt idx="1384">
                  <c:v>45188.596292824077</c:v>
                </c:pt>
                <c:pt idx="1385">
                  <c:v>45188.596295138894</c:v>
                </c:pt>
                <c:pt idx="1386">
                  <c:v>45188.596297453703</c:v>
                </c:pt>
                <c:pt idx="1387">
                  <c:v>45188.596298611112</c:v>
                </c:pt>
                <c:pt idx="1388">
                  <c:v>45188.596300925929</c:v>
                </c:pt>
                <c:pt idx="1389">
                  <c:v>45188.596303240738</c:v>
                </c:pt>
                <c:pt idx="1390">
                  <c:v>45188.596304398146</c:v>
                </c:pt>
                <c:pt idx="1391">
                  <c:v>45188.596306712963</c:v>
                </c:pt>
                <c:pt idx="1392">
                  <c:v>45188.596307870372</c:v>
                </c:pt>
                <c:pt idx="1393">
                  <c:v>45188.596310185181</c:v>
                </c:pt>
                <c:pt idx="1394">
                  <c:v>45188.596311342597</c:v>
                </c:pt>
                <c:pt idx="1395">
                  <c:v>45188.596313657406</c:v>
                </c:pt>
                <c:pt idx="1396">
                  <c:v>45188.596315972223</c:v>
                </c:pt>
                <c:pt idx="1397">
                  <c:v>45188.596317129632</c:v>
                </c:pt>
                <c:pt idx="1398">
                  <c:v>45188.596319444448</c:v>
                </c:pt>
                <c:pt idx="1399">
                  <c:v>45188.596321759265</c:v>
                </c:pt>
                <c:pt idx="1400">
                  <c:v>45188.596322916666</c:v>
                </c:pt>
                <c:pt idx="1401">
                  <c:v>45188.596325231483</c:v>
                </c:pt>
                <c:pt idx="1402">
                  <c:v>45188.596326388884</c:v>
                </c:pt>
                <c:pt idx="1403">
                  <c:v>45188.596328703701</c:v>
                </c:pt>
                <c:pt idx="1404">
                  <c:v>45188.596331018518</c:v>
                </c:pt>
                <c:pt idx="1405">
                  <c:v>45188.596332175926</c:v>
                </c:pt>
                <c:pt idx="1406">
                  <c:v>45188.596334490736</c:v>
                </c:pt>
                <c:pt idx="1407">
                  <c:v>45188.596336805553</c:v>
                </c:pt>
                <c:pt idx="1408">
                  <c:v>45188.596337962961</c:v>
                </c:pt>
                <c:pt idx="1409">
                  <c:v>45188.596340277778</c:v>
                </c:pt>
                <c:pt idx="1410">
                  <c:v>45188.596341435186</c:v>
                </c:pt>
                <c:pt idx="1411">
                  <c:v>45188.596343750003</c:v>
                </c:pt>
                <c:pt idx="1412">
                  <c:v>45188.596346064813</c:v>
                </c:pt>
                <c:pt idx="1413">
                  <c:v>45188.596347222221</c:v>
                </c:pt>
                <c:pt idx="1414">
                  <c:v>45188.596349537038</c:v>
                </c:pt>
                <c:pt idx="1415">
                  <c:v>45188.596350694446</c:v>
                </c:pt>
                <c:pt idx="1416">
                  <c:v>45188.596353009256</c:v>
                </c:pt>
                <c:pt idx="1417">
                  <c:v>45188.596355324073</c:v>
                </c:pt>
                <c:pt idx="1418">
                  <c:v>45188.596356481481</c:v>
                </c:pt>
                <c:pt idx="1419">
                  <c:v>45188.596358796298</c:v>
                </c:pt>
                <c:pt idx="1420">
                  <c:v>45188.596359953706</c:v>
                </c:pt>
                <c:pt idx="1421">
                  <c:v>45188.596362268523</c:v>
                </c:pt>
                <c:pt idx="1422">
                  <c:v>45188.59636458334</c:v>
                </c:pt>
                <c:pt idx="1423">
                  <c:v>45188.596365740741</c:v>
                </c:pt>
                <c:pt idx="1424">
                  <c:v>45188.596368055558</c:v>
                </c:pt>
                <c:pt idx="1425">
                  <c:v>45188.596370370375</c:v>
                </c:pt>
                <c:pt idx="1426">
                  <c:v>45188.596371527776</c:v>
                </c:pt>
                <c:pt idx="1427">
                  <c:v>45188.596373842593</c:v>
                </c:pt>
                <c:pt idx="1428">
                  <c:v>45188.596375000001</c:v>
                </c:pt>
                <c:pt idx="1429">
                  <c:v>45188.596377314811</c:v>
                </c:pt>
                <c:pt idx="1430">
                  <c:v>45188.596378472226</c:v>
                </c:pt>
                <c:pt idx="1431">
                  <c:v>45188.596380787036</c:v>
                </c:pt>
                <c:pt idx="1432">
                  <c:v>45188.596383101853</c:v>
                </c:pt>
                <c:pt idx="1433">
                  <c:v>45188.596384259261</c:v>
                </c:pt>
                <c:pt idx="1434">
                  <c:v>45188.596386574078</c:v>
                </c:pt>
                <c:pt idx="1435">
                  <c:v>45188.596387731479</c:v>
                </c:pt>
                <c:pt idx="1436">
                  <c:v>45188.596390046296</c:v>
                </c:pt>
                <c:pt idx="1437">
                  <c:v>45188.596392361113</c:v>
                </c:pt>
                <c:pt idx="1438">
                  <c:v>45188.596393518521</c:v>
                </c:pt>
                <c:pt idx="1439">
                  <c:v>45188.59639583333</c:v>
                </c:pt>
                <c:pt idx="1440">
                  <c:v>45188.596396990746</c:v>
                </c:pt>
                <c:pt idx="1441">
                  <c:v>45188.596399305556</c:v>
                </c:pt>
                <c:pt idx="1442">
                  <c:v>45188.596401620365</c:v>
                </c:pt>
                <c:pt idx="1443">
                  <c:v>45188.596402777781</c:v>
                </c:pt>
                <c:pt idx="1444">
                  <c:v>45188.596405092598</c:v>
                </c:pt>
                <c:pt idx="1445">
                  <c:v>45188.596407407407</c:v>
                </c:pt>
                <c:pt idx="1446">
                  <c:v>45188.596408564816</c:v>
                </c:pt>
                <c:pt idx="1447">
                  <c:v>45188.596410879632</c:v>
                </c:pt>
                <c:pt idx="1448">
                  <c:v>45188.596413194442</c:v>
                </c:pt>
                <c:pt idx="1449">
                  <c:v>45188.59641435185</c:v>
                </c:pt>
                <c:pt idx="1450">
                  <c:v>45188.596416666667</c:v>
                </c:pt>
                <c:pt idx="1451">
                  <c:v>45188.596417824076</c:v>
                </c:pt>
                <c:pt idx="1452">
                  <c:v>45188.596420138885</c:v>
                </c:pt>
                <c:pt idx="1453">
                  <c:v>45188.596422453702</c:v>
                </c:pt>
                <c:pt idx="1454">
                  <c:v>45188.59642361111</c:v>
                </c:pt>
                <c:pt idx="1455">
                  <c:v>45188.596425925927</c:v>
                </c:pt>
                <c:pt idx="1456">
                  <c:v>45188.596427083336</c:v>
                </c:pt>
                <c:pt idx="1457">
                  <c:v>45188.596429398152</c:v>
                </c:pt>
                <c:pt idx="1458">
                  <c:v>45188.596431712962</c:v>
                </c:pt>
                <c:pt idx="1459">
                  <c:v>45188.59643287037</c:v>
                </c:pt>
                <c:pt idx="1460">
                  <c:v>45188.596435185187</c:v>
                </c:pt>
                <c:pt idx="1461">
                  <c:v>45188.596437500004</c:v>
                </c:pt>
                <c:pt idx="1462">
                  <c:v>45188.596438657405</c:v>
                </c:pt>
                <c:pt idx="1463">
                  <c:v>45188.596440972222</c:v>
                </c:pt>
                <c:pt idx="1464">
                  <c:v>45188.59644212963</c:v>
                </c:pt>
                <c:pt idx="1465">
                  <c:v>45188.59644444444</c:v>
                </c:pt>
                <c:pt idx="1466">
                  <c:v>45188.596446759257</c:v>
                </c:pt>
                <c:pt idx="1467">
                  <c:v>45188.596447916665</c:v>
                </c:pt>
                <c:pt idx="1468">
                  <c:v>45188.596450231482</c:v>
                </c:pt>
                <c:pt idx="1469">
                  <c:v>45188.596452546291</c:v>
                </c:pt>
                <c:pt idx="1470">
                  <c:v>45188.596453703707</c:v>
                </c:pt>
                <c:pt idx="1471">
                  <c:v>45188.596456018517</c:v>
                </c:pt>
                <c:pt idx="1472">
                  <c:v>45188.596457175925</c:v>
                </c:pt>
                <c:pt idx="1473">
                  <c:v>45188.596459490742</c:v>
                </c:pt>
                <c:pt idx="1474">
                  <c:v>45188.596461805559</c:v>
                </c:pt>
                <c:pt idx="1475">
                  <c:v>45188.59646296296</c:v>
                </c:pt>
                <c:pt idx="1476">
                  <c:v>45188.596465277777</c:v>
                </c:pt>
                <c:pt idx="1477">
                  <c:v>45188.596466435185</c:v>
                </c:pt>
                <c:pt idx="1478">
                  <c:v>45188.596468750002</c:v>
                </c:pt>
                <c:pt idx="1479">
                  <c:v>45188.596471064811</c:v>
                </c:pt>
                <c:pt idx="1480">
                  <c:v>45188.596472222227</c:v>
                </c:pt>
                <c:pt idx="1481">
                  <c:v>45188.596474537037</c:v>
                </c:pt>
                <c:pt idx="1482">
                  <c:v>45188.596476851846</c:v>
                </c:pt>
                <c:pt idx="1483">
                  <c:v>45188.596478009262</c:v>
                </c:pt>
                <c:pt idx="1484">
                  <c:v>45188.596480324079</c:v>
                </c:pt>
                <c:pt idx="1485">
                  <c:v>45188.59648148148</c:v>
                </c:pt>
                <c:pt idx="1486">
                  <c:v>45188.596483796297</c:v>
                </c:pt>
                <c:pt idx="1487">
                  <c:v>45188.596484953705</c:v>
                </c:pt>
                <c:pt idx="1488">
                  <c:v>45188.596487268514</c:v>
                </c:pt>
                <c:pt idx="1489">
                  <c:v>45188.596489583331</c:v>
                </c:pt>
                <c:pt idx="1490">
                  <c:v>45188.59649074074</c:v>
                </c:pt>
                <c:pt idx="1491">
                  <c:v>45188.596493055556</c:v>
                </c:pt>
                <c:pt idx="1492">
                  <c:v>45188.596495370366</c:v>
                </c:pt>
                <c:pt idx="1493">
                  <c:v>45188.596496527782</c:v>
                </c:pt>
                <c:pt idx="1494">
                  <c:v>45188.596498842591</c:v>
                </c:pt>
                <c:pt idx="1495">
                  <c:v>45188.5965</c:v>
                </c:pt>
                <c:pt idx="1496">
                  <c:v>45188.596502314816</c:v>
                </c:pt>
                <c:pt idx="1497">
                  <c:v>45188.596504629633</c:v>
                </c:pt>
                <c:pt idx="1498">
                  <c:v>45188.596505787034</c:v>
                </c:pt>
                <c:pt idx="1499">
                  <c:v>45188.596508101851</c:v>
                </c:pt>
                <c:pt idx="1500">
                  <c:v>45188.59650925926</c:v>
                </c:pt>
                <c:pt idx="1501">
                  <c:v>45188.596511574069</c:v>
                </c:pt>
                <c:pt idx="1502">
                  <c:v>45188.596513888886</c:v>
                </c:pt>
                <c:pt idx="1503">
                  <c:v>45188.596515046302</c:v>
                </c:pt>
                <c:pt idx="1504">
                  <c:v>45188.596517361111</c:v>
                </c:pt>
                <c:pt idx="1505">
                  <c:v>45188.59651851852</c:v>
                </c:pt>
                <c:pt idx="1506">
                  <c:v>45188.596520833336</c:v>
                </c:pt>
                <c:pt idx="1507">
                  <c:v>45188.596523148146</c:v>
                </c:pt>
                <c:pt idx="1508">
                  <c:v>45188.596524305554</c:v>
                </c:pt>
                <c:pt idx="1509">
                  <c:v>45188.596526620371</c:v>
                </c:pt>
                <c:pt idx="1510">
                  <c:v>45188.596528935188</c:v>
                </c:pt>
                <c:pt idx="1511">
                  <c:v>45188.596530092589</c:v>
                </c:pt>
                <c:pt idx="1512">
                  <c:v>45188.596532407406</c:v>
                </c:pt>
                <c:pt idx="1513">
                  <c:v>45188.596533564814</c:v>
                </c:pt>
                <c:pt idx="1514">
                  <c:v>45188.596535879631</c:v>
                </c:pt>
                <c:pt idx="1515">
                  <c:v>45188.596538194441</c:v>
                </c:pt>
                <c:pt idx="1516">
                  <c:v>45188.596539351856</c:v>
                </c:pt>
                <c:pt idx="1517">
                  <c:v>45188.596541666666</c:v>
                </c:pt>
                <c:pt idx="1518">
                  <c:v>45188.596542824074</c:v>
                </c:pt>
                <c:pt idx="1519">
                  <c:v>45188.596545138891</c:v>
                </c:pt>
                <c:pt idx="1520">
                  <c:v>45188.596546296292</c:v>
                </c:pt>
                <c:pt idx="1521">
                  <c:v>45188.596548611109</c:v>
                </c:pt>
                <c:pt idx="1522">
                  <c:v>45188.596550925926</c:v>
                </c:pt>
                <c:pt idx="1523">
                  <c:v>45188.596553240743</c:v>
                </c:pt>
                <c:pt idx="1524">
                  <c:v>45188.596554398144</c:v>
                </c:pt>
                <c:pt idx="1525">
                  <c:v>45188.596556712961</c:v>
                </c:pt>
                <c:pt idx="1526">
                  <c:v>45188.596557870369</c:v>
                </c:pt>
                <c:pt idx="1527">
                  <c:v>45188.596560185186</c:v>
                </c:pt>
                <c:pt idx="1528">
                  <c:v>45188.596562499995</c:v>
                </c:pt>
                <c:pt idx="1529">
                  <c:v>45188.596563657411</c:v>
                </c:pt>
                <c:pt idx="1530">
                  <c:v>45188.596565972221</c:v>
                </c:pt>
                <c:pt idx="1531">
                  <c:v>45188.596567129629</c:v>
                </c:pt>
                <c:pt idx="1532">
                  <c:v>45188.596569444446</c:v>
                </c:pt>
                <c:pt idx="1533">
                  <c:v>45188.596571759263</c:v>
                </c:pt>
                <c:pt idx="1534">
                  <c:v>45188.596572916664</c:v>
                </c:pt>
                <c:pt idx="1535">
                  <c:v>45188.596575231481</c:v>
                </c:pt>
                <c:pt idx="1536">
                  <c:v>45188.596576388889</c:v>
                </c:pt>
                <c:pt idx="1537">
                  <c:v>45188.596578703706</c:v>
                </c:pt>
                <c:pt idx="1538">
                  <c:v>45188.596581018515</c:v>
                </c:pt>
                <c:pt idx="1539">
                  <c:v>45188.596582175931</c:v>
                </c:pt>
                <c:pt idx="1540">
                  <c:v>45188.59658449074</c:v>
                </c:pt>
                <c:pt idx="1541">
                  <c:v>45188.59658680555</c:v>
                </c:pt>
                <c:pt idx="1542">
                  <c:v>45188.596587962966</c:v>
                </c:pt>
                <c:pt idx="1543">
                  <c:v>45188.596590277783</c:v>
                </c:pt>
                <c:pt idx="1544">
                  <c:v>45188.596592592592</c:v>
                </c:pt>
                <c:pt idx="1545">
                  <c:v>45188.59659375</c:v>
                </c:pt>
                <c:pt idx="1546">
                  <c:v>45188.596596064817</c:v>
                </c:pt>
                <c:pt idx="1547">
                  <c:v>45188.596598379627</c:v>
                </c:pt>
                <c:pt idx="1548">
                  <c:v>45188.596599537035</c:v>
                </c:pt>
                <c:pt idx="1549">
                  <c:v>45188.596601851852</c:v>
                </c:pt>
                <c:pt idx="1550">
                  <c:v>45188.59660300926</c:v>
                </c:pt>
                <c:pt idx="1551">
                  <c:v>45188.59660532407</c:v>
                </c:pt>
                <c:pt idx="1552">
                  <c:v>45188.596607638887</c:v>
                </c:pt>
                <c:pt idx="1553">
                  <c:v>45188.596608796295</c:v>
                </c:pt>
                <c:pt idx="1554">
                  <c:v>45188.596611111112</c:v>
                </c:pt>
                <c:pt idx="1555">
                  <c:v>45188.59661226852</c:v>
                </c:pt>
                <c:pt idx="1556">
                  <c:v>45188.596614583337</c:v>
                </c:pt>
                <c:pt idx="1557">
                  <c:v>45188.596616898154</c:v>
                </c:pt>
                <c:pt idx="1558">
                  <c:v>45188.596618055555</c:v>
                </c:pt>
                <c:pt idx="1559">
                  <c:v>45188.596620370372</c:v>
                </c:pt>
                <c:pt idx="1560">
                  <c:v>45188.596621527773</c:v>
                </c:pt>
                <c:pt idx="1561">
                  <c:v>45188.59662384259</c:v>
                </c:pt>
                <c:pt idx="1562">
                  <c:v>45188.596626157407</c:v>
                </c:pt>
                <c:pt idx="1563">
                  <c:v>45188.596627314815</c:v>
                </c:pt>
                <c:pt idx="1564">
                  <c:v>45188.596629629625</c:v>
                </c:pt>
                <c:pt idx="1565">
                  <c:v>45188.596631944441</c:v>
                </c:pt>
                <c:pt idx="1566">
                  <c:v>45188.59663310185</c:v>
                </c:pt>
                <c:pt idx="1567">
                  <c:v>45188.596635416667</c:v>
                </c:pt>
                <c:pt idx="1568">
                  <c:v>45188.596636574075</c:v>
                </c:pt>
                <c:pt idx="1569">
                  <c:v>45188.596638888892</c:v>
                </c:pt>
                <c:pt idx="1570">
                  <c:v>45188.596641203701</c:v>
                </c:pt>
                <c:pt idx="1571">
                  <c:v>45188.59664236111</c:v>
                </c:pt>
                <c:pt idx="1572">
                  <c:v>45188.596644675927</c:v>
                </c:pt>
                <c:pt idx="1573">
                  <c:v>45188.596645833335</c:v>
                </c:pt>
                <c:pt idx="1574">
                  <c:v>45188.596648148145</c:v>
                </c:pt>
                <c:pt idx="1575">
                  <c:v>45188.596650462961</c:v>
                </c:pt>
                <c:pt idx="1576">
                  <c:v>45188.59665162037</c:v>
                </c:pt>
                <c:pt idx="1577">
                  <c:v>45188.596653935187</c:v>
                </c:pt>
                <c:pt idx="1578">
                  <c:v>45188.596656249996</c:v>
                </c:pt>
                <c:pt idx="1579">
                  <c:v>45188.596657407412</c:v>
                </c:pt>
                <c:pt idx="1580">
                  <c:v>45188.596659722229</c:v>
                </c:pt>
                <c:pt idx="1581">
                  <c:v>45188.596662037031</c:v>
                </c:pt>
                <c:pt idx="1582">
                  <c:v>45188.596663194447</c:v>
                </c:pt>
                <c:pt idx="1583">
                  <c:v>45188.596665509263</c:v>
                </c:pt>
                <c:pt idx="1584">
                  <c:v>45188.596666666665</c:v>
                </c:pt>
                <c:pt idx="1585">
                  <c:v>45188.596668981481</c:v>
                </c:pt>
                <c:pt idx="1586">
                  <c:v>45188.596671296298</c:v>
                </c:pt>
                <c:pt idx="1587">
                  <c:v>45188.596672453699</c:v>
                </c:pt>
                <c:pt idx="1588">
                  <c:v>45188.596674768516</c:v>
                </c:pt>
                <c:pt idx="1589">
                  <c:v>45188.596675925925</c:v>
                </c:pt>
                <c:pt idx="1590">
                  <c:v>45188.596678240741</c:v>
                </c:pt>
                <c:pt idx="1591">
                  <c:v>45188.596680555551</c:v>
                </c:pt>
                <c:pt idx="1592">
                  <c:v>45188.596681712967</c:v>
                </c:pt>
                <c:pt idx="1593">
                  <c:v>45188.596684027776</c:v>
                </c:pt>
                <c:pt idx="1594">
                  <c:v>45188.596685185184</c:v>
                </c:pt>
                <c:pt idx="1595">
                  <c:v>45188.596687500001</c:v>
                </c:pt>
                <c:pt idx="1596">
                  <c:v>45188.596689814818</c:v>
                </c:pt>
                <c:pt idx="1597">
                  <c:v>45188.596690972219</c:v>
                </c:pt>
                <c:pt idx="1598">
                  <c:v>45188.596693287036</c:v>
                </c:pt>
                <c:pt idx="1599">
                  <c:v>45188.596694444444</c:v>
                </c:pt>
                <c:pt idx="1600">
                  <c:v>45188.596696759254</c:v>
                </c:pt>
                <c:pt idx="1601">
                  <c:v>45188.596699074071</c:v>
                </c:pt>
                <c:pt idx="1602">
                  <c:v>45188.596700231486</c:v>
                </c:pt>
                <c:pt idx="1603">
                  <c:v>45188.596702546296</c:v>
                </c:pt>
                <c:pt idx="1604">
                  <c:v>45188.596703703704</c:v>
                </c:pt>
                <c:pt idx="1605">
                  <c:v>45188.596706018521</c:v>
                </c:pt>
                <c:pt idx="1606">
                  <c:v>45188.596708333331</c:v>
                </c:pt>
                <c:pt idx="1607">
                  <c:v>45188.596709490739</c:v>
                </c:pt>
                <c:pt idx="1608">
                  <c:v>45188.596711805556</c:v>
                </c:pt>
                <c:pt idx="1609">
                  <c:v>45188.596714120373</c:v>
                </c:pt>
                <c:pt idx="1610">
                  <c:v>45188.596715277774</c:v>
                </c:pt>
                <c:pt idx="1611">
                  <c:v>45188.596717592591</c:v>
                </c:pt>
                <c:pt idx="1612">
                  <c:v>45188.596719907408</c:v>
                </c:pt>
                <c:pt idx="1613">
                  <c:v>45188.596721064816</c:v>
                </c:pt>
                <c:pt idx="1614">
                  <c:v>45188.596723379625</c:v>
                </c:pt>
                <c:pt idx="1615">
                  <c:v>45188.596725694442</c:v>
                </c:pt>
                <c:pt idx="1616">
                  <c:v>45188.596726851851</c:v>
                </c:pt>
                <c:pt idx="1617">
                  <c:v>45188.596729166668</c:v>
                </c:pt>
                <c:pt idx="1618">
                  <c:v>45188.596730324076</c:v>
                </c:pt>
                <c:pt idx="1619">
                  <c:v>45188.596732638893</c:v>
                </c:pt>
                <c:pt idx="1620">
                  <c:v>45188.59673495371</c:v>
                </c:pt>
                <c:pt idx="1621">
                  <c:v>45188.596736111111</c:v>
                </c:pt>
                <c:pt idx="1622">
                  <c:v>45188.596738425927</c:v>
                </c:pt>
                <c:pt idx="1623">
                  <c:v>45188.596740740744</c:v>
                </c:pt>
                <c:pt idx="1624">
                  <c:v>45188.596741898145</c:v>
                </c:pt>
                <c:pt idx="1625">
                  <c:v>45188.596744212962</c:v>
                </c:pt>
                <c:pt idx="1626">
                  <c:v>45188.596745370371</c:v>
                </c:pt>
                <c:pt idx="1627">
                  <c:v>45188.59674768518</c:v>
                </c:pt>
                <c:pt idx="1628">
                  <c:v>45188.596749999997</c:v>
                </c:pt>
                <c:pt idx="1629">
                  <c:v>45188.596751157405</c:v>
                </c:pt>
                <c:pt idx="1630">
                  <c:v>45188.596753472222</c:v>
                </c:pt>
                <c:pt idx="1631">
                  <c:v>45188.596754629631</c:v>
                </c:pt>
                <c:pt idx="1632">
                  <c:v>45188.596756944447</c:v>
                </c:pt>
                <c:pt idx="1633">
                  <c:v>45188.596759259264</c:v>
                </c:pt>
                <c:pt idx="1634">
                  <c:v>45188.596760416665</c:v>
                </c:pt>
                <c:pt idx="1635">
                  <c:v>45188.596762731482</c:v>
                </c:pt>
                <c:pt idx="1636">
                  <c:v>45188.596763888891</c:v>
                </c:pt>
                <c:pt idx="1637">
                  <c:v>45188.5967662037</c:v>
                </c:pt>
                <c:pt idx="1638">
                  <c:v>45188.596768518517</c:v>
                </c:pt>
                <c:pt idx="1639">
                  <c:v>45188.596769675925</c:v>
                </c:pt>
                <c:pt idx="1640">
                  <c:v>45188.596771990735</c:v>
                </c:pt>
                <c:pt idx="1641">
                  <c:v>45188.596774305552</c:v>
                </c:pt>
                <c:pt idx="1642">
                  <c:v>45188.596775462967</c:v>
                </c:pt>
                <c:pt idx="1643">
                  <c:v>45188.596777777777</c:v>
                </c:pt>
                <c:pt idx="1644">
                  <c:v>45188.596778935185</c:v>
                </c:pt>
                <c:pt idx="1645">
                  <c:v>45188.596781250002</c:v>
                </c:pt>
                <c:pt idx="1646">
                  <c:v>45188.596783564819</c:v>
                </c:pt>
                <c:pt idx="1647">
                  <c:v>45188.59678472222</c:v>
                </c:pt>
                <c:pt idx="1648">
                  <c:v>45188.596787037037</c:v>
                </c:pt>
                <c:pt idx="1649">
                  <c:v>45188.596788194445</c:v>
                </c:pt>
                <c:pt idx="1650">
                  <c:v>45188.596790509255</c:v>
                </c:pt>
                <c:pt idx="1651">
                  <c:v>45188.596792824072</c:v>
                </c:pt>
                <c:pt idx="1652">
                  <c:v>45188.59679398148</c:v>
                </c:pt>
                <c:pt idx="1653">
                  <c:v>45188.596796296297</c:v>
                </c:pt>
                <c:pt idx="1654">
                  <c:v>45188.596797453705</c:v>
                </c:pt>
                <c:pt idx="1655">
                  <c:v>45188.596799768522</c:v>
                </c:pt>
                <c:pt idx="1656">
                  <c:v>45188.596802083339</c:v>
                </c:pt>
                <c:pt idx="1657">
                  <c:v>45188.59680324074</c:v>
                </c:pt>
                <c:pt idx="1658">
                  <c:v>45188.596805555557</c:v>
                </c:pt>
                <c:pt idx="1659">
                  <c:v>45188.596807870374</c:v>
                </c:pt>
                <c:pt idx="1660">
                  <c:v>45188.596809027775</c:v>
                </c:pt>
                <c:pt idx="1661">
                  <c:v>45188.596811342592</c:v>
                </c:pt>
                <c:pt idx="1662">
                  <c:v>45188.5968125</c:v>
                </c:pt>
                <c:pt idx="1663">
                  <c:v>45188.596814814809</c:v>
                </c:pt>
                <c:pt idx="1664">
                  <c:v>45188.596817129626</c:v>
                </c:pt>
                <c:pt idx="1665">
                  <c:v>45188.596818287035</c:v>
                </c:pt>
                <c:pt idx="1666">
                  <c:v>45188.596820601852</c:v>
                </c:pt>
                <c:pt idx="1667">
                  <c:v>45188.59682175926</c:v>
                </c:pt>
                <c:pt idx="1668">
                  <c:v>45188.596824074077</c:v>
                </c:pt>
                <c:pt idx="1669">
                  <c:v>45188.596825231478</c:v>
                </c:pt>
                <c:pt idx="1670">
                  <c:v>45188.596827546295</c:v>
                </c:pt>
                <c:pt idx="1671">
                  <c:v>45188.596828703703</c:v>
                </c:pt>
                <c:pt idx="1672">
                  <c:v>45188.59683101852</c:v>
                </c:pt>
                <c:pt idx="1673">
                  <c:v>45188.596833333329</c:v>
                </c:pt>
                <c:pt idx="1674">
                  <c:v>45188.596834490745</c:v>
                </c:pt>
                <c:pt idx="1675">
                  <c:v>45188.596836805555</c:v>
                </c:pt>
                <c:pt idx="1676">
                  <c:v>45188.596837962963</c:v>
                </c:pt>
                <c:pt idx="1677">
                  <c:v>45188.59684027778</c:v>
                </c:pt>
                <c:pt idx="1678">
                  <c:v>45188.596842592597</c:v>
                </c:pt>
                <c:pt idx="1679">
                  <c:v>45188.596843749998</c:v>
                </c:pt>
                <c:pt idx="1680">
                  <c:v>45188.596846064815</c:v>
                </c:pt>
                <c:pt idx="1681">
                  <c:v>45188.596848379631</c:v>
                </c:pt>
                <c:pt idx="1682">
                  <c:v>45188.596849537033</c:v>
                </c:pt>
                <c:pt idx="1683">
                  <c:v>45188.596851851849</c:v>
                </c:pt>
                <c:pt idx="1684">
                  <c:v>45188.596853009258</c:v>
                </c:pt>
                <c:pt idx="1685">
                  <c:v>45188.596855324075</c:v>
                </c:pt>
                <c:pt idx="1686">
                  <c:v>45188.596857638884</c:v>
                </c:pt>
                <c:pt idx="1687">
                  <c:v>45188.5968587963</c:v>
                </c:pt>
                <c:pt idx="1688">
                  <c:v>45188.596861111109</c:v>
                </c:pt>
                <c:pt idx="1689">
                  <c:v>45188.596862268518</c:v>
                </c:pt>
                <c:pt idx="1690">
                  <c:v>45188.596864583335</c:v>
                </c:pt>
                <c:pt idx="1691">
                  <c:v>45188.596866898151</c:v>
                </c:pt>
                <c:pt idx="1692">
                  <c:v>45188.596868055552</c:v>
                </c:pt>
                <c:pt idx="1693">
                  <c:v>45188.596870370369</c:v>
                </c:pt>
                <c:pt idx="1694">
                  <c:v>45188.596871527778</c:v>
                </c:pt>
                <c:pt idx="1695">
                  <c:v>45188.596873842595</c:v>
                </c:pt>
                <c:pt idx="1696">
                  <c:v>45188.596876157404</c:v>
                </c:pt>
                <c:pt idx="1697">
                  <c:v>45188.59687731482</c:v>
                </c:pt>
                <c:pt idx="1698">
                  <c:v>45188.596879629629</c:v>
                </c:pt>
                <c:pt idx="1699">
                  <c:v>45188.596880787038</c:v>
                </c:pt>
                <c:pt idx="1700">
                  <c:v>45188.596883101854</c:v>
                </c:pt>
                <c:pt idx="1701">
                  <c:v>45188.596885416671</c:v>
                </c:pt>
                <c:pt idx="1702">
                  <c:v>45188.596886574072</c:v>
                </c:pt>
                <c:pt idx="1703">
                  <c:v>45188.596888888889</c:v>
                </c:pt>
                <c:pt idx="1704">
                  <c:v>45188.596891203706</c:v>
                </c:pt>
                <c:pt idx="1705">
                  <c:v>45188.596892361107</c:v>
                </c:pt>
                <c:pt idx="1706">
                  <c:v>45188.596894675924</c:v>
                </c:pt>
                <c:pt idx="1707">
                  <c:v>45188.596895833332</c:v>
                </c:pt>
                <c:pt idx="1708">
                  <c:v>45188.596898148149</c:v>
                </c:pt>
                <c:pt idx="1709">
                  <c:v>45188.596900462959</c:v>
                </c:pt>
                <c:pt idx="1710">
                  <c:v>45188.596901620374</c:v>
                </c:pt>
                <c:pt idx="1711">
                  <c:v>45188.596903935184</c:v>
                </c:pt>
                <c:pt idx="1712">
                  <c:v>45188.596906250001</c:v>
                </c:pt>
                <c:pt idx="1713">
                  <c:v>45188.596907407409</c:v>
                </c:pt>
                <c:pt idx="1714">
                  <c:v>45188.596909722226</c:v>
                </c:pt>
                <c:pt idx="1715">
                  <c:v>45188.596912037043</c:v>
                </c:pt>
                <c:pt idx="1716">
                  <c:v>45188.596913194444</c:v>
                </c:pt>
                <c:pt idx="1717">
                  <c:v>45188.596915509261</c:v>
                </c:pt>
                <c:pt idx="1718">
                  <c:v>45188.596916666662</c:v>
                </c:pt>
                <c:pt idx="1719">
                  <c:v>45188.596918981479</c:v>
                </c:pt>
                <c:pt idx="1720">
                  <c:v>45188.596921296295</c:v>
                </c:pt>
                <c:pt idx="1721">
                  <c:v>45188.596922453704</c:v>
                </c:pt>
                <c:pt idx="1722">
                  <c:v>45188.596924768513</c:v>
                </c:pt>
                <c:pt idx="1723">
                  <c:v>45188.59692708333</c:v>
                </c:pt>
                <c:pt idx="1724">
                  <c:v>45188.596928240739</c:v>
                </c:pt>
                <c:pt idx="1725">
                  <c:v>45188.596930555555</c:v>
                </c:pt>
                <c:pt idx="1726">
                  <c:v>45188.596931712964</c:v>
                </c:pt>
                <c:pt idx="1727">
                  <c:v>45188.596934027781</c:v>
                </c:pt>
                <c:pt idx="1728">
                  <c:v>45188.596936342597</c:v>
                </c:pt>
                <c:pt idx="1729">
                  <c:v>45188.596937499999</c:v>
                </c:pt>
                <c:pt idx="1730">
                  <c:v>45188.596939814815</c:v>
                </c:pt>
                <c:pt idx="1731">
                  <c:v>45188.596940972224</c:v>
                </c:pt>
                <c:pt idx="1732">
                  <c:v>45188.596943287033</c:v>
                </c:pt>
                <c:pt idx="1733">
                  <c:v>45188.59694560185</c:v>
                </c:pt>
                <c:pt idx="1734">
                  <c:v>45188.596947916667</c:v>
                </c:pt>
                <c:pt idx="1735">
                  <c:v>45188.596949074075</c:v>
                </c:pt>
                <c:pt idx="1736">
                  <c:v>45188.596951388885</c:v>
                </c:pt>
                <c:pt idx="1737">
                  <c:v>45188.596952546301</c:v>
                </c:pt>
                <c:pt idx="1738">
                  <c:v>45188.596954861117</c:v>
                </c:pt>
                <c:pt idx="1739">
                  <c:v>45188.59695717592</c:v>
                </c:pt>
                <c:pt idx="1740">
                  <c:v>45188.596958333335</c:v>
                </c:pt>
                <c:pt idx="1741">
                  <c:v>45188.596960648152</c:v>
                </c:pt>
                <c:pt idx="1742">
                  <c:v>45188.596962962962</c:v>
                </c:pt>
                <c:pt idx="1743">
                  <c:v>45188.59696412037</c:v>
                </c:pt>
                <c:pt idx="1744">
                  <c:v>45188.596966435187</c:v>
                </c:pt>
                <c:pt idx="1745">
                  <c:v>45188.596967592588</c:v>
                </c:pt>
                <c:pt idx="1746">
                  <c:v>45188.596969907405</c:v>
                </c:pt>
                <c:pt idx="1747">
                  <c:v>45188.596971064813</c:v>
                </c:pt>
                <c:pt idx="1748">
                  <c:v>45188.59697337963</c:v>
                </c:pt>
                <c:pt idx="1749">
                  <c:v>45188.59697569444</c:v>
                </c:pt>
                <c:pt idx="1750">
                  <c:v>45188.596976851855</c:v>
                </c:pt>
                <c:pt idx="1751">
                  <c:v>45188.596979166672</c:v>
                </c:pt>
                <c:pt idx="1752">
                  <c:v>45188.596981481482</c:v>
                </c:pt>
                <c:pt idx="1753">
                  <c:v>45188.59698263889</c:v>
                </c:pt>
                <c:pt idx="1754">
                  <c:v>45188.596984953707</c:v>
                </c:pt>
                <c:pt idx="1755">
                  <c:v>45188.596986111108</c:v>
                </c:pt>
                <c:pt idx="1756">
                  <c:v>45188.596988425925</c:v>
                </c:pt>
                <c:pt idx="1757">
                  <c:v>45188.596990740742</c:v>
                </c:pt>
                <c:pt idx="1758">
                  <c:v>45188.596991898143</c:v>
                </c:pt>
                <c:pt idx="1759">
                  <c:v>45188.59699421296</c:v>
                </c:pt>
                <c:pt idx="1760">
                  <c:v>45188.596996527776</c:v>
                </c:pt>
                <c:pt idx="1761">
                  <c:v>45188.596997685185</c:v>
                </c:pt>
                <c:pt idx="1762">
                  <c:v>45188.596999999994</c:v>
                </c:pt>
                <c:pt idx="1763">
                  <c:v>45188.59700115741</c:v>
                </c:pt>
                <c:pt idx="1764">
                  <c:v>45188.59700347222</c:v>
                </c:pt>
                <c:pt idx="1765">
                  <c:v>45188.597005787036</c:v>
                </c:pt>
                <c:pt idx="1766">
                  <c:v>45188.597006944445</c:v>
                </c:pt>
                <c:pt idx="1767">
                  <c:v>45188.597009259262</c:v>
                </c:pt>
                <c:pt idx="1768">
                  <c:v>45188.597011574078</c:v>
                </c:pt>
                <c:pt idx="1769">
                  <c:v>45188.597012731479</c:v>
                </c:pt>
                <c:pt idx="1770">
                  <c:v>45188.597015046296</c:v>
                </c:pt>
                <c:pt idx="1771">
                  <c:v>45188.597017361113</c:v>
                </c:pt>
                <c:pt idx="1772">
                  <c:v>45188.597018518514</c:v>
                </c:pt>
                <c:pt idx="1773">
                  <c:v>45188.597020833331</c:v>
                </c:pt>
                <c:pt idx="1774">
                  <c:v>45188.597021990747</c:v>
                </c:pt>
                <c:pt idx="1775">
                  <c:v>45188.597024305556</c:v>
                </c:pt>
                <c:pt idx="1776">
                  <c:v>45188.597025462965</c:v>
                </c:pt>
                <c:pt idx="1777">
                  <c:v>45188.597027777781</c:v>
                </c:pt>
                <c:pt idx="1778">
                  <c:v>45188.597030092598</c:v>
                </c:pt>
                <c:pt idx="1779">
                  <c:v>45188.597031249999</c:v>
                </c:pt>
                <c:pt idx="1780">
                  <c:v>45188.597033564816</c:v>
                </c:pt>
                <c:pt idx="1781">
                  <c:v>45188.597035879633</c:v>
                </c:pt>
                <c:pt idx="1782">
                  <c:v>45188.597038194443</c:v>
                </c:pt>
                <c:pt idx="1783">
                  <c:v>45188.597039351851</c:v>
                </c:pt>
                <c:pt idx="1784">
                  <c:v>45188.597041666668</c:v>
                </c:pt>
                <c:pt idx="1785">
                  <c:v>45188.597042824069</c:v>
                </c:pt>
                <c:pt idx="1786">
                  <c:v>45188.597045138886</c:v>
                </c:pt>
                <c:pt idx="1787">
                  <c:v>45188.597047453703</c:v>
                </c:pt>
                <c:pt idx="1788">
                  <c:v>45188.597048611111</c:v>
                </c:pt>
                <c:pt idx="1789">
                  <c:v>45188.597050925928</c:v>
                </c:pt>
                <c:pt idx="1790">
                  <c:v>45188.597053240737</c:v>
                </c:pt>
                <c:pt idx="1791">
                  <c:v>45188.597054398153</c:v>
                </c:pt>
                <c:pt idx="1792">
                  <c:v>45188.597056712963</c:v>
                </c:pt>
                <c:pt idx="1793">
                  <c:v>45188.597059027779</c:v>
                </c:pt>
                <c:pt idx="1794">
                  <c:v>45188.597060185188</c:v>
                </c:pt>
                <c:pt idx="1795">
                  <c:v>45188.597062500005</c:v>
                </c:pt>
                <c:pt idx="1796">
                  <c:v>45188.597064814821</c:v>
                </c:pt>
                <c:pt idx="1797">
                  <c:v>45188.597065972222</c:v>
                </c:pt>
                <c:pt idx="1798">
                  <c:v>45188.597068287039</c:v>
                </c:pt>
                <c:pt idx="1799">
                  <c:v>45188.597070601856</c:v>
                </c:pt>
                <c:pt idx="1800">
                  <c:v>45188.597071759257</c:v>
                </c:pt>
                <c:pt idx="1801">
                  <c:v>45188.597074074074</c:v>
                </c:pt>
                <c:pt idx="1802">
                  <c:v>45188.597076388891</c:v>
                </c:pt>
                <c:pt idx="1803">
                  <c:v>45188.597077546292</c:v>
                </c:pt>
                <c:pt idx="1804">
                  <c:v>45188.597079861109</c:v>
                </c:pt>
                <c:pt idx="1805">
                  <c:v>45188.597081018517</c:v>
                </c:pt>
                <c:pt idx="1806">
                  <c:v>45188.597083333334</c:v>
                </c:pt>
                <c:pt idx="1807">
                  <c:v>45188.597085648144</c:v>
                </c:pt>
                <c:pt idx="1808">
                  <c:v>45188.597086805559</c:v>
                </c:pt>
                <c:pt idx="1809">
                  <c:v>45188.597089120369</c:v>
                </c:pt>
                <c:pt idx="1810">
                  <c:v>45188.597091435186</c:v>
                </c:pt>
                <c:pt idx="1811">
                  <c:v>45188.597092592594</c:v>
                </c:pt>
                <c:pt idx="1812">
                  <c:v>45188.597094907411</c:v>
                </c:pt>
                <c:pt idx="1813">
                  <c:v>45188.597096064812</c:v>
                </c:pt>
                <c:pt idx="1814">
                  <c:v>45188.597098379629</c:v>
                </c:pt>
                <c:pt idx="1815">
                  <c:v>45188.597100694446</c:v>
                </c:pt>
                <c:pt idx="1816">
                  <c:v>45188.597101851847</c:v>
                </c:pt>
                <c:pt idx="1817">
                  <c:v>45188.597104166663</c:v>
                </c:pt>
                <c:pt idx="1818">
                  <c:v>45188.597105324079</c:v>
                </c:pt>
                <c:pt idx="1819">
                  <c:v>45188.597107638889</c:v>
                </c:pt>
                <c:pt idx="1820">
                  <c:v>45188.597109953698</c:v>
                </c:pt>
                <c:pt idx="1821">
                  <c:v>45188.597111111114</c:v>
                </c:pt>
                <c:pt idx="1822">
                  <c:v>45188.597113425923</c:v>
                </c:pt>
                <c:pt idx="1823">
                  <c:v>45188.597114583332</c:v>
                </c:pt>
                <c:pt idx="1824">
                  <c:v>45188.597116898149</c:v>
                </c:pt>
                <c:pt idx="1825">
                  <c:v>45188.597119212965</c:v>
                </c:pt>
                <c:pt idx="1826">
                  <c:v>45188.597120370367</c:v>
                </c:pt>
                <c:pt idx="1827">
                  <c:v>45188.597122685183</c:v>
                </c:pt>
                <c:pt idx="1828">
                  <c:v>45188.597123842592</c:v>
                </c:pt>
                <c:pt idx="1829">
                  <c:v>45188.597126157409</c:v>
                </c:pt>
                <c:pt idx="1830">
                  <c:v>45188.597128472218</c:v>
                </c:pt>
                <c:pt idx="1831">
                  <c:v>45188.597129629634</c:v>
                </c:pt>
                <c:pt idx="1832">
                  <c:v>45188.597131944443</c:v>
                </c:pt>
                <c:pt idx="1833">
                  <c:v>45188.597133101852</c:v>
                </c:pt>
                <c:pt idx="1834">
                  <c:v>45188.597135416669</c:v>
                </c:pt>
                <c:pt idx="1835">
                  <c:v>45188.597137731485</c:v>
                </c:pt>
                <c:pt idx="1836">
                  <c:v>45188.597138888887</c:v>
                </c:pt>
                <c:pt idx="1837">
                  <c:v>45188.597141203703</c:v>
                </c:pt>
                <c:pt idx="1838">
                  <c:v>45188.59714351852</c:v>
                </c:pt>
                <c:pt idx="1839">
                  <c:v>45188.597144675921</c:v>
                </c:pt>
                <c:pt idx="1840">
                  <c:v>45188.597146990738</c:v>
                </c:pt>
                <c:pt idx="1841">
                  <c:v>45188.597149305555</c:v>
                </c:pt>
                <c:pt idx="1842">
                  <c:v>45188.597150462963</c:v>
                </c:pt>
                <c:pt idx="1843">
                  <c:v>45188.597152777773</c:v>
                </c:pt>
                <c:pt idx="1844">
                  <c:v>45188.597153935189</c:v>
                </c:pt>
                <c:pt idx="1845">
                  <c:v>45188.597156249998</c:v>
                </c:pt>
                <c:pt idx="1846">
                  <c:v>45188.597158564815</c:v>
                </c:pt>
                <c:pt idx="1847">
                  <c:v>45188.597159722223</c:v>
                </c:pt>
                <c:pt idx="1848">
                  <c:v>45188.59716203704</c:v>
                </c:pt>
                <c:pt idx="1849">
                  <c:v>45188.597164351857</c:v>
                </c:pt>
                <c:pt idx="1850">
                  <c:v>45188.597165509258</c:v>
                </c:pt>
                <c:pt idx="1851">
                  <c:v>45188.597167824075</c:v>
                </c:pt>
                <c:pt idx="1852">
                  <c:v>45188.597168981483</c:v>
                </c:pt>
                <c:pt idx="1853">
                  <c:v>45188.597171296293</c:v>
                </c:pt>
                <c:pt idx="1854">
                  <c:v>45188.59717361111</c:v>
                </c:pt>
                <c:pt idx="1855">
                  <c:v>45188.597174768518</c:v>
                </c:pt>
                <c:pt idx="1856">
                  <c:v>45188.597177083328</c:v>
                </c:pt>
                <c:pt idx="1857">
                  <c:v>45188.597178240743</c:v>
                </c:pt>
                <c:pt idx="1858">
                  <c:v>45188.59718055556</c:v>
                </c:pt>
                <c:pt idx="1859">
                  <c:v>45188.59718287037</c:v>
                </c:pt>
                <c:pt idx="1860">
                  <c:v>45188.597185185186</c:v>
                </c:pt>
                <c:pt idx="1861">
                  <c:v>45188.597186342595</c:v>
                </c:pt>
                <c:pt idx="1862">
                  <c:v>45188.597188657412</c:v>
                </c:pt>
                <c:pt idx="1863">
                  <c:v>45188.597189814813</c:v>
                </c:pt>
                <c:pt idx="1864">
                  <c:v>45188.59719212963</c:v>
                </c:pt>
                <c:pt idx="1865">
                  <c:v>45188.597193287038</c:v>
                </c:pt>
                <c:pt idx="1866">
                  <c:v>45188.597195601847</c:v>
                </c:pt>
                <c:pt idx="1867">
                  <c:v>45188.597197916664</c:v>
                </c:pt>
                <c:pt idx="1868">
                  <c:v>45188.597199074073</c:v>
                </c:pt>
                <c:pt idx="1869">
                  <c:v>45188.59720138889</c:v>
                </c:pt>
                <c:pt idx="1870">
                  <c:v>45188.597203703706</c:v>
                </c:pt>
                <c:pt idx="1871">
                  <c:v>45188.597204861115</c:v>
                </c:pt>
                <c:pt idx="1872">
                  <c:v>45188.597207175932</c:v>
                </c:pt>
                <c:pt idx="1873">
                  <c:v>45188.597208333333</c:v>
                </c:pt>
                <c:pt idx="1874">
                  <c:v>45188.597210648149</c:v>
                </c:pt>
                <c:pt idx="1875">
                  <c:v>45188.597212962966</c:v>
                </c:pt>
                <c:pt idx="1876">
                  <c:v>45188.597214120367</c:v>
                </c:pt>
                <c:pt idx="1877">
                  <c:v>45188.597216435184</c:v>
                </c:pt>
                <c:pt idx="1878">
                  <c:v>45188.597218750001</c:v>
                </c:pt>
                <c:pt idx="1879">
                  <c:v>45188.597219907402</c:v>
                </c:pt>
                <c:pt idx="1880">
                  <c:v>45188.597222222219</c:v>
                </c:pt>
                <c:pt idx="1881">
                  <c:v>45188.597224537036</c:v>
                </c:pt>
                <c:pt idx="1882">
                  <c:v>45188.597225694444</c:v>
                </c:pt>
                <c:pt idx="1883">
                  <c:v>45188.597228009261</c:v>
                </c:pt>
                <c:pt idx="1884">
                  <c:v>45188.597229166669</c:v>
                </c:pt>
                <c:pt idx="1885">
                  <c:v>45188.597231481486</c:v>
                </c:pt>
                <c:pt idx="1886">
                  <c:v>45188.597232638887</c:v>
                </c:pt>
                <c:pt idx="1887">
                  <c:v>45188.597234953704</c:v>
                </c:pt>
                <c:pt idx="1888">
                  <c:v>45188.597237268521</c:v>
                </c:pt>
                <c:pt idx="1889">
                  <c:v>45188.597238425922</c:v>
                </c:pt>
                <c:pt idx="1890">
                  <c:v>45188.597240740739</c:v>
                </c:pt>
                <c:pt idx="1891">
                  <c:v>45188.597241898147</c:v>
                </c:pt>
                <c:pt idx="1892">
                  <c:v>45188.597244212964</c:v>
                </c:pt>
                <c:pt idx="1893">
                  <c:v>45188.597246527774</c:v>
                </c:pt>
                <c:pt idx="1894">
                  <c:v>45188.597247685189</c:v>
                </c:pt>
                <c:pt idx="1895">
                  <c:v>45188.597250000006</c:v>
                </c:pt>
                <c:pt idx="1896">
                  <c:v>45188.597252314808</c:v>
                </c:pt>
                <c:pt idx="1897">
                  <c:v>45188.597253472224</c:v>
                </c:pt>
                <c:pt idx="1898">
                  <c:v>45188.597255787041</c:v>
                </c:pt>
                <c:pt idx="1899">
                  <c:v>45188.597256944442</c:v>
                </c:pt>
                <c:pt idx="1900">
                  <c:v>45188.597259259259</c:v>
                </c:pt>
                <c:pt idx="1901">
                  <c:v>45188.597261574076</c:v>
                </c:pt>
                <c:pt idx="1902">
                  <c:v>45188.597262731477</c:v>
                </c:pt>
                <c:pt idx="1903">
                  <c:v>45188.597265046294</c:v>
                </c:pt>
                <c:pt idx="1904">
                  <c:v>45188.597266203702</c:v>
                </c:pt>
                <c:pt idx="1905">
                  <c:v>45188.597268518519</c:v>
                </c:pt>
                <c:pt idx="1906">
                  <c:v>45188.597270833336</c:v>
                </c:pt>
                <c:pt idx="1907">
                  <c:v>45188.597271990744</c:v>
                </c:pt>
                <c:pt idx="1908">
                  <c:v>45188.597274305561</c:v>
                </c:pt>
                <c:pt idx="1909">
                  <c:v>45188.59727662037</c:v>
                </c:pt>
                <c:pt idx="1910">
                  <c:v>45188.597277777779</c:v>
                </c:pt>
                <c:pt idx="1911">
                  <c:v>45188.597280092596</c:v>
                </c:pt>
                <c:pt idx="1912">
                  <c:v>45188.597282407412</c:v>
                </c:pt>
                <c:pt idx="1913">
                  <c:v>45188.597283564814</c:v>
                </c:pt>
                <c:pt idx="1914">
                  <c:v>45188.59728587963</c:v>
                </c:pt>
                <c:pt idx="1915">
                  <c:v>45188.597287037031</c:v>
                </c:pt>
                <c:pt idx="1916">
                  <c:v>45188.597289351848</c:v>
                </c:pt>
                <c:pt idx="1917">
                  <c:v>45188.597291666665</c:v>
                </c:pt>
                <c:pt idx="1918">
                  <c:v>45188.597292824074</c:v>
                </c:pt>
                <c:pt idx="1919">
                  <c:v>45188.597295138883</c:v>
                </c:pt>
                <c:pt idx="1920">
                  <c:v>45188.597296296299</c:v>
                </c:pt>
                <c:pt idx="1921">
                  <c:v>45188.597298611108</c:v>
                </c:pt>
                <c:pt idx="1922">
                  <c:v>45188.597300925925</c:v>
                </c:pt>
                <c:pt idx="1923">
                  <c:v>45188.597302083333</c:v>
                </c:pt>
                <c:pt idx="1924">
                  <c:v>45188.59730439815</c:v>
                </c:pt>
                <c:pt idx="1925">
                  <c:v>45188.597306712967</c:v>
                </c:pt>
                <c:pt idx="1926">
                  <c:v>45188.597307870368</c:v>
                </c:pt>
                <c:pt idx="1927">
                  <c:v>45188.597310185185</c:v>
                </c:pt>
                <c:pt idx="1928">
                  <c:v>45188.597311342593</c:v>
                </c:pt>
                <c:pt idx="1929">
                  <c:v>45188.59731365741</c:v>
                </c:pt>
                <c:pt idx="1930">
                  <c:v>45188.59731597222</c:v>
                </c:pt>
                <c:pt idx="1931">
                  <c:v>45188.597317129635</c:v>
                </c:pt>
                <c:pt idx="1932">
                  <c:v>45188.597319444445</c:v>
                </c:pt>
                <c:pt idx="1933">
                  <c:v>45188.597321759255</c:v>
                </c:pt>
                <c:pt idx="1934">
                  <c:v>45188.59732291667</c:v>
                </c:pt>
                <c:pt idx="1935">
                  <c:v>45188.597325231487</c:v>
                </c:pt>
                <c:pt idx="1936">
                  <c:v>45188.597327546297</c:v>
                </c:pt>
                <c:pt idx="1937">
                  <c:v>45188.597328703705</c:v>
                </c:pt>
                <c:pt idx="1938">
                  <c:v>45188.597331018522</c:v>
                </c:pt>
                <c:pt idx="1939">
                  <c:v>45188.597332175923</c:v>
                </c:pt>
                <c:pt idx="1940">
                  <c:v>45188.59733449074</c:v>
                </c:pt>
                <c:pt idx="1941">
                  <c:v>45188.597336805557</c:v>
                </c:pt>
                <c:pt idx="1942">
                  <c:v>45188.597337962958</c:v>
                </c:pt>
                <c:pt idx="1943">
                  <c:v>45188.597340277774</c:v>
                </c:pt>
                <c:pt idx="1944">
                  <c:v>45188.597341435183</c:v>
                </c:pt>
                <c:pt idx="1945">
                  <c:v>45188.59734375</c:v>
                </c:pt>
                <c:pt idx="1946">
                  <c:v>45188.597346064817</c:v>
                </c:pt>
                <c:pt idx="1947">
                  <c:v>45188.597347222225</c:v>
                </c:pt>
                <c:pt idx="1948">
                  <c:v>45188.597349537042</c:v>
                </c:pt>
                <c:pt idx="1949">
                  <c:v>45188.597350694443</c:v>
                </c:pt>
                <c:pt idx="1950">
                  <c:v>45188.59735300926</c:v>
                </c:pt>
                <c:pt idx="1951">
                  <c:v>45188.597355324076</c:v>
                </c:pt>
                <c:pt idx="1952">
                  <c:v>45188.597356481478</c:v>
                </c:pt>
                <c:pt idx="1953">
                  <c:v>45188.597358796294</c:v>
                </c:pt>
                <c:pt idx="1954">
                  <c:v>45188.59735995371</c:v>
                </c:pt>
                <c:pt idx="1955">
                  <c:v>45188.597362268512</c:v>
                </c:pt>
                <c:pt idx="1956">
                  <c:v>45188.597364583329</c:v>
                </c:pt>
                <c:pt idx="1957">
                  <c:v>45188.597365740745</c:v>
                </c:pt>
                <c:pt idx="1958">
                  <c:v>45188.597368055554</c:v>
                </c:pt>
                <c:pt idx="1959">
                  <c:v>45188.597369212963</c:v>
                </c:pt>
                <c:pt idx="1960">
                  <c:v>45188.59737152778</c:v>
                </c:pt>
                <c:pt idx="1961">
                  <c:v>45188.597373842596</c:v>
                </c:pt>
                <c:pt idx="1962">
                  <c:v>45188.597374999998</c:v>
                </c:pt>
                <c:pt idx="1963">
                  <c:v>45188.597377314814</c:v>
                </c:pt>
                <c:pt idx="1964">
                  <c:v>45188.597378472223</c:v>
                </c:pt>
                <c:pt idx="1965">
                  <c:v>45188.597380787032</c:v>
                </c:pt>
                <c:pt idx="1966">
                  <c:v>45188.597383101849</c:v>
                </c:pt>
                <c:pt idx="1967">
                  <c:v>45188.597384259258</c:v>
                </c:pt>
                <c:pt idx="1968">
                  <c:v>45188.597386574074</c:v>
                </c:pt>
                <c:pt idx="1969">
                  <c:v>45188.597387731483</c:v>
                </c:pt>
                <c:pt idx="1970">
                  <c:v>45188.5973900463</c:v>
                </c:pt>
                <c:pt idx="1971">
                  <c:v>45188.597392361116</c:v>
                </c:pt>
                <c:pt idx="1972">
                  <c:v>45188.597393518517</c:v>
                </c:pt>
                <c:pt idx="1973">
                  <c:v>45188.597395833334</c:v>
                </c:pt>
                <c:pt idx="1974">
                  <c:v>45188.597398148151</c:v>
                </c:pt>
                <c:pt idx="1975">
                  <c:v>45188.597399305552</c:v>
                </c:pt>
                <c:pt idx="1976">
                  <c:v>45188.597401620369</c:v>
                </c:pt>
                <c:pt idx="1977">
                  <c:v>45188.597402777777</c:v>
                </c:pt>
                <c:pt idx="1978">
                  <c:v>45188.597405092587</c:v>
                </c:pt>
                <c:pt idx="1979">
                  <c:v>45188.597407407404</c:v>
                </c:pt>
                <c:pt idx="1980">
                  <c:v>45188.597408564812</c:v>
                </c:pt>
                <c:pt idx="1981">
                  <c:v>45188.597410879629</c:v>
                </c:pt>
                <c:pt idx="1982">
                  <c:v>45188.597412037037</c:v>
                </c:pt>
                <c:pt idx="1983">
                  <c:v>45188.597414351854</c:v>
                </c:pt>
                <c:pt idx="1984">
                  <c:v>45188.597416666671</c:v>
                </c:pt>
                <c:pt idx="1985">
                  <c:v>45188.597417824072</c:v>
                </c:pt>
                <c:pt idx="1986">
                  <c:v>45188.597420138889</c:v>
                </c:pt>
                <c:pt idx="1987">
                  <c:v>45188.597422453706</c:v>
                </c:pt>
                <c:pt idx="1988">
                  <c:v>45188.597423611107</c:v>
                </c:pt>
                <c:pt idx="1989">
                  <c:v>45188.597425925924</c:v>
                </c:pt>
                <c:pt idx="1990">
                  <c:v>45188.597428240741</c:v>
                </c:pt>
                <c:pt idx="1991">
                  <c:v>45188.597429398149</c:v>
                </c:pt>
                <c:pt idx="1992">
                  <c:v>45188.597431712958</c:v>
                </c:pt>
                <c:pt idx="1993">
                  <c:v>45188.597434027775</c:v>
                </c:pt>
                <c:pt idx="1994">
                  <c:v>45188.597435185191</c:v>
                </c:pt>
                <c:pt idx="1995">
                  <c:v>45188.597437500001</c:v>
                </c:pt>
                <c:pt idx="1996">
                  <c:v>45188.597438657409</c:v>
                </c:pt>
                <c:pt idx="1997">
                  <c:v>45188.597440972226</c:v>
                </c:pt>
                <c:pt idx="1998">
                  <c:v>45188.597443287035</c:v>
                </c:pt>
                <c:pt idx="1999">
                  <c:v>45188.597444444444</c:v>
                </c:pt>
                <c:pt idx="2000">
                  <c:v>45188.59744675926</c:v>
                </c:pt>
                <c:pt idx="2001">
                  <c:v>45188.597449074077</c:v>
                </c:pt>
                <c:pt idx="2002">
                  <c:v>45188.597450231478</c:v>
                </c:pt>
                <c:pt idx="2003">
                  <c:v>45188.597452546295</c:v>
                </c:pt>
                <c:pt idx="2004">
                  <c:v>45188.597453703704</c:v>
                </c:pt>
                <c:pt idx="2005">
                  <c:v>45188.59745601852</c:v>
                </c:pt>
                <c:pt idx="2006">
                  <c:v>45188.59745833333</c:v>
                </c:pt>
                <c:pt idx="2007">
                  <c:v>45188.597459490746</c:v>
                </c:pt>
                <c:pt idx="2008">
                  <c:v>45188.597461805555</c:v>
                </c:pt>
                <c:pt idx="2009">
                  <c:v>45188.597462962964</c:v>
                </c:pt>
                <c:pt idx="2010">
                  <c:v>45188.59746527778</c:v>
                </c:pt>
                <c:pt idx="2011">
                  <c:v>45188.597467592597</c:v>
                </c:pt>
                <c:pt idx="2012">
                  <c:v>45188.597468749998</c:v>
                </c:pt>
                <c:pt idx="2013">
                  <c:v>45188.597471064815</c:v>
                </c:pt>
                <c:pt idx="2014">
                  <c:v>45188.597473379632</c:v>
                </c:pt>
                <c:pt idx="2015">
                  <c:v>45188.597474537033</c:v>
                </c:pt>
                <c:pt idx="2016">
                  <c:v>45188.59747685185</c:v>
                </c:pt>
                <c:pt idx="2017">
                  <c:v>45188.597479166667</c:v>
                </c:pt>
                <c:pt idx="2018">
                  <c:v>45188.597480324075</c:v>
                </c:pt>
                <c:pt idx="2019">
                  <c:v>45188.597482638885</c:v>
                </c:pt>
                <c:pt idx="2020">
                  <c:v>45188.597484953701</c:v>
                </c:pt>
                <c:pt idx="2021">
                  <c:v>45188.59748611111</c:v>
                </c:pt>
                <c:pt idx="2022">
                  <c:v>45188.597488425927</c:v>
                </c:pt>
                <c:pt idx="2023">
                  <c:v>45188.597489583335</c:v>
                </c:pt>
                <c:pt idx="2024">
                  <c:v>45188.597491898152</c:v>
                </c:pt>
                <c:pt idx="2025">
                  <c:v>45188.597494212961</c:v>
                </c:pt>
                <c:pt idx="2026">
                  <c:v>45188.59749537037</c:v>
                </c:pt>
                <c:pt idx="2027">
                  <c:v>45188.597497685187</c:v>
                </c:pt>
                <c:pt idx="2028">
                  <c:v>45188.597500000003</c:v>
                </c:pt>
                <c:pt idx="2029">
                  <c:v>45188.597501157405</c:v>
                </c:pt>
                <c:pt idx="2030">
                  <c:v>45188.597503472221</c:v>
                </c:pt>
                <c:pt idx="2031">
                  <c:v>45188.59750462963</c:v>
                </c:pt>
                <c:pt idx="2032">
                  <c:v>45188.597506944439</c:v>
                </c:pt>
                <c:pt idx="2033">
                  <c:v>45188.597508101855</c:v>
                </c:pt>
                <c:pt idx="2034">
                  <c:v>45188.597510416672</c:v>
                </c:pt>
                <c:pt idx="2035">
                  <c:v>45188.597512731481</c:v>
                </c:pt>
                <c:pt idx="2036">
                  <c:v>45188.59751388889</c:v>
                </c:pt>
                <c:pt idx="2037">
                  <c:v>45188.597516203707</c:v>
                </c:pt>
                <c:pt idx="2038">
                  <c:v>45188.597517361108</c:v>
                </c:pt>
                <c:pt idx="2039">
                  <c:v>45188.597519675925</c:v>
                </c:pt>
                <c:pt idx="2040">
                  <c:v>45188.597520833333</c:v>
                </c:pt>
                <c:pt idx="2041">
                  <c:v>45188.59752314815</c:v>
                </c:pt>
                <c:pt idx="2042">
                  <c:v>45188.597525462959</c:v>
                </c:pt>
                <c:pt idx="2043">
                  <c:v>45188.597526620375</c:v>
                </c:pt>
                <c:pt idx="2044">
                  <c:v>45188.597528935185</c:v>
                </c:pt>
                <c:pt idx="2045">
                  <c:v>45188.597531250001</c:v>
                </c:pt>
                <c:pt idx="2046">
                  <c:v>45188.59753240741</c:v>
                </c:pt>
                <c:pt idx="2047">
                  <c:v>45188.597534722227</c:v>
                </c:pt>
                <c:pt idx="2048">
                  <c:v>45188.597535879628</c:v>
                </c:pt>
                <c:pt idx="2049">
                  <c:v>45188.597538194444</c:v>
                </c:pt>
                <c:pt idx="2050">
                  <c:v>45188.597540509261</c:v>
                </c:pt>
                <c:pt idx="2051">
                  <c:v>45188.597541666662</c:v>
                </c:pt>
                <c:pt idx="2052">
                  <c:v>45188.597543981479</c:v>
                </c:pt>
                <c:pt idx="2053">
                  <c:v>45188.597545138895</c:v>
                </c:pt>
                <c:pt idx="2054">
                  <c:v>45188.597547453697</c:v>
                </c:pt>
                <c:pt idx="2055">
                  <c:v>45188.597549768514</c:v>
                </c:pt>
                <c:pt idx="2056">
                  <c:v>45188.59755092593</c:v>
                </c:pt>
                <c:pt idx="2057">
                  <c:v>45188.597553240739</c:v>
                </c:pt>
                <c:pt idx="2058">
                  <c:v>45188.597555555556</c:v>
                </c:pt>
                <c:pt idx="2059">
                  <c:v>45188.597556712964</c:v>
                </c:pt>
                <c:pt idx="2060">
                  <c:v>45188.597559027781</c:v>
                </c:pt>
                <c:pt idx="2061">
                  <c:v>45188.597561342591</c:v>
                </c:pt>
                <c:pt idx="2062">
                  <c:v>45188.597562499999</c:v>
                </c:pt>
                <c:pt idx="2063">
                  <c:v>45188.597564814816</c:v>
                </c:pt>
                <c:pt idx="2064">
                  <c:v>45188.597565972224</c:v>
                </c:pt>
                <c:pt idx="2065">
                  <c:v>45188.597568287034</c:v>
                </c:pt>
                <c:pt idx="2066">
                  <c:v>45188.59756944445</c:v>
                </c:pt>
                <c:pt idx="2067">
                  <c:v>45188.597571759259</c:v>
                </c:pt>
                <c:pt idx="2068">
                  <c:v>45188.597574074076</c:v>
                </c:pt>
                <c:pt idx="2069">
                  <c:v>45188.597576388885</c:v>
                </c:pt>
                <c:pt idx="2070">
                  <c:v>45188.597577546301</c:v>
                </c:pt>
                <c:pt idx="2071">
                  <c:v>45188.597579861111</c:v>
                </c:pt>
                <c:pt idx="2072">
                  <c:v>45188.597581018519</c:v>
                </c:pt>
                <c:pt idx="2073">
                  <c:v>45188.597583333336</c:v>
                </c:pt>
                <c:pt idx="2074">
                  <c:v>45188.597585648153</c:v>
                </c:pt>
                <c:pt idx="2075">
                  <c:v>45188.597586805554</c:v>
                </c:pt>
                <c:pt idx="2076">
                  <c:v>45188.597589120371</c:v>
                </c:pt>
                <c:pt idx="2077">
                  <c:v>45188.597590277772</c:v>
                </c:pt>
                <c:pt idx="2078">
                  <c:v>45188.597592592589</c:v>
                </c:pt>
                <c:pt idx="2079">
                  <c:v>45188.597593750004</c:v>
                </c:pt>
                <c:pt idx="2080">
                  <c:v>45188.597596064814</c:v>
                </c:pt>
                <c:pt idx="2081">
                  <c:v>45188.597598379631</c:v>
                </c:pt>
                <c:pt idx="2082">
                  <c:v>45188.597599537039</c:v>
                </c:pt>
                <c:pt idx="2083">
                  <c:v>45188.597601851856</c:v>
                </c:pt>
                <c:pt idx="2084">
                  <c:v>45188.597603009257</c:v>
                </c:pt>
                <c:pt idx="2085">
                  <c:v>45188.597605324074</c:v>
                </c:pt>
                <c:pt idx="2086">
                  <c:v>45188.597607638891</c:v>
                </c:pt>
                <c:pt idx="2087">
                  <c:v>45188.597608796299</c:v>
                </c:pt>
                <c:pt idx="2088">
                  <c:v>45188.597611111109</c:v>
                </c:pt>
                <c:pt idx="2089">
                  <c:v>45188.597612268524</c:v>
                </c:pt>
                <c:pt idx="2090">
                  <c:v>45188.597614583334</c:v>
                </c:pt>
                <c:pt idx="2091">
                  <c:v>45188.597616898143</c:v>
                </c:pt>
                <c:pt idx="2092">
                  <c:v>45188.597618055559</c:v>
                </c:pt>
                <c:pt idx="2093">
                  <c:v>45188.597620370376</c:v>
                </c:pt>
                <c:pt idx="2094">
                  <c:v>45188.597621527777</c:v>
                </c:pt>
                <c:pt idx="2095">
                  <c:v>45188.597623842594</c:v>
                </c:pt>
                <c:pt idx="2096">
                  <c:v>45188.597626157411</c:v>
                </c:pt>
                <c:pt idx="2097">
                  <c:v>45188.597627314812</c:v>
                </c:pt>
                <c:pt idx="2098">
                  <c:v>45188.597629629628</c:v>
                </c:pt>
                <c:pt idx="2099">
                  <c:v>45188.597630787037</c:v>
                </c:pt>
                <c:pt idx="2100">
                  <c:v>45188.597633101846</c:v>
                </c:pt>
                <c:pt idx="2101">
                  <c:v>45188.597635416663</c:v>
                </c:pt>
                <c:pt idx="2102">
                  <c:v>45188.597636574079</c:v>
                </c:pt>
                <c:pt idx="2103">
                  <c:v>45188.597638888888</c:v>
                </c:pt>
                <c:pt idx="2104">
                  <c:v>45188.597641203705</c:v>
                </c:pt>
                <c:pt idx="2105">
                  <c:v>45188.597642361114</c:v>
                </c:pt>
                <c:pt idx="2106">
                  <c:v>45188.59764467593</c:v>
                </c:pt>
                <c:pt idx="2107">
                  <c:v>45188.597645833332</c:v>
                </c:pt>
                <c:pt idx="2108">
                  <c:v>45188.597648148148</c:v>
                </c:pt>
                <c:pt idx="2109">
                  <c:v>45188.597650462965</c:v>
                </c:pt>
                <c:pt idx="2110">
                  <c:v>45188.597651620366</c:v>
                </c:pt>
                <c:pt idx="2111">
                  <c:v>45188.597653935183</c:v>
                </c:pt>
                <c:pt idx="2112">
                  <c:v>45188.597655092599</c:v>
                </c:pt>
                <c:pt idx="2113">
                  <c:v>45188.597657407401</c:v>
                </c:pt>
                <c:pt idx="2114">
                  <c:v>45188.597659722218</c:v>
                </c:pt>
                <c:pt idx="2115">
                  <c:v>45188.597660879634</c:v>
                </c:pt>
                <c:pt idx="2116">
                  <c:v>45188.597663194443</c:v>
                </c:pt>
                <c:pt idx="2117">
                  <c:v>45188.59766550926</c:v>
                </c:pt>
                <c:pt idx="2118">
                  <c:v>45188.597666666668</c:v>
                </c:pt>
                <c:pt idx="2119">
                  <c:v>45188.597668981485</c:v>
                </c:pt>
                <c:pt idx="2120">
                  <c:v>45188.597671296295</c:v>
                </c:pt>
                <c:pt idx="2121">
                  <c:v>45188.597672453703</c:v>
                </c:pt>
                <c:pt idx="2122">
                  <c:v>45188.59767476852</c:v>
                </c:pt>
                <c:pt idx="2123">
                  <c:v>45188.597677083337</c:v>
                </c:pt>
                <c:pt idx="2124">
                  <c:v>45188.597678240738</c:v>
                </c:pt>
                <c:pt idx="2125">
                  <c:v>45188.597680555555</c:v>
                </c:pt>
                <c:pt idx="2126">
                  <c:v>45188.597682870372</c:v>
                </c:pt>
                <c:pt idx="2127">
                  <c:v>45188.59768402778</c:v>
                </c:pt>
                <c:pt idx="2128">
                  <c:v>45188.597686342589</c:v>
                </c:pt>
                <c:pt idx="2129">
                  <c:v>45188.597687500005</c:v>
                </c:pt>
                <c:pt idx="2130">
                  <c:v>45188.597689814815</c:v>
                </c:pt>
                <c:pt idx="2131">
                  <c:v>45188.597690972223</c:v>
                </c:pt>
                <c:pt idx="2132">
                  <c:v>45188.59769328704</c:v>
                </c:pt>
                <c:pt idx="2133">
                  <c:v>45188.597695601857</c:v>
                </c:pt>
                <c:pt idx="2134">
                  <c:v>45188.597696759258</c:v>
                </c:pt>
                <c:pt idx="2135">
                  <c:v>45188.597699074075</c:v>
                </c:pt>
                <c:pt idx="2136">
                  <c:v>45188.597700231476</c:v>
                </c:pt>
                <c:pt idx="2137">
                  <c:v>45188.597702546293</c:v>
                </c:pt>
                <c:pt idx="2138">
                  <c:v>45188.597704861109</c:v>
                </c:pt>
                <c:pt idx="2139">
                  <c:v>45188.597706018518</c:v>
                </c:pt>
                <c:pt idx="2140">
                  <c:v>45188.597708333335</c:v>
                </c:pt>
                <c:pt idx="2141">
                  <c:v>45188.597710648144</c:v>
                </c:pt>
                <c:pt idx="2142">
                  <c:v>45188.59771180556</c:v>
                </c:pt>
                <c:pt idx="2143">
                  <c:v>45188.597714120369</c:v>
                </c:pt>
                <c:pt idx="2144">
                  <c:v>45188.597715277778</c:v>
                </c:pt>
                <c:pt idx="2145">
                  <c:v>45188.597717592595</c:v>
                </c:pt>
                <c:pt idx="2146">
                  <c:v>45188.597719907411</c:v>
                </c:pt>
                <c:pt idx="2147">
                  <c:v>45188.597721064813</c:v>
                </c:pt>
                <c:pt idx="2148">
                  <c:v>45188.597723379629</c:v>
                </c:pt>
                <c:pt idx="2149">
                  <c:v>45188.597724537038</c:v>
                </c:pt>
                <c:pt idx="2150">
                  <c:v>45188.597726851847</c:v>
                </c:pt>
                <c:pt idx="2151">
                  <c:v>45188.597729166664</c:v>
                </c:pt>
                <c:pt idx="2152">
                  <c:v>45188.59773032408</c:v>
                </c:pt>
                <c:pt idx="2153">
                  <c:v>45188.597732638889</c:v>
                </c:pt>
                <c:pt idx="2154">
                  <c:v>45188.597733796298</c:v>
                </c:pt>
                <c:pt idx="2155">
                  <c:v>45188.597736111115</c:v>
                </c:pt>
                <c:pt idx="2156">
                  <c:v>45188.597737268516</c:v>
                </c:pt>
                <c:pt idx="2157">
                  <c:v>45188.597739583332</c:v>
                </c:pt>
                <c:pt idx="2158">
                  <c:v>45188.597741898149</c:v>
                </c:pt>
                <c:pt idx="2159">
                  <c:v>45188.59774305555</c:v>
                </c:pt>
                <c:pt idx="2160">
                  <c:v>45188.597745370367</c:v>
                </c:pt>
                <c:pt idx="2161">
                  <c:v>45188.597746527776</c:v>
                </c:pt>
                <c:pt idx="2162">
                  <c:v>45188.597748842592</c:v>
                </c:pt>
                <c:pt idx="2163">
                  <c:v>45188.597751157409</c:v>
                </c:pt>
                <c:pt idx="2164">
                  <c:v>45188.597753472219</c:v>
                </c:pt>
                <c:pt idx="2165">
                  <c:v>45188.597754629634</c:v>
                </c:pt>
                <c:pt idx="2166">
                  <c:v>45188.597756944444</c:v>
                </c:pt>
                <c:pt idx="2167">
                  <c:v>45188.597758101852</c:v>
                </c:pt>
                <c:pt idx="2168">
                  <c:v>45188.597760416669</c:v>
                </c:pt>
                <c:pt idx="2169">
                  <c:v>45188.597762731486</c:v>
                </c:pt>
                <c:pt idx="2170">
                  <c:v>45188.597763888887</c:v>
                </c:pt>
                <c:pt idx="2171">
                  <c:v>45188.597766203704</c:v>
                </c:pt>
                <c:pt idx="2172">
                  <c:v>45188.597767361105</c:v>
                </c:pt>
                <c:pt idx="2173">
                  <c:v>45188.597769675922</c:v>
                </c:pt>
                <c:pt idx="2174">
                  <c:v>45188.597771990739</c:v>
                </c:pt>
                <c:pt idx="2175">
                  <c:v>45188.597773148147</c:v>
                </c:pt>
                <c:pt idx="2176">
                  <c:v>45188.597775462964</c:v>
                </c:pt>
                <c:pt idx="2177">
                  <c:v>45188.597776620372</c:v>
                </c:pt>
                <c:pt idx="2178">
                  <c:v>45188.597778935189</c:v>
                </c:pt>
                <c:pt idx="2179">
                  <c:v>45188.597781249999</c:v>
                </c:pt>
                <c:pt idx="2180">
                  <c:v>45188.597782407407</c:v>
                </c:pt>
                <c:pt idx="2181">
                  <c:v>45188.597784722224</c:v>
                </c:pt>
                <c:pt idx="2182">
                  <c:v>45188.597785879625</c:v>
                </c:pt>
                <c:pt idx="2183">
                  <c:v>45188.597788194442</c:v>
                </c:pt>
                <c:pt idx="2184">
                  <c:v>45188.597790509259</c:v>
                </c:pt>
                <c:pt idx="2185">
                  <c:v>45188.597791666667</c:v>
                </c:pt>
                <c:pt idx="2186">
                  <c:v>45188.597793981484</c:v>
                </c:pt>
                <c:pt idx="2187">
                  <c:v>45188.597795138892</c:v>
                </c:pt>
                <c:pt idx="2188">
                  <c:v>45188.597797453709</c:v>
                </c:pt>
                <c:pt idx="2189">
                  <c:v>45188.597799768519</c:v>
                </c:pt>
                <c:pt idx="2190">
                  <c:v>45188.597800925927</c:v>
                </c:pt>
                <c:pt idx="2191">
                  <c:v>45188.597803240744</c:v>
                </c:pt>
                <c:pt idx="2192">
                  <c:v>45188.597804398145</c:v>
                </c:pt>
                <c:pt idx="2193">
                  <c:v>45188.597806712962</c:v>
                </c:pt>
                <c:pt idx="2194">
                  <c:v>45188.597809027779</c:v>
                </c:pt>
                <c:pt idx="2195">
                  <c:v>45188.59781018518</c:v>
                </c:pt>
                <c:pt idx="2196">
                  <c:v>45188.597812499997</c:v>
                </c:pt>
                <c:pt idx="2197">
                  <c:v>45188.597814814813</c:v>
                </c:pt>
                <c:pt idx="2198">
                  <c:v>45188.597815972222</c:v>
                </c:pt>
                <c:pt idx="2199">
                  <c:v>45188.597818287039</c:v>
                </c:pt>
                <c:pt idx="2200">
                  <c:v>45188.597819444447</c:v>
                </c:pt>
                <c:pt idx="2201">
                  <c:v>45188.597821759264</c:v>
                </c:pt>
                <c:pt idx="2202">
                  <c:v>45188.597824074073</c:v>
                </c:pt>
                <c:pt idx="2203">
                  <c:v>45188.597825231482</c:v>
                </c:pt>
                <c:pt idx="2204">
                  <c:v>45188.597827546299</c:v>
                </c:pt>
                <c:pt idx="2205">
                  <c:v>45188.597829861115</c:v>
                </c:pt>
                <c:pt idx="2206">
                  <c:v>45188.597831018516</c:v>
                </c:pt>
                <c:pt idx="2207">
                  <c:v>45188.597833333333</c:v>
                </c:pt>
                <c:pt idx="2208">
                  <c:v>45188.59783564815</c:v>
                </c:pt>
                <c:pt idx="2209">
                  <c:v>45188.597836805551</c:v>
                </c:pt>
                <c:pt idx="2210">
                  <c:v>45188.597839120368</c:v>
                </c:pt>
                <c:pt idx="2211">
                  <c:v>45188.597840277784</c:v>
                </c:pt>
                <c:pt idx="2212">
                  <c:v>45188.597842592593</c:v>
                </c:pt>
                <c:pt idx="2213">
                  <c:v>45188.597844907403</c:v>
                </c:pt>
                <c:pt idx="2214">
                  <c:v>45188.597846064818</c:v>
                </c:pt>
                <c:pt idx="2215">
                  <c:v>45188.597848379628</c:v>
                </c:pt>
                <c:pt idx="2216">
                  <c:v>45188.597849537036</c:v>
                </c:pt>
                <c:pt idx="2217">
                  <c:v>45188.597851851853</c:v>
                </c:pt>
                <c:pt idx="2218">
                  <c:v>45188.59785416667</c:v>
                </c:pt>
                <c:pt idx="2219">
                  <c:v>45188.597855324071</c:v>
                </c:pt>
                <c:pt idx="2220">
                  <c:v>45188.597857638888</c:v>
                </c:pt>
                <c:pt idx="2221">
                  <c:v>45188.597858796296</c:v>
                </c:pt>
                <c:pt idx="2222">
                  <c:v>45188.597861111113</c:v>
                </c:pt>
                <c:pt idx="2223">
                  <c:v>45188.597863425923</c:v>
                </c:pt>
                <c:pt idx="2224">
                  <c:v>45188.597864583338</c:v>
                </c:pt>
                <c:pt idx="2225">
                  <c:v>45188.597866898148</c:v>
                </c:pt>
                <c:pt idx="2226">
                  <c:v>45188.597868055556</c:v>
                </c:pt>
                <c:pt idx="2227">
                  <c:v>45188.597870370373</c:v>
                </c:pt>
                <c:pt idx="2228">
                  <c:v>45188.59787268519</c:v>
                </c:pt>
                <c:pt idx="2229">
                  <c:v>45188.597873842591</c:v>
                </c:pt>
                <c:pt idx="2230">
                  <c:v>45188.597876157408</c:v>
                </c:pt>
                <c:pt idx="2231">
                  <c:v>45188.597878472225</c:v>
                </c:pt>
                <c:pt idx="2232">
                  <c:v>45188.597879629626</c:v>
                </c:pt>
                <c:pt idx="2233">
                  <c:v>45188.597881944443</c:v>
                </c:pt>
                <c:pt idx="2234">
                  <c:v>45188.597883101851</c:v>
                </c:pt>
                <c:pt idx="2235">
                  <c:v>45188.597885416668</c:v>
                </c:pt>
                <c:pt idx="2236">
                  <c:v>45188.597887731477</c:v>
                </c:pt>
                <c:pt idx="2237">
                  <c:v>45188.597888888893</c:v>
                </c:pt>
                <c:pt idx="2238">
                  <c:v>45188.597891203703</c:v>
                </c:pt>
                <c:pt idx="2239">
                  <c:v>45188.597893518519</c:v>
                </c:pt>
                <c:pt idx="2240">
                  <c:v>45188.597894675928</c:v>
                </c:pt>
                <c:pt idx="2241">
                  <c:v>45188.597896990745</c:v>
                </c:pt>
                <c:pt idx="2242">
                  <c:v>45188.597898148146</c:v>
                </c:pt>
                <c:pt idx="2243">
                  <c:v>45188.597900462963</c:v>
                </c:pt>
                <c:pt idx="2244">
                  <c:v>45188.597901620371</c:v>
                </c:pt>
                <c:pt idx="2245">
                  <c:v>45188.597903935188</c:v>
                </c:pt>
                <c:pt idx="2246">
                  <c:v>45188.597906249997</c:v>
                </c:pt>
                <c:pt idx="2247">
                  <c:v>45188.597907407413</c:v>
                </c:pt>
                <c:pt idx="2248">
                  <c:v>45188.597909722223</c:v>
                </c:pt>
                <c:pt idx="2249">
                  <c:v>45188.597910879631</c:v>
                </c:pt>
                <c:pt idx="2250">
                  <c:v>45188.597913194448</c:v>
                </c:pt>
                <c:pt idx="2251">
                  <c:v>45188.597915509265</c:v>
                </c:pt>
                <c:pt idx="2252">
                  <c:v>45188.597916666666</c:v>
                </c:pt>
                <c:pt idx="2253">
                  <c:v>45188.597918981483</c:v>
                </c:pt>
                <c:pt idx="2254">
                  <c:v>45188.597920138884</c:v>
                </c:pt>
                <c:pt idx="2255">
                  <c:v>45188.5979224537</c:v>
                </c:pt>
                <c:pt idx="2256">
                  <c:v>45188.597923611109</c:v>
                </c:pt>
                <c:pt idx="2257">
                  <c:v>45188.597925925926</c:v>
                </c:pt>
                <c:pt idx="2258">
                  <c:v>45188.597928240742</c:v>
                </c:pt>
                <c:pt idx="2259">
                  <c:v>45188.597929398151</c:v>
                </c:pt>
                <c:pt idx="2260">
                  <c:v>45188.597931712968</c:v>
                </c:pt>
                <c:pt idx="2261">
                  <c:v>45188.597932870369</c:v>
                </c:pt>
                <c:pt idx="2262">
                  <c:v>45188.597935185186</c:v>
                </c:pt>
                <c:pt idx="2263">
                  <c:v>45188.597937500002</c:v>
                </c:pt>
                <c:pt idx="2264">
                  <c:v>45188.597938657404</c:v>
                </c:pt>
                <c:pt idx="2265">
                  <c:v>45188.59794097222</c:v>
                </c:pt>
                <c:pt idx="2266">
                  <c:v>45188.597942129629</c:v>
                </c:pt>
                <c:pt idx="2267">
                  <c:v>45188.597944444446</c:v>
                </c:pt>
                <c:pt idx="2268">
                  <c:v>45188.597946759255</c:v>
                </c:pt>
                <c:pt idx="2269">
                  <c:v>45188.597947916671</c:v>
                </c:pt>
                <c:pt idx="2270">
                  <c:v>45188.597950231488</c:v>
                </c:pt>
                <c:pt idx="2271">
                  <c:v>45188.597951388889</c:v>
                </c:pt>
                <c:pt idx="2272">
                  <c:v>45188.597953703706</c:v>
                </c:pt>
                <c:pt idx="2273">
                  <c:v>45188.597956018522</c:v>
                </c:pt>
                <c:pt idx="2274">
                  <c:v>45188.597957175924</c:v>
                </c:pt>
                <c:pt idx="2275">
                  <c:v>45188.59795949074</c:v>
                </c:pt>
                <c:pt idx="2276">
                  <c:v>45188.597960648149</c:v>
                </c:pt>
                <c:pt idx="2277">
                  <c:v>45188.597962962958</c:v>
                </c:pt>
                <c:pt idx="2278">
                  <c:v>45188.597964120374</c:v>
                </c:pt>
                <c:pt idx="2279">
                  <c:v>45188.597966435183</c:v>
                </c:pt>
                <c:pt idx="2280">
                  <c:v>45188.59796875</c:v>
                </c:pt>
                <c:pt idx="2281">
                  <c:v>45188.597969907409</c:v>
                </c:pt>
                <c:pt idx="2282">
                  <c:v>45188.597972222226</c:v>
                </c:pt>
                <c:pt idx="2283">
                  <c:v>45188.597973379627</c:v>
                </c:pt>
                <c:pt idx="2284">
                  <c:v>45188.597975694443</c:v>
                </c:pt>
                <c:pt idx="2285">
                  <c:v>45188.59797800926</c:v>
                </c:pt>
                <c:pt idx="2286">
                  <c:v>45188.597979166669</c:v>
                </c:pt>
                <c:pt idx="2287">
                  <c:v>45188.597981481478</c:v>
                </c:pt>
                <c:pt idx="2288">
                  <c:v>45188.597982638894</c:v>
                </c:pt>
                <c:pt idx="2289">
                  <c:v>45188.597984953703</c:v>
                </c:pt>
                <c:pt idx="2290">
                  <c:v>45188.597987268513</c:v>
                </c:pt>
                <c:pt idx="2291">
                  <c:v>45188.597988425929</c:v>
                </c:pt>
                <c:pt idx="2292">
                  <c:v>45188.597990740745</c:v>
                </c:pt>
                <c:pt idx="2293">
                  <c:v>45188.597993055555</c:v>
                </c:pt>
                <c:pt idx="2294">
                  <c:v>45188.597994212963</c:v>
                </c:pt>
                <c:pt idx="2295">
                  <c:v>45188.59799652778</c:v>
                </c:pt>
                <c:pt idx="2296">
                  <c:v>45188.597997685181</c:v>
                </c:pt>
                <c:pt idx="2297">
                  <c:v>45188.597999999998</c:v>
                </c:pt>
                <c:pt idx="2298">
                  <c:v>45188.598002314815</c:v>
                </c:pt>
                <c:pt idx="2299">
                  <c:v>45188.598003472223</c:v>
                </c:pt>
                <c:pt idx="2300">
                  <c:v>45188.598005787033</c:v>
                </c:pt>
                <c:pt idx="2301">
                  <c:v>45188.59800810185</c:v>
                </c:pt>
                <c:pt idx="2302">
                  <c:v>45188.598009259258</c:v>
                </c:pt>
                <c:pt idx="2303">
                  <c:v>45188.598011574075</c:v>
                </c:pt>
                <c:pt idx="2304">
                  <c:v>45188.598013888892</c:v>
                </c:pt>
                <c:pt idx="2305">
                  <c:v>45188.5980150463</c:v>
                </c:pt>
                <c:pt idx="2306">
                  <c:v>45188.598017361117</c:v>
                </c:pt>
                <c:pt idx="2307">
                  <c:v>45188.598018518518</c:v>
                </c:pt>
                <c:pt idx="2308">
                  <c:v>45188.598020833335</c:v>
                </c:pt>
                <c:pt idx="2309">
                  <c:v>45188.598023148152</c:v>
                </c:pt>
                <c:pt idx="2310">
                  <c:v>45188.598024305553</c:v>
                </c:pt>
                <c:pt idx="2311">
                  <c:v>45188.59802662037</c:v>
                </c:pt>
                <c:pt idx="2312">
                  <c:v>45188.598027777778</c:v>
                </c:pt>
                <c:pt idx="2313">
                  <c:v>45188.598030092588</c:v>
                </c:pt>
                <c:pt idx="2314">
                  <c:v>45188.598032407404</c:v>
                </c:pt>
                <c:pt idx="2315">
                  <c:v>45188.598033564813</c:v>
                </c:pt>
                <c:pt idx="2316">
                  <c:v>45188.59803587963</c:v>
                </c:pt>
                <c:pt idx="2317">
                  <c:v>45188.598037037038</c:v>
                </c:pt>
                <c:pt idx="2318">
                  <c:v>45188.598039351855</c:v>
                </c:pt>
                <c:pt idx="2319">
                  <c:v>45188.598041666664</c:v>
                </c:pt>
                <c:pt idx="2320">
                  <c:v>45188.598042824073</c:v>
                </c:pt>
                <c:pt idx="2321">
                  <c:v>45188.59804513889</c:v>
                </c:pt>
                <c:pt idx="2322">
                  <c:v>45188.598047453706</c:v>
                </c:pt>
                <c:pt idx="2323">
                  <c:v>45188.598048611108</c:v>
                </c:pt>
                <c:pt idx="2324">
                  <c:v>45188.598050925924</c:v>
                </c:pt>
                <c:pt idx="2325">
                  <c:v>45188.598053240741</c:v>
                </c:pt>
                <c:pt idx="2326">
                  <c:v>45188.59805439815</c:v>
                </c:pt>
                <c:pt idx="2327">
                  <c:v>45188.598056712959</c:v>
                </c:pt>
                <c:pt idx="2328">
                  <c:v>45188.598057870375</c:v>
                </c:pt>
                <c:pt idx="2329">
                  <c:v>45188.598060185192</c:v>
                </c:pt>
                <c:pt idx="2330">
                  <c:v>45188.598062499994</c:v>
                </c:pt>
                <c:pt idx="2331">
                  <c:v>45188.59806365741</c:v>
                </c:pt>
                <c:pt idx="2332">
                  <c:v>45188.598065972226</c:v>
                </c:pt>
                <c:pt idx="2333">
                  <c:v>45188.598067129627</c:v>
                </c:pt>
                <c:pt idx="2334">
                  <c:v>45188.598069444444</c:v>
                </c:pt>
                <c:pt idx="2335">
                  <c:v>45188.598071759261</c:v>
                </c:pt>
                <c:pt idx="2336">
                  <c:v>45188.598072916662</c:v>
                </c:pt>
                <c:pt idx="2337">
                  <c:v>45188.598075231479</c:v>
                </c:pt>
                <c:pt idx="2338">
                  <c:v>45188.598076388887</c:v>
                </c:pt>
                <c:pt idx="2339">
                  <c:v>45188.598078703704</c:v>
                </c:pt>
                <c:pt idx="2340">
                  <c:v>45188.598081018514</c:v>
                </c:pt>
                <c:pt idx="2341">
                  <c:v>45188.598082175929</c:v>
                </c:pt>
                <c:pt idx="2342">
                  <c:v>45188.598084490739</c:v>
                </c:pt>
                <c:pt idx="2343">
                  <c:v>45188.598086805556</c:v>
                </c:pt>
                <c:pt idx="2344">
                  <c:v>45188.598087962964</c:v>
                </c:pt>
                <c:pt idx="2345">
                  <c:v>45188.598090277781</c:v>
                </c:pt>
                <c:pt idx="2346">
                  <c:v>45188.598092592598</c:v>
                </c:pt>
                <c:pt idx="2347">
                  <c:v>45188.598093749999</c:v>
                </c:pt>
                <c:pt idx="2348">
                  <c:v>45188.598096064816</c:v>
                </c:pt>
                <c:pt idx="2349">
                  <c:v>45188.598098379633</c:v>
                </c:pt>
                <c:pt idx="2350">
                  <c:v>45188.598099537034</c:v>
                </c:pt>
                <c:pt idx="2351">
                  <c:v>45188.598101851851</c:v>
                </c:pt>
                <c:pt idx="2352">
                  <c:v>45188.598103009259</c:v>
                </c:pt>
                <c:pt idx="2353">
                  <c:v>45188.598105324068</c:v>
                </c:pt>
                <c:pt idx="2354">
                  <c:v>45188.598107638885</c:v>
                </c:pt>
                <c:pt idx="2355">
                  <c:v>45188.598108796294</c:v>
                </c:pt>
                <c:pt idx="2356">
                  <c:v>45188.59811111111</c:v>
                </c:pt>
                <c:pt idx="2357">
                  <c:v>45188.598113425927</c:v>
                </c:pt>
                <c:pt idx="2358">
                  <c:v>45188.598114583336</c:v>
                </c:pt>
                <c:pt idx="2359">
                  <c:v>45188.598116898153</c:v>
                </c:pt>
                <c:pt idx="2360">
                  <c:v>45188.598118055554</c:v>
                </c:pt>
                <c:pt idx="2361">
                  <c:v>45188.59812037037</c:v>
                </c:pt>
                <c:pt idx="2362">
                  <c:v>45188.598122685187</c:v>
                </c:pt>
                <c:pt idx="2363">
                  <c:v>45188.598123842588</c:v>
                </c:pt>
                <c:pt idx="2364">
                  <c:v>45188.598126157405</c:v>
                </c:pt>
                <c:pt idx="2365">
                  <c:v>45188.598127314814</c:v>
                </c:pt>
                <c:pt idx="2366">
                  <c:v>45188.59812962963</c:v>
                </c:pt>
                <c:pt idx="2367">
                  <c:v>45188.598130787039</c:v>
                </c:pt>
                <c:pt idx="2368">
                  <c:v>45188.598133101856</c:v>
                </c:pt>
                <c:pt idx="2369">
                  <c:v>45188.598135416672</c:v>
                </c:pt>
                <c:pt idx="2370">
                  <c:v>45188.598136574074</c:v>
                </c:pt>
                <c:pt idx="2371">
                  <c:v>45188.59813888889</c:v>
                </c:pt>
                <c:pt idx="2372">
                  <c:v>45188.598141203707</c:v>
                </c:pt>
                <c:pt idx="2373">
                  <c:v>45188.598142361108</c:v>
                </c:pt>
                <c:pt idx="2374">
                  <c:v>45188.598144675925</c:v>
                </c:pt>
                <c:pt idx="2375">
                  <c:v>45188.598146990742</c:v>
                </c:pt>
                <c:pt idx="2376">
                  <c:v>45188.598148148143</c:v>
                </c:pt>
                <c:pt idx="2377">
                  <c:v>45188.59815046296</c:v>
                </c:pt>
                <c:pt idx="2378">
                  <c:v>45188.598151620368</c:v>
                </c:pt>
                <c:pt idx="2379">
                  <c:v>45188.598153935185</c:v>
                </c:pt>
                <c:pt idx="2380">
                  <c:v>45188.598155092594</c:v>
                </c:pt>
                <c:pt idx="2381">
                  <c:v>45188.59815740741</c:v>
                </c:pt>
                <c:pt idx="2382">
                  <c:v>45188.598159722227</c:v>
                </c:pt>
                <c:pt idx="2383">
                  <c:v>45188.598160879628</c:v>
                </c:pt>
                <c:pt idx="2384">
                  <c:v>45188.598163194445</c:v>
                </c:pt>
                <c:pt idx="2385">
                  <c:v>45188.598165509262</c:v>
                </c:pt>
                <c:pt idx="2386">
                  <c:v>45188.598166666663</c:v>
                </c:pt>
                <c:pt idx="2387">
                  <c:v>45188.59816898148</c:v>
                </c:pt>
                <c:pt idx="2388">
                  <c:v>45188.598170138888</c:v>
                </c:pt>
                <c:pt idx="2389">
                  <c:v>45188.598172453698</c:v>
                </c:pt>
                <c:pt idx="2390">
                  <c:v>45188.598173611113</c:v>
                </c:pt>
                <c:pt idx="2391">
                  <c:v>45188.59817592593</c:v>
                </c:pt>
                <c:pt idx="2392">
                  <c:v>45188.59817824074</c:v>
                </c:pt>
                <c:pt idx="2393">
                  <c:v>45188.598179398148</c:v>
                </c:pt>
                <c:pt idx="2394">
                  <c:v>45188.598181712965</c:v>
                </c:pt>
                <c:pt idx="2395">
                  <c:v>45188.598184027782</c:v>
                </c:pt>
                <c:pt idx="2396">
                  <c:v>45188.598185185183</c:v>
                </c:pt>
                <c:pt idx="2397">
                  <c:v>45188.5981875</c:v>
                </c:pt>
                <c:pt idx="2398">
                  <c:v>45188.598189814817</c:v>
                </c:pt>
                <c:pt idx="2399">
                  <c:v>45188.598190972218</c:v>
                </c:pt>
                <c:pt idx="2400">
                  <c:v>45188.598193287035</c:v>
                </c:pt>
                <c:pt idx="2401">
                  <c:v>45188.598195601851</c:v>
                </c:pt>
                <c:pt idx="2402">
                  <c:v>45188.59819675926</c:v>
                </c:pt>
                <c:pt idx="2403">
                  <c:v>45188.598199074077</c:v>
                </c:pt>
                <c:pt idx="2404">
                  <c:v>45188.598200231485</c:v>
                </c:pt>
                <c:pt idx="2405">
                  <c:v>45188.598202546302</c:v>
                </c:pt>
                <c:pt idx="2406">
                  <c:v>45188.598204861111</c:v>
                </c:pt>
                <c:pt idx="2407">
                  <c:v>45188.59820601852</c:v>
                </c:pt>
                <c:pt idx="2408">
                  <c:v>45188.598208333337</c:v>
                </c:pt>
                <c:pt idx="2409">
                  <c:v>45188.598210648153</c:v>
                </c:pt>
                <c:pt idx="2410">
                  <c:v>45188.598211805554</c:v>
                </c:pt>
                <c:pt idx="2411">
                  <c:v>45188.598214120371</c:v>
                </c:pt>
                <c:pt idx="2412">
                  <c:v>45188.598215277772</c:v>
                </c:pt>
                <c:pt idx="2413">
                  <c:v>45188.598217592589</c:v>
                </c:pt>
                <c:pt idx="2414">
                  <c:v>45188.598219907406</c:v>
                </c:pt>
                <c:pt idx="2415">
                  <c:v>45188.598222222223</c:v>
                </c:pt>
                <c:pt idx="2416">
                  <c:v>45188.598223379631</c:v>
                </c:pt>
                <c:pt idx="2417">
                  <c:v>45188.598225694441</c:v>
                </c:pt>
                <c:pt idx="2418">
                  <c:v>45188.598226851856</c:v>
                </c:pt>
                <c:pt idx="2419">
                  <c:v>45188.598229166666</c:v>
                </c:pt>
                <c:pt idx="2420">
                  <c:v>45188.598230324074</c:v>
                </c:pt>
                <c:pt idx="2421">
                  <c:v>45188.598232638891</c:v>
                </c:pt>
                <c:pt idx="2422">
                  <c:v>45188.598234953708</c:v>
                </c:pt>
                <c:pt idx="2423">
                  <c:v>45188.598236111109</c:v>
                </c:pt>
                <c:pt idx="2424">
                  <c:v>45188.598238425926</c:v>
                </c:pt>
                <c:pt idx="2425">
                  <c:v>45188.598240740743</c:v>
                </c:pt>
                <c:pt idx="2426">
                  <c:v>45188.598241898144</c:v>
                </c:pt>
                <c:pt idx="2427">
                  <c:v>45188.598244212961</c:v>
                </c:pt>
                <c:pt idx="2428">
                  <c:v>45188.598246527778</c:v>
                </c:pt>
                <c:pt idx="2429">
                  <c:v>45188.598247685179</c:v>
                </c:pt>
                <c:pt idx="2430">
                  <c:v>45188.598249999995</c:v>
                </c:pt>
                <c:pt idx="2431">
                  <c:v>45188.598251157411</c:v>
                </c:pt>
                <c:pt idx="2432">
                  <c:v>45188.598253472221</c:v>
                </c:pt>
                <c:pt idx="2433">
                  <c:v>45188.598255787037</c:v>
                </c:pt>
                <c:pt idx="2434">
                  <c:v>45188.598256944446</c:v>
                </c:pt>
                <c:pt idx="2435">
                  <c:v>45188.598259259263</c:v>
                </c:pt>
                <c:pt idx="2436">
                  <c:v>45188.598261574072</c:v>
                </c:pt>
                <c:pt idx="2437">
                  <c:v>45188.598262731481</c:v>
                </c:pt>
                <c:pt idx="2438">
                  <c:v>45188.598265046297</c:v>
                </c:pt>
                <c:pt idx="2439">
                  <c:v>45188.598267361114</c:v>
                </c:pt>
                <c:pt idx="2440">
                  <c:v>45188.598268518515</c:v>
                </c:pt>
                <c:pt idx="2441">
                  <c:v>45188.598270833332</c:v>
                </c:pt>
                <c:pt idx="2442">
                  <c:v>45188.598271990741</c:v>
                </c:pt>
                <c:pt idx="2443">
                  <c:v>45188.598274305557</c:v>
                </c:pt>
                <c:pt idx="2444">
                  <c:v>45188.598276620367</c:v>
                </c:pt>
                <c:pt idx="2445">
                  <c:v>45188.598277777783</c:v>
                </c:pt>
                <c:pt idx="2446">
                  <c:v>45188.598280092592</c:v>
                </c:pt>
                <c:pt idx="2447">
                  <c:v>45188.598282407402</c:v>
                </c:pt>
                <c:pt idx="2448">
                  <c:v>45188.598283564817</c:v>
                </c:pt>
                <c:pt idx="2449">
                  <c:v>45188.598285879634</c:v>
                </c:pt>
                <c:pt idx="2450">
                  <c:v>45188.598287037035</c:v>
                </c:pt>
                <c:pt idx="2451">
                  <c:v>45188.598289351852</c:v>
                </c:pt>
                <c:pt idx="2452">
                  <c:v>45188.598291666669</c:v>
                </c:pt>
                <c:pt idx="2453">
                  <c:v>45188.59829282407</c:v>
                </c:pt>
                <c:pt idx="2454">
                  <c:v>45188.598295138887</c:v>
                </c:pt>
                <c:pt idx="2455">
                  <c:v>45188.598297453704</c:v>
                </c:pt>
                <c:pt idx="2456">
                  <c:v>45188.598298611112</c:v>
                </c:pt>
                <c:pt idx="2457">
                  <c:v>45188.598300925922</c:v>
                </c:pt>
                <c:pt idx="2458">
                  <c:v>45188.598302083337</c:v>
                </c:pt>
                <c:pt idx="2459">
                  <c:v>45188.598304398147</c:v>
                </c:pt>
                <c:pt idx="2460">
                  <c:v>45188.598305555555</c:v>
                </c:pt>
                <c:pt idx="2461">
                  <c:v>45188.598307870372</c:v>
                </c:pt>
                <c:pt idx="2462">
                  <c:v>45188.598310185189</c:v>
                </c:pt>
                <c:pt idx="2463">
                  <c:v>45188.59831134259</c:v>
                </c:pt>
                <c:pt idx="2464">
                  <c:v>45188.598313657407</c:v>
                </c:pt>
                <c:pt idx="2465">
                  <c:v>45188.598314814815</c:v>
                </c:pt>
                <c:pt idx="2466">
                  <c:v>45188.598317129625</c:v>
                </c:pt>
                <c:pt idx="2467">
                  <c:v>45188.598319444442</c:v>
                </c:pt>
                <c:pt idx="2468">
                  <c:v>45188.598320601857</c:v>
                </c:pt>
                <c:pt idx="2469">
                  <c:v>45188.598322916667</c:v>
                </c:pt>
                <c:pt idx="2470">
                  <c:v>45188.598325231476</c:v>
                </c:pt>
                <c:pt idx="2471">
                  <c:v>45188.598326388892</c:v>
                </c:pt>
                <c:pt idx="2472">
                  <c:v>45188.598328703702</c:v>
                </c:pt>
                <c:pt idx="2473">
                  <c:v>45188.59832986111</c:v>
                </c:pt>
                <c:pt idx="2474">
                  <c:v>45188.598332175927</c:v>
                </c:pt>
                <c:pt idx="2475">
                  <c:v>45188.598334490744</c:v>
                </c:pt>
                <c:pt idx="2476">
                  <c:v>45188.598335648145</c:v>
                </c:pt>
                <c:pt idx="2477">
                  <c:v>45188.598337962962</c:v>
                </c:pt>
                <c:pt idx="2478">
                  <c:v>45188.598340277778</c:v>
                </c:pt>
                <c:pt idx="2479">
                  <c:v>45188.598341435187</c:v>
                </c:pt>
                <c:pt idx="2480">
                  <c:v>45188.598343749996</c:v>
                </c:pt>
                <c:pt idx="2481">
                  <c:v>45188.598344907412</c:v>
                </c:pt>
                <c:pt idx="2482">
                  <c:v>45188.598347222221</c:v>
                </c:pt>
                <c:pt idx="2483">
                  <c:v>45188.598349537038</c:v>
                </c:pt>
                <c:pt idx="2484">
                  <c:v>45188.598350694447</c:v>
                </c:pt>
                <c:pt idx="2485">
                  <c:v>45188.598353009264</c:v>
                </c:pt>
                <c:pt idx="2486">
                  <c:v>45188.598354166665</c:v>
                </c:pt>
                <c:pt idx="2487">
                  <c:v>45188.598356481481</c:v>
                </c:pt>
                <c:pt idx="2488">
                  <c:v>45188.598357638883</c:v>
                </c:pt>
                <c:pt idx="2489">
                  <c:v>45188.598359953699</c:v>
                </c:pt>
                <c:pt idx="2490">
                  <c:v>45188.598362268516</c:v>
                </c:pt>
                <c:pt idx="2491">
                  <c:v>45188.598363425925</c:v>
                </c:pt>
                <c:pt idx="2492">
                  <c:v>45188.598365740741</c:v>
                </c:pt>
                <c:pt idx="2493">
                  <c:v>45188.598368055551</c:v>
                </c:pt>
                <c:pt idx="2494">
                  <c:v>45188.598369212967</c:v>
                </c:pt>
                <c:pt idx="2495">
                  <c:v>45188.598371527776</c:v>
                </c:pt>
                <c:pt idx="2496">
                  <c:v>45188.598373842593</c:v>
                </c:pt>
                <c:pt idx="2497">
                  <c:v>45188.598375000001</c:v>
                </c:pt>
                <c:pt idx="2498">
                  <c:v>45188.598377314818</c:v>
                </c:pt>
                <c:pt idx="2499">
                  <c:v>45188.598379629635</c:v>
                </c:pt>
                <c:pt idx="2500">
                  <c:v>45188.598380787036</c:v>
                </c:pt>
                <c:pt idx="2501">
                  <c:v>45188.598383101853</c:v>
                </c:pt>
                <c:pt idx="2502">
                  <c:v>45188.598384259261</c:v>
                </c:pt>
                <c:pt idx="2503">
                  <c:v>45188.598386574071</c:v>
                </c:pt>
                <c:pt idx="2504">
                  <c:v>45188.598387731487</c:v>
                </c:pt>
                <c:pt idx="2505">
                  <c:v>45188.598390046296</c:v>
                </c:pt>
                <c:pt idx="2506">
                  <c:v>45188.598391203705</c:v>
                </c:pt>
                <c:pt idx="2507">
                  <c:v>45188.598393518521</c:v>
                </c:pt>
                <c:pt idx="2508">
                  <c:v>45188.598395833338</c:v>
                </c:pt>
                <c:pt idx="2509">
                  <c:v>45188.598396990739</c:v>
                </c:pt>
                <c:pt idx="2510">
                  <c:v>45188.598399305556</c:v>
                </c:pt>
                <c:pt idx="2511">
                  <c:v>45188.598401620373</c:v>
                </c:pt>
                <c:pt idx="2512">
                  <c:v>45188.598402777774</c:v>
                </c:pt>
                <c:pt idx="2513">
                  <c:v>45188.598405092591</c:v>
                </c:pt>
                <c:pt idx="2514">
                  <c:v>45188.598407407408</c:v>
                </c:pt>
                <c:pt idx="2515">
                  <c:v>45188.598408564816</c:v>
                </c:pt>
                <c:pt idx="2516">
                  <c:v>45188.598410879626</c:v>
                </c:pt>
                <c:pt idx="2517">
                  <c:v>45188.598412037041</c:v>
                </c:pt>
                <c:pt idx="2518">
                  <c:v>45188.598414351851</c:v>
                </c:pt>
                <c:pt idx="2519">
                  <c:v>45188.598415509259</c:v>
                </c:pt>
                <c:pt idx="2520">
                  <c:v>45188.598417824076</c:v>
                </c:pt>
                <c:pt idx="2521">
                  <c:v>45188.598420138893</c:v>
                </c:pt>
                <c:pt idx="2522">
                  <c:v>45188.598421296294</c:v>
                </c:pt>
                <c:pt idx="2523">
                  <c:v>45188.598423611111</c:v>
                </c:pt>
                <c:pt idx="2524">
                  <c:v>45188.598424768519</c:v>
                </c:pt>
                <c:pt idx="2525">
                  <c:v>45188.598427083329</c:v>
                </c:pt>
                <c:pt idx="2526">
                  <c:v>45188.598429398146</c:v>
                </c:pt>
                <c:pt idx="2527">
                  <c:v>45188.598430555561</c:v>
                </c:pt>
                <c:pt idx="2528">
                  <c:v>45188.598432870371</c:v>
                </c:pt>
                <c:pt idx="2529">
                  <c:v>45188.598434027779</c:v>
                </c:pt>
                <c:pt idx="2530">
                  <c:v>45188.598436342596</c:v>
                </c:pt>
                <c:pt idx="2531">
                  <c:v>45188.598438657405</c:v>
                </c:pt>
                <c:pt idx="2532">
                  <c:v>45188.598439814814</c:v>
                </c:pt>
                <c:pt idx="2533">
                  <c:v>45188.598442129631</c:v>
                </c:pt>
                <c:pt idx="2534">
                  <c:v>45188.598443287032</c:v>
                </c:pt>
                <c:pt idx="2535">
                  <c:v>45188.598445601849</c:v>
                </c:pt>
                <c:pt idx="2536">
                  <c:v>45188.598447916665</c:v>
                </c:pt>
                <c:pt idx="2537">
                  <c:v>45188.598449074074</c:v>
                </c:pt>
                <c:pt idx="2538">
                  <c:v>45188.598451388891</c:v>
                </c:pt>
                <c:pt idx="2539">
                  <c:v>45188.5984537037</c:v>
                </c:pt>
                <c:pt idx="2540">
                  <c:v>45188.598454861116</c:v>
                </c:pt>
                <c:pt idx="2541">
                  <c:v>45188.598457175925</c:v>
                </c:pt>
                <c:pt idx="2542">
                  <c:v>45188.598458333334</c:v>
                </c:pt>
                <c:pt idx="2543">
                  <c:v>45188.598460648151</c:v>
                </c:pt>
                <c:pt idx="2544">
                  <c:v>45188.598462962967</c:v>
                </c:pt>
                <c:pt idx="2545">
                  <c:v>45188.598464120369</c:v>
                </c:pt>
                <c:pt idx="2546">
                  <c:v>45188.598466435185</c:v>
                </c:pt>
                <c:pt idx="2547">
                  <c:v>45188.598467592587</c:v>
                </c:pt>
                <c:pt idx="2548">
                  <c:v>45188.598469907403</c:v>
                </c:pt>
                <c:pt idx="2549">
                  <c:v>45188.59847222222</c:v>
                </c:pt>
                <c:pt idx="2550">
                  <c:v>45188.598473379629</c:v>
                </c:pt>
                <c:pt idx="2551">
                  <c:v>45188.598475694445</c:v>
                </c:pt>
                <c:pt idx="2552">
                  <c:v>45188.598478009255</c:v>
                </c:pt>
                <c:pt idx="2553">
                  <c:v>45188.598479166671</c:v>
                </c:pt>
                <c:pt idx="2554">
                  <c:v>45188.59848148148</c:v>
                </c:pt>
                <c:pt idx="2555">
                  <c:v>45188.598482638889</c:v>
                </c:pt>
                <c:pt idx="2556">
                  <c:v>45188.598484953705</c:v>
                </c:pt>
                <c:pt idx="2557">
                  <c:v>45188.598487268522</c:v>
                </c:pt>
                <c:pt idx="2558">
                  <c:v>45188.598488425923</c:v>
                </c:pt>
                <c:pt idx="2559">
                  <c:v>45188.59849074074</c:v>
                </c:pt>
                <c:pt idx="2560">
                  <c:v>45188.598491898148</c:v>
                </c:pt>
                <c:pt idx="2561">
                  <c:v>45188.598494212965</c:v>
                </c:pt>
                <c:pt idx="2562">
                  <c:v>45188.598496527775</c:v>
                </c:pt>
                <c:pt idx="2563">
                  <c:v>45188.598497685191</c:v>
                </c:pt>
                <c:pt idx="2564">
                  <c:v>45188.5985</c:v>
                </c:pt>
                <c:pt idx="2565">
                  <c:v>45188.598501157408</c:v>
                </c:pt>
                <c:pt idx="2566">
                  <c:v>45188.598503472225</c:v>
                </c:pt>
                <c:pt idx="2567">
                  <c:v>45188.598505787042</c:v>
                </c:pt>
                <c:pt idx="2568">
                  <c:v>45188.598506944443</c:v>
                </c:pt>
                <c:pt idx="2569">
                  <c:v>45188.59850925926</c:v>
                </c:pt>
                <c:pt idx="2570">
                  <c:v>45188.598511574077</c:v>
                </c:pt>
                <c:pt idx="2571">
                  <c:v>45188.598512731478</c:v>
                </c:pt>
                <c:pt idx="2572">
                  <c:v>45188.598515046295</c:v>
                </c:pt>
                <c:pt idx="2573">
                  <c:v>45188.598516203703</c:v>
                </c:pt>
                <c:pt idx="2574">
                  <c:v>45188.59851851852</c:v>
                </c:pt>
                <c:pt idx="2575">
                  <c:v>45188.59852083333</c:v>
                </c:pt>
                <c:pt idx="2576">
                  <c:v>45188.598521990745</c:v>
                </c:pt>
                <c:pt idx="2577">
                  <c:v>45188.598524305555</c:v>
                </c:pt>
                <c:pt idx="2578">
                  <c:v>45188.598525462963</c:v>
                </c:pt>
                <c:pt idx="2579">
                  <c:v>45188.59852777778</c:v>
                </c:pt>
                <c:pt idx="2580">
                  <c:v>45188.598530092597</c:v>
                </c:pt>
                <c:pt idx="2581">
                  <c:v>45188.598531249998</c:v>
                </c:pt>
                <c:pt idx="2582">
                  <c:v>45188.598533564815</c:v>
                </c:pt>
                <c:pt idx="2583">
                  <c:v>45188.598535879632</c:v>
                </c:pt>
                <c:pt idx="2584">
                  <c:v>45188.598537037033</c:v>
                </c:pt>
                <c:pt idx="2585">
                  <c:v>45188.598539351849</c:v>
                </c:pt>
                <c:pt idx="2586">
                  <c:v>45188.598540509265</c:v>
                </c:pt>
                <c:pt idx="2587">
                  <c:v>45188.598542824075</c:v>
                </c:pt>
                <c:pt idx="2588">
                  <c:v>45188.598545138884</c:v>
                </c:pt>
                <c:pt idx="2589">
                  <c:v>45188.5985462963</c:v>
                </c:pt>
                <c:pt idx="2590">
                  <c:v>45188.598548611109</c:v>
                </c:pt>
                <c:pt idx="2591">
                  <c:v>45188.598550925926</c:v>
                </c:pt>
                <c:pt idx="2592">
                  <c:v>45188.598552083335</c:v>
                </c:pt>
                <c:pt idx="2593">
                  <c:v>45188.598554398151</c:v>
                </c:pt>
                <c:pt idx="2594">
                  <c:v>45188.598556712961</c:v>
                </c:pt>
                <c:pt idx="2595">
                  <c:v>45188.598557870369</c:v>
                </c:pt>
                <c:pt idx="2596">
                  <c:v>45188.598560185186</c:v>
                </c:pt>
                <c:pt idx="2597">
                  <c:v>45188.598561342595</c:v>
                </c:pt>
                <c:pt idx="2598">
                  <c:v>45188.598563657404</c:v>
                </c:pt>
                <c:pt idx="2599">
                  <c:v>45188.598565972221</c:v>
                </c:pt>
                <c:pt idx="2600">
                  <c:v>45188.598567129629</c:v>
                </c:pt>
                <c:pt idx="2601">
                  <c:v>45188.598569444446</c:v>
                </c:pt>
                <c:pt idx="2602">
                  <c:v>45188.598571759256</c:v>
                </c:pt>
                <c:pt idx="2603">
                  <c:v>45188.598574074073</c:v>
                </c:pt>
                <c:pt idx="2604">
                  <c:v>45188.598576388889</c:v>
                </c:pt>
                <c:pt idx="2605">
                  <c:v>45188.59857754629</c:v>
                </c:pt>
                <c:pt idx="2606">
                  <c:v>45188.598579861107</c:v>
                </c:pt>
                <c:pt idx="2607">
                  <c:v>45188.598581018523</c:v>
                </c:pt>
                <c:pt idx="2608">
                  <c:v>45188.598583333332</c:v>
                </c:pt>
                <c:pt idx="2609">
                  <c:v>45188.598585648149</c:v>
                </c:pt>
                <c:pt idx="2610">
                  <c:v>45188.598586805558</c:v>
                </c:pt>
                <c:pt idx="2611">
                  <c:v>45188.598589120375</c:v>
                </c:pt>
                <c:pt idx="2612">
                  <c:v>45188.598591435184</c:v>
                </c:pt>
                <c:pt idx="2613">
                  <c:v>45188.598592592592</c:v>
                </c:pt>
                <c:pt idx="2614">
                  <c:v>45188.598594907409</c:v>
                </c:pt>
                <c:pt idx="2615">
                  <c:v>45188.59859606481</c:v>
                </c:pt>
                <c:pt idx="2616">
                  <c:v>45188.598598379627</c:v>
                </c:pt>
                <c:pt idx="2617">
                  <c:v>45188.598600694444</c:v>
                </c:pt>
                <c:pt idx="2618">
                  <c:v>45188.598601851852</c:v>
                </c:pt>
                <c:pt idx="2619">
                  <c:v>45188.598604166669</c:v>
                </c:pt>
                <c:pt idx="2620">
                  <c:v>45188.598605324078</c:v>
                </c:pt>
                <c:pt idx="2621">
                  <c:v>45188.598607638894</c:v>
                </c:pt>
                <c:pt idx="2622">
                  <c:v>45188.598609953704</c:v>
                </c:pt>
                <c:pt idx="2623">
                  <c:v>45188.598611111112</c:v>
                </c:pt>
                <c:pt idx="2624">
                  <c:v>45188.598613425929</c:v>
                </c:pt>
                <c:pt idx="2625">
                  <c:v>45188.59861458333</c:v>
                </c:pt>
                <c:pt idx="2626">
                  <c:v>45188.598616898147</c:v>
                </c:pt>
                <c:pt idx="2627">
                  <c:v>45188.598618055556</c:v>
                </c:pt>
                <c:pt idx="2628">
                  <c:v>45188.598620370365</c:v>
                </c:pt>
                <c:pt idx="2629">
                  <c:v>45188.598621527781</c:v>
                </c:pt>
                <c:pt idx="2630">
                  <c:v>45188.59862384259</c:v>
                </c:pt>
                <c:pt idx="2631">
                  <c:v>45188.598626157407</c:v>
                </c:pt>
                <c:pt idx="2632">
                  <c:v>45188.598627314816</c:v>
                </c:pt>
                <c:pt idx="2633">
                  <c:v>45188.598629629632</c:v>
                </c:pt>
                <c:pt idx="2634">
                  <c:v>45188.598631944449</c:v>
                </c:pt>
                <c:pt idx="2635">
                  <c:v>45188.59863310185</c:v>
                </c:pt>
                <c:pt idx="2636">
                  <c:v>45188.598635416667</c:v>
                </c:pt>
                <c:pt idx="2637">
                  <c:v>45188.598636574075</c:v>
                </c:pt>
                <c:pt idx="2638">
                  <c:v>45188.598638888885</c:v>
                </c:pt>
                <c:pt idx="2639">
                  <c:v>45188.598641203702</c:v>
                </c:pt>
                <c:pt idx="2640">
                  <c:v>45188.59864236111</c:v>
                </c:pt>
                <c:pt idx="2641">
                  <c:v>45188.598644675927</c:v>
                </c:pt>
                <c:pt idx="2642">
                  <c:v>45188.598646990737</c:v>
                </c:pt>
                <c:pt idx="2643">
                  <c:v>45188.598648148152</c:v>
                </c:pt>
                <c:pt idx="2644">
                  <c:v>45188.598650462969</c:v>
                </c:pt>
                <c:pt idx="2645">
                  <c:v>45188.598652777771</c:v>
                </c:pt>
                <c:pt idx="2646">
                  <c:v>45188.598653935187</c:v>
                </c:pt>
                <c:pt idx="2647">
                  <c:v>45188.598656250004</c:v>
                </c:pt>
                <c:pt idx="2648">
                  <c:v>45188.598658564813</c:v>
                </c:pt>
                <c:pt idx="2649">
                  <c:v>45188.598659722222</c:v>
                </c:pt>
                <c:pt idx="2650">
                  <c:v>45188.598662037039</c:v>
                </c:pt>
                <c:pt idx="2651">
                  <c:v>45188.598664351855</c:v>
                </c:pt>
                <c:pt idx="2652">
                  <c:v>45188.598665509257</c:v>
                </c:pt>
                <c:pt idx="2653">
                  <c:v>45188.598667824073</c:v>
                </c:pt>
                <c:pt idx="2654">
                  <c:v>45188.59867013889</c:v>
                </c:pt>
                <c:pt idx="2655">
                  <c:v>45188.598671296299</c:v>
                </c:pt>
                <c:pt idx="2656">
                  <c:v>45188.598673611108</c:v>
                </c:pt>
                <c:pt idx="2657">
                  <c:v>45188.598675925925</c:v>
                </c:pt>
                <c:pt idx="2658">
                  <c:v>45188.598677083333</c:v>
                </c:pt>
                <c:pt idx="2659">
                  <c:v>45188.59867939815</c:v>
                </c:pt>
                <c:pt idx="2660">
                  <c:v>45188.598680555559</c:v>
                </c:pt>
                <c:pt idx="2661">
                  <c:v>45188.598682870375</c:v>
                </c:pt>
                <c:pt idx="2662">
                  <c:v>45188.598685185185</c:v>
                </c:pt>
                <c:pt idx="2663">
                  <c:v>45188.598686342593</c:v>
                </c:pt>
                <c:pt idx="2664">
                  <c:v>45188.59868865741</c:v>
                </c:pt>
                <c:pt idx="2665">
                  <c:v>45188.598690972227</c:v>
                </c:pt>
                <c:pt idx="2666">
                  <c:v>45188.598692129628</c:v>
                </c:pt>
                <c:pt idx="2667">
                  <c:v>45188.598694444445</c:v>
                </c:pt>
                <c:pt idx="2668">
                  <c:v>45188.598696759262</c:v>
                </c:pt>
                <c:pt idx="2669">
                  <c:v>45188.598697916663</c:v>
                </c:pt>
                <c:pt idx="2670">
                  <c:v>45188.59870023148</c:v>
                </c:pt>
                <c:pt idx="2671">
                  <c:v>45188.598702546296</c:v>
                </c:pt>
                <c:pt idx="2672">
                  <c:v>45188.598703703705</c:v>
                </c:pt>
                <c:pt idx="2673">
                  <c:v>45188.598706018514</c:v>
                </c:pt>
                <c:pt idx="2674">
                  <c:v>45188.59870717593</c:v>
                </c:pt>
                <c:pt idx="2675">
                  <c:v>45188.59870949074</c:v>
                </c:pt>
                <c:pt idx="2676">
                  <c:v>45188.598710648148</c:v>
                </c:pt>
                <c:pt idx="2677">
                  <c:v>45188.598712962965</c:v>
                </c:pt>
                <c:pt idx="2678">
                  <c:v>45188.598715277782</c:v>
                </c:pt>
                <c:pt idx="2679">
                  <c:v>45188.598716435183</c:v>
                </c:pt>
                <c:pt idx="2680">
                  <c:v>45188.59871875</c:v>
                </c:pt>
                <c:pt idx="2681">
                  <c:v>45188.598719907408</c:v>
                </c:pt>
                <c:pt idx="2682">
                  <c:v>45188.598722222217</c:v>
                </c:pt>
                <c:pt idx="2683">
                  <c:v>45188.598724537034</c:v>
                </c:pt>
                <c:pt idx="2684">
                  <c:v>45188.59872569445</c:v>
                </c:pt>
                <c:pt idx="2685">
                  <c:v>45188.59872800926</c:v>
                </c:pt>
                <c:pt idx="2686">
                  <c:v>45188.598729166668</c:v>
                </c:pt>
                <c:pt idx="2687">
                  <c:v>45188.598731481485</c:v>
                </c:pt>
                <c:pt idx="2688">
                  <c:v>45188.598733796294</c:v>
                </c:pt>
                <c:pt idx="2689">
                  <c:v>45188.598734953703</c:v>
                </c:pt>
                <c:pt idx="2690">
                  <c:v>45188.598737268519</c:v>
                </c:pt>
                <c:pt idx="2691">
                  <c:v>45188.598739583336</c:v>
                </c:pt>
                <c:pt idx="2692">
                  <c:v>45188.598740740737</c:v>
                </c:pt>
                <c:pt idx="2693">
                  <c:v>45188.598743055554</c:v>
                </c:pt>
                <c:pt idx="2694">
                  <c:v>45188.598745370371</c:v>
                </c:pt>
                <c:pt idx="2695">
                  <c:v>45188.598746527779</c:v>
                </c:pt>
                <c:pt idx="2696">
                  <c:v>45188.598748842589</c:v>
                </c:pt>
                <c:pt idx="2697">
                  <c:v>45188.598750000005</c:v>
                </c:pt>
                <c:pt idx="2698">
                  <c:v>45188.598752314814</c:v>
                </c:pt>
                <c:pt idx="2699">
                  <c:v>45188.598754629631</c:v>
                </c:pt>
                <c:pt idx="2700">
                  <c:v>45188.598755787039</c:v>
                </c:pt>
                <c:pt idx="2701">
                  <c:v>45188.598758101856</c:v>
                </c:pt>
                <c:pt idx="2702">
                  <c:v>45188.598760416673</c:v>
                </c:pt>
                <c:pt idx="2703">
                  <c:v>45188.598761574074</c:v>
                </c:pt>
                <c:pt idx="2704">
                  <c:v>45188.598763888891</c:v>
                </c:pt>
                <c:pt idx="2705">
                  <c:v>45188.598766203708</c:v>
                </c:pt>
                <c:pt idx="2706">
                  <c:v>45188.598767361109</c:v>
                </c:pt>
                <c:pt idx="2707">
                  <c:v>45188.598769675926</c:v>
                </c:pt>
                <c:pt idx="2708">
                  <c:v>45188.598770833334</c:v>
                </c:pt>
                <c:pt idx="2709">
                  <c:v>45188.598773148144</c:v>
                </c:pt>
                <c:pt idx="2710">
                  <c:v>45188.59877546296</c:v>
                </c:pt>
                <c:pt idx="2711">
                  <c:v>45188.598776620369</c:v>
                </c:pt>
                <c:pt idx="2712">
                  <c:v>45188.598778935186</c:v>
                </c:pt>
                <c:pt idx="2713">
                  <c:v>45188.598780092594</c:v>
                </c:pt>
                <c:pt idx="2714">
                  <c:v>45188.598782407411</c:v>
                </c:pt>
                <c:pt idx="2715">
                  <c:v>45188.59878472222</c:v>
                </c:pt>
                <c:pt idx="2716">
                  <c:v>45188.598785879629</c:v>
                </c:pt>
                <c:pt idx="2717">
                  <c:v>45188.598788194446</c:v>
                </c:pt>
                <c:pt idx="2718">
                  <c:v>45188.598789351854</c:v>
                </c:pt>
                <c:pt idx="2719">
                  <c:v>45188.598791666664</c:v>
                </c:pt>
                <c:pt idx="2720">
                  <c:v>45188.598792824079</c:v>
                </c:pt>
                <c:pt idx="2721">
                  <c:v>45188.598795138889</c:v>
                </c:pt>
                <c:pt idx="2722">
                  <c:v>45188.598797453698</c:v>
                </c:pt>
                <c:pt idx="2723">
                  <c:v>45188.598798611114</c:v>
                </c:pt>
                <c:pt idx="2724">
                  <c:v>45188.598800925931</c:v>
                </c:pt>
                <c:pt idx="2725">
                  <c:v>45188.59880324074</c:v>
                </c:pt>
                <c:pt idx="2726">
                  <c:v>45188.598804398149</c:v>
                </c:pt>
                <c:pt idx="2727">
                  <c:v>45188.598806712966</c:v>
                </c:pt>
                <c:pt idx="2728">
                  <c:v>45188.598807870367</c:v>
                </c:pt>
                <c:pt idx="2729">
                  <c:v>45188.598811342592</c:v>
                </c:pt>
                <c:pt idx="2730">
                  <c:v>45188.5988125</c:v>
                </c:pt>
                <c:pt idx="2731">
                  <c:v>45188.598814814817</c:v>
                </c:pt>
                <c:pt idx="2732">
                  <c:v>45188.598817129634</c:v>
                </c:pt>
                <c:pt idx="2733">
                  <c:v>45188.598818287035</c:v>
                </c:pt>
                <c:pt idx="2734">
                  <c:v>45188.598820601852</c:v>
                </c:pt>
                <c:pt idx="2735">
                  <c:v>45188.59882175926</c:v>
                </c:pt>
                <c:pt idx="2736">
                  <c:v>45188.59882407407</c:v>
                </c:pt>
                <c:pt idx="2737">
                  <c:v>45188.598826388887</c:v>
                </c:pt>
                <c:pt idx="2738">
                  <c:v>45188.598827546295</c:v>
                </c:pt>
                <c:pt idx="2739">
                  <c:v>45188.598829861112</c:v>
                </c:pt>
                <c:pt idx="2740">
                  <c:v>45188.59883101852</c:v>
                </c:pt>
                <c:pt idx="2741">
                  <c:v>45188.598833333337</c:v>
                </c:pt>
                <c:pt idx="2742">
                  <c:v>45188.598835648154</c:v>
                </c:pt>
                <c:pt idx="2743">
                  <c:v>45188.598836805555</c:v>
                </c:pt>
                <c:pt idx="2744">
                  <c:v>45188.598839120372</c:v>
                </c:pt>
                <c:pt idx="2745">
                  <c:v>45188.598840277773</c:v>
                </c:pt>
                <c:pt idx="2746">
                  <c:v>45188.59884259259</c:v>
                </c:pt>
                <c:pt idx="2747">
                  <c:v>45188.598844907407</c:v>
                </c:pt>
                <c:pt idx="2748">
                  <c:v>45188.598846064815</c:v>
                </c:pt>
                <c:pt idx="2749">
                  <c:v>45188.598848379625</c:v>
                </c:pt>
                <c:pt idx="2750">
                  <c:v>45188.59884953704</c:v>
                </c:pt>
                <c:pt idx="2751">
                  <c:v>45188.59885185185</c:v>
                </c:pt>
                <c:pt idx="2752">
                  <c:v>45188.598854166667</c:v>
                </c:pt>
                <c:pt idx="2753">
                  <c:v>45188.598855324075</c:v>
                </c:pt>
                <c:pt idx="2754">
                  <c:v>45188.598857638892</c:v>
                </c:pt>
                <c:pt idx="2755">
                  <c:v>45188.598858796293</c:v>
                </c:pt>
                <c:pt idx="2756">
                  <c:v>45188.59886111111</c:v>
                </c:pt>
                <c:pt idx="2757">
                  <c:v>45188.598863425927</c:v>
                </c:pt>
                <c:pt idx="2758">
                  <c:v>45188.598864583335</c:v>
                </c:pt>
                <c:pt idx="2759">
                  <c:v>45188.598866898144</c:v>
                </c:pt>
                <c:pt idx="2760">
                  <c:v>45188.598869212961</c:v>
                </c:pt>
                <c:pt idx="2761">
                  <c:v>45188.59887037037</c:v>
                </c:pt>
                <c:pt idx="2762">
                  <c:v>45188.598872685179</c:v>
                </c:pt>
                <c:pt idx="2763">
                  <c:v>45188.598873842595</c:v>
                </c:pt>
                <c:pt idx="2764">
                  <c:v>45188.598876157412</c:v>
                </c:pt>
                <c:pt idx="2765">
                  <c:v>45188.598877314813</c:v>
                </c:pt>
                <c:pt idx="2766">
                  <c:v>45188.59887962963</c:v>
                </c:pt>
                <c:pt idx="2767">
                  <c:v>45188.598881944446</c:v>
                </c:pt>
                <c:pt idx="2768">
                  <c:v>45188.598883101848</c:v>
                </c:pt>
                <c:pt idx="2769">
                  <c:v>45188.598885416664</c:v>
                </c:pt>
                <c:pt idx="2770">
                  <c:v>45188.598887731481</c:v>
                </c:pt>
                <c:pt idx="2771">
                  <c:v>45188.59888888889</c:v>
                </c:pt>
                <c:pt idx="2772">
                  <c:v>45188.598891203699</c:v>
                </c:pt>
                <c:pt idx="2773">
                  <c:v>45188.598893518516</c:v>
                </c:pt>
                <c:pt idx="2774">
                  <c:v>45188.598894675924</c:v>
                </c:pt>
                <c:pt idx="2775">
                  <c:v>45188.598896990741</c:v>
                </c:pt>
                <c:pt idx="2776">
                  <c:v>45188.598899305558</c:v>
                </c:pt>
                <c:pt idx="2777">
                  <c:v>45188.598900462966</c:v>
                </c:pt>
                <c:pt idx="2778">
                  <c:v>45188.598902777783</c:v>
                </c:pt>
                <c:pt idx="2779">
                  <c:v>45188.598903935184</c:v>
                </c:pt>
                <c:pt idx="2780">
                  <c:v>45188.598906250001</c:v>
                </c:pt>
                <c:pt idx="2781">
                  <c:v>45188.598908564818</c:v>
                </c:pt>
                <c:pt idx="2782">
                  <c:v>45188.598909722219</c:v>
                </c:pt>
                <c:pt idx="2783">
                  <c:v>45188.598912037036</c:v>
                </c:pt>
                <c:pt idx="2784">
                  <c:v>45188.598913194444</c:v>
                </c:pt>
                <c:pt idx="2785">
                  <c:v>45188.598915509254</c:v>
                </c:pt>
                <c:pt idx="2786">
                  <c:v>45188.598917824071</c:v>
                </c:pt>
                <c:pt idx="2787">
                  <c:v>45188.598918981479</c:v>
                </c:pt>
                <c:pt idx="2788">
                  <c:v>45188.598921296296</c:v>
                </c:pt>
                <c:pt idx="2789">
                  <c:v>45188.598923611113</c:v>
                </c:pt>
                <c:pt idx="2790">
                  <c:v>45188.598924768521</c:v>
                </c:pt>
                <c:pt idx="2791">
                  <c:v>45188.598927083338</c:v>
                </c:pt>
                <c:pt idx="2792">
                  <c:v>45188.598929398147</c:v>
                </c:pt>
                <c:pt idx="2793">
                  <c:v>45188.598930555556</c:v>
                </c:pt>
                <c:pt idx="2794">
                  <c:v>45188.598932870373</c:v>
                </c:pt>
                <c:pt idx="2795">
                  <c:v>45188.598935185189</c:v>
                </c:pt>
                <c:pt idx="2796">
                  <c:v>45188.598936342591</c:v>
                </c:pt>
                <c:pt idx="2797">
                  <c:v>45188.598938657407</c:v>
                </c:pt>
                <c:pt idx="2798">
                  <c:v>45188.598940972224</c:v>
                </c:pt>
                <c:pt idx="2799">
                  <c:v>45188.598942129625</c:v>
                </c:pt>
                <c:pt idx="2800">
                  <c:v>45188.598944444442</c:v>
                </c:pt>
                <c:pt idx="2801">
                  <c:v>45188.598945601858</c:v>
                </c:pt>
                <c:pt idx="2802">
                  <c:v>45188.59894791666</c:v>
                </c:pt>
                <c:pt idx="2803">
                  <c:v>45188.598950231477</c:v>
                </c:pt>
                <c:pt idx="2804">
                  <c:v>45188.598951388893</c:v>
                </c:pt>
                <c:pt idx="2805">
                  <c:v>45188.598953703702</c:v>
                </c:pt>
                <c:pt idx="2806">
                  <c:v>45188.598954861111</c:v>
                </c:pt>
                <c:pt idx="2807">
                  <c:v>45188.598957175927</c:v>
                </c:pt>
                <c:pt idx="2808">
                  <c:v>45188.598959490744</c:v>
                </c:pt>
                <c:pt idx="2809">
                  <c:v>45188.598960648145</c:v>
                </c:pt>
                <c:pt idx="2810">
                  <c:v>45188.598962962962</c:v>
                </c:pt>
                <c:pt idx="2811">
                  <c:v>45188.598965277779</c:v>
                </c:pt>
                <c:pt idx="2812">
                  <c:v>45188.598966435187</c:v>
                </c:pt>
                <c:pt idx="2813">
                  <c:v>45188.598968749997</c:v>
                </c:pt>
                <c:pt idx="2814">
                  <c:v>45188.598971064814</c:v>
                </c:pt>
                <c:pt idx="2815">
                  <c:v>45188.598972222222</c:v>
                </c:pt>
                <c:pt idx="2816">
                  <c:v>45188.598974537039</c:v>
                </c:pt>
                <c:pt idx="2817">
                  <c:v>45188.598975694447</c:v>
                </c:pt>
                <c:pt idx="2818">
                  <c:v>45188.598978009264</c:v>
                </c:pt>
                <c:pt idx="2819">
                  <c:v>45188.598980324074</c:v>
                </c:pt>
                <c:pt idx="2820">
                  <c:v>45188.598981481482</c:v>
                </c:pt>
                <c:pt idx="2821">
                  <c:v>45188.598983796299</c:v>
                </c:pt>
                <c:pt idx="2822">
                  <c:v>45188.598986111116</c:v>
                </c:pt>
                <c:pt idx="2823">
                  <c:v>45188.598987268517</c:v>
                </c:pt>
                <c:pt idx="2824">
                  <c:v>45188.598989583334</c:v>
                </c:pt>
                <c:pt idx="2825">
                  <c:v>45188.598990740735</c:v>
                </c:pt>
                <c:pt idx="2826">
                  <c:v>45188.598993055552</c:v>
                </c:pt>
                <c:pt idx="2827">
                  <c:v>45188.598994212967</c:v>
                </c:pt>
                <c:pt idx="2828">
                  <c:v>45188.598996527777</c:v>
                </c:pt>
                <c:pt idx="2829">
                  <c:v>45188.598998842594</c:v>
                </c:pt>
                <c:pt idx="2830">
                  <c:v>45188.599000000002</c:v>
                </c:pt>
                <c:pt idx="2831">
                  <c:v>45188.599002314819</c:v>
                </c:pt>
                <c:pt idx="2832">
                  <c:v>45188.599004629628</c:v>
                </c:pt>
                <c:pt idx="2833">
                  <c:v>45188.599005787037</c:v>
                </c:pt>
                <c:pt idx="2834">
                  <c:v>45188.599008101854</c:v>
                </c:pt>
                <c:pt idx="2835">
                  <c:v>45188.599009259262</c:v>
                </c:pt>
                <c:pt idx="2836">
                  <c:v>45188.599011574071</c:v>
                </c:pt>
                <c:pt idx="2837">
                  <c:v>45188.599013888888</c:v>
                </c:pt>
                <c:pt idx="2838">
                  <c:v>45188.599015046297</c:v>
                </c:pt>
                <c:pt idx="2839">
                  <c:v>45188.599017361106</c:v>
                </c:pt>
                <c:pt idx="2840">
                  <c:v>45188.599018518522</c:v>
                </c:pt>
                <c:pt idx="2841">
                  <c:v>45188.599020833339</c:v>
                </c:pt>
                <c:pt idx="2842">
                  <c:v>45188.599023148148</c:v>
                </c:pt>
                <c:pt idx="2843">
                  <c:v>45188.599024305557</c:v>
                </c:pt>
                <c:pt idx="2844">
                  <c:v>45188.599026620373</c:v>
                </c:pt>
                <c:pt idx="2845">
                  <c:v>45188.599027777775</c:v>
                </c:pt>
                <c:pt idx="2846">
                  <c:v>45188.599030092591</c:v>
                </c:pt>
                <c:pt idx="2847">
                  <c:v>45188.599032407408</c:v>
                </c:pt>
                <c:pt idx="2848">
                  <c:v>45188.599033564809</c:v>
                </c:pt>
                <c:pt idx="2849">
                  <c:v>45188.599035879626</c:v>
                </c:pt>
                <c:pt idx="2850">
                  <c:v>45188.599037037042</c:v>
                </c:pt>
                <c:pt idx="2851">
                  <c:v>45188.599039351851</c:v>
                </c:pt>
                <c:pt idx="2852">
                  <c:v>45188.59904050926</c:v>
                </c:pt>
                <c:pt idx="2853">
                  <c:v>45188.599042824077</c:v>
                </c:pt>
                <c:pt idx="2854">
                  <c:v>45188.599045138893</c:v>
                </c:pt>
                <c:pt idx="2855">
                  <c:v>45188.599047453703</c:v>
                </c:pt>
                <c:pt idx="2856">
                  <c:v>45188.599048611111</c:v>
                </c:pt>
                <c:pt idx="2857">
                  <c:v>45188.599050925928</c:v>
                </c:pt>
                <c:pt idx="2858">
                  <c:v>45188.599052083329</c:v>
                </c:pt>
                <c:pt idx="2859">
                  <c:v>45188.599054398146</c:v>
                </c:pt>
                <c:pt idx="2860">
                  <c:v>45188.599056712963</c:v>
                </c:pt>
                <c:pt idx="2861">
                  <c:v>45188.599057870364</c:v>
                </c:pt>
                <c:pt idx="2862">
                  <c:v>45188.599060185181</c:v>
                </c:pt>
                <c:pt idx="2863">
                  <c:v>45188.599061342597</c:v>
                </c:pt>
                <c:pt idx="2864">
                  <c:v>45188.599063657406</c:v>
                </c:pt>
                <c:pt idx="2865">
                  <c:v>45188.599065972223</c:v>
                </c:pt>
                <c:pt idx="2866">
                  <c:v>45188.599067129631</c:v>
                </c:pt>
                <c:pt idx="2867">
                  <c:v>45188.599069444448</c:v>
                </c:pt>
                <c:pt idx="2868">
                  <c:v>45188.599070601849</c:v>
                </c:pt>
                <c:pt idx="2869">
                  <c:v>45188.599072916666</c:v>
                </c:pt>
                <c:pt idx="2870">
                  <c:v>45188.599075231483</c:v>
                </c:pt>
                <c:pt idx="2871">
                  <c:v>45188.599076388884</c:v>
                </c:pt>
                <c:pt idx="2872">
                  <c:v>45188.599078703701</c:v>
                </c:pt>
                <c:pt idx="2873">
                  <c:v>45188.599079861116</c:v>
                </c:pt>
                <c:pt idx="2874">
                  <c:v>45188.599082175926</c:v>
                </c:pt>
                <c:pt idx="2875">
                  <c:v>45188.599084490743</c:v>
                </c:pt>
                <c:pt idx="2876">
                  <c:v>45188.599085648151</c:v>
                </c:pt>
                <c:pt idx="2877">
                  <c:v>45188.599087962968</c:v>
                </c:pt>
                <c:pt idx="2878">
                  <c:v>45188.599089120369</c:v>
                </c:pt>
                <c:pt idx="2879">
                  <c:v>45188.599091435186</c:v>
                </c:pt>
                <c:pt idx="2880">
                  <c:v>45188.599093750003</c:v>
                </c:pt>
                <c:pt idx="2881">
                  <c:v>45188.599094907404</c:v>
                </c:pt>
                <c:pt idx="2882">
                  <c:v>45188.599097222221</c:v>
                </c:pt>
                <c:pt idx="2883">
                  <c:v>45188.599098379629</c:v>
                </c:pt>
                <c:pt idx="2884">
                  <c:v>45188.599100694439</c:v>
                </c:pt>
                <c:pt idx="2885">
                  <c:v>45188.599103009255</c:v>
                </c:pt>
                <c:pt idx="2886">
                  <c:v>45188.599104166664</c:v>
                </c:pt>
                <c:pt idx="2887">
                  <c:v>45188.599106481481</c:v>
                </c:pt>
                <c:pt idx="2888">
                  <c:v>45188.599107638889</c:v>
                </c:pt>
                <c:pt idx="2889">
                  <c:v>45188.599109953706</c:v>
                </c:pt>
                <c:pt idx="2890">
                  <c:v>45188.599112268523</c:v>
                </c:pt>
                <c:pt idx="2891">
                  <c:v>45188.599113425924</c:v>
                </c:pt>
                <c:pt idx="2892">
                  <c:v>45188.599115740741</c:v>
                </c:pt>
                <c:pt idx="2893">
                  <c:v>45188.599118055557</c:v>
                </c:pt>
                <c:pt idx="2894">
                  <c:v>45188.599119212959</c:v>
                </c:pt>
                <c:pt idx="2895">
                  <c:v>45188.599121527775</c:v>
                </c:pt>
                <c:pt idx="2896">
                  <c:v>45188.599123842592</c:v>
                </c:pt>
                <c:pt idx="2897">
                  <c:v>45188.599125000001</c:v>
                </c:pt>
                <c:pt idx="2898">
                  <c:v>45188.59912731481</c:v>
                </c:pt>
                <c:pt idx="2899">
                  <c:v>45188.599128472226</c:v>
                </c:pt>
                <c:pt idx="2900">
                  <c:v>45188.599130787043</c:v>
                </c:pt>
                <c:pt idx="2901">
                  <c:v>45188.599133101852</c:v>
                </c:pt>
                <c:pt idx="2902">
                  <c:v>45188.599135416662</c:v>
                </c:pt>
                <c:pt idx="2903">
                  <c:v>45188.599136574077</c:v>
                </c:pt>
                <c:pt idx="2904">
                  <c:v>45188.599138888887</c:v>
                </c:pt>
                <c:pt idx="2905">
                  <c:v>45188.599140046295</c:v>
                </c:pt>
                <c:pt idx="2906">
                  <c:v>45188.599142361112</c:v>
                </c:pt>
                <c:pt idx="2907">
                  <c:v>45188.599143518513</c:v>
                </c:pt>
                <c:pt idx="2908">
                  <c:v>45188.59914583333</c:v>
                </c:pt>
                <c:pt idx="2909">
                  <c:v>45188.599148148147</c:v>
                </c:pt>
                <c:pt idx="2910">
                  <c:v>45188.599149305555</c:v>
                </c:pt>
                <c:pt idx="2911">
                  <c:v>45188.599151620372</c:v>
                </c:pt>
                <c:pt idx="2912">
                  <c:v>45188.599153935182</c:v>
                </c:pt>
                <c:pt idx="2913">
                  <c:v>45188.599155092597</c:v>
                </c:pt>
                <c:pt idx="2914">
                  <c:v>45188.599157407407</c:v>
                </c:pt>
                <c:pt idx="2915">
                  <c:v>45188.599159722224</c:v>
                </c:pt>
                <c:pt idx="2916">
                  <c:v>45188.599160879632</c:v>
                </c:pt>
                <c:pt idx="2917">
                  <c:v>45188.599163194449</c:v>
                </c:pt>
                <c:pt idx="2918">
                  <c:v>45188.59916435185</c:v>
                </c:pt>
                <c:pt idx="2919">
                  <c:v>45188.599166666667</c:v>
                </c:pt>
                <c:pt idx="2920">
                  <c:v>45188.599168981484</c:v>
                </c:pt>
                <c:pt idx="2921">
                  <c:v>45188.599170138885</c:v>
                </c:pt>
                <c:pt idx="2922">
                  <c:v>45188.599172453702</c:v>
                </c:pt>
                <c:pt idx="2923">
                  <c:v>45188.599174768518</c:v>
                </c:pt>
                <c:pt idx="2924">
                  <c:v>45188.599175925927</c:v>
                </c:pt>
                <c:pt idx="2925">
                  <c:v>45188.599178240736</c:v>
                </c:pt>
                <c:pt idx="2926">
                  <c:v>45188.599179398152</c:v>
                </c:pt>
                <c:pt idx="2927">
                  <c:v>45188.599181712962</c:v>
                </c:pt>
                <c:pt idx="2928">
                  <c:v>45188.599184027778</c:v>
                </c:pt>
                <c:pt idx="2929">
                  <c:v>45188.599185185187</c:v>
                </c:pt>
                <c:pt idx="2930">
                  <c:v>45188.599187500004</c:v>
                </c:pt>
                <c:pt idx="2931">
                  <c:v>45188.599188657405</c:v>
                </c:pt>
                <c:pt idx="2932">
                  <c:v>45188.599190972222</c:v>
                </c:pt>
                <c:pt idx="2933">
                  <c:v>45188.599193287038</c:v>
                </c:pt>
                <c:pt idx="2934">
                  <c:v>45188.599194444447</c:v>
                </c:pt>
                <c:pt idx="2935">
                  <c:v>45188.599196759256</c:v>
                </c:pt>
                <c:pt idx="2936">
                  <c:v>45188.599199074073</c:v>
                </c:pt>
                <c:pt idx="2937">
                  <c:v>45188.599200231482</c:v>
                </c:pt>
                <c:pt idx="2938">
                  <c:v>45188.599202546291</c:v>
                </c:pt>
                <c:pt idx="2939">
                  <c:v>45188.599203703707</c:v>
                </c:pt>
                <c:pt idx="2940">
                  <c:v>45188.599206018524</c:v>
                </c:pt>
                <c:pt idx="2941">
                  <c:v>45188.599207175925</c:v>
                </c:pt>
                <c:pt idx="2942">
                  <c:v>45188.599209490741</c:v>
                </c:pt>
                <c:pt idx="2943">
                  <c:v>45188.599211805558</c:v>
                </c:pt>
                <c:pt idx="2944">
                  <c:v>45188.599212962959</c:v>
                </c:pt>
                <c:pt idx="2945">
                  <c:v>45188.599215277776</c:v>
                </c:pt>
                <c:pt idx="2946">
                  <c:v>45188.599217592593</c:v>
                </c:pt>
                <c:pt idx="2947">
                  <c:v>45188.599218750001</c:v>
                </c:pt>
                <c:pt idx="2948">
                  <c:v>45188.599221064811</c:v>
                </c:pt>
                <c:pt idx="2949">
                  <c:v>45188.599222222227</c:v>
                </c:pt>
                <c:pt idx="2950">
                  <c:v>45188.599224537036</c:v>
                </c:pt>
                <c:pt idx="2951">
                  <c:v>45188.599226851853</c:v>
                </c:pt>
                <c:pt idx="2952">
                  <c:v>45188.599228009261</c:v>
                </c:pt>
                <c:pt idx="2953">
                  <c:v>45188.599230324078</c:v>
                </c:pt>
                <c:pt idx="2954">
                  <c:v>45188.599231481479</c:v>
                </c:pt>
                <c:pt idx="2955">
                  <c:v>45188.599233796296</c:v>
                </c:pt>
                <c:pt idx="2956">
                  <c:v>45188.599236111113</c:v>
                </c:pt>
                <c:pt idx="2957">
                  <c:v>45188.599237268514</c:v>
                </c:pt>
                <c:pt idx="2958">
                  <c:v>45188.599239583331</c:v>
                </c:pt>
                <c:pt idx="2959">
                  <c:v>45188.599241898148</c:v>
                </c:pt>
                <c:pt idx="2960">
                  <c:v>45188.599243055556</c:v>
                </c:pt>
                <c:pt idx="2961">
                  <c:v>45188.599245370366</c:v>
                </c:pt>
                <c:pt idx="2962">
                  <c:v>45188.599247685182</c:v>
                </c:pt>
                <c:pt idx="2963">
                  <c:v>45188.599248842591</c:v>
                </c:pt>
                <c:pt idx="2964">
                  <c:v>45188.599251157408</c:v>
                </c:pt>
                <c:pt idx="2965">
                  <c:v>45188.599253472217</c:v>
                </c:pt>
                <c:pt idx="2966">
                  <c:v>45188.599254629633</c:v>
                </c:pt>
                <c:pt idx="2967">
                  <c:v>45188.599256944442</c:v>
                </c:pt>
                <c:pt idx="2968">
                  <c:v>45188.599258101851</c:v>
                </c:pt>
                <c:pt idx="2969">
                  <c:v>45188.599260416668</c:v>
                </c:pt>
                <c:pt idx="2970">
                  <c:v>45188.599262731484</c:v>
                </c:pt>
                <c:pt idx="2971">
                  <c:v>45188.599263888886</c:v>
                </c:pt>
                <c:pt idx="2972">
                  <c:v>45188.599266203702</c:v>
                </c:pt>
                <c:pt idx="2973">
                  <c:v>45188.599268518519</c:v>
                </c:pt>
                <c:pt idx="2974">
                  <c:v>45188.599269675928</c:v>
                </c:pt>
                <c:pt idx="2975">
                  <c:v>45188.599271990737</c:v>
                </c:pt>
                <c:pt idx="2976">
                  <c:v>45188.599274305554</c:v>
                </c:pt>
                <c:pt idx="2977">
                  <c:v>45188.599275462962</c:v>
                </c:pt>
                <c:pt idx="2978">
                  <c:v>45188.599277777772</c:v>
                </c:pt>
                <c:pt idx="2979">
                  <c:v>45188.599280092589</c:v>
                </c:pt>
                <c:pt idx="2980">
                  <c:v>45188.599281250004</c:v>
                </c:pt>
                <c:pt idx="2981">
                  <c:v>45188.599283564814</c:v>
                </c:pt>
                <c:pt idx="2982">
                  <c:v>45188.599285879631</c:v>
                </c:pt>
                <c:pt idx="2983">
                  <c:v>45188.599287037039</c:v>
                </c:pt>
                <c:pt idx="2984">
                  <c:v>45188.599289351856</c:v>
                </c:pt>
                <c:pt idx="2985">
                  <c:v>45188.599291666666</c:v>
                </c:pt>
                <c:pt idx="2986">
                  <c:v>45188.599292824074</c:v>
                </c:pt>
                <c:pt idx="2987">
                  <c:v>45188.599295138891</c:v>
                </c:pt>
                <c:pt idx="2988">
                  <c:v>45188.599296296292</c:v>
                </c:pt>
                <c:pt idx="2989">
                  <c:v>45188.599298611109</c:v>
                </c:pt>
                <c:pt idx="2990">
                  <c:v>45188.599300925925</c:v>
                </c:pt>
                <c:pt idx="2991">
                  <c:v>45188.599302083334</c:v>
                </c:pt>
                <c:pt idx="2992">
                  <c:v>45188.599304398151</c:v>
                </c:pt>
                <c:pt idx="2993">
                  <c:v>45188.59930671296</c:v>
                </c:pt>
                <c:pt idx="2994">
                  <c:v>45188.599307870376</c:v>
                </c:pt>
                <c:pt idx="2995">
                  <c:v>45188.599310185185</c:v>
                </c:pt>
                <c:pt idx="2996">
                  <c:v>45188.599311342594</c:v>
                </c:pt>
                <c:pt idx="2997">
                  <c:v>45188.599313657411</c:v>
                </c:pt>
                <c:pt idx="2998">
                  <c:v>45188.599315972227</c:v>
                </c:pt>
                <c:pt idx="2999">
                  <c:v>45188.599317129629</c:v>
                </c:pt>
                <c:pt idx="3000">
                  <c:v>45188.599319444445</c:v>
                </c:pt>
                <c:pt idx="3001">
                  <c:v>45188.599321759262</c:v>
                </c:pt>
                <c:pt idx="3002">
                  <c:v>45188.599322916663</c:v>
                </c:pt>
                <c:pt idx="3003">
                  <c:v>45188.59932523148</c:v>
                </c:pt>
                <c:pt idx="3004">
                  <c:v>45188.599327546297</c:v>
                </c:pt>
                <c:pt idx="3005">
                  <c:v>45188.599328703705</c:v>
                </c:pt>
                <c:pt idx="3006">
                  <c:v>45188.599331018515</c:v>
                </c:pt>
                <c:pt idx="3007">
                  <c:v>45188.599332175931</c:v>
                </c:pt>
                <c:pt idx="3008">
                  <c:v>45188.59933449074</c:v>
                </c:pt>
                <c:pt idx="3009">
                  <c:v>45188.599336805557</c:v>
                </c:pt>
                <c:pt idx="3010">
                  <c:v>45188.599337962965</c:v>
                </c:pt>
                <c:pt idx="3011">
                  <c:v>45188.599340277782</c:v>
                </c:pt>
                <c:pt idx="3012">
                  <c:v>45188.599341435183</c:v>
                </c:pt>
                <c:pt idx="3013">
                  <c:v>45188.59934375</c:v>
                </c:pt>
                <c:pt idx="3014">
                  <c:v>45188.599346064817</c:v>
                </c:pt>
                <c:pt idx="3015">
                  <c:v>45188.599348379634</c:v>
                </c:pt>
                <c:pt idx="3016">
                  <c:v>45188.599349537035</c:v>
                </c:pt>
                <c:pt idx="3017">
                  <c:v>45188.599351851852</c:v>
                </c:pt>
                <c:pt idx="3018">
                  <c:v>45188.599353009253</c:v>
                </c:pt>
                <c:pt idx="3019">
                  <c:v>45188.59935532407</c:v>
                </c:pt>
                <c:pt idx="3020">
                  <c:v>45188.599357638886</c:v>
                </c:pt>
                <c:pt idx="3021">
                  <c:v>45188.599358796295</c:v>
                </c:pt>
                <c:pt idx="3022">
                  <c:v>45188.599361111112</c:v>
                </c:pt>
                <c:pt idx="3023">
                  <c:v>45188.599363425921</c:v>
                </c:pt>
                <c:pt idx="3024">
                  <c:v>45188.599364583337</c:v>
                </c:pt>
                <c:pt idx="3025">
                  <c:v>45188.599366898146</c:v>
                </c:pt>
                <c:pt idx="3026">
                  <c:v>45188.599369212963</c:v>
                </c:pt>
                <c:pt idx="3027">
                  <c:v>45188.599370370372</c:v>
                </c:pt>
                <c:pt idx="3028">
                  <c:v>45188.599372685188</c:v>
                </c:pt>
                <c:pt idx="3029">
                  <c:v>45188.59937384259</c:v>
                </c:pt>
                <c:pt idx="3030">
                  <c:v>45188.599376157406</c:v>
                </c:pt>
                <c:pt idx="3031">
                  <c:v>45188.599378472223</c:v>
                </c:pt>
                <c:pt idx="3032">
                  <c:v>45188.599379629632</c:v>
                </c:pt>
                <c:pt idx="3033">
                  <c:v>45188.599381944441</c:v>
                </c:pt>
                <c:pt idx="3034">
                  <c:v>45188.599384259258</c:v>
                </c:pt>
                <c:pt idx="3035">
                  <c:v>45188.599385416666</c:v>
                </c:pt>
                <c:pt idx="3036">
                  <c:v>45188.599387731476</c:v>
                </c:pt>
                <c:pt idx="3037">
                  <c:v>45188.599390046293</c:v>
                </c:pt>
                <c:pt idx="3038">
                  <c:v>45188.599391203708</c:v>
                </c:pt>
                <c:pt idx="3039">
                  <c:v>45188.599393518518</c:v>
                </c:pt>
                <c:pt idx="3040">
                  <c:v>45188.599394675926</c:v>
                </c:pt>
                <c:pt idx="3041">
                  <c:v>45188.599396990743</c:v>
                </c:pt>
                <c:pt idx="3042">
                  <c:v>45188.599399305553</c:v>
                </c:pt>
                <c:pt idx="3043">
                  <c:v>45188.599400462961</c:v>
                </c:pt>
                <c:pt idx="3044">
                  <c:v>45188.599402777778</c:v>
                </c:pt>
                <c:pt idx="3045">
                  <c:v>45188.599403935186</c:v>
                </c:pt>
                <c:pt idx="3046">
                  <c:v>45188.599406249996</c:v>
                </c:pt>
                <c:pt idx="3047">
                  <c:v>45188.599408564813</c:v>
                </c:pt>
                <c:pt idx="3048">
                  <c:v>45188.599409722221</c:v>
                </c:pt>
                <c:pt idx="3049">
                  <c:v>45188.599412037038</c:v>
                </c:pt>
                <c:pt idx="3050">
                  <c:v>45188.599414351855</c:v>
                </c:pt>
                <c:pt idx="3051">
                  <c:v>45188.599415509263</c:v>
                </c:pt>
                <c:pt idx="3052">
                  <c:v>45188.59941782408</c:v>
                </c:pt>
                <c:pt idx="3053">
                  <c:v>45188.599418981481</c:v>
                </c:pt>
                <c:pt idx="3054">
                  <c:v>45188.599421296298</c:v>
                </c:pt>
                <c:pt idx="3055">
                  <c:v>45188.599423611115</c:v>
                </c:pt>
                <c:pt idx="3056">
                  <c:v>45188.599424768516</c:v>
                </c:pt>
                <c:pt idx="3057">
                  <c:v>45188.599427083333</c:v>
                </c:pt>
                <c:pt idx="3058">
                  <c:v>45188.599429398149</c:v>
                </c:pt>
                <c:pt idx="3059">
                  <c:v>45188.59943055555</c:v>
                </c:pt>
                <c:pt idx="3060">
                  <c:v>45188.599432870367</c:v>
                </c:pt>
                <c:pt idx="3061">
                  <c:v>45188.599435185184</c:v>
                </c:pt>
                <c:pt idx="3062">
                  <c:v>45188.599436342593</c:v>
                </c:pt>
                <c:pt idx="3063">
                  <c:v>45188.599438657402</c:v>
                </c:pt>
                <c:pt idx="3064">
                  <c:v>45188.599439814818</c:v>
                </c:pt>
                <c:pt idx="3065">
                  <c:v>45188.599442129627</c:v>
                </c:pt>
                <c:pt idx="3066">
                  <c:v>45188.599443287036</c:v>
                </c:pt>
                <c:pt idx="3067">
                  <c:v>45188.599445601852</c:v>
                </c:pt>
                <c:pt idx="3068">
                  <c:v>45188.599447916669</c:v>
                </c:pt>
                <c:pt idx="3069">
                  <c:v>45188.59944907407</c:v>
                </c:pt>
                <c:pt idx="3070">
                  <c:v>45188.599451388887</c:v>
                </c:pt>
                <c:pt idx="3071">
                  <c:v>45188.599453703704</c:v>
                </c:pt>
                <c:pt idx="3072">
                  <c:v>45188.599454861112</c:v>
                </c:pt>
                <c:pt idx="3073">
                  <c:v>45188.599457175922</c:v>
                </c:pt>
                <c:pt idx="3074">
                  <c:v>45188.599458333338</c:v>
                </c:pt>
                <c:pt idx="3075">
                  <c:v>45188.599460648154</c:v>
                </c:pt>
                <c:pt idx="3076">
                  <c:v>45188.599461805556</c:v>
                </c:pt>
                <c:pt idx="3077">
                  <c:v>45188.599464120372</c:v>
                </c:pt>
                <c:pt idx="3078">
                  <c:v>45188.599466435189</c:v>
                </c:pt>
                <c:pt idx="3079">
                  <c:v>45188.59946759259</c:v>
                </c:pt>
                <c:pt idx="3080">
                  <c:v>45188.599469907407</c:v>
                </c:pt>
                <c:pt idx="3081">
                  <c:v>45188.599472222224</c:v>
                </c:pt>
                <c:pt idx="3082">
                  <c:v>45188.599473379625</c:v>
                </c:pt>
                <c:pt idx="3083">
                  <c:v>45188.599475694442</c:v>
                </c:pt>
                <c:pt idx="3084">
                  <c:v>45188.599478009259</c:v>
                </c:pt>
                <c:pt idx="3085">
                  <c:v>45188.599479166667</c:v>
                </c:pt>
                <c:pt idx="3086">
                  <c:v>45188.599481481477</c:v>
                </c:pt>
                <c:pt idx="3087">
                  <c:v>45188.599483796293</c:v>
                </c:pt>
                <c:pt idx="3088">
                  <c:v>45188.599484953702</c:v>
                </c:pt>
                <c:pt idx="3089">
                  <c:v>45188.599487268519</c:v>
                </c:pt>
                <c:pt idx="3090">
                  <c:v>45188.599488425927</c:v>
                </c:pt>
                <c:pt idx="3091">
                  <c:v>45188.599490740744</c:v>
                </c:pt>
                <c:pt idx="3092">
                  <c:v>45188.599493055561</c:v>
                </c:pt>
                <c:pt idx="3093">
                  <c:v>45188.599494212962</c:v>
                </c:pt>
                <c:pt idx="3094">
                  <c:v>45188.599496527779</c:v>
                </c:pt>
                <c:pt idx="3095">
                  <c:v>45188.59949768518</c:v>
                </c:pt>
                <c:pt idx="3096">
                  <c:v>45188.599499999997</c:v>
                </c:pt>
                <c:pt idx="3097">
                  <c:v>45188.599502314813</c:v>
                </c:pt>
                <c:pt idx="3098">
                  <c:v>45188.599503472222</c:v>
                </c:pt>
                <c:pt idx="3099">
                  <c:v>45188.599505787031</c:v>
                </c:pt>
                <c:pt idx="3100">
                  <c:v>45188.599506944447</c:v>
                </c:pt>
                <c:pt idx="3101">
                  <c:v>45188.599509259257</c:v>
                </c:pt>
                <c:pt idx="3102">
                  <c:v>45188.599511574073</c:v>
                </c:pt>
                <c:pt idx="3103">
                  <c:v>45188.599512731482</c:v>
                </c:pt>
                <c:pt idx="3104">
                  <c:v>45188.599515046299</c:v>
                </c:pt>
                <c:pt idx="3105">
                  <c:v>45188.599517361115</c:v>
                </c:pt>
                <c:pt idx="3106">
                  <c:v>45188.599518518517</c:v>
                </c:pt>
                <c:pt idx="3107">
                  <c:v>45188.599520833333</c:v>
                </c:pt>
                <c:pt idx="3108">
                  <c:v>45188.599521990742</c:v>
                </c:pt>
                <c:pt idx="3109">
                  <c:v>45188.599524305551</c:v>
                </c:pt>
                <c:pt idx="3110">
                  <c:v>45188.599526620368</c:v>
                </c:pt>
                <c:pt idx="3111">
                  <c:v>45188.599527777777</c:v>
                </c:pt>
                <c:pt idx="3112">
                  <c:v>45188.599530092593</c:v>
                </c:pt>
                <c:pt idx="3113">
                  <c:v>45188.599532407403</c:v>
                </c:pt>
                <c:pt idx="3114">
                  <c:v>45188.599533564819</c:v>
                </c:pt>
                <c:pt idx="3115">
                  <c:v>45188.599535879635</c:v>
                </c:pt>
                <c:pt idx="3116">
                  <c:v>45188.599538194445</c:v>
                </c:pt>
                <c:pt idx="3117">
                  <c:v>45188.599539351853</c:v>
                </c:pt>
                <c:pt idx="3118">
                  <c:v>45188.59954166667</c:v>
                </c:pt>
                <c:pt idx="3119">
                  <c:v>45188.599542824071</c:v>
                </c:pt>
                <c:pt idx="3120">
                  <c:v>45188.599545138888</c:v>
                </c:pt>
                <c:pt idx="3121">
                  <c:v>45188.599547453705</c:v>
                </c:pt>
                <c:pt idx="3122">
                  <c:v>45188.599548611106</c:v>
                </c:pt>
                <c:pt idx="3123">
                  <c:v>45188.599550925923</c:v>
                </c:pt>
                <c:pt idx="3124">
                  <c:v>45188.59955324074</c:v>
                </c:pt>
                <c:pt idx="3125">
                  <c:v>45188.599554398148</c:v>
                </c:pt>
                <c:pt idx="3126">
                  <c:v>45188.599556712965</c:v>
                </c:pt>
                <c:pt idx="3127">
                  <c:v>45188.599557870373</c:v>
                </c:pt>
                <c:pt idx="3128">
                  <c:v>45188.59956018519</c:v>
                </c:pt>
                <c:pt idx="3129">
                  <c:v>45188.5995625</c:v>
                </c:pt>
                <c:pt idx="3130">
                  <c:v>45188.599563657408</c:v>
                </c:pt>
                <c:pt idx="3131">
                  <c:v>45188.599565972225</c:v>
                </c:pt>
                <c:pt idx="3132">
                  <c:v>45188.599568287042</c:v>
                </c:pt>
                <c:pt idx="3133">
                  <c:v>45188.599569444443</c:v>
                </c:pt>
                <c:pt idx="3134">
                  <c:v>45188.59957175926</c:v>
                </c:pt>
                <c:pt idx="3135">
                  <c:v>45188.599574074076</c:v>
                </c:pt>
                <c:pt idx="3136">
                  <c:v>45188.599575231478</c:v>
                </c:pt>
                <c:pt idx="3137">
                  <c:v>45188.599577546294</c:v>
                </c:pt>
                <c:pt idx="3138">
                  <c:v>45188.599578703703</c:v>
                </c:pt>
                <c:pt idx="3139">
                  <c:v>45188.59958101852</c:v>
                </c:pt>
                <c:pt idx="3140">
                  <c:v>45188.599583333329</c:v>
                </c:pt>
                <c:pt idx="3141">
                  <c:v>45188.599584490745</c:v>
                </c:pt>
                <c:pt idx="3142">
                  <c:v>45188.599586805554</c:v>
                </c:pt>
                <c:pt idx="3143">
                  <c:v>45188.599589120371</c:v>
                </c:pt>
                <c:pt idx="3144">
                  <c:v>45188.599590277779</c:v>
                </c:pt>
                <c:pt idx="3145">
                  <c:v>45188.599592592596</c:v>
                </c:pt>
                <c:pt idx="3146">
                  <c:v>45188.599593749997</c:v>
                </c:pt>
                <c:pt idx="3147">
                  <c:v>45188.599596064814</c:v>
                </c:pt>
                <c:pt idx="3148">
                  <c:v>45188.599598379631</c:v>
                </c:pt>
                <c:pt idx="3149">
                  <c:v>45188.599599537039</c:v>
                </c:pt>
                <c:pt idx="3150">
                  <c:v>45188.599601851849</c:v>
                </c:pt>
                <c:pt idx="3151">
                  <c:v>45188.599603009265</c:v>
                </c:pt>
                <c:pt idx="3152">
                  <c:v>45188.599605324074</c:v>
                </c:pt>
                <c:pt idx="3153">
                  <c:v>45188.599607638884</c:v>
                </c:pt>
                <c:pt idx="3154">
                  <c:v>45188.599608796299</c:v>
                </c:pt>
                <c:pt idx="3155">
                  <c:v>45188.599611111116</c:v>
                </c:pt>
                <c:pt idx="3156">
                  <c:v>45188.599613425926</c:v>
                </c:pt>
                <c:pt idx="3157">
                  <c:v>45188.599614583334</c:v>
                </c:pt>
                <c:pt idx="3158">
                  <c:v>45188.599616898151</c:v>
                </c:pt>
                <c:pt idx="3159">
                  <c:v>45188.599619212961</c:v>
                </c:pt>
                <c:pt idx="3160">
                  <c:v>45188.599620370369</c:v>
                </c:pt>
                <c:pt idx="3161">
                  <c:v>45188.599622685186</c:v>
                </c:pt>
                <c:pt idx="3162">
                  <c:v>45188.599625000003</c:v>
                </c:pt>
                <c:pt idx="3163">
                  <c:v>45188.599626157404</c:v>
                </c:pt>
                <c:pt idx="3164">
                  <c:v>45188.599628472221</c:v>
                </c:pt>
                <c:pt idx="3165">
                  <c:v>45188.599629629629</c:v>
                </c:pt>
                <c:pt idx="3166">
                  <c:v>45188.599631944446</c:v>
                </c:pt>
                <c:pt idx="3167">
                  <c:v>45188.599634259255</c:v>
                </c:pt>
                <c:pt idx="3168">
                  <c:v>45188.599635416671</c:v>
                </c:pt>
                <c:pt idx="3169">
                  <c:v>45188.59963773148</c:v>
                </c:pt>
                <c:pt idx="3170">
                  <c:v>45188.599640046297</c:v>
                </c:pt>
                <c:pt idx="3171">
                  <c:v>45188.599641203706</c:v>
                </c:pt>
                <c:pt idx="3172">
                  <c:v>45188.599643518522</c:v>
                </c:pt>
                <c:pt idx="3173">
                  <c:v>45188.599645833339</c:v>
                </c:pt>
                <c:pt idx="3174">
                  <c:v>45188.59964699074</c:v>
                </c:pt>
                <c:pt idx="3175">
                  <c:v>45188.599649305557</c:v>
                </c:pt>
                <c:pt idx="3176">
                  <c:v>45188.599650462958</c:v>
                </c:pt>
                <c:pt idx="3177">
                  <c:v>45188.599652777775</c:v>
                </c:pt>
                <c:pt idx="3178">
                  <c:v>45188.599653935184</c:v>
                </c:pt>
                <c:pt idx="3179">
                  <c:v>45188.59965625</c:v>
                </c:pt>
                <c:pt idx="3180">
                  <c:v>45188.59965856481</c:v>
                </c:pt>
                <c:pt idx="3181">
                  <c:v>45188.599659722226</c:v>
                </c:pt>
                <c:pt idx="3182">
                  <c:v>45188.599662037035</c:v>
                </c:pt>
                <c:pt idx="3183">
                  <c:v>45188.599663194444</c:v>
                </c:pt>
                <c:pt idx="3184">
                  <c:v>45188.59966550926</c:v>
                </c:pt>
                <c:pt idx="3185">
                  <c:v>45188.599667824077</c:v>
                </c:pt>
                <c:pt idx="3186">
                  <c:v>45188.599668981478</c:v>
                </c:pt>
                <c:pt idx="3187">
                  <c:v>45188.599671296295</c:v>
                </c:pt>
                <c:pt idx="3188">
                  <c:v>45188.599673611112</c:v>
                </c:pt>
                <c:pt idx="3189">
                  <c:v>45188.59967476852</c:v>
                </c:pt>
                <c:pt idx="3190">
                  <c:v>45188.59967708333</c:v>
                </c:pt>
                <c:pt idx="3191">
                  <c:v>45188.599678240746</c:v>
                </c:pt>
                <c:pt idx="3192">
                  <c:v>45188.599680555555</c:v>
                </c:pt>
                <c:pt idx="3193">
                  <c:v>45188.599682870365</c:v>
                </c:pt>
                <c:pt idx="3194">
                  <c:v>45188.59968402778</c:v>
                </c:pt>
                <c:pt idx="3195">
                  <c:v>45188.599686342597</c:v>
                </c:pt>
                <c:pt idx="3196">
                  <c:v>45188.599688657407</c:v>
                </c:pt>
                <c:pt idx="3197">
                  <c:v>45188.599689814815</c:v>
                </c:pt>
                <c:pt idx="3198">
                  <c:v>45188.599692129632</c:v>
                </c:pt>
                <c:pt idx="3199">
                  <c:v>45188.599693287033</c:v>
                </c:pt>
                <c:pt idx="3200">
                  <c:v>45188.59969560185</c:v>
                </c:pt>
                <c:pt idx="3201">
                  <c:v>45188.599697916667</c:v>
                </c:pt>
                <c:pt idx="3202">
                  <c:v>45188.599699074075</c:v>
                </c:pt>
                <c:pt idx="3203">
                  <c:v>45188.599701388885</c:v>
                </c:pt>
                <c:pt idx="3204">
                  <c:v>45188.599703703701</c:v>
                </c:pt>
                <c:pt idx="3205">
                  <c:v>45188.59970486111</c:v>
                </c:pt>
                <c:pt idx="3206">
                  <c:v>45188.599707175927</c:v>
                </c:pt>
                <c:pt idx="3207">
                  <c:v>45188.599708333335</c:v>
                </c:pt>
                <c:pt idx="3208">
                  <c:v>45188.599710648152</c:v>
                </c:pt>
                <c:pt idx="3209">
                  <c:v>45188.599712962969</c:v>
                </c:pt>
                <c:pt idx="3210">
                  <c:v>45188.59971412037</c:v>
                </c:pt>
                <c:pt idx="3211">
                  <c:v>45188.599716435187</c:v>
                </c:pt>
                <c:pt idx="3212">
                  <c:v>45188.599718750003</c:v>
                </c:pt>
                <c:pt idx="3213">
                  <c:v>45188.599719907405</c:v>
                </c:pt>
                <c:pt idx="3214">
                  <c:v>45188.599722222221</c:v>
                </c:pt>
                <c:pt idx="3215">
                  <c:v>45188.59972337963</c:v>
                </c:pt>
                <c:pt idx="3216">
                  <c:v>45188.599725694439</c:v>
                </c:pt>
                <c:pt idx="3217">
                  <c:v>45188.599728009256</c:v>
                </c:pt>
                <c:pt idx="3218">
                  <c:v>45188.599729166664</c:v>
                </c:pt>
                <c:pt idx="3219">
                  <c:v>45188.599731481481</c:v>
                </c:pt>
                <c:pt idx="3220">
                  <c:v>45188.599733796298</c:v>
                </c:pt>
                <c:pt idx="3221">
                  <c:v>45188.599734953707</c:v>
                </c:pt>
                <c:pt idx="3222">
                  <c:v>45188.599737268523</c:v>
                </c:pt>
                <c:pt idx="3223">
                  <c:v>45188.599739583333</c:v>
                </c:pt>
                <c:pt idx="3224">
                  <c:v>45188.599740740741</c:v>
                </c:pt>
                <c:pt idx="3225">
                  <c:v>45188.599743055558</c:v>
                </c:pt>
                <c:pt idx="3226">
                  <c:v>45188.599745370375</c:v>
                </c:pt>
                <c:pt idx="3227">
                  <c:v>45188.599746527776</c:v>
                </c:pt>
                <c:pt idx="3228">
                  <c:v>45188.599748842593</c:v>
                </c:pt>
                <c:pt idx="3229">
                  <c:v>45188.599750000001</c:v>
                </c:pt>
                <c:pt idx="3230">
                  <c:v>45188.599752314811</c:v>
                </c:pt>
                <c:pt idx="3231">
                  <c:v>45188.599754629628</c:v>
                </c:pt>
                <c:pt idx="3232">
                  <c:v>45188.599755787043</c:v>
                </c:pt>
                <c:pt idx="3233">
                  <c:v>45188.599758101846</c:v>
                </c:pt>
                <c:pt idx="3234">
                  <c:v>45188.599759259261</c:v>
                </c:pt>
                <c:pt idx="3235">
                  <c:v>45188.599761574078</c:v>
                </c:pt>
                <c:pt idx="3236">
                  <c:v>45188.599762731479</c:v>
                </c:pt>
                <c:pt idx="3237">
                  <c:v>45188.599765046296</c:v>
                </c:pt>
                <c:pt idx="3238">
                  <c:v>45188.599766203704</c:v>
                </c:pt>
                <c:pt idx="3239">
                  <c:v>45188.599768518514</c:v>
                </c:pt>
                <c:pt idx="3240">
                  <c:v>45188.599770833331</c:v>
                </c:pt>
                <c:pt idx="3241">
                  <c:v>45188.599771990739</c:v>
                </c:pt>
                <c:pt idx="3242">
                  <c:v>45188.599774305556</c:v>
                </c:pt>
                <c:pt idx="3243">
                  <c:v>45188.599776620373</c:v>
                </c:pt>
                <c:pt idx="3244">
                  <c:v>45188.599777777781</c:v>
                </c:pt>
                <c:pt idx="3245">
                  <c:v>45188.599780092598</c:v>
                </c:pt>
                <c:pt idx="3246">
                  <c:v>45188.599781249999</c:v>
                </c:pt>
                <c:pt idx="3247">
                  <c:v>45188.599783564816</c:v>
                </c:pt>
                <c:pt idx="3248">
                  <c:v>45188.599785879633</c:v>
                </c:pt>
                <c:pt idx="3249">
                  <c:v>45188.599787037034</c:v>
                </c:pt>
                <c:pt idx="3250">
                  <c:v>45188.599789351851</c:v>
                </c:pt>
                <c:pt idx="3251">
                  <c:v>45188.599791666667</c:v>
                </c:pt>
                <c:pt idx="3252">
                  <c:v>45188.599792824069</c:v>
                </c:pt>
                <c:pt idx="3253">
                  <c:v>45188.599795138885</c:v>
                </c:pt>
                <c:pt idx="3254">
                  <c:v>45188.599796296301</c:v>
                </c:pt>
                <c:pt idx="3255">
                  <c:v>45188.599798611111</c:v>
                </c:pt>
                <c:pt idx="3256">
                  <c:v>45188.599799768519</c:v>
                </c:pt>
                <c:pt idx="3257">
                  <c:v>45188.599802083336</c:v>
                </c:pt>
                <c:pt idx="3258">
                  <c:v>45188.599804398145</c:v>
                </c:pt>
                <c:pt idx="3259">
                  <c:v>45188.599805555554</c:v>
                </c:pt>
                <c:pt idx="3260">
                  <c:v>45188.599807870371</c:v>
                </c:pt>
                <c:pt idx="3261">
                  <c:v>45188.599810185187</c:v>
                </c:pt>
                <c:pt idx="3262">
                  <c:v>45188.599811342589</c:v>
                </c:pt>
                <c:pt idx="3263">
                  <c:v>45188.599813657405</c:v>
                </c:pt>
                <c:pt idx="3264">
                  <c:v>45188.599814814814</c:v>
                </c:pt>
                <c:pt idx="3265">
                  <c:v>45188.599817129631</c:v>
                </c:pt>
                <c:pt idx="3266">
                  <c:v>45188.599819444447</c:v>
                </c:pt>
                <c:pt idx="3267">
                  <c:v>45188.599820601856</c:v>
                </c:pt>
                <c:pt idx="3268">
                  <c:v>45188.599822916673</c:v>
                </c:pt>
                <c:pt idx="3269">
                  <c:v>45188.599824074074</c:v>
                </c:pt>
                <c:pt idx="3270">
                  <c:v>45188.599826388891</c:v>
                </c:pt>
                <c:pt idx="3271">
                  <c:v>45188.599827546292</c:v>
                </c:pt>
                <c:pt idx="3272">
                  <c:v>45188.599829861108</c:v>
                </c:pt>
                <c:pt idx="3273">
                  <c:v>45188.599832175925</c:v>
                </c:pt>
                <c:pt idx="3274">
                  <c:v>45188.599833333334</c:v>
                </c:pt>
                <c:pt idx="3275">
                  <c:v>45188.599835648143</c:v>
                </c:pt>
                <c:pt idx="3276">
                  <c:v>45188.59983796296</c:v>
                </c:pt>
                <c:pt idx="3277">
                  <c:v>45188.599839120368</c:v>
                </c:pt>
                <c:pt idx="3278">
                  <c:v>45188.599841435185</c:v>
                </c:pt>
                <c:pt idx="3279">
                  <c:v>45188.599843749995</c:v>
                </c:pt>
                <c:pt idx="3280">
                  <c:v>45188.59984490741</c:v>
                </c:pt>
                <c:pt idx="3281">
                  <c:v>45188.59984722222</c:v>
                </c:pt>
                <c:pt idx="3282">
                  <c:v>45188.599848379628</c:v>
                </c:pt>
                <c:pt idx="3283">
                  <c:v>45188.599850694445</c:v>
                </c:pt>
                <c:pt idx="3284">
                  <c:v>45188.599853009262</c:v>
                </c:pt>
                <c:pt idx="3285">
                  <c:v>45188.599854166663</c:v>
                </c:pt>
                <c:pt idx="3286">
                  <c:v>45188.59985648148</c:v>
                </c:pt>
                <c:pt idx="3287">
                  <c:v>45188.599858796297</c:v>
                </c:pt>
                <c:pt idx="3288">
                  <c:v>45188.599861111114</c:v>
                </c:pt>
                <c:pt idx="3289">
                  <c:v>45188.599862268515</c:v>
                </c:pt>
                <c:pt idx="3290">
                  <c:v>45188.599864583332</c:v>
                </c:pt>
                <c:pt idx="3291">
                  <c:v>45188.599865740747</c:v>
                </c:pt>
                <c:pt idx="3292">
                  <c:v>45188.599868055549</c:v>
                </c:pt>
                <c:pt idx="3293">
                  <c:v>45188.599869212965</c:v>
                </c:pt>
                <c:pt idx="3294">
                  <c:v>45188.599871527782</c:v>
                </c:pt>
                <c:pt idx="3295">
                  <c:v>45188.599873842591</c:v>
                </c:pt>
                <c:pt idx="3296">
                  <c:v>45188.599875</c:v>
                </c:pt>
                <c:pt idx="3297">
                  <c:v>45188.599877314817</c:v>
                </c:pt>
                <c:pt idx="3298">
                  <c:v>45188.599878472218</c:v>
                </c:pt>
                <c:pt idx="3299">
                  <c:v>45188.599880787035</c:v>
                </c:pt>
                <c:pt idx="3300">
                  <c:v>45188.599883101851</c:v>
                </c:pt>
                <c:pt idx="3301">
                  <c:v>45188.59988425926</c:v>
                </c:pt>
                <c:pt idx="3302">
                  <c:v>45188.599886574069</c:v>
                </c:pt>
                <c:pt idx="3303">
                  <c:v>45188.599888888886</c:v>
                </c:pt>
                <c:pt idx="3304">
                  <c:v>45188.599890046295</c:v>
                </c:pt>
                <c:pt idx="3305">
                  <c:v>45188.599892361111</c:v>
                </c:pt>
                <c:pt idx="3306">
                  <c:v>45188.59989351852</c:v>
                </c:pt>
                <c:pt idx="3307">
                  <c:v>45188.599895833337</c:v>
                </c:pt>
                <c:pt idx="3308">
                  <c:v>45188.599898148153</c:v>
                </c:pt>
                <c:pt idx="3309">
                  <c:v>45188.599900462963</c:v>
                </c:pt>
                <c:pt idx="3310">
                  <c:v>45188.599901620371</c:v>
                </c:pt>
                <c:pt idx="3311">
                  <c:v>45188.599903935188</c:v>
                </c:pt>
                <c:pt idx="3312">
                  <c:v>45188.599905092589</c:v>
                </c:pt>
                <c:pt idx="3313">
                  <c:v>45188.599907407406</c:v>
                </c:pt>
                <c:pt idx="3314">
                  <c:v>45188.599908564815</c:v>
                </c:pt>
                <c:pt idx="3315">
                  <c:v>45188.599910879624</c:v>
                </c:pt>
                <c:pt idx="3316">
                  <c:v>45188.599913194441</c:v>
                </c:pt>
                <c:pt idx="3317">
                  <c:v>45188.599914351849</c:v>
                </c:pt>
                <c:pt idx="3318">
                  <c:v>45188.599916666666</c:v>
                </c:pt>
                <c:pt idx="3319">
                  <c:v>45188.599918981483</c:v>
                </c:pt>
                <c:pt idx="3320">
                  <c:v>45188.599920138891</c:v>
                </c:pt>
                <c:pt idx="3321">
                  <c:v>45188.599922453708</c:v>
                </c:pt>
                <c:pt idx="3322">
                  <c:v>45188.599924768518</c:v>
                </c:pt>
                <c:pt idx="3323">
                  <c:v>45188.599925925926</c:v>
                </c:pt>
                <c:pt idx="3324">
                  <c:v>45188.599928240743</c:v>
                </c:pt>
                <c:pt idx="3325">
                  <c:v>45188.59993055556</c:v>
                </c:pt>
                <c:pt idx="3326">
                  <c:v>45188.599931712961</c:v>
                </c:pt>
                <c:pt idx="3327">
                  <c:v>45188.599934027778</c:v>
                </c:pt>
                <c:pt idx="3328">
                  <c:v>45188.599935185186</c:v>
                </c:pt>
                <c:pt idx="3329">
                  <c:v>45188.599937499996</c:v>
                </c:pt>
                <c:pt idx="3330">
                  <c:v>45188.599939814812</c:v>
                </c:pt>
                <c:pt idx="3331">
                  <c:v>45188.599940972228</c:v>
                </c:pt>
                <c:pt idx="3332">
                  <c:v>45188.599943287038</c:v>
                </c:pt>
                <c:pt idx="3333">
                  <c:v>45188.599945601847</c:v>
                </c:pt>
                <c:pt idx="3334">
                  <c:v>45188.599946759263</c:v>
                </c:pt>
                <c:pt idx="3335">
                  <c:v>45188.599949074072</c:v>
                </c:pt>
                <c:pt idx="3336">
                  <c:v>45188.599951388889</c:v>
                </c:pt>
                <c:pt idx="3337">
                  <c:v>45188.599952546298</c:v>
                </c:pt>
                <c:pt idx="3338">
                  <c:v>45188.599954861114</c:v>
                </c:pt>
                <c:pt idx="3339">
                  <c:v>45188.599956018516</c:v>
                </c:pt>
                <c:pt idx="3340">
                  <c:v>45188.599958333332</c:v>
                </c:pt>
                <c:pt idx="3341">
                  <c:v>45188.599960648149</c:v>
                </c:pt>
                <c:pt idx="3342">
                  <c:v>45188.599961805558</c:v>
                </c:pt>
                <c:pt idx="3343">
                  <c:v>45188.599964120367</c:v>
                </c:pt>
                <c:pt idx="3344">
                  <c:v>45188.599966435184</c:v>
                </c:pt>
                <c:pt idx="3345">
                  <c:v>45188.599967592592</c:v>
                </c:pt>
                <c:pt idx="3346">
                  <c:v>45188.599969907409</c:v>
                </c:pt>
                <c:pt idx="3347">
                  <c:v>45188.599971064818</c:v>
                </c:pt>
                <c:pt idx="3348">
                  <c:v>45188.599973379634</c:v>
                </c:pt>
                <c:pt idx="3349">
                  <c:v>45188.599975694444</c:v>
                </c:pt>
                <c:pt idx="3350">
                  <c:v>45188.599976851852</c:v>
                </c:pt>
                <c:pt idx="3351">
                  <c:v>45188.599979166669</c:v>
                </c:pt>
                <c:pt idx="3352">
                  <c:v>45188.59998032407</c:v>
                </c:pt>
                <c:pt idx="3353">
                  <c:v>45188.599982638887</c:v>
                </c:pt>
                <c:pt idx="3354">
                  <c:v>45188.599984953704</c:v>
                </c:pt>
                <c:pt idx="3355">
                  <c:v>45188.599986111112</c:v>
                </c:pt>
                <c:pt idx="3356">
                  <c:v>45188.599988425922</c:v>
                </c:pt>
                <c:pt idx="3357">
                  <c:v>45188.599989583337</c:v>
                </c:pt>
                <c:pt idx="3358">
                  <c:v>45188.599991898147</c:v>
                </c:pt>
                <c:pt idx="3359">
                  <c:v>45188.599994212964</c:v>
                </c:pt>
                <c:pt idx="3360">
                  <c:v>45188.599995370372</c:v>
                </c:pt>
                <c:pt idx="3361">
                  <c:v>45188.599997685189</c:v>
                </c:pt>
                <c:pt idx="3362">
                  <c:v>45188.6</c:v>
                </c:pt>
                <c:pt idx="3363">
                  <c:v>45188.600001157407</c:v>
                </c:pt>
                <c:pt idx="3364">
                  <c:v>45188.600003472224</c:v>
                </c:pt>
                <c:pt idx="3365">
                  <c:v>45188.600004629632</c:v>
                </c:pt>
                <c:pt idx="3366">
                  <c:v>45188.600006944442</c:v>
                </c:pt>
                <c:pt idx="3367">
                  <c:v>45188.600009259259</c:v>
                </c:pt>
                <c:pt idx="3368">
                  <c:v>45188.600010416667</c:v>
                </c:pt>
                <c:pt idx="3369">
                  <c:v>45188.600012731476</c:v>
                </c:pt>
                <c:pt idx="3370">
                  <c:v>45188.600015046293</c:v>
                </c:pt>
                <c:pt idx="3371">
                  <c:v>45188.600016203709</c:v>
                </c:pt>
                <c:pt idx="3372">
                  <c:v>45188.600018518518</c:v>
                </c:pt>
                <c:pt idx="3373">
                  <c:v>45188.600019675927</c:v>
                </c:pt>
                <c:pt idx="3374">
                  <c:v>45188.600021990744</c:v>
                </c:pt>
                <c:pt idx="3375">
                  <c:v>45188.600023148145</c:v>
                </c:pt>
                <c:pt idx="3376">
                  <c:v>45188.600025462962</c:v>
                </c:pt>
                <c:pt idx="3377">
                  <c:v>45188.600027777778</c:v>
                </c:pt>
                <c:pt idx="3378">
                  <c:v>45188.600028935187</c:v>
                </c:pt>
                <c:pt idx="3379">
                  <c:v>45188.600031249996</c:v>
                </c:pt>
                <c:pt idx="3380">
                  <c:v>45188.600033564813</c:v>
                </c:pt>
                <c:pt idx="3381">
                  <c:v>45188.600034722222</c:v>
                </c:pt>
                <c:pt idx="3382">
                  <c:v>45188.600037037038</c:v>
                </c:pt>
                <c:pt idx="3383">
                  <c:v>45188.600038194447</c:v>
                </c:pt>
                <c:pt idx="3384">
                  <c:v>45188.600040509264</c:v>
                </c:pt>
                <c:pt idx="3385">
                  <c:v>45188.600042824073</c:v>
                </c:pt>
                <c:pt idx="3386">
                  <c:v>45188.600043981482</c:v>
                </c:pt>
                <c:pt idx="3387">
                  <c:v>45188.600046296298</c:v>
                </c:pt>
                <c:pt idx="3388">
                  <c:v>45188.600048611115</c:v>
                </c:pt>
                <c:pt idx="3389">
                  <c:v>45188.600049768516</c:v>
                </c:pt>
                <c:pt idx="3390">
                  <c:v>45188.600052083333</c:v>
                </c:pt>
                <c:pt idx="3391">
                  <c:v>45188.600053240734</c:v>
                </c:pt>
                <c:pt idx="3392">
                  <c:v>45188.600055555551</c:v>
                </c:pt>
                <c:pt idx="3393">
                  <c:v>45188.600057870368</c:v>
                </c:pt>
                <c:pt idx="3394">
                  <c:v>45188.600059027776</c:v>
                </c:pt>
                <c:pt idx="3395">
                  <c:v>45188.600061342593</c:v>
                </c:pt>
                <c:pt idx="3396">
                  <c:v>45188.600062500002</c:v>
                </c:pt>
                <c:pt idx="3397">
                  <c:v>45188.600064814818</c:v>
                </c:pt>
                <c:pt idx="3398">
                  <c:v>45188.600067129628</c:v>
                </c:pt>
                <c:pt idx="3399">
                  <c:v>45188.600068287036</c:v>
                </c:pt>
                <c:pt idx="3400">
                  <c:v>45188.600070601853</c:v>
                </c:pt>
                <c:pt idx="3401">
                  <c:v>45188.600071759261</c:v>
                </c:pt>
                <c:pt idx="3402">
                  <c:v>45188.600074074071</c:v>
                </c:pt>
                <c:pt idx="3403">
                  <c:v>45188.600076388888</c:v>
                </c:pt>
                <c:pt idx="3404">
                  <c:v>45188.600077546296</c:v>
                </c:pt>
                <c:pt idx="3405">
                  <c:v>45188.600079861113</c:v>
                </c:pt>
                <c:pt idx="3406">
                  <c:v>45188.600081018521</c:v>
                </c:pt>
                <c:pt idx="3407">
                  <c:v>45188.600083333338</c:v>
                </c:pt>
                <c:pt idx="3408">
                  <c:v>45188.600085648148</c:v>
                </c:pt>
                <c:pt idx="3409">
                  <c:v>45188.600086805556</c:v>
                </c:pt>
                <c:pt idx="3410">
                  <c:v>45188.600089120373</c:v>
                </c:pt>
                <c:pt idx="3411">
                  <c:v>45188.60009143519</c:v>
                </c:pt>
                <c:pt idx="3412">
                  <c:v>45188.600092592591</c:v>
                </c:pt>
                <c:pt idx="3413">
                  <c:v>45188.600094907408</c:v>
                </c:pt>
                <c:pt idx="3414">
                  <c:v>45188.600096064809</c:v>
                </c:pt>
                <c:pt idx="3415">
                  <c:v>45188.600098379626</c:v>
                </c:pt>
                <c:pt idx="3416">
                  <c:v>45188.600100694443</c:v>
                </c:pt>
                <c:pt idx="3417">
                  <c:v>45188.600101851851</c:v>
                </c:pt>
                <c:pt idx="3418">
                  <c:v>45188.600104166668</c:v>
                </c:pt>
                <c:pt idx="3419">
                  <c:v>45188.600106481477</c:v>
                </c:pt>
                <c:pt idx="3420">
                  <c:v>45188.600107638893</c:v>
                </c:pt>
                <c:pt idx="3421">
                  <c:v>45188.600109953702</c:v>
                </c:pt>
                <c:pt idx="3422">
                  <c:v>45188.600111111111</c:v>
                </c:pt>
                <c:pt idx="3423">
                  <c:v>45188.600113425928</c:v>
                </c:pt>
                <c:pt idx="3424">
                  <c:v>45188.600115740745</c:v>
                </c:pt>
                <c:pt idx="3425">
                  <c:v>45188.600116898146</c:v>
                </c:pt>
                <c:pt idx="3426">
                  <c:v>45188.600119212962</c:v>
                </c:pt>
                <c:pt idx="3427">
                  <c:v>45188.600121527779</c:v>
                </c:pt>
                <c:pt idx="3428">
                  <c:v>45188.60012268518</c:v>
                </c:pt>
                <c:pt idx="3429">
                  <c:v>45188.600124999997</c:v>
                </c:pt>
                <c:pt idx="3430">
                  <c:v>45188.600126157413</c:v>
                </c:pt>
                <c:pt idx="3431">
                  <c:v>45188.600128472222</c:v>
                </c:pt>
                <c:pt idx="3432">
                  <c:v>45188.600130787032</c:v>
                </c:pt>
                <c:pt idx="3433">
                  <c:v>45188.600131944448</c:v>
                </c:pt>
                <c:pt idx="3434">
                  <c:v>45188.600134259257</c:v>
                </c:pt>
                <c:pt idx="3435">
                  <c:v>45188.600136574074</c:v>
                </c:pt>
                <c:pt idx="3436">
                  <c:v>45188.600137731482</c:v>
                </c:pt>
                <c:pt idx="3437">
                  <c:v>45188.600140046299</c:v>
                </c:pt>
                <c:pt idx="3438">
                  <c:v>45188.6001412037</c:v>
                </c:pt>
                <c:pt idx="3439">
                  <c:v>45188.600143518517</c:v>
                </c:pt>
                <c:pt idx="3440">
                  <c:v>45188.600145833334</c:v>
                </c:pt>
                <c:pt idx="3441">
                  <c:v>45188.600146990742</c:v>
                </c:pt>
                <c:pt idx="3442">
                  <c:v>45188.600149305552</c:v>
                </c:pt>
                <c:pt idx="3443">
                  <c:v>45188.600150462968</c:v>
                </c:pt>
                <c:pt idx="3444">
                  <c:v>45188.600152777777</c:v>
                </c:pt>
                <c:pt idx="3445">
                  <c:v>45188.600155092594</c:v>
                </c:pt>
                <c:pt idx="3446">
                  <c:v>45188.600156250002</c:v>
                </c:pt>
                <c:pt idx="3447">
                  <c:v>45188.600158564819</c:v>
                </c:pt>
                <c:pt idx="3448">
                  <c:v>45188.600160879636</c:v>
                </c:pt>
                <c:pt idx="3449">
                  <c:v>45188.600162037037</c:v>
                </c:pt>
                <c:pt idx="3450">
                  <c:v>45188.600164351854</c:v>
                </c:pt>
                <c:pt idx="3451">
                  <c:v>45188.600166666671</c:v>
                </c:pt>
                <c:pt idx="3452">
                  <c:v>45188.600167824072</c:v>
                </c:pt>
                <c:pt idx="3453">
                  <c:v>45188.600170138889</c:v>
                </c:pt>
                <c:pt idx="3454">
                  <c:v>45188.600171296297</c:v>
                </c:pt>
                <c:pt idx="3455">
                  <c:v>45188.600173611107</c:v>
                </c:pt>
                <c:pt idx="3456">
                  <c:v>45188.600175925923</c:v>
                </c:pt>
                <c:pt idx="3457">
                  <c:v>45188.600177083332</c:v>
                </c:pt>
                <c:pt idx="3458">
                  <c:v>45188.600179398149</c:v>
                </c:pt>
                <c:pt idx="3459">
                  <c:v>45188.600181712958</c:v>
                </c:pt>
                <c:pt idx="3460">
                  <c:v>45188.600182870374</c:v>
                </c:pt>
                <c:pt idx="3461">
                  <c:v>45188.600185185191</c:v>
                </c:pt>
                <c:pt idx="3462">
                  <c:v>45188.6001875</c:v>
                </c:pt>
                <c:pt idx="3463">
                  <c:v>45188.600188657409</c:v>
                </c:pt>
                <c:pt idx="3464">
                  <c:v>45188.600190972225</c:v>
                </c:pt>
                <c:pt idx="3465">
                  <c:v>45188.600192129627</c:v>
                </c:pt>
                <c:pt idx="3466">
                  <c:v>45188.600194444443</c:v>
                </c:pt>
                <c:pt idx="3467">
                  <c:v>45188.60019675926</c:v>
                </c:pt>
                <c:pt idx="3468">
                  <c:v>45188.600197916661</c:v>
                </c:pt>
                <c:pt idx="3469">
                  <c:v>45188.600200231478</c:v>
                </c:pt>
                <c:pt idx="3470">
                  <c:v>45188.600201388894</c:v>
                </c:pt>
                <c:pt idx="3471">
                  <c:v>45188.600203703703</c:v>
                </c:pt>
                <c:pt idx="3472">
                  <c:v>45188.600204861112</c:v>
                </c:pt>
                <c:pt idx="3473">
                  <c:v>45188.600207175929</c:v>
                </c:pt>
                <c:pt idx="3474">
                  <c:v>45188.600209490738</c:v>
                </c:pt>
                <c:pt idx="3475">
                  <c:v>45188.600211805555</c:v>
                </c:pt>
                <c:pt idx="3476">
                  <c:v>45188.600212962963</c:v>
                </c:pt>
                <c:pt idx="3477">
                  <c:v>45188.60021527778</c:v>
                </c:pt>
                <c:pt idx="3478">
                  <c:v>45188.600217592597</c:v>
                </c:pt>
                <c:pt idx="3479">
                  <c:v>45188.600218749998</c:v>
                </c:pt>
                <c:pt idx="3480">
                  <c:v>45188.600221064815</c:v>
                </c:pt>
                <c:pt idx="3481">
                  <c:v>45188.600222222223</c:v>
                </c:pt>
                <c:pt idx="3482">
                  <c:v>45188.600224537033</c:v>
                </c:pt>
                <c:pt idx="3483">
                  <c:v>45188.60022685185</c:v>
                </c:pt>
                <c:pt idx="3484">
                  <c:v>45188.600228009265</c:v>
                </c:pt>
                <c:pt idx="3485">
                  <c:v>45188.600230324075</c:v>
                </c:pt>
                <c:pt idx="3486">
                  <c:v>45188.600232638884</c:v>
                </c:pt>
                <c:pt idx="3487">
                  <c:v>45188.6002337963</c:v>
                </c:pt>
                <c:pt idx="3488">
                  <c:v>45188.600236111117</c:v>
                </c:pt>
                <c:pt idx="3489">
                  <c:v>45188.600237268518</c:v>
                </c:pt>
                <c:pt idx="3490">
                  <c:v>45188.600239583335</c:v>
                </c:pt>
                <c:pt idx="3491">
                  <c:v>45188.600241898152</c:v>
                </c:pt>
                <c:pt idx="3492">
                  <c:v>45188.600243055553</c:v>
                </c:pt>
                <c:pt idx="3493">
                  <c:v>45188.60024537037</c:v>
                </c:pt>
                <c:pt idx="3494">
                  <c:v>45188.600247685186</c:v>
                </c:pt>
                <c:pt idx="3495">
                  <c:v>45188.600248842587</c:v>
                </c:pt>
                <c:pt idx="3496">
                  <c:v>45188.600251157404</c:v>
                </c:pt>
                <c:pt idx="3497">
                  <c:v>45188.600252314813</c:v>
                </c:pt>
                <c:pt idx="3498">
                  <c:v>45188.600254629629</c:v>
                </c:pt>
                <c:pt idx="3499">
                  <c:v>45188.600256944446</c:v>
                </c:pt>
                <c:pt idx="3500">
                  <c:v>45188.600258101855</c:v>
                </c:pt>
                <c:pt idx="3501">
                  <c:v>45188.600260416672</c:v>
                </c:pt>
                <c:pt idx="3502">
                  <c:v>45188.600261574073</c:v>
                </c:pt>
                <c:pt idx="3503">
                  <c:v>45188.600263888889</c:v>
                </c:pt>
                <c:pt idx="3504">
                  <c:v>45188.600266203706</c:v>
                </c:pt>
                <c:pt idx="3505">
                  <c:v>45188.600267361107</c:v>
                </c:pt>
                <c:pt idx="3506">
                  <c:v>45188.600269675924</c:v>
                </c:pt>
                <c:pt idx="3507">
                  <c:v>45188.600271990741</c:v>
                </c:pt>
                <c:pt idx="3508">
                  <c:v>45188.600273148142</c:v>
                </c:pt>
                <c:pt idx="3509">
                  <c:v>45188.600275462959</c:v>
                </c:pt>
                <c:pt idx="3510">
                  <c:v>45188.600276620375</c:v>
                </c:pt>
                <c:pt idx="3511">
                  <c:v>45188.600278935184</c:v>
                </c:pt>
                <c:pt idx="3512">
                  <c:v>45188.600281250001</c:v>
                </c:pt>
                <c:pt idx="3513">
                  <c:v>45188.600282407409</c:v>
                </c:pt>
                <c:pt idx="3514">
                  <c:v>45188.600284722226</c:v>
                </c:pt>
                <c:pt idx="3515">
                  <c:v>45188.600285879627</c:v>
                </c:pt>
                <c:pt idx="3516">
                  <c:v>45188.600288194444</c:v>
                </c:pt>
                <c:pt idx="3517">
                  <c:v>45188.600290509261</c:v>
                </c:pt>
                <c:pt idx="3518">
                  <c:v>45188.600291666662</c:v>
                </c:pt>
                <c:pt idx="3519">
                  <c:v>45188.600293981479</c:v>
                </c:pt>
                <c:pt idx="3520">
                  <c:v>45188.600295138887</c:v>
                </c:pt>
                <c:pt idx="3521">
                  <c:v>45188.600297453704</c:v>
                </c:pt>
                <c:pt idx="3522">
                  <c:v>45188.600299768521</c:v>
                </c:pt>
                <c:pt idx="3523">
                  <c:v>45188.600300925929</c:v>
                </c:pt>
                <c:pt idx="3524">
                  <c:v>45188.600303240746</c:v>
                </c:pt>
                <c:pt idx="3525">
                  <c:v>45188.600304398147</c:v>
                </c:pt>
                <c:pt idx="3526">
                  <c:v>45188.600306712964</c:v>
                </c:pt>
                <c:pt idx="3527">
                  <c:v>45188.600309027781</c:v>
                </c:pt>
                <c:pt idx="3528">
                  <c:v>45188.600310185182</c:v>
                </c:pt>
                <c:pt idx="3529">
                  <c:v>45188.600312499999</c:v>
                </c:pt>
                <c:pt idx="3530">
                  <c:v>45188.600314814816</c:v>
                </c:pt>
                <c:pt idx="3531">
                  <c:v>45188.600315972217</c:v>
                </c:pt>
                <c:pt idx="3532">
                  <c:v>45188.600318287034</c:v>
                </c:pt>
                <c:pt idx="3533">
                  <c:v>45188.60032060185</c:v>
                </c:pt>
                <c:pt idx="3534">
                  <c:v>45188.600321759259</c:v>
                </c:pt>
                <c:pt idx="3535">
                  <c:v>45188.600324074076</c:v>
                </c:pt>
                <c:pt idx="3536">
                  <c:v>45188.600325231484</c:v>
                </c:pt>
                <c:pt idx="3537">
                  <c:v>45188.600327546301</c:v>
                </c:pt>
                <c:pt idx="3538">
                  <c:v>45188.60032986111</c:v>
                </c:pt>
                <c:pt idx="3539">
                  <c:v>45188.600331018519</c:v>
                </c:pt>
                <c:pt idx="3540">
                  <c:v>45188.600333333336</c:v>
                </c:pt>
                <c:pt idx="3541">
                  <c:v>45188.600335648152</c:v>
                </c:pt>
                <c:pt idx="3542">
                  <c:v>45188.600336805554</c:v>
                </c:pt>
                <c:pt idx="3543">
                  <c:v>45188.60033912037</c:v>
                </c:pt>
                <c:pt idx="3544">
                  <c:v>45188.600340277779</c:v>
                </c:pt>
                <c:pt idx="3545">
                  <c:v>45188.600342592588</c:v>
                </c:pt>
                <c:pt idx="3546">
                  <c:v>45188.600344907405</c:v>
                </c:pt>
                <c:pt idx="3547">
                  <c:v>45188.600346064821</c:v>
                </c:pt>
                <c:pt idx="3548">
                  <c:v>45188.60034837963</c:v>
                </c:pt>
                <c:pt idx="3549">
                  <c:v>45188.600349537039</c:v>
                </c:pt>
                <c:pt idx="3550">
                  <c:v>45188.600351851856</c:v>
                </c:pt>
                <c:pt idx="3551">
                  <c:v>45188.600354166665</c:v>
                </c:pt>
                <c:pt idx="3552">
                  <c:v>45188.600355324073</c:v>
                </c:pt>
                <c:pt idx="3553">
                  <c:v>45188.60035763889</c:v>
                </c:pt>
                <c:pt idx="3554">
                  <c:v>45188.600358796291</c:v>
                </c:pt>
                <c:pt idx="3555">
                  <c:v>45188.600361111108</c:v>
                </c:pt>
                <c:pt idx="3556">
                  <c:v>45188.600363425925</c:v>
                </c:pt>
                <c:pt idx="3557">
                  <c:v>45188.600364583333</c:v>
                </c:pt>
                <c:pt idx="3558">
                  <c:v>45188.60036689815</c:v>
                </c:pt>
                <c:pt idx="3559">
                  <c:v>45188.60036921296</c:v>
                </c:pt>
                <c:pt idx="3560">
                  <c:v>45188.600370370375</c:v>
                </c:pt>
                <c:pt idx="3561">
                  <c:v>45188.600372685185</c:v>
                </c:pt>
                <c:pt idx="3562">
                  <c:v>45188.600375000002</c:v>
                </c:pt>
                <c:pt idx="3563">
                  <c:v>45188.60037615741</c:v>
                </c:pt>
                <c:pt idx="3564">
                  <c:v>45188.600378472227</c:v>
                </c:pt>
                <c:pt idx="3565">
                  <c:v>45188.600380787037</c:v>
                </c:pt>
                <c:pt idx="3566">
                  <c:v>45188.600381944445</c:v>
                </c:pt>
                <c:pt idx="3567">
                  <c:v>45188.600384259262</c:v>
                </c:pt>
                <c:pt idx="3568">
                  <c:v>45188.600385416663</c:v>
                </c:pt>
                <c:pt idx="3569">
                  <c:v>45188.60038773148</c:v>
                </c:pt>
                <c:pt idx="3570">
                  <c:v>45188.600390046297</c:v>
                </c:pt>
                <c:pt idx="3571">
                  <c:v>45188.600391203705</c:v>
                </c:pt>
                <c:pt idx="3572">
                  <c:v>45188.600393518514</c:v>
                </c:pt>
                <c:pt idx="3573">
                  <c:v>45188.60039467593</c:v>
                </c:pt>
                <c:pt idx="3574">
                  <c:v>45188.60039699074</c:v>
                </c:pt>
                <c:pt idx="3575">
                  <c:v>45188.600399305556</c:v>
                </c:pt>
                <c:pt idx="3576">
                  <c:v>45188.600400462965</c:v>
                </c:pt>
                <c:pt idx="3577">
                  <c:v>45188.600402777782</c:v>
                </c:pt>
                <c:pt idx="3578">
                  <c:v>45188.600403935183</c:v>
                </c:pt>
                <c:pt idx="3579">
                  <c:v>45188.60040625</c:v>
                </c:pt>
                <c:pt idx="3580">
                  <c:v>45188.600408564816</c:v>
                </c:pt>
                <c:pt idx="3581">
                  <c:v>45188.600409722225</c:v>
                </c:pt>
                <c:pt idx="3582">
                  <c:v>45188.600412037034</c:v>
                </c:pt>
                <c:pt idx="3583">
                  <c:v>45188.600414351851</c:v>
                </c:pt>
                <c:pt idx="3584">
                  <c:v>45188.60041550926</c:v>
                </c:pt>
                <c:pt idx="3585">
                  <c:v>45188.600417824069</c:v>
                </c:pt>
                <c:pt idx="3586">
                  <c:v>45188.600420138886</c:v>
                </c:pt>
                <c:pt idx="3587">
                  <c:v>45188.600421296302</c:v>
                </c:pt>
                <c:pt idx="3588">
                  <c:v>45188.600423611111</c:v>
                </c:pt>
                <c:pt idx="3589">
                  <c:v>45188.60042476852</c:v>
                </c:pt>
                <c:pt idx="3590">
                  <c:v>45188.600427083336</c:v>
                </c:pt>
                <c:pt idx="3591">
                  <c:v>45188.600429398146</c:v>
                </c:pt>
                <c:pt idx="3592">
                  <c:v>45188.600430555554</c:v>
                </c:pt>
                <c:pt idx="3593">
                  <c:v>45188.600432870371</c:v>
                </c:pt>
                <c:pt idx="3594">
                  <c:v>45188.600435185188</c:v>
                </c:pt>
                <c:pt idx="3595">
                  <c:v>45188.600436342589</c:v>
                </c:pt>
                <c:pt idx="3596">
                  <c:v>45188.600438657406</c:v>
                </c:pt>
                <c:pt idx="3597">
                  <c:v>45188.600439814814</c:v>
                </c:pt>
                <c:pt idx="3598">
                  <c:v>45188.600442129631</c:v>
                </c:pt>
                <c:pt idx="3599">
                  <c:v>45188.600444444441</c:v>
                </c:pt>
                <c:pt idx="3600">
                  <c:v>45188.600445601856</c:v>
                </c:pt>
                <c:pt idx="3601">
                  <c:v>45188.600447916666</c:v>
                </c:pt>
                <c:pt idx="3602">
                  <c:v>45188.600450231483</c:v>
                </c:pt>
                <c:pt idx="3603">
                  <c:v>45188.600451388891</c:v>
                </c:pt>
                <c:pt idx="3604">
                  <c:v>45188.600453703708</c:v>
                </c:pt>
                <c:pt idx="3605">
                  <c:v>45188.600456018525</c:v>
                </c:pt>
                <c:pt idx="3606">
                  <c:v>45188.600457175926</c:v>
                </c:pt>
                <c:pt idx="3607">
                  <c:v>45188.600459490743</c:v>
                </c:pt>
                <c:pt idx="3608">
                  <c:v>45188.600460648144</c:v>
                </c:pt>
                <c:pt idx="3609">
                  <c:v>45188.600462962961</c:v>
                </c:pt>
                <c:pt idx="3610">
                  <c:v>45188.600464120369</c:v>
                </c:pt>
                <c:pt idx="3611">
                  <c:v>45188.600466435186</c:v>
                </c:pt>
                <c:pt idx="3612">
                  <c:v>45188.600468749995</c:v>
                </c:pt>
                <c:pt idx="3613">
                  <c:v>45188.600469907411</c:v>
                </c:pt>
                <c:pt idx="3614">
                  <c:v>45188.600472222221</c:v>
                </c:pt>
                <c:pt idx="3615">
                  <c:v>45188.600474537037</c:v>
                </c:pt>
                <c:pt idx="3616">
                  <c:v>45188.600475694446</c:v>
                </c:pt>
                <c:pt idx="3617">
                  <c:v>45188.600478009263</c:v>
                </c:pt>
                <c:pt idx="3618">
                  <c:v>45188.600480324079</c:v>
                </c:pt>
                <c:pt idx="3619">
                  <c:v>45188.600481481481</c:v>
                </c:pt>
                <c:pt idx="3620">
                  <c:v>45188.600483796297</c:v>
                </c:pt>
                <c:pt idx="3621">
                  <c:v>45188.600484953706</c:v>
                </c:pt>
                <c:pt idx="3622">
                  <c:v>45188.600487268515</c:v>
                </c:pt>
                <c:pt idx="3623">
                  <c:v>45188.600489583332</c:v>
                </c:pt>
                <c:pt idx="3624">
                  <c:v>45188.60049074074</c:v>
                </c:pt>
                <c:pt idx="3625">
                  <c:v>45188.60049305555</c:v>
                </c:pt>
                <c:pt idx="3626">
                  <c:v>45188.600494212966</c:v>
                </c:pt>
                <c:pt idx="3627">
                  <c:v>45188.600496527783</c:v>
                </c:pt>
                <c:pt idx="3628">
                  <c:v>45188.600497685184</c:v>
                </c:pt>
                <c:pt idx="3629">
                  <c:v>45188.6005</c:v>
                </c:pt>
                <c:pt idx="3630">
                  <c:v>45188.600502314817</c:v>
                </c:pt>
                <c:pt idx="3631">
                  <c:v>45188.600503472218</c:v>
                </c:pt>
                <c:pt idx="3632">
                  <c:v>45188.600505787035</c:v>
                </c:pt>
                <c:pt idx="3633">
                  <c:v>45188.600508101852</c:v>
                </c:pt>
                <c:pt idx="3634">
                  <c:v>45188.600510416669</c:v>
                </c:pt>
                <c:pt idx="3635">
                  <c:v>45188.60051157407</c:v>
                </c:pt>
                <c:pt idx="3636">
                  <c:v>45188.600513888887</c:v>
                </c:pt>
                <c:pt idx="3637">
                  <c:v>45188.600515046295</c:v>
                </c:pt>
                <c:pt idx="3638">
                  <c:v>45188.600517361112</c:v>
                </c:pt>
                <c:pt idx="3639">
                  <c:v>45188.60051851852</c:v>
                </c:pt>
                <c:pt idx="3640">
                  <c:v>45188.600520833337</c:v>
                </c:pt>
                <c:pt idx="3641">
                  <c:v>45188.600523148154</c:v>
                </c:pt>
                <c:pt idx="3642">
                  <c:v>45188.600524305555</c:v>
                </c:pt>
                <c:pt idx="3643">
                  <c:v>45188.600526620372</c:v>
                </c:pt>
                <c:pt idx="3644">
                  <c:v>45188.600528935189</c:v>
                </c:pt>
                <c:pt idx="3645">
                  <c:v>45188.60053009259</c:v>
                </c:pt>
                <c:pt idx="3646">
                  <c:v>45188.600532407407</c:v>
                </c:pt>
                <c:pt idx="3647">
                  <c:v>45188.600534722224</c:v>
                </c:pt>
                <c:pt idx="3648">
                  <c:v>45188.600535879625</c:v>
                </c:pt>
                <c:pt idx="3649">
                  <c:v>45188.600538194441</c:v>
                </c:pt>
                <c:pt idx="3650">
                  <c:v>45188.600540509258</c:v>
                </c:pt>
                <c:pt idx="3651">
                  <c:v>45188.600541666667</c:v>
                </c:pt>
                <c:pt idx="3652">
                  <c:v>45188.600543981476</c:v>
                </c:pt>
                <c:pt idx="3653">
                  <c:v>45188.600545138892</c:v>
                </c:pt>
                <c:pt idx="3654">
                  <c:v>45188.600547453701</c:v>
                </c:pt>
                <c:pt idx="3655">
                  <c:v>45188.600549768518</c:v>
                </c:pt>
                <c:pt idx="3656">
                  <c:v>45188.600550925927</c:v>
                </c:pt>
                <c:pt idx="3657">
                  <c:v>45188.600553240743</c:v>
                </c:pt>
                <c:pt idx="3658">
                  <c:v>45188.60055555556</c:v>
                </c:pt>
                <c:pt idx="3659">
                  <c:v>45188.600556712961</c:v>
                </c:pt>
                <c:pt idx="3660">
                  <c:v>45188.600559027778</c:v>
                </c:pt>
                <c:pt idx="3661">
                  <c:v>45188.600561342595</c:v>
                </c:pt>
                <c:pt idx="3662">
                  <c:v>45188.600562499996</c:v>
                </c:pt>
                <c:pt idx="3663">
                  <c:v>45188.600564814813</c:v>
                </c:pt>
                <c:pt idx="3664">
                  <c:v>45188.60056712963</c:v>
                </c:pt>
                <c:pt idx="3665">
                  <c:v>45188.600568287031</c:v>
                </c:pt>
                <c:pt idx="3666">
                  <c:v>45188.600570601848</c:v>
                </c:pt>
                <c:pt idx="3667">
                  <c:v>45188.600571759263</c:v>
                </c:pt>
                <c:pt idx="3668">
                  <c:v>45188.600574074073</c:v>
                </c:pt>
                <c:pt idx="3669">
                  <c:v>45188.60057638889</c:v>
                </c:pt>
                <c:pt idx="3670">
                  <c:v>45188.600577546298</c:v>
                </c:pt>
                <c:pt idx="3671">
                  <c:v>45188.600579861115</c:v>
                </c:pt>
                <c:pt idx="3672">
                  <c:v>45188.600582175925</c:v>
                </c:pt>
                <c:pt idx="3673">
                  <c:v>45188.600583333333</c:v>
                </c:pt>
                <c:pt idx="3674">
                  <c:v>45188.60058564815</c:v>
                </c:pt>
                <c:pt idx="3675">
                  <c:v>45188.600586805551</c:v>
                </c:pt>
                <c:pt idx="3676">
                  <c:v>45188.600589120368</c:v>
                </c:pt>
                <c:pt idx="3677">
                  <c:v>45188.600591435184</c:v>
                </c:pt>
                <c:pt idx="3678">
                  <c:v>45188.600592592593</c:v>
                </c:pt>
                <c:pt idx="3679">
                  <c:v>45188.60059490741</c:v>
                </c:pt>
                <c:pt idx="3680">
                  <c:v>45188.600596064818</c:v>
                </c:pt>
                <c:pt idx="3681">
                  <c:v>45188.600598379635</c:v>
                </c:pt>
                <c:pt idx="3682">
                  <c:v>45188.600600694444</c:v>
                </c:pt>
                <c:pt idx="3683">
                  <c:v>45188.600601851853</c:v>
                </c:pt>
                <c:pt idx="3684">
                  <c:v>45188.60060416667</c:v>
                </c:pt>
                <c:pt idx="3685">
                  <c:v>45188.600605324071</c:v>
                </c:pt>
                <c:pt idx="3686">
                  <c:v>45188.600607638888</c:v>
                </c:pt>
                <c:pt idx="3687">
                  <c:v>45188.600609953704</c:v>
                </c:pt>
                <c:pt idx="3688">
                  <c:v>45188.600611111106</c:v>
                </c:pt>
                <c:pt idx="3689">
                  <c:v>45188.600613425922</c:v>
                </c:pt>
                <c:pt idx="3690">
                  <c:v>45188.600615740739</c:v>
                </c:pt>
                <c:pt idx="3691">
                  <c:v>45188.600616898148</c:v>
                </c:pt>
                <c:pt idx="3692">
                  <c:v>45188.600619212964</c:v>
                </c:pt>
                <c:pt idx="3693">
                  <c:v>45188.600620370373</c:v>
                </c:pt>
                <c:pt idx="3694">
                  <c:v>45188.60062268519</c:v>
                </c:pt>
                <c:pt idx="3695">
                  <c:v>45188.600624999999</c:v>
                </c:pt>
                <c:pt idx="3696">
                  <c:v>45188.600626157408</c:v>
                </c:pt>
                <c:pt idx="3697">
                  <c:v>45188.600628472224</c:v>
                </c:pt>
                <c:pt idx="3698">
                  <c:v>45188.600629629625</c:v>
                </c:pt>
                <c:pt idx="3699">
                  <c:v>45188.600631944442</c:v>
                </c:pt>
                <c:pt idx="3700">
                  <c:v>45188.600634259259</c:v>
                </c:pt>
                <c:pt idx="3701">
                  <c:v>45188.600635416668</c:v>
                </c:pt>
                <c:pt idx="3702">
                  <c:v>45188.600637731477</c:v>
                </c:pt>
                <c:pt idx="3703">
                  <c:v>45188.600640046294</c:v>
                </c:pt>
                <c:pt idx="3704">
                  <c:v>45188.60064120371</c:v>
                </c:pt>
                <c:pt idx="3705">
                  <c:v>45188.600643518519</c:v>
                </c:pt>
                <c:pt idx="3706">
                  <c:v>45188.600644675927</c:v>
                </c:pt>
                <c:pt idx="3707">
                  <c:v>45188.600646990744</c:v>
                </c:pt>
                <c:pt idx="3708">
                  <c:v>45188.600649305554</c:v>
                </c:pt>
                <c:pt idx="3709">
                  <c:v>45188.600650462962</c:v>
                </c:pt>
                <c:pt idx="3710">
                  <c:v>45188.600652777779</c:v>
                </c:pt>
                <c:pt idx="3711">
                  <c:v>45188.60065393518</c:v>
                </c:pt>
                <c:pt idx="3712">
                  <c:v>45188.600656249997</c:v>
                </c:pt>
                <c:pt idx="3713">
                  <c:v>45188.600658564814</c:v>
                </c:pt>
                <c:pt idx="3714">
                  <c:v>45188.600659722222</c:v>
                </c:pt>
                <c:pt idx="3715">
                  <c:v>45188.600662037039</c:v>
                </c:pt>
                <c:pt idx="3716">
                  <c:v>45188.600663194447</c:v>
                </c:pt>
                <c:pt idx="3717">
                  <c:v>45188.600665509264</c:v>
                </c:pt>
                <c:pt idx="3718">
                  <c:v>45188.600667824074</c:v>
                </c:pt>
                <c:pt idx="3719">
                  <c:v>45188.600668981482</c:v>
                </c:pt>
                <c:pt idx="3720">
                  <c:v>45188.600671296299</c:v>
                </c:pt>
                <c:pt idx="3721">
                  <c:v>45188.600673611116</c:v>
                </c:pt>
                <c:pt idx="3722">
                  <c:v>45188.600674768517</c:v>
                </c:pt>
                <c:pt idx="3723">
                  <c:v>45188.600677083334</c:v>
                </c:pt>
                <c:pt idx="3724">
                  <c:v>45188.600679398151</c:v>
                </c:pt>
                <c:pt idx="3725">
                  <c:v>45188.600680555552</c:v>
                </c:pt>
                <c:pt idx="3726">
                  <c:v>45188.600682870368</c:v>
                </c:pt>
                <c:pt idx="3727">
                  <c:v>45188.600684027777</c:v>
                </c:pt>
                <c:pt idx="3728">
                  <c:v>45188.600686342594</c:v>
                </c:pt>
                <c:pt idx="3729">
                  <c:v>45188.600688657403</c:v>
                </c:pt>
                <c:pt idx="3730">
                  <c:v>45188.600689814819</c:v>
                </c:pt>
                <c:pt idx="3731">
                  <c:v>45188.600692129628</c:v>
                </c:pt>
                <c:pt idx="3732">
                  <c:v>45188.600694444445</c:v>
                </c:pt>
                <c:pt idx="3733">
                  <c:v>45188.600695601854</c:v>
                </c:pt>
                <c:pt idx="3734">
                  <c:v>45188.60069791667</c:v>
                </c:pt>
                <c:pt idx="3735">
                  <c:v>45188.60070023148</c:v>
                </c:pt>
                <c:pt idx="3736">
                  <c:v>45188.600701388888</c:v>
                </c:pt>
                <c:pt idx="3737">
                  <c:v>45188.600703703705</c:v>
                </c:pt>
                <c:pt idx="3738">
                  <c:v>45188.600706018522</c:v>
                </c:pt>
                <c:pt idx="3739">
                  <c:v>45188.600707175923</c:v>
                </c:pt>
                <c:pt idx="3740">
                  <c:v>45188.60070949074</c:v>
                </c:pt>
                <c:pt idx="3741">
                  <c:v>45188.600710648148</c:v>
                </c:pt>
                <c:pt idx="3742">
                  <c:v>45188.600712962958</c:v>
                </c:pt>
                <c:pt idx="3743">
                  <c:v>45188.600714120374</c:v>
                </c:pt>
                <c:pt idx="3744">
                  <c:v>45188.60071643519</c:v>
                </c:pt>
                <c:pt idx="3745">
                  <c:v>45188.60071875</c:v>
                </c:pt>
                <c:pt idx="3746">
                  <c:v>45188.600719907408</c:v>
                </c:pt>
                <c:pt idx="3747">
                  <c:v>45188.600722222225</c:v>
                </c:pt>
                <c:pt idx="3748">
                  <c:v>45188.600723379626</c:v>
                </c:pt>
                <c:pt idx="3749">
                  <c:v>45188.600725694443</c:v>
                </c:pt>
                <c:pt idx="3750">
                  <c:v>45188.60072800926</c:v>
                </c:pt>
                <c:pt idx="3751">
                  <c:v>45188.600729166668</c:v>
                </c:pt>
                <c:pt idx="3752">
                  <c:v>45188.600731481478</c:v>
                </c:pt>
                <c:pt idx="3753">
                  <c:v>45188.600733796295</c:v>
                </c:pt>
                <c:pt idx="3754">
                  <c:v>45188.600734953703</c:v>
                </c:pt>
                <c:pt idx="3755">
                  <c:v>45188.60073726852</c:v>
                </c:pt>
                <c:pt idx="3756">
                  <c:v>45188.600738425928</c:v>
                </c:pt>
                <c:pt idx="3757">
                  <c:v>45188.600740740745</c:v>
                </c:pt>
                <c:pt idx="3758">
                  <c:v>45188.600743055555</c:v>
                </c:pt>
                <c:pt idx="3759">
                  <c:v>45188.600744212963</c:v>
                </c:pt>
                <c:pt idx="3760">
                  <c:v>45188.60074652778</c:v>
                </c:pt>
                <c:pt idx="3761">
                  <c:v>45188.600748842597</c:v>
                </c:pt>
                <c:pt idx="3762">
                  <c:v>45188.600749999998</c:v>
                </c:pt>
                <c:pt idx="3763">
                  <c:v>45188.600752314815</c:v>
                </c:pt>
                <c:pt idx="3764">
                  <c:v>45188.600753472216</c:v>
                </c:pt>
                <c:pt idx="3765">
                  <c:v>45188.600755787033</c:v>
                </c:pt>
                <c:pt idx="3766">
                  <c:v>45188.600758101849</c:v>
                </c:pt>
                <c:pt idx="3767">
                  <c:v>45188.600759259258</c:v>
                </c:pt>
                <c:pt idx="3768">
                  <c:v>45188.600761574075</c:v>
                </c:pt>
                <c:pt idx="3769">
                  <c:v>45188.600763888884</c:v>
                </c:pt>
                <c:pt idx="3770">
                  <c:v>45188.6007650463</c:v>
                </c:pt>
                <c:pt idx="3771">
                  <c:v>45188.600767361109</c:v>
                </c:pt>
                <c:pt idx="3772">
                  <c:v>45188.600768518518</c:v>
                </c:pt>
                <c:pt idx="3773">
                  <c:v>45188.600770833335</c:v>
                </c:pt>
                <c:pt idx="3774">
                  <c:v>45188.600773148151</c:v>
                </c:pt>
                <c:pt idx="3775">
                  <c:v>45188.600774305552</c:v>
                </c:pt>
                <c:pt idx="3776">
                  <c:v>45188.600776620369</c:v>
                </c:pt>
                <c:pt idx="3777">
                  <c:v>45188.600777777778</c:v>
                </c:pt>
                <c:pt idx="3778">
                  <c:v>45188.600780092595</c:v>
                </c:pt>
                <c:pt idx="3779">
                  <c:v>45188.600782407404</c:v>
                </c:pt>
                <c:pt idx="3780">
                  <c:v>45188.60078356482</c:v>
                </c:pt>
                <c:pt idx="3781">
                  <c:v>45188.600785879629</c:v>
                </c:pt>
                <c:pt idx="3782">
                  <c:v>45188.600788194439</c:v>
                </c:pt>
                <c:pt idx="3783">
                  <c:v>45188.600789351854</c:v>
                </c:pt>
                <c:pt idx="3784">
                  <c:v>45188.600791666671</c:v>
                </c:pt>
                <c:pt idx="3785">
                  <c:v>45188.600792824072</c:v>
                </c:pt>
                <c:pt idx="3786">
                  <c:v>45188.600795138889</c:v>
                </c:pt>
                <c:pt idx="3787">
                  <c:v>45188.600797453706</c:v>
                </c:pt>
                <c:pt idx="3788">
                  <c:v>45188.600798611107</c:v>
                </c:pt>
                <c:pt idx="3789">
                  <c:v>45188.600800925924</c:v>
                </c:pt>
                <c:pt idx="3790">
                  <c:v>45188.600802083332</c:v>
                </c:pt>
                <c:pt idx="3791">
                  <c:v>45188.600804398149</c:v>
                </c:pt>
                <c:pt idx="3792">
                  <c:v>45188.600806712959</c:v>
                </c:pt>
                <c:pt idx="3793">
                  <c:v>45188.600807870374</c:v>
                </c:pt>
                <c:pt idx="3794">
                  <c:v>45188.600810185184</c:v>
                </c:pt>
                <c:pt idx="3795">
                  <c:v>45188.600811342592</c:v>
                </c:pt>
                <c:pt idx="3796">
                  <c:v>45188.600813657409</c:v>
                </c:pt>
                <c:pt idx="3797">
                  <c:v>45188.600815972226</c:v>
                </c:pt>
                <c:pt idx="3798">
                  <c:v>45188.600817129627</c:v>
                </c:pt>
                <c:pt idx="3799">
                  <c:v>45188.600819444444</c:v>
                </c:pt>
                <c:pt idx="3800">
                  <c:v>45188.600820601852</c:v>
                </c:pt>
                <c:pt idx="3801">
                  <c:v>45188.600822916662</c:v>
                </c:pt>
                <c:pt idx="3802">
                  <c:v>45188.600825231479</c:v>
                </c:pt>
                <c:pt idx="3803">
                  <c:v>45188.600827546295</c:v>
                </c:pt>
                <c:pt idx="3804">
                  <c:v>45188.600828703704</c:v>
                </c:pt>
                <c:pt idx="3805">
                  <c:v>45188.600831018513</c:v>
                </c:pt>
                <c:pt idx="3806">
                  <c:v>45188.60083333333</c:v>
                </c:pt>
                <c:pt idx="3807">
                  <c:v>45188.600834490739</c:v>
                </c:pt>
                <c:pt idx="3808">
                  <c:v>45188.600836805555</c:v>
                </c:pt>
                <c:pt idx="3809">
                  <c:v>45188.600839120365</c:v>
                </c:pt>
                <c:pt idx="3810">
                  <c:v>45188.600840277781</c:v>
                </c:pt>
                <c:pt idx="3811">
                  <c:v>45188.600842592597</c:v>
                </c:pt>
                <c:pt idx="3812">
                  <c:v>45188.600843749999</c:v>
                </c:pt>
                <c:pt idx="3813">
                  <c:v>45188.600846064815</c:v>
                </c:pt>
                <c:pt idx="3814">
                  <c:v>45188.600848379632</c:v>
                </c:pt>
                <c:pt idx="3815">
                  <c:v>45188.600849537033</c:v>
                </c:pt>
                <c:pt idx="3816">
                  <c:v>45188.60085185185</c:v>
                </c:pt>
                <c:pt idx="3817">
                  <c:v>45188.600854166667</c:v>
                </c:pt>
                <c:pt idx="3818">
                  <c:v>45188.600855324075</c:v>
                </c:pt>
                <c:pt idx="3819">
                  <c:v>45188.600857638885</c:v>
                </c:pt>
                <c:pt idx="3820">
                  <c:v>45188.600859953702</c:v>
                </c:pt>
                <c:pt idx="3821">
                  <c:v>45188.600861111117</c:v>
                </c:pt>
                <c:pt idx="3822">
                  <c:v>45188.60086342592</c:v>
                </c:pt>
                <c:pt idx="3823">
                  <c:v>45188.600864583335</c:v>
                </c:pt>
                <c:pt idx="3824">
                  <c:v>45188.600866898152</c:v>
                </c:pt>
                <c:pt idx="3825">
                  <c:v>45188.600869212962</c:v>
                </c:pt>
                <c:pt idx="3826">
                  <c:v>45188.60087037037</c:v>
                </c:pt>
                <c:pt idx="3827">
                  <c:v>45188.600872685187</c:v>
                </c:pt>
                <c:pt idx="3828">
                  <c:v>45188.600873842588</c:v>
                </c:pt>
                <c:pt idx="3829">
                  <c:v>45188.600876157405</c:v>
                </c:pt>
                <c:pt idx="3830">
                  <c:v>45188.600878472222</c:v>
                </c:pt>
                <c:pt idx="3831">
                  <c:v>45188.60087962963</c:v>
                </c:pt>
                <c:pt idx="3832">
                  <c:v>45188.60088194444</c:v>
                </c:pt>
                <c:pt idx="3833">
                  <c:v>45188.600884259256</c:v>
                </c:pt>
                <c:pt idx="3834">
                  <c:v>45188.600885416672</c:v>
                </c:pt>
                <c:pt idx="3835">
                  <c:v>45188.600887731482</c:v>
                </c:pt>
                <c:pt idx="3836">
                  <c:v>45188.60088888889</c:v>
                </c:pt>
                <c:pt idx="3837">
                  <c:v>45188.600891203707</c:v>
                </c:pt>
                <c:pt idx="3838">
                  <c:v>45188.600893518524</c:v>
                </c:pt>
                <c:pt idx="3839">
                  <c:v>45188.600894675925</c:v>
                </c:pt>
                <c:pt idx="3840">
                  <c:v>45188.600896990742</c:v>
                </c:pt>
                <c:pt idx="3841">
                  <c:v>45188.600898148143</c:v>
                </c:pt>
                <c:pt idx="3842">
                  <c:v>45188.60090046296</c:v>
                </c:pt>
                <c:pt idx="3843">
                  <c:v>45188.600902777776</c:v>
                </c:pt>
                <c:pt idx="3844">
                  <c:v>45188.600903935185</c:v>
                </c:pt>
                <c:pt idx="3845">
                  <c:v>45188.600906249994</c:v>
                </c:pt>
                <c:pt idx="3846">
                  <c:v>45188.60090740741</c:v>
                </c:pt>
                <c:pt idx="3847">
                  <c:v>45188.60090972222</c:v>
                </c:pt>
                <c:pt idx="3848">
                  <c:v>45188.600912037036</c:v>
                </c:pt>
                <c:pt idx="3849">
                  <c:v>45188.600913194445</c:v>
                </c:pt>
                <c:pt idx="3850">
                  <c:v>45188.600915509262</c:v>
                </c:pt>
                <c:pt idx="3851">
                  <c:v>45188.600916666663</c:v>
                </c:pt>
                <c:pt idx="3852">
                  <c:v>45188.600918981479</c:v>
                </c:pt>
                <c:pt idx="3853">
                  <c:v>45188.600921296296</c:v>
                </c:pt>
                <c:pt idx="3854">
                  <c:v>45188.600922453705</c:v>
                </c:pt>
                <c:pt idx="3855">
                  <c:v>45188.600924768514</c:v>
                </c:pt>
                <c:pt idx="3856">
                  <c:v>45188.600927083331</c:v>
                </c:pt>
                <c:pt idx="3857">
                  <c:v>45188.600928240747</c:v>
                </c:pt>
                <c:pt idx="3858">
                  <c:v>45188.600930555556</c:v>
                </c:pt>
                <c:pt idx="3859">
                  <c:v>45188.600931712965</c:v>
                </c:pt>
                <c:pt idx="3860">
                  <c:v>45188.600934027781</c:v>
                </c:pt>
                <c:pt idx="3861">
                  <c:v>45188.600936342598</c:v>
                </c:pt>
                <c:pt idx="3862">
                  <c:v>45188.600937499999</c:v>
                </c:pt>
                <c:pt idx="3863">
                  <c:v>45188.600939814816</c:v>
                </c:pt>
                <c:pt idx="3864">
                  <c:v>45188.600940972217</c:v>
                </c:pt>
                <c:pt idx="3865">
                  <c:v>45188.600943287034</c:v>
                </c:pt>
                <c:pt idx="3866">
                  <c:v>45188.600945601851</c:v>
                </c:pt>
                <c:pt idx="3867">
                  <c:v>45188.600946759259</c:v>
                </c:pt>
                <c:pt idx="3868">
                  <c:v>45188.600949074069</c:v>
                </c:pt>
                <c:pt idx="3869">
                  <c:v>45188.600951388886</c:v>
                </c:pt>
                <c:pt idx="3870">
                  <c:v>45188.600952546294</c:v>
                </c:pt>
                <c:pt idx="3871">
                  <c:v>45188.600954861111</c:v>
                </c:pt>
                <c:pt idx="3872">
                  <c:v>45188.600957175928</c:v>
                </c:pt>
                <c:pt idx="3873">
                  <c:v>45188.600958333336</c:v>
                </c:pt>
                <c:pt idx="3874">
                  <c:v>45188.600960648153</c:v>
                </c:pt>
                <c:pt idx="3875">
                  <c:v>45188.600961805554</c:v>
                </c:pt>
                <c:pt idx="3876">
                  <c:v>45188.600964120371</c:v>
                </c:pt>
                <c:pt idx="3877">
                  <c:v>45188.600966435188</c:v>
                </c:pt>
                <c:pt idx="3878">
                  <c:v>45188.600967592589</c:v>
                </c:pt>
                <c:pt idx="3879">
                  <c:v>45188.600969907406</c:v>
                </c:pt>
                <c:pt idx="3880">
                  <c:v>45188.600972222222</c:v>
                </c:pt>
                <c:pt idx="3881">
                  <c:v>45188.600973379624</c:v>
                </c:pt>
                <c:pt idx="3882">
                  <c:v>45188.60097569444</c:v>
                </c:pt>
                <c:pt idx="3883">
                  <c:v>45188.600976851856</c:v>
                </c:pt>
                <c:pt idx="3884">
                  <c:v>45188.600979166666</c:v>
                </c:pt>
                <c:pt idx="3885">
                  <c:v>45188.600981481482</c:v>
                </c:pt>
                <c:pt idx="3886">
                  <c:v>45188.600982638891</c:v>
                </c:pt>
                <c:pt idx="3887">
                  <c:v>45188.600984953708</c:v>
                </c:pt>
                <c:pt idx="3888">
                  <c:v>45188.600987268517</c:v>
                </c:pt>
                <c:pt idx="3889">
                  <c:v>45188.600988425926</c:v>
                </c:pt>
                <c:pt idx="3890">
                  <c:v>45188.600990740742</c:v>
                </c:pt>
                <c:pt idx="3891">
                  <c:v>45188.600991898144</c:v>
                </c:pt>
                <c:pt idx="3892">
                  <c:v>45188.60099421296</c:v>
                </c:pt>
                <c:pt idx="3893">
                  <c:v>45188.600995370369</c:v>
                </c:pt>
                <c:pt idx="3894">
                  <c:v>45188.600997685186</c:v>
                </c:pt>
                <c:pt idx="3895">
                  <c:v>45188.601000000002</c:v>
                </c:pt>
                <c:pt idx="3896">
                  <c:v>45188.601002314812</c:v>
                </c:pt>
                <c:pt idx="3897">
                  <c:v>45188.601003472228</c:v>
                </c:pt>
                <c:pt idx="3898">
                  <c:v>45188.601005787037</c:v>
                </c:pt>
                <c:pt idx="3899">
                  <c:v>45188.601006944446</c:v>
                </c:pt>
                <c:pt idx="3900">
                  <c:v>45188.601009259262</c:v>
                </c:pt>
                <c:pt idx="3901">
                  <c:v>45188.601011574079</c:v>
                </c:pt>
                <c:pt idx="3902">
                  <c:v>45188.60101273148</c:v>
                </c:pt>
                <c:pt idx="3903">
                  <c:v>45188.601015046297</c:v>
                </c:pt>
                <c:pt idx="3904">
                  <c:v>45188.601017361114</c:v>
                </c:pt>
                <c:pt idx="3905">
                  <c:v>45188.601018518515</c:v>
                </c:pt>
                <c:pt idx="3906">
                  <c:v>45188.601020833332</c:v>
                </c:pt>
                <c:pt idx="3907">
                  <c:v>45188.60102199074</c:v>
                </c:pt>
                <c:pt idx="3908">
                  <c:v>45188.601024305557</c:v>
                </c:pt>
                <c:pt idx="3909">
                  <c:v>45188.601026620367</c:v>
                </c:pt>
                <c:pt idx="3910">
                  <c:v>45188.601027777782</c:v>
                </c:pt>
                <c:pt idx="3911">
                  <c:v>45188.601030092592</c:v>
                </c:pt>
                <c:pt idx="3912">
                  <c:v>45188.60103125</c:v>
                </c:pt>
                <c:pt idx="3913">
                  <c:v>45188.601033564817</c:v>
                </c:pt>
                <c:pt idx="3914">
                  <c:v>45188.601035879634</c:v>
                </c:pt>
                <c:pt idx="3915">
                  <c:v>45188.601037037035</c:v>
                </c:pt>
                <c:pt idx="3916">
                  <c:v>45188.601039351852</c:v>
                </c:pt>
                <c:pt idx="3917">
                  <c:v>45188.60104050926</c:v>
                </c:pt>
                <c:pt idx="3918">
                  <c:v>45188.60104282407</c:v>
                </c:pt>
                <c:pt idx="3919">
                  <c:v>45188.601045138887</c:v>
                </c:pt>
                <c:pt idx="3920">
                  <c:v>45188.601046296302</c:v>
                </c:pt>
                <c:pt idx="3921">
                  <c:v>45188.601048611112</c:v>
                </c:pt>
                <c:pt idx="3922">
                  <c:v>45188.60104976852</c:v>
                </c:pt>
                <c:pt idx="3923">
                  <c:v>45188.601052083337</c:v>
                </c:pt>
                <c:pt idx="3924">
                  <c:v>45188.601054398147</c:v>
                </c:pt>
                <c:pt idx="3925">
                  <c:v>45188.601056712963</c:v>
                </c:pt>
                <c:pt idx="3926">
                  <c:v>45188.601057870372</c:v>
                </c:pt>
                <c:pt idx="3927">
                  <c:v>45188.601060185189</c:v>
                </c:pt>
                <c:pt idx="3928">
                  <c:v>45188.60106134259</c:v>
                </c:pt>
                <c:pt idx="3929">
                  <c:v>45188.601063657406</c:v>
                </c:pt>
                <c:pt idx="3930">
                  <c:v>45188.601065972223</c:v>
                </c:pt>
                <c:pt idx="3931">
                  <c:v>45188.601067129632</c:v>
                </c:pt>
                <c:pt idx="3932">
                  <c:v>45188.601069444441</c:v>
                </c:pt>
                <c:pt idx="3933">
                  <c:v>45188.601071759258</c:v>
                </c:pt>
                <c:pt idx="3934">
                  <c:v>45188.601072916666</c:v>
                </c:pt>
                <c:pt idx="3935">
                  <c:v>45188.601075231483</c:v>
                </c:pt>
                <c:pt idx="3936">
                  <c:v>45188.601077546293</c:v>
                </c:pt>
                <c:pt idx="3937">
                  <c:v>45188.601078703708</c:v>
                </c:pt>
                <c:pt idx="3938">
                  <c:v>45188.601081018518</c:v>
                </c:pt>
                <c:pt idx="3939">
                  <c:v>45188.601082175926</c:v>
                </c:pt>
                <c:pt idx="3940">
                  <c:v>45188.601084490743</c:v>
                </c:pt>
                <c:pt idx="3941">
                  <c:v>45188.60108680556</c:v>
                </c:pt>
                <c:pt idx="3942">
                  <c:v>45188.601087962961</c:v>
                </c:pt>
                <c:pt idx="3943">
                  <c:v>45188.601090277778</c:v>
                </c:pt>
                <c:pt idx="3944">
                  <c:v>45188.601091435186</c:v>
                </c:pt>
                <c:pt idx="3945">
                  <c:v>45188.601093749996</c:v>
                </c:pt>
                <c:pt idx="3946">
                  <c:v>45188.601096064813</c:v>
                </c:pt>
                <c:pt idx="3947">
                  <c:v>45188.601097222221</c:v>
                </c:pt>
                <c:pt idx="3948">
                  <c:v>45188.601099537038</c:v>
                </c:pt>
                <c:pt idx="3949">
                  <c:v>45188.601101851847</c:v>
                </c:pt>
                <c:pt idx="3950">
                  <c:v>45188.601103009263</c:v>
                </c:pt>
                <c:pt idx="3951">
                  <c:v>45188.601105324073</c:v>
                </c:pt>
                <c:pt idx="3952">
                  <c:v>45188.601106481481</c:v>
                </c:pt>
                <c:pt idx="3953">
                  <c:v>45188.601108796298</c:v>
                </c:pt>
                <c:pt idx="3954">
                  <c:v>45188.601111111115</c:v>
                </c:pt>
                <c:pt idx="3955">
                  <c:v>45188.601112268516</c:v>
                </c:pt>
                <c:pt idx="3956">
                  <c:v>45188.601114583333</c:v>
                </c:pt>
                <c:pt idx="3957">
                  <c:v>45188.601115740741</c:v>
                </c:pt>
                <c:pt idx="3958">
                  <c:v>45188.601118055551</c:v>
                </c:pt>
                <c:pt idx="3959">
                  <c:v>45188.601120370367</c:v>
                </c:pt>
                <c:pt idx="3960">
                  <c:v>45188.601121527783</c:v>
                </c:pt>
                <c:pt idx="3961">
                  <c:v>45188.601123842593</c:v>
                </c:pt>
                <c:pt idx="3962">
                  <c:v>45188.601125000001</c:v>
                </c:pt>
                <c:pt idx="3963">
                  <c:v>45188.601127314818</c:v>
                </c:pt>
                <c:pt idx="3964">
                  <c:v>45188.601129629627</c:v>
                </c:pt>
                <c:pt idx="3965">
                  <c:v>45188.601130787036</c:v>
                </c:pt>
                <c:pt idx="3966">
                  <c:v>45188.601133101853</c:v>
                </c:pt>
                <c:pt idx="3967">
                  <c:v>45188.601134259261</c:v>
                </c:pt>
                <c:pt idx="3968">
                  <c:v>45188.601136574071</c:v>
                </c:pt>
                <c:pt idx="3969">
                  <c:v>45188.601138888887</c:v>
                </c:pt>
                <c:pt idx="3970">
                  <c:v>45188.601140046296</c:v>
                </c:pt>
                <c:pt idx="3971">
                  <c:v>45188.601142361113</c:v>
                </c:pt>
                <c:pt idx="3972">
                  <c:v>45188.601143518521</c:v>
                </c:pt>
                <c:pt idx="3973">
                  <c:v>45188.601145833338</c:v>
                </c:pt>
                <c:pt idx="3974">
                  <c:v>45188.601148148147</c:v>
                </c:pt>
                <c:pt idx="3975">
                  <c:v>45188.601149305556</c:v>
                </c:pt>
                <c:pt idx="3976">
                  <c:v>45188.601151620373</c:v>
                </c:pt>
                <c:pt idx="3977">
                  <c:v>45188.601152777774</c:v>
                </c:pt>
                <c:pt idx="3978">
                  <c:v>45188.60115509259</c:v>
                </c:pt>
                <c:pt idx="3979">
                  <c:v>45188.601157407407</c:v>
                </c:pt>
                <c:pt idx="3980">
                  <c:v>45188.601158564808</c:v>
                </c:pt>
                <c:pt idx="3981">
                  <c:v>45188.601160879625</c:v>
                </c:pt>
                <c:pt idx="3982">
                  <c:v>45188.601162037041</c:v>
                </c:pt>
                <c:pt idx="3983">
                  <c:v>45188.60116435185</c:v>
                </c:pt>
                <c:pt idx="3984">
                  <c:v>45188.601165509259</c:v>
                </c:pt>
                <c:pt idx="3985">
                  <c:v>45188.601167824076</c:v>
                </c:pt>
                <c:pt idx="3986">
                  <c:v>45188.601170138892</c:v>
                </c:pt>
                <c:pt idx="3987">
                  <c:v>45188.601171296294</c:v>
                </c:pt>
                <c:pt idx="3988">
                  <c:v>45188.60117361111</c:v>
                </c:pt>
                <c:pt idx="3989">
                  <c:v>45188.601175925927</c:v>
                </c:pt>
                <c:pt idx="3990">
                  <c:v>45188.601177083336</c:v>
                </c:pt>
                <c:pt idx="3991">
                  <c:v>45188.601179398145</c:v>
                </c:pt>
                <c:pt idx="3992">
                  <c:v>45188.601180555561</c:v>
                </c:pt>
                <c:pt idx="3993">
                  <c:v>45188.60118287037</c:v>
                </c:pt>
                <c:pt idx="3994">
                  <c:v>45188.601184027779</c:v>
                </c:pt>
                <c:pt idx="3995">
                  <c:v>45188.601186342596</c:v>
                </c:pt>
                <c:pt idx="3996">
                  <c:v>45188.601187499997</c:v>
                </c:pt>
                <c:pt idx="3997">
                  <c:v>45188.601189814814</c:v>
                </c:pt>
                <c:pt idx="3998">
                  <c:v>45188.60119212963</c:v>
                </c:pt>
                <c:pt idx="3999">
                  <c:v>45188.601193287031</c:v>
                </c:pt>
                <c:pt idx="4000">
                  <c:v>45188.601195601848</c:v>
                </c:pt>
                <c:pt idx="4001">
                  <c:v>45188.601197916665</c:v>
                </c:pt>
                <c:pt idx="4002">
                  <c:v>45188.601199074074</c:v>
                </c:pt>
                <c:pt idx="4003">
                  <c:v>45188.601201388883</c:v>
                </c:pt>
                <c:pt idx="4004">
                  <c:v>45188.601202546299</c:v>
                </c:pt>
                <c:pt idx="4005">
                  <c:v>45188.601204861108</c:v>
                </c:pt>
                <c:pt idx="4006">
                  <c:v>45188.601207175925</c:v>
                </c:pt>
                <c:pt idx="4007">
                  <c:v>45188.601208333333</c:v>
                </c:pt>
                <c:pt idx="4008">
                  <c:v>45188.60121064815</c:v>
                </c:pt>
                <c:pt idx="4009">
                  <c:v>45188.601211805551</c:v>
                </c:pt>
                <c:pt idx="4010">
                  <c:v>45188.601214120368</c:v>
                </c:pt>
                <c:pt idx="4011">
                  <c:v>45188.601215277777</c:v>
                </c:pt>
                <c:pt idx="4012">
                  <c:v>45188.601217592593</c:v>
                </c:pt>
                <c:pt idx="4013">
                  <c:v>45188.60121990741</c:v>
                </c:pt>
                <c:pt idx="4014">
                  <c:v>45188.601221064819</c:v>
                </c:pt>
                <c:pt idx="4015">
                  <c:v>45188.601223379635</c:v>
                </c:pt>
                <c:pt idx="4016">
                  <c:v>45188.601224537037</c:v>
                </c:pt>
                <c:pt idx="4017">
                  <c:v>45188.601226851853</c:v>
                </c:pt>
                <c:pt idx="4018">
                  <c:v>45188.601228009255</c:v>
                </c:pt>
                <c:pt idx="4019">
                  <c:v>45188.601230324071</c:v>
                </c:pt>
                <c:pt idx="4020">
                  <c:v>45188.601232638888</c:v>
                </c:pt>
                <c:pt idx="4021">
                  <c:v>45188.601233796297</c:v>
                </c:pt>
                <c:pt idx="4022">
                  <c:v>45188.601236111106</c:v>
                </c:pt>
                <c:pt idx="4023">
                  <c:v>45188.601238425923</c:v>
                </c:pt>
                <c:pt idx="4024">
                  <c:v>45188.601239583331</c:v>
                </c:pt>
                <c:pt idx="4025">
                  <c:v>45188.601241898148</c:v>
                </c:pt>
                <c:pt idx="4026">
                  <c:v>45188.601243055557</c:v>
                </c:pt>
                <c:pt idx="4027">
                  <c:v>45188.601245370373</c:v>
                </c:pt>
                <c:pt idx="4028">
                  <c:v>45188.601247685183</c:v>
                </c:pt>
                <c:pt idx="4029">
                  <c:v>45188.60125</c:v>
                </c:pt>
                <c:pt idx="4030">
                  <c:v>45188.601251157408</c:v>
                </c:pt>
                <c:pt idx="4031">
                  <c:v>45188.601253472225</c:v>
                </c:pt>
                <c:pt idx="4032">
                  <c:v>45188.601254629626</c:v>
                </c:pt>
                <c:pt idx="4033">
                  <c:v>45188.601256944443</c:v>
                </c:pt>
                <c:pt idx="4034">
                  <c:v>45188.60125925926</c:v>
                </c:pt>
                <c:pt idx="4035">
                  <c:v>45188.601260416668</c:v>
                </c:pt>
                <c:pt idx="4036">
                  <c:v>45188.601262731478</c:v>
                </c:pt>
                <c:pt idx="4037">
                  <c:v>45188.601263888893</c:v>
                </c:pt>
                <c:pt idx="4038">
                  <c:v>45188.60126620371</c:v>
                </c:pt>
                <c:pt idx="4039">
                  <c:v>45188.601267361111</c:v>
                </c:pt>
                <c:pt idx="4040">
                  <c:v>45188.601269675928</c:v>
                </c:pt>
                <c:pt idx="4041">
                  <c:v>45188.601271990745</c:v>
                </c:pt>
                <c:pt idx="4042">
                  <c:v>45188.601273148146</c:v>
                </c:pt>
                <c:pt idx="4043">
                  <c:v>45188.601275462963</c:v>
                </c:pt>
                <c:pt idx="4044">
                  <c:v>45188.601276620371</c:v>
                </c:pt>
                <c:pt idx="4045">
                  <c:v>45188.601278935181</c:v>
                </c:pt>
                <c:pt idx="4046">
                  <c:v>45188.601281249998</c:v>
                </c:pt>
                <c:pt idx="4047">
                  <c:v>45188.601282407406</c:v>
                </c:pt>
                <c:pt idx="4048">
                  <c:v>45188.601284722223</c:v>
                </c:pt>
                <c:pt idx="4049">
                  <c:v>45188.601287037032</c:v>
                </c:pt>
                <c:pt idx="4050">
                  <c:v>45188.601288194448</c:v>
                </c:pt>
                <c:pt idx="4051">
                  <c:v>45188.601290509258</c:v>
                </c:pt>
                <c:pt idx="4052">
                  <c:v>45188.601291666666</c:v>
                </c:pt>
                <c:pt idx="4053">
                  <c:v>45188.601293981483</c:v>
                </c:pt>
                <c:pt idx="4054">
                  <c:v>45188.6012962963</c:v>
                </c:pt>
                <c:pt idx="4055">
                  <c:v>45188.601297453701</c:v>
                </c:pt>
                <c:pt idx="4056">
                  <c:v>45188.601299768517</c:v>
                </c:pt>
                <c:pt idx="4057">
                  <c:v>45188.601302083334</c:v>
                </c:pt>
                <c:pt idx="4058">
                  <c:v>45188.601303240735</c:v>
                </c:pt>
                <c:pt idx="4059">
                  <c:v>45188.601305555552</c:v>
                </c:pt>
                <c:pt idx="4060">
                  <c:v>45188.601306712968</c:v>
                </c:pt>
                <c:pt idx="4061">
                  <c:v>45188.601309027777</c:v>
                </c:pt>
                <c:pt idx="4062">
                  <c:v>45188.601311342587</c:v>
                </c:pt>
                <c:pt idx="4063">
                  <c:v>45188.601312500003</c:v>
                </c:pt>
                <c:pt idx="4064">
                  <c:v>45188.601314814812</c:v>
                </c:pt>
                <c:pt idx="4065">
                  <c:v>45188.601315972221</c:v>
                </c:pt>
                <c:pt idx="4066">
                  <c:v>45188.601318287037</c:v>
                </c:pt>
                <c:pt idx="4067">
                  <c:v>45188.601319444446</c:v>
                </c:pt>
                <c:pt idx="4068">
                  <c:v>45188.601321759255</c:v>
                </c:pt>
                <c:pt idx="4069">
                  <c:v>45188.601324074072</c:v>
                </c:pt>
                <c:pt idx="4070">
                  <c:v>45188.601325231481</c:v>
                </c:pt>
                <c:pt idx="4071">
                  <c:v>45188.601327546297</c:v>
                </c:pt>
                <c:pt idx="4072">
                  <c:v>45188.601328703706</c:v>
                </c:pt>
                <c:pt idx="4073">
                  <c:v>45188.601331018523</c:v>
                </c:pt>
                <c:pt idx="4074">
                  <c:v>45188.601332175924</c:v>
                </c:pt>
                <c:pt idx="4075">
                  <c:v>45188.601334490741</c:v>
                </c:pt>
                <c:pt idx="4076">
                  <c:v>45188.601335648149</c:v>
                </c:pt>
                <c:pt idx="4077">
                  <c:v>45188.601337962958</c:v>
                </c:pt>
                <c:pt idx="4078">
                  <c:v>45188.601340277775</c:v>
                </c:pt>
                <c:pt idx="4079">
                  <c:v>45188.601341435191</c:v>
                </c:pt>
                <c:pt idx="4080">
                  <c:v>45188.601343750001</c:v>
                </c:pt>
                <c:pt idx="4081">
                  <c:v>45188.60134606481</c:v>
                </c:pt>
                <c:pt idx="4082">
                  <c:v>45188.601347222226</c:v>
                </c:pt>
                <c:pt idx="4083">
                  <c:v>45188.601349537035</c:v>
                </c:pt>
                <c:pt idx="4084">
                  <c:v>45188.601351851852</c:v>
                </c:pt>
                <c:pt idx="4085">
                  <c:v>45188.60135300926</c:v>
                </c:pt>
                <c:pt idx="4086">
                  <c:v>45188.601355324077</c:v>
                </c:pt>
                <c:pt idx="4087">
                  <c:v>45188.601356481478</c:v>
                </c:pt>
                <c:pt idx="4088">
                  <c:v>45188.601358796295</c:v>
                </c:pt>
                <c:pt idx="4089">
                  <c:v>45188.601361111112</c:v>
                </c:pt>
                <c:pt idx="4090">
                  <c:v>45188.60136226852</c:v>
                </c:pt>
                <c:pt idx="4091">
                  <c:v>45188.60136458333</c:v>
                </c:pt>
                <c:pt idx="4092">
                  <c:v>45188.601365740746</c:v>
                </c:pt>
                <c:pt idx="4093">
                  <c:v>45188.601368055555</c:v>
                </c:pt>
                <c:pt idx="4094">
                  <c:v>45188.601370370372</c:v>
                </c:pt>
                <c:pt idx="4095">
                  <c:v>45188.60137152778</c:v>
                </c:pt>
                <c:pt idx="4096">
                  <c:v>45188.601373842597</c:v>
                </c:pt>
                <c:pt idx="4097">
                  <c:v>45188.601374999998</c:v>
                </c:pt>
                <c:pt idx="4098">
                  <c:v>45188.601377314815</c:v>
                </c:pt>
                <c:pt idx="4099">
                  <c:v>45188.601379629632</c:v>
                </c:pt>
                <c:pt idx="4100">
                  <c:v>45188.601380787033</c:v>
                </c:pt>
                <c:pt idx="4101">
                  <c:v>45188.60138310185</c:v>
                </c:pt>
                <c:pt idx="4102">
                  <c:v>45188.601385416667</c:v>
                </c:pt>
                <c:pt idx="4103">
                  <c:v>45188.601386574075</c:v>
                </c:pt>
                <c:pt idx="4104">
                  <c:v>45188.601388888885</c:v>
                </c:pt>
                <c:pt idx="4105">
                  <c:v>45188.6013900463</c:v>
                </c:pt>
                <c:pt idx="4106">
                  <c:v>45188.60139236111</c:v>
                </c:pt>
                <c:pt idx="4107">
                  <c:v>45188.601393518518</c:v>
                </c:pt>
                <c:pt idx="4108">
                  <c:v>45188.601395833335</c:v>
                </c:pt>
                <c:pt idx="4109">
                  <c:v>45188.601398148152</c:v>
                </c:pt>
                <c:pt idx="4110">
                  <c:v>45188.601399305553</c:v>
                </c:pt>
                <c:pt idx="4111">
                  <c:v>45188.60140162037</c:v>
                </c:pt>
                <c:pt idx="4112">
                  <c:v>45188.601402777778</c:v>
                </c:pt>
                <c:pt idx="4113">
                  <c:v>45188.601405092595</c:v>
                </c:pt>
                <c:pt idx="4114">
                  <c:v>45188.601407407405</c:v>
                </c:pt>
                <c:pt idx="4115">
                  <c:v>45188.60140856482</c:v>
                </c:pt>
                <c:pt idx="4116">
                  <c:v>45188.60141087963</c:v>
                </c:pt>
                <c:pt idx="4117">
                  <c:v>45188.601413194439</c:v>
                </c:pt>
                <c:pt idx="4118">
                  <c:v>45188.601414351855</c:v>
                </c:pt>
                <c:pt idx="4119">
                  <c:v>45188.601416666672</c:v>
                </c:pt>
                <c:pt idx="4120">
                  <c:v>45188.601417824073</c:v>
                </c:pt>
                <c:pt idx="4121">
                  <c:v>45188.60142013889</c:v>
                </c:pt>
                <c:pt idx="4122">
                  <c:v>45188.601422453707</c:v>
                </c:pt>
                <c:pt idx="4123">
                  <c:v>45188.601423611108</c:v>
                </c:pt>
                <c:pt idx="4124">
                  <c:v>45188.601425925925</c:v>
                </c:pt>
                <c:pt idx="4125">
                  <c:v>45188.601427083333</c:v>
                </c:pt>
                <c:pt idx="4126">
                  <c:v>45188.60142939815</c:v>
                </c:pt>
                <c:pt idx="4127">
                  <c:v>45188.601431712959</c:v>
                </c:pt>
                <c:pt idx="4128">
                  <c:v>45188.601432870375</c:v>
                </c:pt>
                <c:pt idx="4129">
                  <c:v>45188.601435185185</c:v>
                </c:pt>
                <c:pt idx="4130">
                  <c:v>45188.601437500001</c:v>
                </c:pt>
                <c:pt idx="4131">
                  <c:v>45188.60143865741</c:v>
                </c:pt>
                <c:pt idx="4132">
                  <c:v>45188.601440972227</c:v>
                </c:pt>
                <c:pt idx="4133">
                  <c:v>45188.601442129628</c:v>
                </c:pt>
                <c:pt idx="4134">
                  <c:v>45188.601444444444</c:v>
                </c:pt>
                <c:pt idx="4135">
                  <c:v>45188.601446759261</c:v>
                </c:pt>
                <c:pt idx="4136">
                  <c:v>45188.601447916662</c:v>
                </c:pt>
                <c:pt idx="4137">
                  <c:v>45188.601450231479</c:v>
                </c:pt>
                <c:pt idx="4138">
                  <c:v>45188.601452546296</c:v>
                </c:pt>
                <c:pt idx="4139">
                  <c:v>45188.601453703697</c:v>
                </c:pt>
                <c:pt idx="4140">
                  <c:v>45188.601456018514</c:v>
                </c:pt>
                <c:pt idx="4141">
                  <c:v>45188.60145717593</c:v>
                </c:pt>
                <c:pt idx="4142">
                  <c:v>45188.601459490739</c:v>
                </c:pt>
                <c:pt idx="4143">
                  <c:v>45188.601461805556</c:v>
                </c:pt>
                <c:pt idx="4144">
                  <c:v>45188.601462962964</c:v>
                </c:pt>
                <c:pt idx="4145">
                  <c:v>45188.601465277781</c:v>
                </c:pt>
                <c:pt idx="4146">
                  <c:v>45188.601467592591</c:v>
                </c:pt>
                <c:pt idx="4147">
                  <c:v>45188.601468749999</c:v>
                </c:pt>
                <c:pt idx="4148">
                  <c:v>45188.601471064816</c:v>
                </c:pt>
                <c:pt idx="4149">
                  <c:v>45188.601472222224</c:v>
                </c:pt>
                <c:pt idx="4150">
                  <c:v>45188.601474537034</c:v>
                </c:pt>
                <c:pt idx="4151">
                  <c:v>45188.601476851851</c:v>
                </c:pt>
                <c:pt idx="4152">
                  <c:v>45188.601478009259</c:v>
                </c:pt>
                <c:pt idx="4153">
                  <c:v>45188.601480324076</c:v>
                </c:pt>
                <c:pt idx="4154">
                  <c:v>45188.601481481484</c:v>
                </c:pt>
                <c:pt idx="4155">
                  <c:v>45188.601483796301</c:v>
                </c:pt>
                <c:pt idx="4156">
                  <c:v>45188.601486111111</c:v>
                </c:pt>
                <c:pt idx="4157">
                  <c:v>45188.601487268519</c:v>
                </c:pt>
                <c:pt idx="4158">
                  <c:v>45188.601489583336</c:v>
                </c:pt>
                <c:pt idx="4159">
                  <c:v>45188.601491898153</c:v>
                </c:pt>
                <c:pt idx="4160">
                  <c:v>45188.601494212962</c:v>
                </c:pt>
                <c:pt idx="4161">
                  <c:v>45188.601495370371</c:v>
                </c:pt>
                <c:pt idx="4162">
                  <c:v>45188.601497685187</c:v>
                </c:pt>
                <c:pt idx="4163">
                  <c:v>45188.601498842589</c:v>
                </c:pt>
                <c:pt idx="4164">
                  <c:v>45188.601501157405</c:v>
                </c:pt>
                <c:pt idx="4165">
                  <c:v>45188.601503472222</c:v>
                </c:pt>
                <c:pt idx="4166">
                  <c:v>45188.601504629631</c:v>
                </c:pt>
                <c:pt idx="4167">
                  <c:v>45188.60150694444</c:v>
                </c:pt>
                <c:pt idx="4168">
                  <c:v>45188.601509259257</c:v>
                </c:pt>
                <c:pt idx="4169">
                  <c:v>45188.601510416665</c:v>
                </c:pt>
                <c:pt idx="4170">
                  <c:v>45188.601512731482</c:v>
                </c:pt>
                <c:pt idx="4171">
                  <c:v>45188.601513888891</c:v>
                </c:pt>
                <c:pt idx="4172">
                  <c:v>45188.601516203707</c:v>
                </c:pt>
                <c:pt idx="4173">
                  <c:v>45188.601518518524</c:v>
                </c:pt>
                <c:pt idx="4174">
                  <c:v>45188.601519675925</c:v>
                </c:pt>
                <c:pt idx="4175">
                  <c:v>45188.601521990742</c:v>
                </c:pt>
                <c:pt idx="4176">
                  <c:v>45188.601524305559</c:v>
                </c:pt>
                <c:pt idx="4177">
                  <c:v>45188.60152546296</c:v>
                </c:pt>
                <c:pt idx="4178">
                  <c:v>45188.601527777777</c:v>
                </c:pt>
                <c:pt idx="4179">
                  <c:v>45188.601528935185</c:v>
                </c:pt>
                <c:pt idx="4180">
                  <c:v>45188.601531249995</c:v>
                </c:pt>
                <c:pt idx="4181">
                  <c:v>45188.601533564812</c:v>
                </c:pt>
                <c:pt idx="4182">
                  <c:v>45188.60153472222</c:v>
                </c:pt>
                <c:pt idx="4183">
                  <c:v>45188.601537037037</c:v>
                </c:pt>
                <c:pt idx="4184">
                  <c:v>45188.601539351846</c:v>
                </c:pt>
                <c:pt idx="4185">
                  <c:v>45188.601540509262</c:v>
                </c:pt>
                <c:pt idx="4186">
                  <c:v>45188.601542824079</c:v>
                </c:pt>
                <c:pt idx="4187">
                  <c:v>45188.601545138888</c:v>
                </c:pt>
                <c:pt idx="4188">
                  <c:v>45188.601546296297</c:v>
                </c:pt>
                <c:pt idx="4189">
                  <c:v>45188.601548611114</c:v>
                </c:pt>
                <c:pt idx="4190">
                  <c:v>45188.60155092593</c:v>
                </c:pt>
                <c:pt idx="4191">
                  <c:v>45188.601552083332</c:v>
                </c:pt>
                <c:pt idx="4192">
                  <c:v>45188.601554398148</c:v>
                </c:pt>
                <c:pt idx="4193">
                  <c:v>45188.601556712965</c:v>
                </c:pt>
                <c:pt idx="4194">
                  <c:v>45188.601557870366</c:v>
                </c:pt>
                <c:pt idx="4195">
                  <c:v>45188.601560185183</c:v>
                </c:pt>
                <c:pt idx="4196">
                  <c:v>45188.6015625</c:v>
                </c:pt>
                <c:pt idx="4197">
                  <c:v>45188.601563657401</c:v>
                </c:pt>
                <c:pt idx="4198">
                  <c:v>45188.601565972218</c:v>
                </c:pt>
                <c:pt idx="4199">
                  <c:v>45188.601567129634</c:v>
                </c:pt>
                <c:pt idx="4200">
                  <c:v>45188.601569444443</c:v>
                </c:pt>
                <c:pt idx="4201">
                  <c:v>45188.60157175926</c:v>
                </c:pt>
                <c:pt idx="4202">
                  <c:v>45188.601572916668</c:v>
                </c:pt>
                <c:pt idx="4203">
                  <c:v>45188.601575231485</c:v>
                </c:pt>
                <c:pt idx="4204">
                  <c:v>45188.601576388886</c:v>
                </c:pt>
                <c:pt idx="4205">
                  <c:v>45188.601578703703</c:v>
                </c:pt>
                <c:pt idx="4206">
                  <c:v>45188.60158101852</c:v>
                </c:pt>
                <c:pt idx="4207">
                  <c:v>45188.601582175921</c:v>
                </c:pt>
                <c:pt idx="4208">
                  <c:v>45188.601584490738</c:v>
                </c:pt>
                <c:pt idx="4209">
                  <c:v>45188.601586805555</c:v>
                </c:pt>
                <c:pt idx="4210">
                  <c:v>45188.601587962963</c:v>
                </c:pt>
                <c:pt idx="4211">
                  <c:v>45188.60159027778</c:v>
                </c:pt>
                <c:pt idx="4212">
                  <c:v>45188.601591435188</c:v>
                </c:pt>
                <c:pt idx="4213">
                  <c:v>45188.601593750005</c:v>
                </c:pt>
                <c:pt idx="4214">
                  <c:v>45188.601596064815</c:v>
                </c:pt>
                <c:pt idx="4215">
                  <c:v>45188.601597222223</c:v>
                </c:pt>
                <c:pt idx="4216">
                  <c:v>45188.60159953704</c:v>
                </c:pt>
                <c:pt idx="4217">
                  <c:v>45188.601600694441</c:v>
                </c:pt>
                <c:pt idx="4218">
                  <c:v>45188.601603009258</c:v>
                </c:pt>
                <c:pt idx="4219">
                  <c:v>45188.601605324075</c:v>
                </c:pt>
                <c:pt idx="4220">
                  <c:v>45188.601606481476</c:v>
                </c:pt>
                <c:pt idx="4221">
                  <c:v>45188.601608796293</c:v>
                </c:pt>
                <c:pt idx="4222">
                  <c:v>45188.601609953701</c:v>
                </c:pt>
                <c:pt idx="4223">
                  <c:v>45188.601612268518</c:v>
                </c:pt>
                <c:pt idx="4224">
                  <c:v>45188.601614583335</c:v>
                </c:pt>
                <c:pt idx="4225">
                  <c:v>45188.601615740743</c:v>
                </c:pt>
                <c:pt idx="4226">
                  <c:v>45188.60161805556</c:v>
                </c:pt>
                <c:pt idx="4227">
                  <c:v>45188.601619212961</c:v>
                </c:pt>
                <c:pt idx="4228">
                  <c:v>45188.601621527778</c:v>
                </c:pt>
                <c:pt idx="4229">
                  <c:v>45188.601623842595</c:v>
                </c:pt>
                <c:pt idx="4230">
                  <c:v>45188.601624999996</c:v>
                </c:pt>
                <c:pt idx="4231">
                  <c:v>45188.601627314813</c:v>
                </c:pt>
                <c:pt idx="4232">
                  <c:v>45188.601629629629</c:v>
                </c:pt>
                <c:pt idx="4233">
                  <c:v>45188.601630787038</c:v>
                </c:pt>
                <c:pt idx="4234">
                  <c:v>45188.601633101847</c:v>
                </c:pt>
                <c:pt idx="4235">
                  <c:v>45188.601634259263</c:v>
                </c:pt>
                <c:pt idx="4236">
                  <c:v>45188.60163657408</c:v>
                </c:pt>
                <c:pt idx="4237">
                  <c:v>45188.601637731481</c:v>
                </c:pt>
                <c:pt idx="4238">
                  <c:v>45188.601640046298</c:v>
                </c:pt>
                <c:pt idx="4239">
                  <c:v>45188.601642361115</c:v>
                </c:pt>
                <c:pt idx="4240">
                  <c:v>45188.601643518516</c:v>
                </c:pt>
                <c:pt idx="4241">
                  <c:v>45188.601645833332</c:v>
                </c:pt>
                <c:pt idx="4242">
                  <c:v>45188.601648148149</c:v>
                </c:pt>
                <c:pt idx="4243">
                  <c:v>45188.60164930555</c:v>
                </c:pt>
                <c:pt idx="4244">
                  <c:v>45188.601651620367</c:v>
                </c:pt>
                <c:pt idx="4245">
                  <c:v>45188.601652777776</c:v>
                </c:pt>
                <c:pt idx="4246">
                  <c:v>45188.601655092592</c:v>
                </c:pt>
                <c:pt idx="4247">
                  <c:v>45188.601657407409</c:v>
                </c:pt>
                <c:pt idx="4248">
                  <c:v>45188.601658564818</c:v>
                </c:pt>
                <c:pt idx="4249">
                  <c:v>45188.601660879634</c:v>
                </c:pt>
                <c:pt idx="4250">
                  <c:v>45188.601663194444</c:v>
                </c:pt>
                <c:pt idx="4251">
                  <c:v>45188.601664351852</c:v>
                </c:pt>
                <c:pt idx="4252">
                  <c:v>45188.601666666669</c:v>
                </c:pt>
                <c:pt idx="4253">
                  <c:v>45188.60166782407</c:v>
                </c:pt>
                <c:pt idx="4254">
                  <c:v>45188.601670138887</c:v>
                </c:pt>
                <c:pt idx="4255">
                  <c:v>45188.601672453704</c:v>
                </c:pt>
                <c:pt idx="4256">
                  <c:v>45188.601673611105</c:v>
                </c:pt>
                <c:pt idx="4257">
                  <c:v>45188.601675925922</c:v>
                </c:pt>
                <c:pt idx="4258">
                  <c:v>45188.601678240739</c:v>
                </c:pt>
                <c:pt idx="4259">
                  <c:v>45188.601679398147</c:v>
                </c:pt>
                <c:pt idx="4260">
                  <c:v>45188.601681712964</c:v>
                </c:pt>
                <c:pt idx="4261">
                  <c:v>45188.601682870372</c:v>
                </c:pt>
                <c:pt idx="4262">
                  <c:v>45188.601685185189</c:v>
                </c:pt>
                <c:pt idx="4263">
                  <c:v>45188.601687499999</c:v>
                </c:pt>
                <c:pt idx="4264">
                  <c:v>45188.601688657407</c:v>
                </c:pt>
                <c:pt idx="4265">
                  <c:v>45188.601690972224</c:v>
                </c:pt>
                <c:pt idx="4266">
                  <c:v>45188.601692129625</c:v>
                </c:pt>
                <c:pt idx="4267">
                  <c:v>45188.601694444442</c:v>
                </c:pt>
                <c:pt idx="4268">
                  <c:v>45188.601696759259</c:v>
                </c:pt>
                <c:pt idx="4269">
                  <c:v>45188.601697916667</c:v>
                </c:pt>
                <c:pt idx="4270">
                  <c:v>45188.601700231484</c:v>
                </c:pt>
                <c:pt idx="4271">
                  <c:v>45188.601701388892</c:v>
                </c:pt>
                <c:pt idx="4272">
                  <c:v>45188.601703703709</c:v>
                </c:pt>
                <c:pt idx="4273">
                  <c:v>45188.601706018519</c:v>
                </c:pt>
                <c:pt idx="4274">
                  <c:v>45188.601707175927</c:v>
                </c:pt>
                <c:pt idx="4275">
                  <c:v>45188.601709490744</c:v>
                </c:pt>
                <c:pt idx="4276">
                  <c:v>45188.601710648145</c:v>
                </c:pt>
                <c:pt idx="4277">
                  <c:v>45188.601712962962</c:v>
                </c:pt>
                <c:pt idx="4278">
                  <c:v>45188.601715277779</c:v>
                </c:pt>
                <c:pt idx="4279">
                  <c:v>45188.60171643518</c:v>
                </c:pt>
                <c:pt idx="4280">
                  <c:v>45188.601718749997</c:v>
                </c:pt>
                <c:pt idx="4281">
                  <c:v>45188.601719907405</c:v>
                </c:pt>
                <c:pt idx="4282">
                  <c:v>45188.601722222222</c:v>
                </c:pt>
                <c:pt idx="4283">
                  <c:v>45188.60172337963</c:v>
                </c:pt>
                <c:pt idx="4284">
                  <c:v>45188.601725694447</c:v>
                </c:pt>
                <c:pt idx="4285">
                  <c:v>45188.601728009264</c:v>
                </c:pt>
                <c:pt idx="4286">
                  <c:v>45188.601729166665</c:v>
                </c:pt>
                <c:pt idx="4287">
                  <c:v>45188.601731481482</c:v>
                </c:pt>
                <c:pt idx="4288">
                  <c:v>45188.601733796299</c:v>
                </c:pt>
                <c:pt idx="4289">
                  <c:v>45188.6017349537</c:v>
                </c:pt>
                <c:pt idx="4290">
                  <c:v>45188.601737268516</c:v>
                </c:pt>
                <c:pt idx="4291">
                  <c:v>45188.601739583333</c:v>
                </c:pt>
                <c:pt idx="4292">
                  <c:v>45188.601740740742</c:v>
                </c:pt>
                <c:pt idx="4293">
                  <c:v>45188.601743055551</c:v>
                </c:pt>
                <c:pt idx="4294">
                  <c:v>45188.601745370368</c:v>
                </c:pt>
                <c:pt idx="4295">
                  <c:v>45188.601746527784</c:v>
                </c:pt>
                <c:pt idx="4296">
                  <c:v>45188.601748842593</c:v>
                </c:pt>
                <c:pt idx="4297">
                  <c:v>45188.601750000002</c:v>
                </c:pt>
                <c:pt idx="4298">
                  <c:v>45188.601752314818</c:v>
                </c:pt>
                <c:pt idx="4299">
                  <c:v>45188.601754629628</c:v>
                </c:pt>
                <c:pt idx="4300">
                  <c:v>45188.601755787036</c:v>
                </c:pt>
                <c:pt idx="4301">
                  <c:v>45188.601758101853</c:v>
                </c:pt>
                <c:pt idx="4302">
                  <c:v>45188.60176041667</c:v>
                </c:pt>
                <c:pt idx="4303">
                  <c:v>45188.601761574071</c:v>
                </c:pt>
                <c:pt idx="4304">
                  <c:v>45188.601763888888</c:v>
                </c:pt>
                <c:pt idx="4305">
                  <c:v>45188.601765046296</c:v>
                </c:pt>
                <c:pt idx="4306">
                  <c:v>45188.601767361113</c:v>
                </c:pt>
                <c:pt idx="4307">
                  <c:v>45188.601769675923</c:v>
                </c:pt>
                <c:pt idx="4308">
                  <c:v>45188.601770833338</c:v>
                </c:pt>
                <c:pt idx="4309">
                  <c:v>45188.601773148148</c:v>
                </c:pt>
                <c:pt idx="4310">
                  <c:v>45188.601774305556</c:v>
                </c:pt>
                <c:pt idx="4311">
                  <c:v>45188.601776620373</c:v>
                </c:pt>
                <c:pt idx="4312">
                  <c:v>45188.601777777774</c:v>
                </c:pt>
                <c:pt idx="4313">
                  <c:v>45188.601780092591</c:v>
                </c:pt>
                <c:pt idx="4314">
                  <c:v>45188.601782407408</c:v>
                </c:pt>
                <c:pt idx="4315">
                  <c:v>45188.601783564809</c:v>
                </c:pt>
                <c:pt idx="4316">
                  <c:v>45188.601785879626</c:v>
                </c:pt>
                <c:pt idx="4317">
                  <c:v>45188.601788194443</c:v>
                </c:pt>
                <c:pt idx="4318">
                  <c:v>45188.601789351851</c:v>
                </c:pt>
                <c:pt idx="4319">
                  <c:v>45188.601791666668</c:v>
                </c:pt>
                <c:pt idx="4320">
                  <c:v>45188.601792824076</c:v>
                </c:pt>
                <c:pt idx="4321">
                  <c:v>45188.601795138893</c:v>
                </c:pt>
                <c:pt idx="4322">
                  <c:v>45188.601797453703</c:v>
                </c:pt>
                <c:pt idx="4323">
                  <c:v>45188.601798611111</c:v>
                </c:pt>
                <c:pt idx="4324">
                  <c:v>45188.601800925928</c:v>
                </c:pt>
                <c:pt idx="4325">
                  <c:v>45188.601802083329</c:v>
                </c:pt>
                <c:pt idx="4326">
                  <c:v>45188.601804398146</c:v>
                </c:pt>
                <c:pt idx="4327">
                  <c:v>45188.601806712963</c:v>
                </c:pt>
                <c:pt idx="4328">
                  <c:v>45188.601807870371</c:v>
                </c:pt>
                <c:pt idx="4329">
                  <c:v>45188.601810185188</c:v>
                </c:pt>
                <c:pt idx="4330">
                  <c:v>45188.601811342596</c:v>
                </c:pt>
                <c:pt idx="4331">
                  <c:v>45188.601813657413</c:v>
                </c:pt>
                <c:pt idx="4332">
                  <c:v>45188.601815972223</c:v>
                </c:pt>
                <c:pt idx="4333">
                  <c:v>45188.601817129631</c:v>
                </c:pt>
                <c:pt idx="4334">
                  <c:v>45188.601819444448</c:v>
                </c:pt>
                <c:pt idx="4335">
                  <c:v>45188.601821759265</c:v>
                </c:pt>
                <c:pt idx="4336">
                  <c:v>45188.601822916666</c:v>
                </c:pt>
                <c:pt idx="4337">
                  <c:v>45188.601825231483</c:v>
                </c:pt>
                <c:pt idx="4338">
                  <c:v>45188.601826388884</c:v>
                </c:pt>
                <c:pt idx="4339">
                  <c:v>45188.6018287037</c:v>
                </c:pt>
                <c:pt idx="4340">
                  <c:v>45188.601831018517</c:v>
                </c:pt>
                <c:pt idx="4341">
                  <c:v>45188.601832175926</c:v>
                </c:pt>
                <c:pt idx="4342">
                  <c:v>45188.601834490742</c:v>
                </c:pt>
                <c:pt idx="4343">
                  <c:v>45188.601835648151</c:v>
                </c:pt>
                <c:pt idx="4344">
                  <c:v>45188.601837962968</c:v>
                </c:pt>
                <c:pt idx="4345">
                  <c:v>45188.601840277777</c:v>
                </c:pt>
                <c:pt idx="4346">
                  <c:v>45188.601841435186</c:v>
                </c:pt>
                <c:pt idx="4347">
                  <c:v>45188.601843750002</c:v>
                </c:pt>
                <c:pt idx="4348">
                  <c:v>45188.601844907404</c:v>
                </c:pt>
                <c:pt idx="4349">
                  <c:v>45188.60184722222</c:v>
                </c:pt>
                <c:pt idx="4350">
                  <c:v>45188.601848379629</c:v>
                </c:pt>
                <c:pt idx="4351">
                  <c:v>45188.601850694446</c:v>
                </c:pt>
                <c:pt idx="4352">
                  <c:v>45188.601851851854</c:v>
                </c:pt>
                <c:pt idx="4353">
                  <c:v>45188.601854166671</c:v>
                </c:pt>
                <c:pt idx="4354">
                  <c:v>45188.601856481488</c:v>
                </c:pt>
                <c:pt idx="4355">
                  <c:v>45188.601857638889</c:v>
                </c:pt>
                <c:pt idx="4356">
                  <c:v>45188.601859953706</c:v>
                </c:pt>
                <c:pt idx="4357">
                  <c:v>45188.601861111107</c:v>
                </c:pt>
                <c:pt idx="4358">
                  <c:v>45188.601863425924</c:v>
                </c:pt>
                <c:pt idx="4359">
                  <c:v>45188.601864583332</c:v>
                </c:pt>
                <c:pt idx="4360">
                  <c:v>45188.601866898149</c:v>
                </c:pt>
                <c:pt idx="4361">
                  <c:v>45188.601869212958</c:v>
                </c:pt>
                <c:pt idx="4362">
                  <c:v>45188.601870370374</c:v>
                </c:pt>
                <c:pt idx="4363">
                  <c:v>45188.601872685183</c:v>
                </c:pt>
                <c:pt idx="4364">
                  <c:v>45188.601873842592</c:v>
                </c:pt>
                <c:pt idx="4365">
                  <c:v>45188.601876157409</c:v>
                </c:pt>
                <c:pt idx="4366">
                  <c:v>45188.601878472226</c:v>
                </c:pt>
                <c:pt idx="4367">
                  <c:v>45188.601879629627</c:v>
                </c:pt>
                <c:pt idx="4368">
                  <c:v>45188.601881944443</c:v>
                </c:pt>
                <c:pt idx="4369">
                  <c:v>45188.60188425926</c:v>
                </c:pt>
                <c:pt idx="4370">
                  <c:v>45188.601885416669</c:v>
                </c:pt>
                <c:pt idx="4371">
                  <c:v>45188.601887731478</c:v>
                </c:pt>
                <c:pt idx="4372">
                  <c:v>45188.601888888894</c:v>
                </c:pt>
                <c:pt idx="4373">
                  <c:v>45188.601891203703</c:v>
                </c:pt>
                <c:pt idx="4374">
                  <c:v>45188.601893518513</c:v>
                </c:pt>
                <c:pt idx="4375">
                  <c:v>45188.601894675929</c:v>
                </c:pt>
                <c:pt idx="4376">
                  <c:v>45188.601896990745</c:v>
                </c:pt>
                <c:pt idx="4377">
                  <c:v>45188.601898148147</c:v>
                </c:pt>
                <c:pt idx="4378">
                  <c:v>45188.601900462963</c:v>
                </c:pt>
                <c:pt idx="4379">
                  <c:v>45188.60190277778</c:v>
                </c:pt>
                <c:pt idx="4380">
                  <c:v>45188.601903935181</c:v>
                </c:pt>
                <c:pt idx="4381">
                  <c:v>45188.601906249998</c:v>
                </c:pt>
                <c:pt idx="4382">
                  <c:v>45188.601907407407</c:v>
                </c:pt>
                <c:pt idx="4383">
                  <c:v>45188.601909722223</c:v>
                </c:pt>
                <c:pt idx="4384">
                  <c:v>45188.601912037033</c:v>
                </c:pt>
                <c:pt idx="4385">
                  <c:v>45188.601913194449</c:v>
                </c:pt>
                <c:pt idx="4386">
                  <c:v>45188.601915509258</c:v>
                </c:pt>
                <c:pt idx="4387">
                  <c:v>45188.601917824075</c:v>
                </c:pt>
                <c:pt idx="4388">
                  <c:v>45188.601918981483</c:v>
                </c:pt>
                <c:pt idx="4389">
                  <c:v>45188.6019212963</c:v>
                </c:pt>
                <c:pt idx="4390">
                  <c:v>45188.601922453701</c:v>
                </c:pt>
                <c:pt idx="4391">
                  <c:v>45188.601924768518</c:v>
                </c:pt>
                <c:pt idx="4392">
                  <c:v>45188.601927083335</c:v>
                </c:pt>
                <c:pt idx="4393">
                  <c:v>45188.601928240736</c:v>
                </c:pt>
                <c:pt idx="4394">
                  <c:v>45188.601930555553</c:v>
                </c:pt>
                <c:pt idx="4395">
                  <c:v>45188.601931712969</c:v>
                </c:pt>
                <c:pt idx="4396">
                  <c:v>45188.601934027778</c:v>
                </c:pt>
                <c:pt idx="4397">
                  <c:v>45188.601936342588</c:v>
                </c:pt>
                <c:pt idx="4398">
                  <c:v>45188.601937500003</c:v>
                </c:pt>
                <c:pt idx="4399">
                  <c:v>45188.601939814813</c:v>
                </c:pt>
                <c:pt idx="4400">
                  <c:v>45188.60194212963</c:v>
                </c:pt>
                <c:pt idx="4401">
                  <c:v>45188.601943287038</c:v>
                </c:pt>
                <c:pt idx="4402">
                  <c:v>45188.601945601855</c:v>
                </c:pt>
                <c:pt idx="4403">
                  <c:v>45188.601946759256</c:v>
                </c:pt>
                <c:pt idx="4404">
                  <c:v>45188.601949074073</c:v>
                </c:pt>
                <c:pt idx="4405">
                  <c:v>45188.60195138889</c:v>
                </c:pt>
                <c:pt idx="4406">
                  <c:v>45188.601952546298</c:v>
                </c:pt>
                <c:pt idx="4407">
                  <c:v>45188.601954861108</c:v>
                </c:pt>
                <c:pt idx="4408">
                  <c:v>45188.601956018523</c:v>
                </c:pt>
                <c:pt idx="4409">
                  <c:v>45188.601958333333</c:v>
                </c:pt>
                <c:pt idx="4410">
                  <c:v>45188.60196064815</c:v>
                </c:pt>
                <c:pt idx="4411">
                  <c:v>45188.601961805558</c:v>
                </c:pt>
                <c:pt idx="4412">
                  <c:v>45188.601964120375</c:v>
                </c:pt>
                <c:pt idx="4413">
                  <c:v>45188.601966435192</c:v>
                </c:pt>
                <c:pt idx="4414">
                  <c:v>45188.601967592593</c:v>
                </c:pt>
                <c:pt idx="4415">
                  <c:v>45188.60196990741</c:v>
                </c:pt>
                <c:pt idx="4416">
                  <c:v>45188.601971064811</c:v>
                </c:pt>
                <c:pt idx="4417">
                  <c:v>45188.601973379627</c:v>
                </c:pt>
                <c:pt idx="4418">
                  <c:v>45188.601974537036</c:v>
                </c:pt>
                <c:pt idx="4419">
                  <c:v>45188.601976851853</c:v>
                </c:pt>
                <c:pt idx="4420">
                  <c:v>45188.601979166662</c:v>
                </c:pt>
                <c:pt idx="4421">
                  <c:v>45188.601980324078</c:v>
                </c:pt>
                <c:pt idx="4422">
                  <c:v>45188.601982638887</c:v>
                </c:pt>
                <c:pt idx="4423">
                  <c:v>45188.601984953704</c:v>
                </c:pt>
                <c:pt idx="4424">
                  <c:v>45188.601986111113</c:v>
                </c:pt>
                <c:pt idx="4425">
                  <c:v>45188.601988425929</c:v>
                </c:pt>
                <c:pt idx="4426">
                  <c:v>45188.601989583331</c:v>
                </c:pt>
                <c:pt idx="4427">
                  <c:v>45188.601991898147</c:v>
                </c:pt>
                <c:pt idx="4428">
                  <c:v>45188.601994212964</c:v>
                </c:pt>
                <c:pt idx="4429">
                  <c:v>45188.601995370373</c:v>
                </c:pt>
                <c:pt idx="4430">
                  <c:v>45188.601997685182</c:v>
                </c:pt>
                <c:pt idx="4431">
                  <c:v>45188.601999999999</c:v>
                </c:pt>
                <c:pt idx="4432">
                  <c:v>45188.602001157407</c:v>
                </c:pt>
                <c:pt idx="4433">
                  <c:v>45188.602003472217</c:v>
                </c:pt>
                <c:pt idx="4434">
                  <c:v>45188.602004629633</c:v>
                </c:pt>
                <c:pt idx="4435">
                  <c:v>45188.602006944449</c:v>
                </c:pt>
                <c:pt idx="4436">
                  <c:v>45188.602009259259</c:v>
                </c:pt>
                <c:pt idx="4437">
                  <c:v>45188.602010416667</c:v>
                </c:pt>
                <c:pt idx="4438">
                  <c:v>45188.602012731484</c:v>
                </c:pt>
                <c:pt idx="4439">
                  <c:v>45188.602013888885</c:v>
                </c:pt>
                <c:pt idx="4440">
                  <c:v>45188.602016203702</c:v>
                </c:pt>
                <c:pt idx="4441">
                  <c:v>45188.602018518519</c:v>
                </c:pt>
                <c:pt idx="4442">
                  <c:v>45188.602019675927</c:v>
                </c:pt>
                <c:pt idx="4443">
                  <c:v>45188.602021990737</c:v>
                </c:pt>
                <c:pt idx="4444">
                  <c:v>45188.602024305554</c:v>
                </c:pt>
                <c:pt idx="4445">
                  <c:v>45188.602025462962</c:v>
                </c:pt>
                <c:pt idx="4446">
                  <c:v>45188.602027777779</c:v>
                </c:pt>
                <c:pt idx="4447">
                  <c:v>45188.602030092588</c:v>
                </c:pt>
                <c:pt idx="4448">
                  <c:v>45188.602031250004</c:v>
                </c:pt>
                <c:pt idx="4449">
                  <c:v>45188.602033564814</c:v>
                </c:pt>
                <c:pt idx="4450">
                  <c:v>45188.602034722222</c:v>
                </c:pt>
                <c:pt idx="4451">
                  <c:v>45188.602037037039</c:v>
                </c:pt>
                <c:pt idx="4452">
                  <c:v>45188.602039351856</c:v>
                </c:pt>
                <c:pt idx="4453">
                  <c:v>45188.602040509257</c:v>
                </c:pt>
                <c:pt idx="4454">
                  <c:v>45188.602042824074</c:v>
                </c:pt>
                <c:pt idx="4455">
                  <c:v>45188.602043981482</c:v>
                </c:pt>
                <c:pt idx="4456">
                  <c:v>45188.602046296292</c:v>
                </c:pt>
                <c:pt idx="4457">
                  <c:v>45188.602048611108</c:v>
                </c:pt>
                <c:pt idx="4458">
                  <c:v>45188.602049768517</c:v>
                </c:pt>
                <c:pt idx="4459">
                  <c:v>45188.602052083334</c:v>
                </c:pt>
                <c:pt idx="4460">
                  <c:v>45188.602053240742</c:v>
                </c:pt>
                <c:pt idx="4461">
                  <c:v>45188.602055555559</c:v>
                </c:pt>
                <c:pt idx="4462">
                  <c:v>45188.602057870368</c:v>
                </c:pt>
                <c:pt idx="4463">
                  <c:v>45188.602059027777</c:v>
                </c:pt>
                <c:pt idx="4464">
                  <c:v>45188.602061342594</c:v>
                </c:pt>
                <c:pt idx="4465">
                  <c:v>45188.602062500002</c:v>
                </c:pt>
                <c:pt idx="4466">
                  <c:v>45188.602064814811</c:v>
                </c:pt>
                <c:pt idx="4467">
                  <c:v>45188.602065972227</c:v>
                </c:pt>
                <c:pt idx="4468">
                  <c:v>45188.602068287037</c:v>
                </c:pt>
                <c:pt idx="4469">
                  <c:v>45188.602070601853</c:v>
                </c:pt>
                <c:pt idx="4470">
                  <c:v>45188.602071759262</c:v>
                </c:pt>
                <c:pt idx="4471">
                  <c:v>45188.602074074079</c:v>
                </c:pt>
                <c:pt idx="4472">
                  <c:v>45188.60207523148</c:v>
                </c:pt>
                <c:pt idx="4473">
                  <c:v>45188.602077546297</c:v>
                </c:pt>
                <c:pt idx="4474">
                  <c:v>45188.602079861113</c:v>
                </c:pt>
                <c:pt idx="4475">
                  <c:v>45188.602081018515</c:v>
                </c:pt>
                <c:pt idx="4476">
                  <c:v>45188.602083333331</c:v>
                </c:pt>
                <c:pt idx="4477">
                  <c:v>45188.60208449074</c:v>
                </c:pt>
                <c:pt idx="4478">
                  <c:v>45188.602086805557</c:v>
                </c:pt>
                <c:pt idx="4479">
                  <c:v>45188.602087962965</c:v>
                </c:pt>
                <c:pt idx="4480">
                  <c:v>45188.602090277782</c:v>
                </c:pt>
                <c:pt idx="4481">
                  <c:v>45188.602092592591</c:v>
                </c:pt>
                <c:pt idx="4482">
                  <c:v>45188.60209375</c:v>
                </c:pt>
                <c:pt idx="4483">
                  <c:v>45188.602096064817</c:v>
                </c:pt>
                <c:pt idx="4484">
                  <c:v>45188.602097222218</c:v>
                </c:pt>
                <c:pt idx="4485">
                  <c:v>45188.602099537035</c:v>
                </c:pt>
                <c:pt idx="4486">
                  <c:v>45188.602101851851</c:v>
                </c:pt>
                <c:pt idx="4487">
                  <c:v>45188.60210300926</c:v>
                </c:pt>
                <c:pt idx="4488">
                  <c:v>45188.602105324077</c:v>
                </c:pt>
                <c:pt idx="4489">
                  <c:v>45188.602106481485</c:v>
                </c:pt>
                <c:pt idx="4490">
                  <c:v>45188.602108796302</c:v>
                </c:pt>
                <c:pt idx="4491">
                  <c:v>45188.602111111111</c:v>
                </c:pt>
                <c:pt idx="4492">
                  <c:v>45188.60211226852</c:v>
                </c:pt>
                <c:pt idx="4493">
                  <c:v>45188.602114583337</c:v>
                </c:pt>
                <c:pt idx="4494">
                  <c:v>45188.602116898153</c:v>
                </c:pt>
                <c:pt idx="4495">
                  <c:v>45188.602118055554</c:v>
                </c:pt>
                <c:pt idx="4496">
                  <c:v>45188.602120370371</c:v>
                </c:pt>
                <c:pt idx="4497">
                  <c:v>45188.602121527772</c:v>
                </c:pt>
                <c:pt idx="4498">
                  <c:v>45188.602123842589</c:v>
                </c:pt>
                <c:pt idx="4499">
                  <c:v>45188.602126157406</c:v>
                </c:pt>
                <c:pt idx="4500">
                  <c:v>45188.602127314814</c:v>
                </c:pt>
                <c:pt idx="4501">
                  <c:v>45188.602129629631</c:v>
                </c:pt>
                <c:pt idx="4502">
                  <c:v>45188.60213078704</c:v>
                </c:pt>
                <c:pt idx="4503">
                  <c:v>45188.602133101856</c:v>
                </c:pt>
                <c:pt idx="4504">
                  <c:v>45188.602134259258</c:v>
                </c:pt>
                <c:pt idx="4505">
                  <c:v>45188.602136574074</c:v>
                </c:pt>
                <c:pt idx="4506">
                  <c:v>45188.602138888891</c:v>
                </c:pt>
                <c:pt idx="4507">
                  <c:v>45188.602140046292</c:v>
                </c:pt>
                <c:pt idx="4508">
                  <c:v>45188.602142361109</c:v>
                </c:pt>
                <c:pt idx="4509">
                  <c:v>45188.602143518518</c:v>
                </c:pt>
                <c:pt idx="4510">
                  <c:v>45188.602145833334</c:v>
                </c:pt>
                <c:pt idx="4511">
                  <c:v>45188.602148148144</c:v>
                </c:pt>
                <c:pt idx="4512">
                  <c:v>45188.60214930556</c:v>
                </c:pt>
                <c:pt idx="4513">
                  <c:v>45188.602151620376</c:v>
                </c:pt>
                <c:pt idx="4514">
                  <c:v>45188.602152777778</c:v>
                </c:pt>
                <c:pt idx="4515">
                  <c:v>45188.602155092594</c:v>
                </c:pt>
                <c:pt idx="4516">
                  <c:v>45188.602157407411</c:v>
                </c:pt>
                <c:pt idx="4517">
                  <c:v>45188.602158564812</c:v>
                </c:pt>
                <c:pt idx="4518">
                  <c:v>45188.602160879629</c:v>
                </c:pt>
                <c:pt idx="4519">
                  <c:v>45188.602163194446</c:v>
                </c:pt>
                <c:pt idx="4520">
                  <c:v>45188.602164351847</c:v>
                </c:pt>
                <c:pt idx="4521">
                  <c:v>45188.602166666664</c:v>
                </c:pt>
                <c:pt idx="4522">
                  <c:v>45188.602168981481</c:v>
                </c:pt>
                <c:pt idx="4523">
                  <c:v>45188.602170138889</c:v>
                </c:pt>
                <c:pt idx="4524">
                  <c:v>45188.602172453706</c:v>
                </c:pt>
                <c:pt idx="4525">
                  <c:v>45188.602173611114</c:v>
                </c:pt>
                <c:pt idx="4526">
                  <c:v>45188.602175925931</c:v>
                </c:pt>
                <c:pt idx="4527">
                  <c:v>45188.602178240741</c:v>
                </c:pt>
                <c:pt idx="4528">
                  <c:v>45188.602179398149</c:v>
                </c:pt>
                <c:pt idx="4529">
                  <c:v>45188.602181712966</c:v>
                </c:pt>
                <c:pt idx="4530">
                  <c:v>45188.602182870367</c:v>
                </c:pt>
                <c:pt idx="4531">
                  <c:v>45188.602185185184</c:v>
                </c:pt>
                <c:pt idx="4532">
                  <c:v>45188.602186342592</c:v>
                </c:pt>
                <c:pt idx="4533">
                  <c:v>45188.602188657402</c:v>
                </c:pt>
                <c:pt idx="4534">
                  <c:v>45188.602190972219</c:v>
                </c:pt>
                <c:pt idx="4535">
                  <c:v>45188.602192129634</c:v>
                </c:pt>
                <c:pt idx="4536">
                  <c:v>45188.602194444444</c:v>
                </c:pt>
                <c:pt idx="4537">
                  <c:v>45188.602196759253</c:v>
                </c:pt>
                <c:pt idx="4538">
                  <c:v>45188.602197916669</c:v>
                </c:pt>
                <c:pt idx="4539">
                  <c:v>45188.602200231486</c:v>
                </c:pt>
                <c:pt idx="4540">
                  <c:v>45188.602201388887</c:v>
                </c:pt>
                <c:pt idx="4541">
                  <c:v>45188.602203703704</c:v>
                </c:pt>
                <c:pt idx="4542">
                  <c:v>45188.602206018521</c:v>
                </c:pt>
                <c:pt idx="4543">
                  <c:v>45188.602207175922</c:v>
                </c:pt>
                <c:pt idx="4544">
                  <c:v>45188.602209490738</c:v>
                </c:pt>
                <c:pt idx="4545">
                  <c:v>45188.602211805555</c:v>
                </c:pt>
                <c:pt idx="4546">
                  <c:v>45188.602212962964</c:v>
                </c:pt>
                <c:pt idx="4547">
                  <c:v>45188.60221527778</c:v>
                </c:pt>
                <c:pt idx="4548">
                  <c:v>45188.602216435189</c:v>
                </c:pt>
                <c:pt idx="4549">
                  <c:v>45188.602218750006</c:v>
                </c:pt>
                <c:pt idx="4550">
                  <c:v>45188.602221064815</c:v>
                </c:pt>
                <c:pt idx="4551">
                  <c:v>45188.602222222224</c:v>
                </c:pt>
                <c:pt idx="4552">
                  <c:v>45188.60222453704</c:v>
                </c:pt>
                <c:pt idx="4553">
                  <c:v>45188.602226851857</c:v>
                </c:pt>
                <c:pt idx="4554">
                  <c:v>45188.602228009258</c:v>
                </c:pt>
                <c:pt idx="4555">
                  <c:v>45188.602230324075</c:v>
                </c:pt>
                <c:pt idx="4556">
                  <c:v>45188.602231481476</c:v>
                </c:pt>
                <c:pt idx="4557">
                  <c:v>45188.602233796293</c:v>
                </c:pt>
                <c:pt idx="4558">
                  <c:v>45188.60223611111</c:v>
                </c:pt>
                <c:pt idx="4559">
                  <c:v>45188.602237268518</c:v>
                </c:pt>
                <c:pt idx="4560">
                  <c:v>45188.602239583328</c:v>
                </c:pt>
                <c:pt idx="4561">
                  <c:v>45188.602241898145</c:v>
                </c:pt>
                <c:pt idx="4562">
                  <c:v>45188.60224305556</c:v>
                </c:pt>
                <c:pt idx="4563">
                  <c:v>45188.60224537037</c:v>
                </c:pt>
                <c:pt idx="4564">
                  <c:v>45188.602246527778</c:v>
                </c:pt>
                <c:pt idx="4565">
                  <c:v>45188.602248842595</c:v>
                </c:pt>
                <c:pt idx="4566">
                  <c:v>45188.602251157412</c:v>
                </c:pt>
                <c:pt idx="4567">
                  <c:v>45188.602252314813</c:v>
                </c:pt>
                <c:pt idx="4568">
                  <c:v>45188.60225462963</c:v>
                </c:pt>
                <c:pt idx="4569">
                  <c:v>45188.602256944447</c:v>
                </c:pt>
                <c:pt idx="4570">
                  <c:v>45188.602258101848</c:v>
                </c:pt>
                <c:pt idx="4571">
                  <c:v>45188.602260416665</c:v>
                </c:pt>
                <c:pt idx="4572">
                  <c:v>45188.60226157408</c:v>
                </c:pt>
                <c:pt idx="4573">
                  <c:v>45188.602263888883</c:v>
                </c:pt>
                <c:pt idx="4574">
                  <c:v>45188.602266203699</c:v>
                </c:pt>
                <c:pt idx="4575">
                  <c:v>45188.602267361115</c:v>
                </c:pt>
                <c:pt idx="4576">
                  <c:v>45188.602269675925</c:v>
                </c:pt>
                <c:pt idx="4577">
                  <c:v>45188.602270833333</c:v>
                </c:pt>
                <c:pt idx="4578">
                  <c:v>45188.60227314815</c:v>
                </c:pt>
                <c:pt idx="4579">
                  <c:v>45188.602275462967</c:v>
                </c:pt>
                <c:pt idx="4580">
                  <c:v>45188.602276620368</c:v>
                </c:pt>
                <c:pt idx="4581">
                  <c:v>45188.602278935185</c:v>
                </c:pt>
                <c:pt idx="4582">
                  <c:v>45188.602280092593</c:v>
                </c:pt>
                <c:pt idx="4583">
                  <c:v>45188.602282407403</c:v>
                </c:pt>
                <c:pt idx="4584">
                  <c:v>45188.602283564818</c:v>
                </c:pt>
                <c:pt idx="4585">
                  <c:v>45188.602285879635</c:v>
                </c:pt>
                <c:pt idx="4586">
                  <c:v>45188.602287037036</c:v>
                </c:pt>
                <c:pt idx="4587">
                  <c:v>45188.602289351853</c:v>
                </c:pt>
                <c:pt idx="4588">
                  <c:v>45188.60229166667</c:v>
                </c:pt>
                <c:pt idx="4589">
                  <c:v>45188.602292824071</c:v>
                </c:pt>
                <c:pt idx="4590">
                  <c:v>45188.602295138888</c:v>
                </c:pt>
                <c:pt idx="4591">
                  <c:v>45188.602297453705</c:v>
                </c:pt>
                <c:pt idx="4592">
                  <c:v>45188.602298611106</c:v>
                </c:pt>
                <c:pt idx="4593">
                  <c:v>45188.602300925922</c:v>
                </c:pt>
                <c:pt idx="4594">
                  <c:v>45188.602302083338</c:v>
                </c:pt>
                <c:pt idx="4595">
                  <c:v>45188.602304398148</c:v>
                </c:pt>
                <c:pt idx="4596">
                  <c:v>45188.602305555556</c:v>
                </c:pt>
                <c:pt idx="4597">
                  <c:v>45188.602307870373</c:v>
                </c:pt>
                <c:pt idx="4598">
                  <c:v>45188.602310185182</c:v>
                </c:pt>
                <c:pt idx="4599">
                  <c:v>45188.602311342591</c:v>
                </c:pt>
                <c:pt idx="4600">
                  <c:v>45188.602313657408</c:v>
                </c:pt>
                <c:pt idx="4601">
                  <c:v>45188.602314814816</c:v>
                </c:pt>
                <c:pt idx="4602">
                  <c:v>45188.602317129626</c:v>
                </c:pt>
                <c:pt idx="4603">
                  <c:v>45188.602319444442</c:v>
                </c:pt>
                <c:pt idx="4604">
                  <c:v>45188.602320601851</c:v>
                </c:pt>
                <c:pt idx="4605">
                  <c:v>45188.602322916668</c:v>
                </c:pt>
                <c:pt idx="4606">
                  <c:v>45188.602325231477</c:v>
                </c:pt>
                <c:pt idx="4607">
                  <c:v>45188.602326388893</c:v>
                </c:pt>
                <c:pt idx="4608">
                  <c:v>45188.60232870371</c:v>
                </c:pt>
                <c:pt idx="4609">
                  <c:v>45188.602329861111</c:v>
                </c:pt>
                <c:pt idx="4610">
                  <c:v>45188.602332175928</c:v>
                </c:pt>
                <c:pt idx="4611">
                  <c:v>45188.602334490744</c:v>
                </c:pt>
                <c:pt idx="4612">
                  <c:v>45188.602335648146</c:v>
                </c:pt>
                <c:pt idx="4613">
                  <c:v>45188.602337962962</c:v>
                </c:pt>
                <c:pt idx="4614">
                  <c:v>45188.602340277779</c:v>
                </c:pt>
                <c:pt idx="4615">
                  <c:v>45188.60234143518</c:v>
                </c:pt>
                <c:pt idx="4616">
                  <c:v>45188.602343749997</c:v>
                </c:pt>
                <c:pt idx="4617">
                  <c:v>45188.602344907405</c:v>
                </c:pt>
                <c:pt idx="4618">
                  <c:v>45188.602347222222</c:v>
                </c:pt>
                <c:pt idx="4619">
                  <c:v>45188.602349537032</c:v>
                </c:pt>
                <c:pt idx="4620">
                  <c:v>45188.602350694448</c:v>
                </c:pt>
                <c:pt idx="4621">
                  <c:v>45188.602353009257</c:v>
                </c:pt>
                <c:pt idx="4622">
                  <c:v>45188.602354166665</c:v>
                </c:pt>
                <c:pt idx="4623">
                  <c:v>45188.602356481482</c:v>
                </c:pt>
                <c:pt idx="4624">
                  <c:v>45188.602358796299</c:v>
                </c:pt>
                <c:pt idx="4625">
                  <c:v>45188.6023599537</c:v>
                </c:pt>
                <c:pt idx="4626">
                  <c:v>45188.602362268517</c:v>
                </c:pt>
                <c:pt idx="4627">
                  <c:v>45188.602363425925</c:v>
                </c:pt>
                <c:pt idx="4628">
                  <c:v>45188.602365740742</c:v>
                </c:pt>
                <c:pt idx="4629">
                  <c:v>45188.602368055552</c:v>
                </c:pt>
                <c:pt idx="4630">
                  <c:v>45188.602369212967</c:v>
                </c:pt>
                <c:pt idx="4631">
                  <c:v>45188.602371527784</c:v>
                </c:pt>
                <c:pt idx="4632">
                  <c:v>45188.602372685185</c:v>
                </c:pt>
                <c:pt idx="4633">
                  <c:v>45188.602375000002</c:v>
                </c:pt>
                <c:pt idx="4634">
                  <c:v>45188.602377314819</c:v>
                </c:pt>
                <c:pt idx="4635">
                  <c:v>45188.60237847222</c:v>
                </c:pt>
                <c:pt idx="4636">
                  <c:v>45188.602380787037</c:v>
                </c:pt>
                <c:pt idx="4637">
                  <c:v>45188.602383101854</c:v>
                </c:pt>
                <c:pt idx="4638">
                  <c:v>45188.602384259255</c:v>
                </c:pt>
                <c:pt idx="4639">
                  <c:v>45188.602386574072</c:v>
                </c:pt>
                <c:pt idx="4640">
                  <c:v>45188.602388888889</c:v>
                </c:pt>
                <c:pt idx="4641">
                  <c:v>45188.602390046297</c:v>
                </c:pt>
                <c:pt idx="4642">
                  <c:v>45188.602392361106</c:v>
                </c:pt>
                <c:pt idx="4643">
                  <c:v>45188.602393518522</c:v>
                </c:pt>
                <c:pt idx="4644">
                  <c:v>45188.602395833332</c:v>
                </c:pt>
                <c:pt idx="4645">
                  <c:v>45188.60239699074</c:v>
                </c:pt>
                <c:pt idx="4646">
                  <c:v>45188.602399305557</c:v>
                </c:pt>
                <c:pt idx="4647">
                  <c:v>45188.602401620374</c:v>
                </c:pt>
                <c:pt idx="4648">
                  <c:v>45188.602402777775</c:v>
                </c:pt>
                <c:pt idx="4649">
                  <c:v>45188.602405092592</c:v>
                </c:pt>
                <c:pt idx="4650">
                  <c:v>45188.602407407408</c:v>
                </c:pt>
                <c:pt idx="4651">
                  <c:v>45188.60240856481</c:v>
                </c:pt>
                <c:pt idx="4652">
                  <c:v>45188.602410879626</c:v>
                </c:pt>
                <c:pt idx="4653">
                  <c:v>45188.602412037042</c:v>
                </c:pt>
                <c:pt idx="4654">
                  <c:v>45188.602414351852</c:v>
                </c:pt>
                <c:pt idx="4655">
                  <c:v>45188.602416666661</c:v>
                </c:pt>
                <c:pt idx="4656">
                  <c:v>45188.602417824077</c:v>
                </c:pt>
                <c:pt idx="4657">
                  <c:v>45188.602420138886</c:v>
                </c:pt>
                <c:pt idx="4658">
                  <c:v>45188.602422453703</c:v>
                </c:pt>
                <c:pt idx="4659">
                  <c:v>45188.602423611112</c:v>
                </c:pt>
                <c:pt idx="4660">
                  <c:v>45188.602425925928</c:v>
                </c:pt>
                <c:pt idx="4661">
                  <c:v>45188.602428240745</c:v>
                </c:pt>
                <c:pt idx="4662">
                  <c:v>45188.602429398146</c:v>
                </c:pt>
                <c:pt idx="4663">
                  <c:v>45188.602431712963</c:v>
                </c:pt>
                <c:pt idx="4664">
                  <c:v>45188.602432870372</c:v>
                </c:pt>
                <c:pt idx="4665">
                  <c:v>45188.602435185181</c:v>
                </c:pt>
                <c:pt idx="4666">
                  <c:v>45188.602437499998</c:v>
                </c:pt>
                <c:pt idx="4667">
                  <c:v>45188.602438657406</c:v>
                </c:pt>
                <c:pt idx="4668">
                  <c:v>45188.602440972223</c:v>
                </c:pt>
                <c:pt idx="4669">
                  <c:v>45188.602442129632</c:v>
                </c:pt>
                <c:pt idx="4670">
                  <c:v>45188.602444444448</c:v>
                </c:pt>
                <c:pt idx="4671">
                  <c:v>45188.602446759265</c:v>
                </c:pt>
                <c:pt idx="4672">
                  <c:v>45188.602447916666</c:v>
                </c:pt>
                <c:pt idx="4673">
                  <c:v>45188.602450231483</c:v>
                </c:pt>
                <c:pt idx="4674">
                  <c:v>45188.602451388884</c:v>
                </c:pt>
                <c:pt idx="4675">
                  <c:v>45188.602453703701</c:v>
                </c:pt>
                <c:pt idx="4676">
                  <c:v>45188.602456018518</c:v>
                </c:pt>
                <c:pt idx="4677">
                  <c:v>45188.602457175926</c:v>
                </c:pt>
                <c:pt idx="4678">
                  <c:v>45188.602459490736</c:v>
                </c:pt>
                <c:pt idx="4679">
                  <c:v>45188.602461805553</c:v>
                </c:pt>
                <c:pt idx="4680">
                  <c:v>45188.602462962961</c:v>
                </c:pt>
                <c:pt idx="4681">
                  <c:v>45188.602465277778</c:v>
                </c:pt>
                <c:pt idx="4682">
                  <c:v>45188.602467592595</c:v>
                </c:pt>
                <c:pt idx="4683">
                  <c:v>45188.602468750003</c:v>
                </c:pt>
                <c:pt idx="4684">
                  <c:v>45188.60247106482</c:v>
                </c:pt>
                <c:pt idx="4685">
                  <c:v>45188.602472222221</c:v>
                </c:pt>
                <c:pt idx="4686">
                  <c:v>45188.602474537038</c:v>
                </c:pt>
                <c:pt idx="4687">
                  <c:v>45188.602476851855</c:v>
                </c:pt>
                <c:pt idx="4688">
                  <c:v>45188.602478009256</c:v>
                </c:pt>
                <c:pt idx="4689">
                  <c:v>45188.602480324073</c:v>
                </c:pt>
                <c:pt idx="4690">
                  <c:v>45188.602481481481</c:v>
                </c:pt>
                <c:pt idx="4691">
                  <c:v>45188.60248379629</c:v>
                </c:pt>
                <c:pt idx="4692">
                  <c:v>45188.602486111107</c:v>
                </c:pt>
                <c:pt idx="4693">
                  <c:v>45188.602487268523</c:v>
                </c:pt>
                <c:pt idx="4694">
                  <c:v>45188.602489583332</c:v>
                </c:pt>
                <c:pt idx="4695">
                  <c:v>45188.602490740741</c:v>
                </c:pt>
                <c:pt idx="4696">
                  <c:v>45188.602493055558</c:v>
                </c:pt>
                <c:pt idx="4697">
                  <c:v>45188.602495370375</c:v>
                </c:pt>
                <c:pt idx="4698">
                  <c:v>45188.602496527776</c:v>
                </c:pt>
                <c:pt idx="4699">
                  <c:v>45188.602498842592</c:v>
                </c:pt>
                <c:pt idx="4700">
                  <c:v>45188.602501157409</c:v>
                </c:pt>
                <c:pt idx="4701">
                  <c:v>45188.60250231481</c:v>
                </c:pt>
                <c:pt idx="4702">
                  <c:v>45188.602504629627</c:v>
                </c:pt>
                <c:pt idx="4703">
                  <c:v>45188.602505787036</c:v>
                </c:pt>
                <c:pt idx="4704">
                  <c:v>45188.602508101852</c:v>
                </c:pt>
                <c:pt idx="4705">
                  <c:v>45188.602509259261</c:v>
                </c:pt>
                <c:pt idx="4706">
                  <c:v>45188.602511574078</c:v>
                </c:pt>
                <c:pt idx="4707">
                  <c:v>45188.602513888894</c:v>
                </c:pt>
                <c:pt idx="4708">
                  <c:v>45188.602515046296</c:v>
                </c:pt>
                <c:pt idx="4709">
                  <c:v>45188.602517361112</c:v>
                </c:pt>
                <c:pt idx="4710">
                  <c:v>45188.602518518514</c:v>
                </c:pt>
                <c:pt idx="4711">
                  <c:v>45188.60252083333</c:v>
                </c:pt>
                <c:pt idx="4712">
                  <c:v>45188.602523148147</c:v>
                </c:pt>
                <c:pt idx="4713">
                  <c:v>45188.602524305556</c:v>
                </c:pt>
                <c:pt idx="4714">
                  <c:v>45188.602526620365</c:v>
                </c:pt>
                <c:pt idx="4715">
                  <c:v>45188.602528935182</c:v>
                </c:pt>
                <c:pt idx="4716">
                  <c:v>45188.60253009259</c:v>
                </c:pt>
                <c:pt idx="4717">
                  <c:v>45188.602532407407</c:v>
                </c:pt>
                <c:pt idx="4718">
                  <c:v>45188.602533564816</c:v>
                </c:pt>
                <c:pt idx="4719">
                  <c:v>45188.602535879632</c:v>
                </c:pt>
                <c:pt idx="4720">
                  <c:v>45188.602537037033</c:v>
                </c:pt>
                <c:pt idx="4721">
                  <c:v>45188.60253935185</c:v>
                </c:pt>
                <c:pt idx="4722">
                  <c:v>45188.602541666667</c:v>
                </c:pt>
                <c:pt idx="4723">
                  <c:v>45188.602542824075</c:v>
                </c:pt>
                <c:pt idx="4724">
                  <c:v>45188.602545138885</c:v>
                </c:pt>
                <c:pt idx="4725">
                  <c:v>45188.602546296301</c:v>
                </c:pt>
                <c:pt idx="4726">
                  <c:v>45188.60254861111</c:v>
                </c:pt>
                <c:pt idx="4727">
                  <c:v>45188.602550925927</c:v>
                </c:pt>
                <c:pt idx="4728">
                  <c:v>45188.602552083335</c:v>
                </c:pt>
                <c:pt idx="4729">
                  <c:v>45188.602554398152</c:v>
                </c:pt>
                <c:pt idx="4730">
                  <c:v>45188.602556712969</c:v>
                </c:pt>
                <c:pt idx="4731">
                  <c:v>45188.60255787037</c:v>
                </c:pt>
                <c:pt idx="4732">
                  <c:v>45188.602560185187</c:v>
                </c:pt>
                <c:pt idx="4733">
                  <c:v>45188.602562500004</c:v>
                </c:pt>
                <c:pt idx="4734">
                  <c:v>45188.602563657405</c:v>
                </c:pt>
                <c:pt idx="4735">
                  <c:v>45188.602565972222</c:v>
                </c:pt>
                <c:pt idx="4736">
                  <c:v>45188.60256712963</c:v>
                </c:pt>
                <c:pt idx="4737">
                  <c:v>45188.60256944444</c:v>
                </c:pt>
                <c:pt idx="4738">
                  <c:v>45188.602571759257</c:v>
                </c:pt>
                <c:pt idx="4739">
                  <c:v>45188.602572916665</c:v>
                </c:pt>
                <c:pt idx="4740">
                  <c:v>45188.602575231482</c:v>
                </c:pt>
                <c:pt idx="4741">
                  <c:v>45188.602577546299</c:v>
                </c:pt>
                <c:pt idx="4742">
                  <c:v>45188.602578703707</c:v>
                </c:pt>
                <c:pt idx="4743">
                  <c:v>45188.602581018524</c:v>
                </c:pt>
                <c:pt idx="4744">
                  <c:v>45188.602582175925</c:v>
                </c:pt>
                <c:pt idx="4745">
                  <c:v>45188.602584490742</c:v>
                </c:pt>
                <c:pt idx="4746">
                  <c:v>45188.602586805559</c:v>
                </c:pt>
                <c:pt idx="4747">
                  <c:v>45188.60258796296</c:v>
                </c:pt>
                <c:pt idx="4748">
                  <c:v>45188.602590277776</c:v>
                </c:pt>
                <c:pt idx="4749">
                  <c:v>45188.602591435185</c:v>
                </c:pt>
                <c:pt idx="4750">
                  <c:v>45188.602593749994</c:v>
                </c:pt>
                <c:pt idx="4751">
                  <c:v>45188.602596064811</c:v>
                </c:pt>
                <c:pt idx="4752">
                  <c:v>45188.602597222227</c:v>
                </c:pt>
                <c:pt idx="4753">
                  <c:v>45188.602599537036</c:v>
                </c:pt>
                <c:pt idx="4754">
                  <c:v>45188.602601851846</c:v>
                </c:pt>
                <c:pt idx="4755">
                  <c:v>45188.602603009262</c:v>
                </c:pt>
                <c:pt idx="4756">
                  <c:v>45188.602605324071</c:v>
                </c:pt>
                <c:pt idx="4757">
                  <c:v>45188.60260648148</c:v>
                </c:pt>
                <c:pt idx="4758">
                  <c:v>45188.602608796296</c:v>
                </c:pt>
                <c:pt idx="4759">
                  <c:v>45188.602611111113</c:v>
                </c:pt>
                <c:pt idx="4760">
                  <c:v>45188.602612268514</c:v>
                </c:pt>
                <c:pt idx="4761">
                  <c:v>45188.602614583331</c:v>
                </c:pt>
                <c:pt idx="4762">
                  <c:v>45188.602616898148</c:v>
                </c:pt>
                <c:pt idx="4763">
                  <c:v>45188.602618055556</c:v>
                </c:pt>
                <c:pt idx="4764">
                  <c:v>45188.602620370373</c:v>
                </c:pt>
                <c:pt idx="4765">
                  <c:v>45188.602621527782</c:v>
                </c:pt>
                <c:pt idx="4766">
                  <c:v>45188.602623842598</c:v>
                </c:pt>
                <c:pt idx="4767">
                  <c:v>45188.602625</c:v>
                </c:pt>
                <c:pt idx="4768">
                  <c:v>45188.602627314816</c:v>
                </c:pt>
                <c:pt idx="4769">
                  <c:v>45188.602629629633</c:v>
                </c:pt>
                <c:pt idx="4770">
                  <c:v>45188.602630787034</c:v>
                </c:pt>
                <c:pt idx="4771">
                  <c:v>45188.602633101851</c:v>
                </c:pt>
                <c:pt idx="4772">
                  <c:v>45188.602635416668</c:v>
                </c:pt>
                <c:pt idx="4773">
                  <c:v>45188.602636574069</c:v>
                </c:pt>
                <c:pt idx="4774">
                  <c:v>45188.602638888886</c:v>
                </c:pt>
                <c:pt idx="4775">
                  <c:v>45188.602641203703</c:v>
                </c:pt>
                <c:pt idx="4776">
                  <c:v>45188.602642361111</c:v>
                </c:pt>
                <c:pt idx="4777">
                  <c:v>45188.602644675921</c:v>
                </c:pt>
                <c:pt idx="4778">
                  <c:v>45188.602645833336</c:v>
                </c:pt>
                <c:pt idx="4779">
                  <c:v>45188.602648148146</c:v>
                </c:pt>
                <c:pt idx="4780">
                  <c:v>45188.602650462963</c:v>
                </c:pt>
                <c:pt idx="4781">
                  <c:v>45188.602651620371</c:v>
                </c:pt>
                <c:pt idx="4782">
                  <c:v>45188.602653935188</c:v>
                </c:pt>
                <c:pt idx="4783">
                  <c:v>45188.602655092589</c:v>
                </c:pt>
                <c:pt idx="4784">
                  <c:v>45188.602657407406</c:v>
                </c:pt>
                <c:pt idx="4785">
                  <c:v>45188.602658564814</c:v>
                </c:pt>
                <c:pt idx="4786">
                  <c:v>45188.602660879631</c:v>
                </c:pt>
                <c:pt idx="4787">
                  <c:v>45188.602663194441</c:v>
                </c:pt>
                <c:pt idx="4788">
                  <c:v>45188.602664351856</c:v>
                </c:pt>
                <c:pt idx="4789">
                  <c:v>45188.602666666673</c:v>
                </c:pt>
                <c:pt idx="4790">
                  <c:v>45188.602668981475</c:v>
                </c:pt>
                <c:pt idx="4791">
                  <c:v>45188.602670138891</c:v>
                </c:pt>
                <c:pt idx="4792">
                  <c:v>45188.602672453708</c:v>
                </c:pt>
                <c:pt idx="4793">
                  <c:v>45188.602673611109</c:v>
                </c:pt>
                <c:pt idx="4794">
                  <c:v>45188.602675925926</c:v>
                </c:pt>
                <c:pt idx="4795">
                  <c:v>45188.602677083334</c:v>
                </c:pt>
                <c:pt idx="4796">
                  <c:v>45188.602679398144</c:v>
                </c:pt>
                <c:pt idx="4797">
                  <c:v>45188.602680555559</c:v>
                </c:pt>
                <c:pt idx="4798">
                  <c:v>45188.602682870369</c:v>
                </c:pt>
                <c:pt idx="4799">
                  <c:v>45188.602685185186</c:v>
                </c:pt>
                <c:pt idx="4800">
                  <c:v>45188.602686342594</c:v>
                </c:pt>
                <c:pt idx="4801">
                  <c:v>45188.602688657411</c:v>
                </c:pt>
                <c:pt idx="4802">
                  <c:v>45188.602689814812</c:v>
                </c:pt>
                <c:pt idx="4803">
                  <c:v>45188.602692129629</c:v>
                </c:pt>
                <c:pt idx="4804">
                  <c:v>45188.602694444446</c:v>
                </c:pt>
                <c:pt idx="4805">
                  <c:v>45188.602695601854</c:v>
                </c:pt>
                <c:pt idx="4806">
                  <c:v>45188.602697916664</c:v>
                </c:pt>
                <c:pt idx="4807">
                  <c:v>45188.60270023148</c:v>
                </c:pt>
                <c:pt idx="4808">
                  <c:v>45188.602701388889</c:v>
                </c:pt>
                <c:pt idx="4809">
                  <c:v>45188.602703703698</c:v>
                </c:pt>
                <c:pt idx="4810">
                  <c:v>45188.602704861114</c:v>
                </c:pt>
                <c:pt idx="4811">
                  <c:v>45188.602707175931</c:v>
                </c:pt>
                <c:pt idx="4812">
                  <c:v>45188.60270949074</c:v>
                </c:pt>
                <c:pt idx="4813">
                  <c:v>45188.602710648149</c:v>
                </c:pt>
                <c:pt idx="4814">
                  <c:v>45188.602712962966</c:v>
                </c:pt>
                <c:pt idx="4815">
                  <c:v>45188.602714120367</c:v>
                </c:pt>
                <c:pt idx="4816">
                  <c:v>45188.602716435184</c:v>
                </c:pt>
                <c:pt idx="4817">
                  <c:v>45188.60271875</c:v>
                </c:pt>
                <c:pt idx="4818">
                  <c:v>45188.602719907409</c:v>
                </c:pt>
                <c:pt idx="4819">
                  <c:v>45188.602722222218</c:v>
                </c:pt>
                <c:pt idx="4820">
                  <c:v>45188.602724537035</c:v>
                </c:pt>
                <c:pt idx="4821">
                  <c:v>45188.602725694444</c:v>
                </c:pt>
                <c:pt idx="4822">
                  <c:v>45188.60272800926</c:v>
                </c:pt>
                <c:pt idx="4823">
                  <c:v>45188.602729166669</c:v>
                </c:pt>
                <c:pt idx="4824">
                  <c:v>45188.602731481486</c:v>
                </c:pt>
                <c:pt idx="4825">
                  <c:v>45188.602733796295</c:v>
                </c:pt>
                <c:pt idx="4826">
                  <c:v>45188.602734953703</c:v>
                </c:pt>
                <c:pt idx="4827">
                  <c:v>45188.60273726852</c:v>
                </c:pt>
                <c:pt idx="4828">
                  <c:v>45188.602738425921</c:v>
                </c:pt>
                <c:pt idx="4829">
                  <c:v>45188.602740740738</c:v>
                </c:pt>
                <c:pt idx="4830">
                  <c:v>45188.602743055555</c:v>
                </c:pt>
                <c:pt idx="4831">
                  <c:v>45188.602744212963</c:v>
                </c:pt>
                <c:pt idx="4832">
                  <c:v>45188.602746527773</c:v>
                </c:pt>
                <c:pt idx="4833">
                  <c:v>45188.602747685189</c:v>
                </c:pt>
                <c:pt idx="4834">
                  <c:v>45188.602749999998</c:v>
                </c:pt>
                <c:pt idx="4835">
                  <c:v>45188.602752314815</c:v>
                </c:pt>
                <c:pt idx="4836">
                  <c:v>45188.602753472223</c:v>
                </c:pt>
                <c:pt idx="4837">
                  <c:v>45188.60275578704</c:v>
                </c:pt>
                <c:pt idx="4838">
                  <c:v>45188.602756944441</c:v>
                </c:pt>
                <c:pt idx="4839">
                  <c:v>45188.602759259258</c:v>
                </c:pt>
                <c:pt idx="4840">
                  <c:v>45188.602761574075</c:v>
                </c:pt>
                <c:pt idx="4841">
                  <c:v>45188.602762731483</c:v>
                </c:pt>
                <c:pt idx="4842">
                  <c:v>45188.602765046293</c:v>
                </c:pt>
                <c:pt idx="4843">
                  <c:v>45188.60276736111</c:v>
                </c:pt>
                <c:pt idx="4844">
                  <c:v>45188.602768518518</c:v>
                </c:pt>
                <c:pt idx="4845">
                  <c:v>45188.602770833335</c:v>
                </c:pt>
                <c:pt idx="4846">
                  <c:v>45188.602771990743</c:v>
                </c:pt>
                <c:pt idx="4847">
                  <c:v>45188.60277430556</c:v>
                </c:pt>
                <c:pt idx="4848">
                  <c:v>45188.60277662037</c:v>
                </c:pt>
                <c:pt idx="4849">
                  <c:v>45188.602777777778</c:v>
                </c:pt>
                <c:pt idx="4850">
                  <c:v>45188.602780092595</c:v>
                </c:pt>
                <c:pt idx="4851">
                  <c:v>45188.602782407412</c:v>
                </c:pt>
                <c:pt idx="4852">
                  <c:v>45188.602783564813</c:v>
                </c:pt>
                <c:pt idx="4853">
                  <c:v>45188.60278587963</c:v>
                </c:pt>
                <c:pt idx="4854">
                  <c:v>45188.602787037038</c:v>
                </c:pt>
                <c:pt idx="4855">
                  <c:v>45188.602789351848</c:v>
                </c:pt>
                <c:pt idx="4856">
                  <c:v>45188.602790509263</c:v>
                </c:pt>
                <c:pt idx="4857">
                  <c:v>45188.602792824073</c:v>
                </c:pt>
                <c:pt idx="4858">
                  <c:v>45188.60279513889</c:v>
                </c:pt>
                <c:pt idx="4859">
                  <c:v>45188.602796296298</c:v>
                </c:pt>
                <c:pt idx="4860">
                  <c:v>45188.602798611115</c:v>
                </c:pt>
                <c:pt idx="4861">
                  <c:v>45188.602799768516</c:v>
                </c:pt>
                <c:pt idx="4862">
                  <c:v>45188.602802083333</c:v>
                </c:pt>
                <c:pt idx="4863">
                  <c:v>45188.60280439815</c:v>
                </c:pt>
                <c:pt idx="4864">
                  <c:v>45188.602805555558</c:v>
                </c:pt>
                <c:pt idx="4865">
                  <c:v>45188.602807870368</c:v>
                </c:pt>
                <c:pt idx="4866">
                  <c:v>45188.602809027783</c:v>
                </c:pt>
                <c:pt idx="4867">
                  <c:v>45188.602811342593</c:v>
                </c:pt>
                <c:pt idx="4868">
                  <c:v>45188.602813657402</c:v>
                </c:pt>
                <c:pt idx="4869">
                  <c:v>45188.602814814818</c:v>
                </c:pt>
                <c:pt idx="4870">
                  <c:v>45188.602817129635</c:v>
                </c:pt>
                <c:pt idx="4871">
                  <c:v>45188.602818287036</c:v>
                </c:pt>
                <c:pt idx="4872">
                  <c:v>45188.602820601853</c:v>
                </c:pt>
                <c:pt idx="4873">
                  <c:v>45188.60282291667</c:v>
                </c:pt>
                <c:pt idx="4874">
                  <c:v>45188.602824074071</c:v>
                </c:pt>
                <c:pt idx="4875">
                  <c:v>45188.602826388887</c:v>
                </c:pt>
                <c:pt idx="4876">
                  <c:v>45188.602827546296</c:v>
                </c:pt>
                <c:pt idx="4877">
                  <c:v>45188.602829861113</c:v>
                </c:pt>
                <c:pt idx="4878">
                  <c:v>45188.602832175922</c:v>
                </c:pt>
                <c:pt idx="4879">
                  <c:v>45188.602833333338</c:v>
                </c:pt>
                <c:pt idx="4880">
                  <c:v>45188.602835648147</c:v>
                </c:pt>
                <c:pt idx="4881">
                  <c:v>45188.602837962964</c:v>
                </c:pt>
                <c:pt idx="4882">
                  <c:v>45188.602839120373</c:v>
                </c:pt>
                <c:pt idx="4883">
                  <c:v>45188.602841435189</c:v>
                </c:pt>
                <c:pt idx="4884">
                  <c:v>45188.602843749999</c:v>
                </c:pt>
                <c:pt idx="4885">
                  <c:v>45188.602844907407</c:v>
                </c:pt>
                <c:pt idx="4886">
                  <c:v>45188.602847222224</c:v>
                </c:pt>
                <c:pt idx="4887">
                  <c:v>45188.602848379625</c:v>
                </c:pt>
                <c:pt idx="4888">
                  <c:v>45188.602850694442</c:v>
                </c:pt>
                <c:pt idx="4889">
                  <c:v>45188.602853009259</c:v>
                </c:pt>
                <c:pt idx="4890">
                  <c:v>45188.60285416666</c:v>
                </c:pt>
                <c:pt idx="4891">
                  <c:v>45188.602856481477</c:v>
                </c:pt>
                <c:pt idx="4892">
                  <c:v>45188.602858796294</c:v>
                </c:pt>
                <c:pt idx="4893">
                  <c:v>45188.602859953702</c:v>
                </c:pt>
                <c:pt idx="4894">
                  <c:v>45188.602862268519</c:v>
                </c:pt>
                <c:pt idx="4895">
                  <c:v>45188.602864583328</c:v>
                </c:pt>
                <c:pt idx="4896">
                  <c:v>45188.602865740744</c:v>
                </c:pt>
                <c:pt idx="4897">
                  <c:v>45188.602868055554</c:v>
                </c:pt>
                <c:pt idx="4898">
                  <c:v>45188.602869212962</c:v>
                </c:pt>
                <c:pt idx="4899">
                  <c:v>45188.602871527779</c:v>
                </c:pt>
                <c:pt idx="4900">
                  <c:v>45188.602873842596</c:v>
                </c:pt>
                <c:pt idx="4901">
                  <c:v>45188.602874999997</c:v>
                </c:pt>
                <c:pt idx="4902">
                  <c:v>45188.602877314814</c:v>
                </c:pt>
                <c:pt idx="4903">
                  <c:v>45188.60287962963</c:v>
                </c:pt>
                <c:pt idx="4904">
                  <c:v>45188.602880787039</c:v>
                </c:pt>
                <c:pt idx="4905">
                  <c:v>45188.602883101848</c:v>
                </c:pt>
                <c:pt idx="4906">
                  <c:v>45188.602884259264</c:v>
                </c:pt>
                <c:pt idx="4907">
                  <c:v>45188.602886574074</c:v>
                </c:pt>
                <c:pt idx="4908">
                  <c:v>45188.602887731482</c:v>
                </c:pt>
                <c:pt idx="4909">
                  <c:v>45188.602890046299</c:v>
                </c:pt>
                <c:pt idx="4910">
                  <c:v>45188.602892361116</c:v>
                </c:pt>
                <c:pt idx="4911">
                  <c:v>45188.602893518517</c:v>
                </c:pt>
                <c:pt idx="4912">
                  <c:v>45188.602895833334</c:v>
                </c:pt>
                <c:pt idx="4913">
                  <c:v>45188.602896990735</c:v>
                </c:pt>
                <c:pt idx="4914">
                  <c:v>45188.602899305552</c:v>
                </c:pt>
                <c:pt idx="4915">
                  <c:v>45188.602901620368</c:v>
                </c:pt>
                <c:pt idx="4916">
                  <c:v>45188.602902777777</c:v>
                </c:pt>
                <c:pt idx="4917">
                  <c:v>45188.602905092594</c:v>
                </c:pt>
                <c:pt idx="4918">
                  <c:v>45188.602906250002</c:v>
                </c:pt>
                <c:pt idx="4919">
                  <c:v>45188.602908564819</c:v>
                </c:pt>
                <c:pt idx="4920">
                  <c:v>45188.602910879628</c:v>
                </c:pt>
                <c:pt idx="4921">
                  <c:v>45188.602913194445</c:v>
                </c:pt>
                <c:pt idx="4922">
                  <c:v>45188.602914351854</c:v>
                </c:pt>
                <c:pt idx="4923">
                  <c:v>45188.60291666667</c:v>
                </c:pt>
                <c:pt idx="4924">
                  <c:v>45188.602918981487</c:v>
                </c:pt>
                <c:pt idx="4925">
                  <c:v>45188.602920138888</c:v>
                </c:pt>
                <c:pt idx="4926">
                  <c:v>45188.602922453705</c:v>
                </c:pt>
                <c:pt idx="4927">
                  <c:v>45188.602923611106</c:v>
                </c:pt>
                <c:pt idx="4928">
                  <c:v>45188.602925925923</c:v>
                </c:pt>
                <c:pt idx="4929">
                  <c:v>45188.60292824074</c:v>
                </c:pt>
                <c:pt idx="4930">
                  <c:v>45188.602929398148</c:v>
                </c:pt>
                <c:pt idx="4931">
                  <c:v>45188.602931712958</c:v>
                </c:pt>
                <c:pt idx="4932">
                  <c:v>45188.602934027775</c:v>
                </c:pt>
                <c:pt idx="4933">
                  <c:v>45188.602935185183</c:v>
                </c:pt>
                <c:pt idx="4934">
                  <c:v>45188.6029375</c:v>
                </c:pt>
                <c:pt idx="4935">
                  <c:v>45188.602939814809</c:v>
                </c:pt>
                <c:pt idx="4936">
                  <c:v>45188.602940972225</c:v>
                </c:pt>
                <c:pt idx="4937">
                  <c:v>45188.602943287042</c:v>
                </c:pt>
                <c:pt idx="4938">
                  <c:v>45188.602944444443</c:v>
                </c:pt>
                <c:pt idx="4939">
                  <c:v>45188.60294675926</c:v>
                </c:pt>
                <c:pt idx="4940">
                  <c:v>45188.602949074077</c:v>
                </c:pt>
                <c:pt idx="4941">
                  <c:v>45188.602950231478</c:v>
                </c:pt>
                <c:pt idx="4942">
                  <c:v>45188.602952546295</c:v>
                </c:pt>
                <c:pt idx="4943">
                  <c:v>45188.602953703703</c:v>
                </c:pt>
                <c:pt idx="4944">
                  <c:v>45188.60295601852</c:v>
                </c:pt>
                <c:pt idx="4945">
                  <c:v>45188.602958333329</c:v>
                </c:pt>
                <c:pt idx="4946">
                  <c:v>45188.602959490745</c:v>
                </c:pt>
                <c:pt idx="4947">
                  <c:v>45188.602961805562</c:v>
                </c:pt>
                <c:pt idx="4948">
                  <c:v>45188.602964120364</c:v>
                </c:pt>
                <c:pt idx="4949">
                  <c:v>45188.60296527778</c:v>
                </c:pt>
                <c:pt idx="4950">
                  <c:v>45188.602967592597</c:v>
                </c:pt>
                <c:pt idx="4951">
                  <c:v>45188.602968749998</c:v>
                </c:pt>
                <c:pt idx="4952">
                  <c:v>45188.602971064814</c:v>
                </c:pt>
                <c:pt idx="4953">
                  <c:v>45188.602973379631</c:v>
                </c:pt>
                <c:pt idx="4954">
                  <c:v>45188.602974537032</c:v>
                </c:pt>
                <c:pt idx="4955">
                  <c:v>45188.602976851849</c:v>
                </c:pt>
                <c:pt idx="4956">
                  <c:v>45188.602978009258</c:v>
                </c:pt>
                <c:pt idx="4957">
                  <c:v>45188.602980324074</c:v>
                </c:pt>
                <c:pt idx="4958">
                  <c:v>45188.602982638884</c:v>
                </c:pt>
                <c:pt idx="4959">
                  <c:v>45188.6029837963</c:v>
                </c:pt>
                <c:pt idx="4960">
                  <c:v>45188.602986111116</c:v>
                </c:pt>
                <c:pt idx="4961">
                  <c:v>45188.602988425926</c:v>
                </c:pt>
                <c:pt idx="4962">
                  <c:v>45188.602989583334</c:v>
                </c:pt>
                <c:pt idx="4963">
                  <c:v>45188.602991898151</c:v>
                </c:pt>
                <c:pt idx="4964">
                  <c:v>45188.602993055552</c:v>
                </c:pt>
                <c:pt idx="4965">
                  <c:v>45188.602995370369</c:v>
                </c:pt>
                <c:pt idx="4966">
                  <c:v>45188.602997685186</c:v>
                </c:pt>
                <c:pt idx="4967">
                  <c:v>45188.602998842587</c:v>
                </c:pt>
                <c:pt idx="4968">
                  <c:v>45188.603001157404</c:v>
                </c:pt>
                <c:pt idx="4969">
                  <c:v>45188.603003472221</c:v>
                </c:pt>
                <c:pt idx="4970">
                  <c:v>45188.603004629629</c:v>
                </c:pt>
                <c:pt idx="4971">
                  <c:v>45188.603006944439</c:v>
                </c:pt>
                <c:pt idx="4972">
                  <c:v>45188.603009259255</c:v>
                </c:pt>
                <c:pt idx="4973">
                  <c:v>45188.603010416664</c:v>
                </c:pt>
                <c:pt idx="4974">
                  <c:v>45188.603012731481</c:v>
                </c:pt>
                <c:pt idx="4975">
                  <c:v>45188.603015046298</c:v>
                </c:pt>
                <c:pt idx="4976">
                  <c:v>45188.603016203706</c:v>
                </c:pt>
                <c:pt idx="4977">
                  <c:v>45188.603018518523</c:v>
                </c:pt>
                <c:pt idx="4978">
                  <c:v>45188.603019675924</c:v>
                </c:pt>
                <c:pt idx="4979">
                  <c:v>45188.603021990741</c:v>
                </c:pt>
                <c:pt idx="4980">
                  <c:v>45188.603024305557</c:v>
                </c:pt>
                <c:pt idx="4981">
                  <c:v>45188.603025462959</c:v>
                </c:pt>
                <c:pt idx="4982">
                  <c:v>45188.603027777775</c:v>
                </c:pt>
                <c:pt idx="4983">
                  <c:v>45188.603030092592</c:v>
                </c:pt>
                <c:pt idx="4984">
                  <c:v>45188.603031250001</c:v>
                </c:pt>
                <c:pt idx="4985">
                  <c:v>45188.60303356481</c:v>
                </c:pt>
                <c:pt idx="4986">
                  <c:v>45188.603035879627</c:v>
                </c:pt>
                <c:pt idx="4987">
                  <c:v>45188.603037037043</c:v>
                </c:pt>
                <c:pt idx="4988">
                  <c:v>45188.603039351852</c:v>
                </c:pt>
                <c:pt idx="4989">
                  <c:v>45188.603041666662</c:v>
                </c:pt>
                <c:pt idx="4990">
                  <c:v>45188.603042824077</c:v>
                </c:pt>
                <c:pt idx="4991">
                  <c:v>45188.603045138887</c:v>
                </c:pt>
                <c:pt idx="4992">
                  <c:v>45188.603046296295</c:v>
                </c:pt>
                <c:pt idx="4993">
                  <c:v>45188.603048611112</c:v>
                </c:pt>
                <c:pt idx="4994">
                  <c:v>45188.603050925929</c:v>
                </c:pt>
                <c:pt idx="4995">
                  <c:v>45188.60305208333</c:v>
                </c:pt>
                <c:pt idx="4996">
                  <c:v>45188.603054398147</c:v>
                </c:pt>
                <c:pt idx="4997">
                  <c:v>45188.603056712964</c:v>
                </c:pt>
                <c:pt idx="4998">
                  <c:v>45188.603057870372</c:v>
                </c:pt>
                <c:pt idx="4999">
                  <c:v>45188.603060185182</c:v>
                </c:pt>
                <c:pt idx="5000">
                  <c:v>45188.603062499998</c:v>
                </c:pt>
                <c:pt idx="5001">
                  <c:v>45188.603063657407</c:v>
                </c:pt>
                <c:pt idx="5002">
                  <c:v>45188.603065972224</c:v>
                </c:pt>
                <c:pt idx="5003">
                  <c:v>45188.603067129632</c:v>
                </c:pt>
                <c:pt idx="5004">
                  <c:v>45188.603069444449</c:v>
                </c:pt>
                <c:pt idx="5005">
                  <c:v>45188.603071759266</c:v>
                </c:pt>
                <c:pt idx="5006">
                  <c:v>45188.603072916667</c:v>
                </c:pt>
                <c:pt idx="5007">
                  <c:v>45188.603075231484</c:v>
                </c:pt>
                <c:pt idx="5008">
                  <c:v>45188.6030775463</c:v>
                </c:pt>
                <c:pt idx="5009">
                  <c:v>45188.603078703702</c:v>
                </c:pt>
                <c:pt idx="5010">
                  <c:v>45188.603081018518</c:v>
                </c:pt>
                <c:pt idx="5011">
                  <c:v>45188.603083333335</c:v>
                </c:pt>
                <c:pt idx="5012">
                  <c:v>45188.603084490736</c:v>
                </c:pt>
                <c:pt idx="5013">
                  <c:v>45188.603086805553</c:v>
                </c:pt>
                <c:pt idx="5014">
                  <c:v>45188.603087962962</c:v>
                </c:pt>
                <c:pt idx="5015">
                  <c:v>45188.603090277778</c:v>
                </c:pt>
                <c:pt idx="5016">
                  <c:v>45188.603092592588</c:v>
                </c:pt>
                <c:pt idx="5017">
                  <c:v>45188.603093750004</c:v>
                </c:pt>
                <c:pt idx="5018">
                  <c:v>45188.603096064813</c:v>
                </c:pt>
                <c:pt idx="5019">
                  <c:v>45188.60309837963</c:v>
                </c:pt>
                <c:pt idx="5020">
                  <c:v>45188.603099537038</c:v>
                </c:pt>
                <c:pt idx="5021">
                  <c:v>45188.603101851855</c:v>
                </c:pt>
                <c:pt idx="5022">
                  <c:v>45188.603103009256</c:v>
                </c:pt>
                <c:pt idx="5023">
                  <c:v>45188.603105324073</c:v>
                </c:pt>
                <c:pt idx="5024">
                  <c:v>45188.60310763889</c:v>
                </c:pt>
                <c:pt idx="5025">
                  <c:v>45188.603108796291</c:v>
                </c:pt>
                <c:pt idx="5026">
                  <c:v>45188.603111111108</c:v>
                </c:pt>
                <c:pt idx="5027">
                  <c:v>45188.603113425925</c:v>
                </c:pt>
                <c:pt idx="5028">
                  <c:v>45188.603114583333</c:v>
                </c:pt>
                <c:pt idx="5029">
                  <c:v>45188.603116898143</c:v>
                </c:pt>
                <c:pt idx="5030">
                  <c:v>45188.603118055558</c:v>
                </c:pt>
                <c:pt idx="5031">
                  <c:v>45188.603120370368</c:v>
                </c:pt>
                <c:pt idx="5032">
                  <c:v>45188.603122685185</c:v>
                </c:pt>
                <c:pt idx="5033">
                  <c:v>45188.603123842593</c:v>
                </c:pt>
                <c:pt idx="5034">
                  <c:v>45188.60312615741</c:v>
                </c:pt>
                <c:pt idx="5035">
                  <c:v>45188.603128472227</c:v>
                </c:pt>
                <c:pt idx="5036">
                  <c:v>45188.603129629628</c:v>
                </c:pt>
                <c:pt idx="5037">
                  <c:v>45188.603131944445</c:v>
                </c:pt>
                <c:pt idx="5038">
                  <c:v>45188.603134259261</c:v>
                </c:pt>
                <c:pt idx="5039">
                  <c:v>45188.603135416663</c:v>
                </c:pt>
                <c:pt idx="5040">
                  <c:v>45188.603137731479</c:v>
                </c:pt>
                <c:pt idx="5041">
                  <c:v>45188.603140046296</c:v>
                </c:pt>
                <c:pt idx="5042">
                  <c:v>45188.603141203705</c:v>
                </c:pt>
                <c:pt idx="5043">
                  <c:v>45188.603143518514</c:v>
                </c:pt>
                <c:pt idx="5044">
                  <c:v>45188.603145833331</c:v>
                </c:pt>
                <c:pt idx="5045">
                  <c:v>45188.603146990747</c:v>
                </c:pt>
                <c:pt idx="5046">
                  <c:v>45188.603149305556</c:v>
                </c:pt>
                <c:pt idx="5047">
                  <c:v>45188.603151620366</c:v>
                </c:pt>
                <c:pt idx="5048">
                  <c:v>45188.603152777781</c:v>
                </c:pt>
                <c:pt idx="5049">
                  <c:v>45188.603155092591</c:v>
                </c:pt>
                <c:pt idx="5050">
                  <c:v>45188.603156249999</c:v>
                </c:pt>
                <c:pt idx="5051">
                  <c:v>45188.603158564816</c:v>
                </c:pt>
                <c:pt idx="5052">
                  <c:v>45188.603160879633</c:v>
                </c:pt>
                <c:pt idx="5053">
                  <c:v>45188.603162037034</c:v>
                </c:pt>
                <c:pt idx="5054">
                  <c:v>45188.603164351851</c:v>
                </c:pt>
                <c:pt idx="5055">
                  <c:v>45188.603166666668</c:v>
                </c:pt>
                <c:pt idx="5056">
                  <c:v>45188.603167824076</c:v>
                </c:pt>
                <c:pt idx="5057">
                  <c:v>45188.603170138886</c:v>
                </c:pt>
                <c:pt idx="5058">
                  <c:v>45188.603172453702</c:v>
                </c:pt>
                <c:pt idx="5059">
                  <c:v>45188.603173611111</c:v>
                </c:pt>
                <c:pt idx="5060">
                  <c:v>45188.603175925928</c:v>
                </c:pt>
                <c:pt idx="5061">
                  <c:v>45188.603178240737</c:v>
                </c:pt>
                <c:pt idx="5062">
                  <c:v>45188.603179398153</c:v>
                </c:pt>
                <c:pt idx="5063">
                  <c:v>45188.603181712962</c:v>
                </c:pt>
                <c:pt idx="5064">
                  <c:v>45188.603184027772</c:v>
                </c:pt>
                <c:pt idx="5065">
                  <c:v>45188.603185185188</c:v>
                </c:pt>
                <c:pt idx="5066">
                  <c:v>45188.603187500004</c:v>
                </c:pt>
                <c:pt idx="5067">
                  <c:v>45188.603189814814</c:v>
                </c:pt>
                <c:pt idx="5068">
                  <c:v>45188.603190972222</c:v>
                </c:pt>
                <c:pt idx="5069">
                  <c:v>45188.603193287039</c:v>
                </c:pt>
                <c:pt idx="5070">
                  <c:v>45188.60319444444</c:v>
                </c:pt>
                <c:pt idx="5071">
                  <c:v>45188.603196759257</c:v>
                </c:pt>
                <c:pt idx="5072">
                  <c:v>45188.603199074074</c:v>
                </c:pt>
                <c:pt idx="5073">
                  <c:v>45188.603200231482</c:v>
                </c:pt>
                <c:pt idx="5074">
                  <c:v>45188.603202546292</c:v>
                </c:pt>
                <c:pt idx="5075">
                  <c:v>45188.603203703708</c:v>
                </c:pt>
                <c:pt idx="5076">
                  <c:v>45188.603206018517</c:v>
                </c:pt>
                <c:pt idx="5077">
                  <c:v>45188.603208333334</c:v>
                </c:pt>
                <c:pt idx="5078">
                  <c:v>45188.603209490742</c:v>
                </c:pt>
                <c:pt idx="5079">
                  <c:v>45188.603211805559</c:v>
                </c:pt>
                <c:pt idx="5080">
                  <c:v>45188.603214120376</c:v>
                </c:pt>
                <c:pt idx="5081">
                  <c:v>45188.603215277777</c:v>
                </c:pt>
                <c:pt idx="5082">
                  <c:v>45188.603217592594</c:v>
                </c:pt>
                <c:pt idx="5083">
                  <c:v>45188.603219907411</c:v>
                </c:pt>
                <c:pt idx="5084">
                  <c:v>45188.603221064812</c:v>
                </c:pt>
                <c:pt idx="5085">
                  <c:v>45188.603223379629</c:v>
                </c:pt>
                <c:pt idx="5086">
                  <c:v>45188.603225694445</c:v>
                </c:pt>
                <c:pt idx="5087">
                  <c:v>45188.603226851847</c:v>
                </c:pt>
                <c:pt idx="5088">
                  <c:v>45188.603229166663</c:v>
                </c:pt>
                <c:pt idx="5089">
                  <c:v>45188.60323148148</c:v>
                </c:pt>
                <c:pt idx="5090">
                  <c:v>45188.603232638889</c:v>
                </c:pt>
                <c:pt idx="5091">
                  <c:v>45188.603234953705</c:v>
                </c:pt>
                <c:pt idx="5092">
                  <c:v>45188.603237268515</c:v>
                </c:pt>
                <c:pt idx="5093">
                  <c:v>45188.603238425931</c:v>
                </c:pt>
                <c:pt idx="5094">
                  <c:v>45188.60324074074</c:v>
                </c:pt>
                <c:pt idx="5095">
                  <c:v>45188.603241898149</c:v>
                </c:pt>
                <c:pt idx="5096">
                  <c:v>45188.603244212965</c:v>
                </c:pt>
                <c:pt idx="5097">
                  <c:v>45188.603246527782</c:v>
                </c:pt>
                <c:pt idx="5098">
                  <c:v>45188.603247685183</c:v>
                </c:pt>
                <c:pt idx="5099">
                  <c:v>45188.60325</c:v>
                </c:pt>
                <c:pt idx="5100">
                  <c:v>45188.603252314817</c:v>
                </c:pt>
                <c:pt idx="5101">
                  <c:v>45188.603253472218</c:v>
                </c:pt>
                <c:pt idx="5102">
                  <c:v>45188.603255787035</c:v>
                </c:pt>
                <c:pt idx="5103">
                  <c:v>45188.603256944451</c:v>
                </c:pt>
                <c:pt idx="5104">
                  <c:v>45188.603259259253</c:v>
                </c:pt>
                <c:pt idx="5105">
                  <c:v>45188.60326157407</c:v>
                </c:pt>
                <c:pt idx="5106">
                  <c:v>45188.603262731485</c:v>
                </c:pt>
                <c:pt idx="5107">
                  <c:v>45188.603265046295</c:v>
                </c:pt>
                <c:pt idx="5108">
                  <c:v>45188.603267361112</c:v>
                </c:pt>
                <c:pt idx="5109">
                  <c:v>45188.60326851852</c:v>
                </c:pt>
                <c:pt idx="5110">
                  <c:v>45188.603270833337</c:v>
                </c:pt>
                <c:pt idx="5111">
                  <c:v>45188.603273148146</c:v>
                </c:pt>
                <c:pt idx="5112">
                  <c:v>45188.603274305555</c:v>
                </c:pt>
                <c:pt idx="5113">
                  <c:v>45188.603276620372</c:v>
                </c:pt>
                <c:pt idx="5114">
                  <c:v>45188.603278935188</c:v>
                </c:pt>
                <c:pt idx="5115">
                  <c:v>45188.60328009259</c:v>
                </c:pt>
                <c:pt idx="5116">
                  <c:v>45188.603282407406</c:v>
                </c:pt>
                <c:pt idx="5117">
                  <c:v>45188.603283564815</c:v>
                </c:pt>
                <c:pt idx="5118">
                  <c:v>45188.603285879632</c:v>
                </c:pt>
                <c:pt idx="5119">
                  <c:v>45188.603288194441</c:v>
                </c:pt>
                <c:pt idx="5120">
                  <c:v>45188.603289351857</c:v>
                </c:pt>
                <c:pt idx="5121">
                  <c:v>45188.603291666666</c:v>
                </c:pt>
                <c:pt idx="5122">
                  <c:v>45188.603293981476</c:v>
                </c:pt>
                <c:pt idx="5123">
                  <c:v>45188.603295138892</c:v>
                </c:pt>
                <c:pt idx="5124">
                  <c:v>45188.603297453708</c:v>
                </c:pt>
                <c:pt idx="5125">
                  <c:v>45188.603299768518</c:v>
                </c:pt>
                <c:pt idx="5126">
                  <c:v>45188.603300925926</c:v>
                </c:pt>
                <c:pt idx="5127">
                  <c:v>45188.603303240743</c:v>
                </c:pt>
                <c:pt idx="5128">
                  <c:v>45188.603305555553</c:v>
                </c:pt>
                <c:pt idx="5129">
                  <c:v>45188.603306712961</c:v>
                </c:pt>
                <c:pt idx="5130">
                  <c:v>45188.603309027778</c:v>
                </c:pt>
                <c:pt idx="5131">
                  <c:v>45188.603311342595</c:v>
                </c:pt>
                <c:pt idx="5132">
                  <c:v>45188.603312499996</c:v>
                </c:pt>
                <c:pt idx="5133">
                  <c:v>45188.603314814813</c:v>
                </c:pt>
                <c:pt idx="5134">
                  <c:v>45188.603317129629</c:v>
                </c:pt>
                <c:pt idx="5135">
                  <c:v>45188.603318287038</c:v>
                </c:pt>
                <c:pt idx="5136">
                  <c:v>45188.603320601855</c:v>
                </c:pt>
                <c:pt idx="5137">
                  <c:v>45188.603322916664</c:v>
                </c:pt>
                <c:pt idx="5138">
                  <c:v>45188.60332407408</c:v>
                </c:pt>
                <c:pt idx="5139">
                  <c:v>45188.603326388889</c:v>
                </c:pt>
                <c:pt idx="5140">
                  <c:v>45188.603328703699</c:v>
                </c:pt>
                <c:pt idx="5141">
                  <c:v>45188.603329861115</c:v>
                </c:pt>
                <c:pt idx="5142">
                  <c:v>45188.603332175931</c:v>
                </c:pt>
                <c:pt idx="5143">
                  <c:v>45188.603334490741</c:v>
                </c:pt>
                <c:pt idx="5144">
                  <c:v>45188.603335648149</c:v>
                </c:pt>
                <c:pt idx="5145">
                  <c:v>45188.603337962966</c:v>
                </c:pt>
                <c:pt idx="5146">
                  <c:v>45188.603340277776</c:v>
                </c:pt>
                <c:pt idx="5147">
                  <c:v>45188.603341435184</c:v>
                </c:pt>
                <c:pt idx="5148">
                  <c:v>45188.603343750001</c:v>
                </c:pt>
                <c:pt idx="5149">
                  <c:v>45188.603346064818</c:v>
                </c:pt>
                <c:pt idx="5150">
                  <c:v>45188.603347222219</c:v>
                </c:pt>
                <c:pt idx="5151">
                  <c:v>45188.603349537036</c:v>
                </c:pt>
                <c:pt idx="5152">
                  <c:v>45188.603350694444</c:v>
                </c:pt>
                <c:pt idx="5153">
                  <c:v>45188.603353009261</c:v>
                </c:pt>
                <c:pt idx="5154">
                  <c:v>45188.60335532407</c:v>
                </c:pt>
                <c:pt idx="5155">
                  <c:v>45188.603356481486</c:v>
                </c:pt>
                <c:pt idx="5156">
                  <c:v>45188.603358796296</c:v>
                </c:pt>
                <c:pt idx="5157">
                  <c:v>45188.603361111112</c:v>
                </c:pt>
                <c:pt idx="5158">
                  <c:v>45188.603363425922</c:v>
                </c:pt>
                <c:pt idx="5159">
                  <c:v>45188.603364583338</c:v>
                </c:pt>
                <c:pt idx="5160">
                  <c:v>45188.603366898154</c:v>
                </c:pt>
                <c:pt idx="5161">
                  <c:v>45188.603368055556</c:v>
                </c:pt>
                <c:pt idx="5162">
                  <c:v>45188.603370370372</c:v>
                </c:pt>
                <c:pt idx="5163">
                  <c:v>45188.603372685189</c:v>
                </c:pt>
                <c:pt idx="5164">
                  <c:v>45188.60337384259</c:v>
                </c:pt>
                <c:pt idx="5165">
                  <c:v>45188.603376157407</c:v>
                </c:pt>
                <c:pt idx="5166">
                  <c:v>45188.603378472224</c:v>
                </c:pt>
                <c:pt idx="5167">
                  <c:v>45188.603379629625</c:v>
                </c:pt>
                <c:pt idx="5168">
                  <c:v>45188.603381944442</c:v>
                </c:pt>
                <c:pt idx="5169">
                  <c:v>45188.603384259259</c:v>
                </c:pt>
                <c:pt idx="5170">
                  <c:v>45188.603385416667</c:v>
                </c:pt>
                <c:pt idx="5171">
                  <c:v>45188.603387731477</c:v>
                </c:pt>
                <c:pt idx="5172">
                  <c:v>45188.603390046293</c:v>
                </c:pt>
                <c:pt idx="5173">
                  <c:v>45188.603391203702</c:v>
                </c:pt>
                <c:pt idx="5174">
                  <c:v>45188.603393518519</c:v>
                </c:pt>
                <c:pt idx="5175">
                  <c:v>45188.603395833336</c:v>
                </c:pt>
                <c:pt idx="5176">
                  <c:v>45188.603396990744</c:v>
                </c:pt>
                <c:pt idx="5177">
                  <c:v>45188.603399305561</c:v>
                </c:pt>
                <c:pt idx="5178">
                  <c:v>45188.60340162037</c:v>
                </c:pt>
                <c:pt idx="5179">
                  <c:v>45188.603402777779</c:v>
                </c:pt>
                <c:pt idx="5180">
                  <c:v>45188.603405092595</c:v>
                </c:pt>
                <c:pt idx="5181">
                  <c:v>45188.603407407412</c:v>
                </c:pt>
                <c:pt idx="5182">
                  <c:v>45188.603408564813</c:v>
                </c:pt>
                <c:pt idx="5183">
                  <c:v>45188.60341087963</c:v>
                </c:pt>
                <c:pt idx="5184">
                  <c:v>45188.603413194447</c:v>
                </c:pt>
                <c:pt idx="5185">
                  <c:v>45188.603414351848</c:v>
                </c:pt>
                <c:pt idx="5186">
                  <c:v>45188.603416666665</c:v>
                </c:pt>
                <c:pt idx="5187">
                  <c:v>45188.603418981482</c:v>
                </c:pt>
                <c:pt idx="5188">
                  <c:v>45188.60342013889</c:v>
                </c:pt>
                <c:pt idx="5189">
                  <c:v>45188.6034224537</c:v>
                </c:pt>
                <c:pt idx="5190">
                  <c:v>45188.603423611115</c:v>
                </c:pt>
                <c:pt idx="5191">
                  <c:v>45188.603425925925</c:v>
                </c:pt>
                <c:pt idx="5192">
                  <c:v>45188.603428240742</c:v>
                </c:pt>
                <c:pt idx="5193">
                  <c:v>45188.60342939815</c:v>
                </c:pt>
                <c:pt idx="5194">
                  <c:v>45188.603431712967</c:v>
                </c:pt>
                <c:pt idx="5195">
                  <c:v>45188.603432870368</c:v>
                </c:pt>
                <c:pt idx="5196">
                  <c:v>45188.603435185185</c:v>
                </c:pt>
                <c:pt idx="5197">
                  <c:v>45188.603437500002</c:v>
                </c:pt>
                <c:pt idx="5198">
                  <c:v>45188.603438657403</c:v>
                </c:pt>
                <c:pt idx="5199">
                  <c:v>45188.60344097222</c:v>
                </c:pt>
                <c:pt idx="5200">
                  <c:v>45188.603443287036</c:v>
                </c:pt>
                <c:pt idx="5201">
                  <c:v>45188.603444444445</c:v>
                </c:pt>
                <c:pt idx="5202">
                  <c:v>45188.603446759254</c:v>
                </c:pt>
                <c:pt idx="5203">
                  <c:v>45188.60344791667</c:v>
                </c:pt>
                <c:pt idx="5204">
                  <c:v>45188.60345023148</c:v>
                </c:pt>
                <c:pt idx="5205">
                  <c:v>45188.603452546296</c:v>
                </c:pt>
                <c:pt idx="5206">
                  <c:v>45188.603453703705</c:v>
                </c:pt>
                <c:pt idx="5207">
                  <c:v>45188.603456018522</c:v>
                </c:pt>
                <c:pt idx="5208">
                  <c:v>45188.603458333331</c:v>
                </c:pt>
                <c:pt idx="5209">
                  <c:v>45188.60345949074</c:v>
                </c:pt>
                <c:pt idx="5210">
                  <c:v>45188.603461805556</c:v>
                </c:pt>
                <c:pt idx="5211">
                  <c:v>45188.603462962965</c:v>
                </c:pt>
                <c:pt idx="5212">
                  <c:v>45188.603465277774</c:v>
                </c:pt>
                <c:pt idx="5213">
                  <c:v>45188.60346643519</c:v>
                </c:pt>
                <c:pt idx="5214">
                  <c:v>45188.60346875</c:v>
                </c:pt>
                <c:pt idx="5215">
                  <c:v>45188.603471064816</c:v>
                </c:pt>
                <c:pt idx="5216">
                  <c:v>45188.603472222225</c:v>
                </c:pt>
                <c:pt idx="5217">
                  <c:v>45188.603474537042</c:v>
                </c:pt>
                <c:pt idx="5218">
                  <c:v>45188.603475694443</c:v>
                </c:pt>
                <c:pt idx="5219">
                  <c:v>45188.60347800926</c:v>
                </c:pt>
                <c:pt idx="5220">
                  <c:v>45188.603480324076</c:v>
                </c:pt>
                <c:pt idx="5221">
                  <c:v>45188.603481481478</c:v>
                </c:pt>
                <c:pt idx="5222">
                  <c:v>45188.603483796294</c:v>
                </c:pt>
                <c:pt idx="5223">
                  <c:v>45188.603486111111</c:v>
                </c:pt>
                <c:pt idx="5224">
                  <c:v>45188.60348726852</c:v>
                </c:pt>
                <c:pt idx="5225">
                  <c:v>45188.603489583329</c:v>
                </c:pt>
                <c:pt idx="5226">
                  <c:v>45188.603490740745</c:v>
                </c:pt>
                <c:pt idx="5227">
                  <c:v>45188.603493055554</c:v>
                </c:pt>
                <c:pt idx="5228">
                  <c:v>45188.603495370371</c:v>
                </c:pt>
                <c:pt idx="5229">
                  <c:v>45188.603496527779</c:v>
                </c:pt>
                <c:pt idx="5230">
                  <c:v>45188.603498842596</c:v>
                </c:pt>
                <c:pt idx="5231">
                  <c:v>45188.603501157406</c:v>
                </c:pt>
                <c:pt idx="5232">
                  <c:v>45188.603502314814</c:v>
                </c:pt>
                <c:pt idx="5233">
                  <c:v>45188.603504629631</c:v>
                </c:pt>
                <c:pt idx="5234">
                  <c:v>45188.603505787039</c:v>
                </c:pt>
                <c:pt idx="5235">
                  <c:v>45188.603508101849</c:v>
                </c:pt>
                <c:pt idx="5236">
                  <c:v>45188.603510416666</c:v>
                </c:pt>
                <c:pt idx="5237">
                  <c:v>45188.603512731483</c:v>
                </c:pt>
                <c:pt idx="5238">
                  <c:v>45188.603513888884</c:v>
                </c:pt>
                <c:pt idx="5239">
                  <c:v>45188.603516203701</c:v>
                </c:pt>
                <c:pt idx="5240">
                  <c:v>45188.603518518517</c:v>
                </c:pt>
                <c:pt idx="5241">
                  <c:v>45188.603519675926</c:v>
                </c:pt>
                <c:pt idx="5242">
                  <c:v>45188.603521990735</c:v>
                </c:pt>
                <c:pt idx="5243">
                  <c:v>45188.603524305552</c:v>
                </c:pt>
                <c:pt idx="5244">
                  <c:v>45188.603525462961</c:v>
                </c:pt>
                <c:pt idx="5245">
                  <c:v>45188.603527777777</c:v>
                </c:pt>
                <c:pt idx="5246">
                  <c:v>45188.603530092594</c:v>
                </c:pt>
                <c:pt idx="5247">
                  <c:v>45188.603531250003</c:v>
                </c:pt>
                <c:pt idx="5248">
                  <c:v>45188.603533564819</c:v>
                </c:pt>
                <c:pt idx="5249">
                  <c:v>45188.603535879629</c:v>
                </c:pt>
                <c:pt idx="5250">
                  <c:v>45188.603537037037</c:v>
                </c:pt>
                <c:pt idx="5251">
                  <c:v>45188.603539351854</c:v>
                </c:pt>
                <c:pt idx="5252">
                  <c:v>45188.603541666671</c:v>
                </c:pt>
                <c:pt idx="5253">
                  <c:v>45188.603542824072</c:v>
                </c:pt>
                <c:pt idx="5254">
                  <c:v>45188.603545138889</c:v>
                </c:pt>
                <c:pt idx="5255">
                  <c:v>45188.603547453706</c:v>
                </c:pt>
                <c:pt idx="5256">
                  <c:v>45188.603548611107</c:v>
                </c:pt>
                <c:pt idx="5257">
                  <c:v>45188.603550925924</c:v>
                </c:pt>
                <c:pt idx="5258">
                  <c:v>45188.603552083339</c:v>
                </c:pt>
                <c:pt idx="5259">
                  <c:v>45188.603554398149</c:v>
                </c:pt>
                <c:pt idx="5260">
                  <c:v>45188.603556712958</c:v>
                </c:pt>
                <c:pt idx="5261">
                  <c:v>45188.603557870374</c:v>
                </c:pt>
                <c:pt idx="5262">
                  <c:v>45188.603560185184</c:v>
                </c:pt>
                <c:pt idx="5263">
                  <c:v>45188.603561342592</c:v>
                </c:pt>
                <c:pt idx="5264">
                  <c:v>45188.603563657409</c:v>
                </c:pt>
                <c:pt idx="5265">
                  <c:v>45188.603565972226</c:v>
                </c:pt>
                <c:pt idx="5266">
                  <c:v>45188.603568287035</c:v>
                </c:pt>
                <c:pt idx="5267">
                  <c:v>45188.603569444444</c:v>
                </c:pt>
                <c:pt idx="5268">
                  <c:v>45188.60357175926</c:v>
                </c:pt>
                <c:pt idx="5269">
                  <c:v>45188.603572916669</c:v>
                </c:pt>
                <c:pt idx="5270">
                  <c:v>45188.603575231478</c:v>
                </c:pt>
                <c:pt idx="5271">
                  <c:v>45188.603577546295</c:v>
                </c:pt>
                <c:pt idx="5272">
                  <c:v>45188.603578703704</c:v>
                </c:pt>
                <c:pt idx="5273">
                  <c:v>45188.60358101852</c:v>
                </c:pt>
                <c:pt idx="5274">
                  <c:v>45188.60358333333</c:v>
                </c:pt>
                <c:pt idx="5275">
                  <c:v>45188.603584490746</c:v>
                </c:pt>
                <c:pt idx="5276">
                  <c:v>45188.603586805555</c:v>
                </c:pt>
                <c:pt idx="5277">
                  <c:v>45188.603589120365</c:v>
                </c:pt>
                <c:pt idx="5278">
                  <c:v>45188.60359027778</c:v>
                </c:pt>
                <c:pt idx="5279">
                  <c:v>45188.603592592597</c:v>
                </c:pt>
                <c:pt idx="5280">
                  <c:v>45188.603593749998</c:v>
                </c:pt>
                <c:pt idx="5281">
                  <c:v>45188.603596064815</c:v>
                </c:pt>
                <c:pt idx="5282">
                  <c:v>45188.603598379632</c:v>
                </c:pt>
                <c:pt idx="5283">
                  <c:v>45188.603599537033</c:v>
                </c:pt>
                <c:pt idx="5284">
                  <c:v>45188.60360185185</c:v>
                </c:pt>
                <c:pt idx="5285">
                  <c:v>45188.603603009258</c:v>
                </c:pt>
                <c:pt idx="5286">
                  <c:v>45188.603605324075</c:v>
                </c:pt>
                <c:pt idx="5287">
                  <c:v>45188.603607638885</c:v>
                </c:pt>
                <c:pt idx="5288">
                  <c:v>45188.6036087963</c:v>
                </c:pt>
                <c:pt idx="5289">
                  <c:v>45188.60361111111</c:v>
                </c:pt>
                <c:pt idx="5290">
                  <c:v>45188.603612268518</c:v>
                </c:pt>
                <c:pt idx="5291">
                  <c:v>45188.603614583335</c:v>
                </c:pt>
                <c:pt idx="5292">
                  <c:v>45188.603616898152</c:v>
                </c:pt>
                <c:pt idx="5293">
                  <c:v>45188.603618055553</c:v>
                </c:pt>
                <c:pt idx="5294">
                  <c:v>45188.60362037037</c:v>
                </c:pt>
                <c:pt idx="5295">
                  <c:v>45188.603622685187</c:v>
                </c:pt>
                <c:pt idx="5296">
                  <c:v>45188.603623842588</c:v>
                </c:pt>
                <c:pt idx="5297">
                  <c:v>45188.603626157405</c:v>
                </c:pt>
                <c:pt idx="5298">
                  <c:v>45188.603628472221</c:v>
                </c:pt>
                <c:pt idx="5299">
                  <c:v>45188.60362962963</c:v>
                </c:pt>
                <c:pt idx="5300">
                  <c:v>45188.603631944439</c:v>
                </c:pt>
                <c:pt idx="5301">
                  <c:v>45188.603634259256</c:v>
                </c:pt>
                <c:pt idx="5302">
                  <c:v>45188.603635416664</c:v>
                </c:pt>
                <c:pt idx="5303">
                  <c:v>45188.603637731481</c:v>
                </c:pt>
                <c:pt idx="5304">
                  <c:v>45188.603640046298</c:v>
                </c:pt>
                <c:pt idx="5305">
                  <c:v>45188.603641203707</c:v>
                </c:pt>
                <c:pt idx="5306">
                  <c:v>45188.603643518523</c:v>
                </c:pt>
                <c:pt idx="5307">
                  <c:v>45188.603644675924</c:v>
                </c:pt>
                <c:pt idx="5308">
                  <c:v>45188.603646990741</c:v>
                </c:pt>
                <c:pt idx="5309">
                  <c:v>45188.603649305558</c:v>
                </c:pt>
                <c:pt idx="5310">
                  <c:v>45188.603650462959</c:v>
                </c:pt>
                <c:pt idx="5311">
                  <c:v>45188.603652777776</c:v>
                </c:pt>
                <c:pt idx="5312">
                  <c:v>45188.603655092593</c:v>
                </c:pt>
                <c:pt idx="5313">
                  <c:v>45188.603656250001</c:v>
                </c:pt>
                <c:pt idx="5314">
                  <c:v>45188.603658564811</c:v>
                </c:pt>
                <c:pt idx="5315">
                  <c:v>45188.603660879628</c:v>
                </c:pt>
                <c:pt idx="5316">
                  <c:v>45188.603662037043</c:v>
                </c:pt>
                <c:pt idx="5317">
                  <c:v>45188.603664351846</c:v>
                </c:pt>
                <c:pt idx="5318">
                  <c:v>45188.603666666662</c:v>
                </c:pt>
                <c:pt idx="5319">
                  <c:v>45188.603667824078</c:v>
                </c:pt>
                <c:pt idx="5320">
                  <c:v>45188.603670138888</c:v>
                </c:pt>
                <c:pt idx="5321">
                  <c:v>45188.603672453704</c:v>
                </c:pt>
                <c:pt idx="5322">
                  <c:v>45188.603673611113</c:v>
                </c:pt>
                <c:pt idx="5323">
                  <c:v>45188.60367592593</c:v>
                </c:pt>
                <c:pt idx="5324">
                  <c:v>45188.603677083331</c:v>
                </c:pt>
                <c:pt idx="5325">
                  <c:v>45188.603679398148</c:v>
                </c:pt>
                <c:pt idx="5326">
                  <c:v>45188.603681712964</c:v>
                </c:pt>
                <c:pt idx="5327">
                  <c:v>45188.603682870373</c:v>
                </c:pt>
                <c:pt idx="5328">
                  <c:v>45188.603685185182</c:v>
                </c:pt>
                <c:pt idx="5329">
                  <c:v>45188.603687499999</c:v>
                </c:pt>
                <c:pt idx="5330">
                  <c:v>45188.603688657407</c:v>
                </c:pt>
                <c:pt idx="5331">
                  <c:v>45188.603690972224</c:v>
                </c:pt>
                <c:pt idx="5332">
                  <c:v>45188.603693287034</c:v>
                </c:pt>
                <c:pt idx="5333">
                  <c:v>45188.60369444445</c:v>
                </c:pt>
                <c:pt idx="5334">
                  <c:v>45188.603696759259</c:v>
                </c:pt>
                <c:pt idx="5335">
                  <c:v>45188.603697916667</c:v>
                </c:pt>
                <c:pt idx="5336">
                  <c:v>45188.603700231484</c:v>
                </c:pt>
                <c:pt idx="5337">
                  <c:v>45188.603702546301</c:v>
                </c:pt>
                <c:pt idx="5338">
                  <c:v>45188.603703703702</c:v>
                </c:pt>
                <c:pt idx="5339">
                  <c:v>45188.603706018519</c:v>
                </c:pt>
                <c:pt idx="5340">
                  <c:v>45188.603708333336</c:v>
                </c:pt>
                <c:pt idx="5341">
                  <c:v>45188.603709490737</c:v>
                </c:pt>
                <c:pt idx="5342">
                  <c:v>45188.603711805554</c:v>
                </c:pt>
                <c:pt idx="5343">
                  <c:v>45188.603712962962</c:v>
                </c:pt>
                <c:pt idx="5344">
                  <c:v>45188.603715277779</c:v>
                </c:pt>
                <c:pt idx="5345">
                  <c:v>45188.603717592589</c:v>
                </c:pt>
                <c:pt idx="5346">
                  <c:v>45188.603718750004</c:v>
                </c:pt>
                <c:pt idx="5347">
                  <c:v>45188.603721064814</c:v>
                </c:pt>
                <c:pt idx="5348">
                  <c:v>45188.603723379631</c:v>
                </c:pt>
                <c:pt idx="5349">
                  <c:v>45188.603724537039</c:v>
                </c:pt>
                <c:pt idx="5350">
                  <c:v>45188.603726851856</c:v>
                </c:pt>
                <c:pt idx="5351">
                  <c:v>45188.603729166673</c:v>
                </c:pt>
                <c:pt idx="5352">
                  <c:v>45188.603730324074</c:v>
                </c:pt>
                <c:pt idx="5353">
                  <c:v>45188.603732638891</c:v>
                </c:pt>
                <c:pt idx="5354">
                  <c:v>45188.603734953707</c:v>
                </c:pt>
                <c:pt idx="5355">
                  <c:v>45188.603736111108</c:v>
                </c:pt>
                <c:pt idx="5356">
                  <c:v>45188.603738425925</c:v>
                </c:pt>
                <c:pt idx="5357">
                  <c:v>45188.603740740742</c:v>
                </c:pt>
                <c:pt idx="5358">
                  <c:v>45188.603741898143</c:v>
                </c:pt>
                <c:pt idx="5359">
                  <c:v>45188.60374421296</c:v>
                </c:pt>
                <c:pt idx="5360">
                  <c:v>45188.603746527777</c:v>
                </c:pt>
                <c:pt idx="5361">
                  <c:v>45188.603747685185</c:v>
                </c:pt>
                <c:pt idx="5362">
                  <c:v>45188.603749999995</c:v>
                </c:pt>
                <c:pt idx="5363">
                  <c:v>45188.603752314812</c:v>
                </c:pt>
                <c:pt idx="5364">
                  <c:v>45188.60375347222</c:v>
                </c:pt>
                <c:pt idx="5365">
                  <c:v>45188.603755787037</c:v>
                </c:pt>
                <c:pt idx="5366">
                  <c:v>45188.603758101854</c:v>
                </c:pt>
                <c:pt idx="5367">
                  <c:v>45188.603759259262</c:v>
                </c:pt>
                <c:pt idx="5368">
                  <c:v>45188.603761574079</c:v>
                </c:pt>
                <c:pt idx="5369">
                  <c:v>45188.60376273148</c:v>
                </c:pt>
                <c:pt idx="5370">
                  <c:v>45188.603765046297</c:v>
                </c:pt>
                <c:pt idx="5371">
                  <c:v>45188.603767361114</c:v>
                </c:pt>
                <c:pt idx="5372">
                  <c:v>45188.603768518515</c:v>
                </c:pt>
                <c:pt idx="5373">
                  <c:v>45188.603770833332</c:v>
                </c:pt>
                <c:pt idx="5374">
                  <c:v>45188.603773148148</c:v>
                </c:pt>
                <c:pt idx="5375">
                  <c:v>45188.603774305549</c:v>
                </c:pt>
                <c:pt idx="5376">
                  <c:v>45188.603776620366</c:v>
                </c:pt>
                <c:pt idx="5377">
                  <c:v>45188.603778935183</c:v>
                </c:pt>
                <c:pt idx="5378">
                  <c:v>45188.603780092591</c:v>
                </c:pt>
                <c:pt idx="5379">
                  <c:v>45188.603782407408</c:v>
                </c:pt>
                <c:pt idx="5380">
                  <c:v>45188.603783564817</c:v>
                </c:pt>
                <c:pt idx="5381">
                  <c:v>45188.603785879634</c:v>
                </c:pt>
                <c:pt idx="5382">
                  <c:v>45188.603788194443</c:v>
                </c:pt>
                <c:pt idx="5383">
                  <c:v>45188.603789351851</c:v>
                </c:pt>
                <c:pt idx="5384">
                  <c:v>45188.603791666668</c:v>
                </c:pt>
                <c:pt idx="5385">
                  <c:v>45188.603792824069</c:v>
                </c:pt>
                <c:pt idx="5386">
                  <c:v>45188.603795138886</c:v>
                </c:pt>
                <c:pt idx="5387">
                  <c:v>45188.603797453703</c:v>
                </c:pt>
                <c:pt idx="5388">
                  <c:v>45188.603798611111</c:v>
                </c:pt>
                <c:pt idx="5389">
                  <c:v>45188.603800925928</c:v>
                </c:pt>
                <c:pt idx="5390">
                  <c:v>45188.603803240738</c:v>
                </c:pt>
                <c:pt idx="5391">
                  <c:v>45188.603804398153</c:v>
                </c:pt>
                <c:pt idx="5392">
                  <c:v>45188.603806712963</c:v>
                </c:pt>
                <c:pt idx="5393">
                  <c:v>45188.603809027773</c:v>
                </c:pt>
                <c:pt idx="5394">
                  <c:v>45188.603810185188</c:v>
                </c:pt>
                <c:pt idx="5395">
                  <c:v>45188.603812500005</c:v>
                </c:pt>
                <c:pt idx="5396">
                  <c:v>45188.603814814815</c:v>
                </c:pt>
                <c:pt idx="5397">
                  <c:v>45188.603815972223</c:v>
                </c:pt>
                <c:pt idx="5398">
                  <c:v>45188.60381828704</c:v>
                </c:pt>
                <c:pt idx="5399">
                  <c:v>45188.603820601849</c:v>
                </c:pt>
                <c:pt idx="5400">
                  <c:v>45188.603821759258</c:v>
                </c:pt>
                <c:pt idx="5401">
                  <c:v>45188.603824074075</c:v>
                </c:pt>
                <c:pt idx="5402">
                  <c:v>45188.603825231483</c:v>
                </c:pt>
                <c:pt idx="5403">
                  <c:v>45188.603827546292</c:v>
                </c:pt>
                <c:pt idx="5404">
                  <c:v>45188.603829861109</c:v>
                </c:pt>
                <c:pt idx="5405">
                  <c:v>45188.603831018518</c:v>
                </c:pt>
                <c:pt idx="5406">
                  <c:v>45188.603833333334</c:v>
                </c:pt>
                <c:pt idx="5407">
                  <c:v>45188.603835648144</c:v>
                </c:pt>
                <c:pt idx="5408">
                  <c:v>45188.60383680556</c:v>
                </c:pt>
                <c:pt idx="5409">
                  <c:v>45188.603839120369</c:v>
                </c:pt>
                <c:pt idx="5410">
                  <c:v>45188.603841435186</c:v>
                </c:pt>
                <c:pt idx="5411">
                  <c:v>45188.603842592594</c:v>
                </c:pt>
                <c:pt idx="5412">
                  <c:v>45188.603844907411</c:v>
                </c:pt>
                <c:pt idx="5413">
                  <c:v>45188.603846064812</c:v>
                </c:pt>
                <c:pt idx="5414">
                  <c:v>45188.603848379629</c:v>
                </c:pt>
                <c:pt idx="5415">
                  <c:v>45188.603850694446</c:v>
                </c:pt>
                <c:pt idx="5416">
                  <c:v>45188.603853009263</c:v>
                </c:pt>
                <c:pt idx="5417">
                  <c:v>45188.603854166664</c:v>
                </c:pt>
                <c:pt idx="5418">
                  <c:v>45188.603856481481</c:v>
                </c:pt>
                <c:pt idx="5419">
                  <c:v>45188.603858796298</c:v>
                </c:pt>
                <c:pt idx="5420">
                  <c:v>45188.603859953699</c:v>
                </c:pt>
                <c:pt idx="5421">
                  <c:v>45188.603862268516</c:v>
                </c:pt>
                <c:pt idx="5422">
                  <c:v>45188.603864583332</c:v>
                </c:pt>
                <c:pt idx="5423">
                  <c:v>45188.603865740741</c:v>
                </c:pt>
                <c:pt idx="5424">
                  <c:v>45188.603868055558</c:v>
                </c:pt>
                <c:pt idx="5425">
                  <c:v>45188.603869212966</c:v>
                </c:pt>
                <c:pt idx="5426">
                  <c:v>45188.603871527783</c:v>
                </c:pt>
                <c:pt idx="5427">
                  <c:v>45188.603873842592</c:v>
                </c:pt>
                <c:pt idx="5428">
                  <c:v>45188.603875000001</c:v>
                </c:pt>
                <c:pt idx="5429">
                  <c:v>45188.603877314818</c:v>
                </c:pt>
                <c:pt idx="5430">
                  <c:v>45188.603879629634</c:v>
                </c:pt>
                <c:pt idx="5431">
                  <c:v>45188.603880787035</c:v>
                </c:pt>
                <c:pt idx="5432">
                  <c:v>45188.603883101852</c:v>
                </c:pt>
                <c:pt idx="5433">
                  <c:v>45188.603885416669</c:v>
                </c:pt>
                <c:pt idx="5434">
                  <c:v>45188.60388657407</c:v>
                </c:pt>
                <c:pt idx="5435">
                  <c:v>45188.603888888887</c:v>
                </c:pt>
                <c:pt idx="5436">
                  <c:v>45188.603890046295</c:v>
                </c:pt>
                <c:pt idx="5437">
                  <c:v>45188.603892361112</c:v>
                </c:pt>
                <c:pt idx="5438">
                  <c:v>45188.603894675922</c:v>
                </c:pt>
                <c:pt idx="5439">
                  <c:v>45188.603895833337</c:v>
                </c:pt>
                <c:pt idx="5440">
                  <c:v>45188.603898148147</c:v>
                </c:pt>
                <c:pt idx="5441">
                  <c:v>45188.603899305555</c:v>
                </c:pt>
                <c:pt idx="5442">
                  <c:v>45188.603901620372</c:v>
                </c:pt>
                <c:pt idx="5443">
                  <c:v>45188.603903935189</c:v>
                </c:pt>
                <c:pt idx="5444">
                  <c:v>45188.60390509259</c:v>
                </c:pt>
                <c:pt idx="5445">
                  <c:v>45188.603907407407</c:v>
                </c:pt>
                <c:pt idx="5446">
                  <c:v>45188.603909722224</c:v>
                </c:pt>
                <c:pt idx="5447">
                  <c:v>45188.603910879632</c:v>
                </c:pt>
                <c:pt idx="5448">
                  <c:v>45188.603913194442</c:v>
                </c:pt>
                <c:pt idx="5449">
                  <c:v>45188.603915509259</c:v>
                </c:pt>
                <c:pt idx="5450">
                  <c:v>45188.603916666667</c:v>
                </c:pt>
                <c:pt idx="5451">
                  <c:v>45188.603918981476</c:v>
                </c:pt>
                <c:pt idx="5452">
                  <c:v>45188.603921296293</c:v>
                </c:pt>
                <c:pt idx="5453">
                  <c:v>45188.603922453709</c:v>
                </c:pt>
                <c:pt idx="5454">
                  <c:v>45188.603924768518</c:v>
                </c:pt>
                <c:pt idx="5455">
                  <c:v>45188.603927083328</c:v>
                </c:pt>
                <c:pt idx="5456">
                  <c:v>45188.603928240744</c:v>
                </c:pt>
                <c:pt idx="5457">
                  <c:v>45188.603930555553</c:v>
                </c:pt>
                <c:pt idx="5458">
                  <c:v>45188.603931712962</c:v>
                </c:pt>
                <c:pt idx="5459">
                  <c:v>45188.603934027778</c:v>
                </c:pt>
                <c:pt idx="5460">
                  <c:v>45188.603936342595</c:v>
                </c:pt>
                <c:pt idx="5461">
                  <c:v>45188.603937499996</c:v>
                </c:pt>
                <c:pt idx="5462">
                  <c:v>45188.603939814813</c:v>
                </c:pt>
                <c:pt idx="5463">
                  <c:v>45188.603940972222</c:v>
                </c:pt>
                <c:pt idx="5464">
                  <c:v>45188.603943287038</c:v>
                </c:pt>
                <c:pt idx="5465">
                  <c:v>45188.603945601848</c:v>
                </c:pt>
                <c:pt idx="5466">
                  <c:v>45188.603946759264</c:v>
                </c:pt>
                <c:pt idx="5467">
                  <c:v>45188.603949074073</c:v>
                </c:pt>
                <c:pt idx="5468">
                  <c:v>45188.603950231482</c:v>
                </c:pt>
                <c:pt idx="5469">
                  <c:v>45188.603952546298</c:v>
                </c:pt>
                <c:pt idx="5470">
                  <c:v>45188.603954861115</c:v>
                </c:pt>
                <c:pt idx="5471">
                  <c:v>45188.603956018516</c:v>
                </c:pt>
                <c:pt idx="5472">
                  <c:v>45188.603958333333</c:v>
                </c:pt>
                <c:pt idx="5473">
                  <c:v>45188.603959490734</c:v>
                </c:pt>
                <c:pt idx="5474">
                  <c:v>45188.603961805551</c:v>
                </c:pt>
                <c:pt idx="5475">
                  <c:v>45188.603964120368</c:v>
                </c:pt>
                <c:pt idx="5476">
                  <c:v>45188.603965277776</c:v>
                </c:pt>
                <c:pt idx="5477">
                  <c:v>45188.603967592593</c:v>
                </c:pt>
                <c:pt idx="5478">
                  <c:v>45188.603969907403</c:v>
                </c:pt>
                <c:pt idx="5479">
                  <c:v>45188.603971064818</c:v>
                </c:pt>
                <c:pt idx="5480">
                  <c:v>45188.603973379628</c:v>
                </c:pt>
                <c:pt idx="5481">
                  <c:v>45188.603975694445</c:v>
                </c:pt>
                <c:pt idx="5482">
                  <c:v>45188.603976851853</c:v>
                </c:pt>
                <c:pt idx="5483">
                  <c:v>45188.60397916667</c:v>
                </c:pt>
                <c:pt idx="5484">
                  <c:v>45188.603981481487</c:v>
                </c:pt>
                <c:pt idx="5485">
                  <c:v>45188.603982638888</c:v>
                </c:pt>
                <c:pt idx="5486">
                  <c:v>45188.603984953705</c:v>
                </c:pt>
                <c:pt idx="5487">
                  <c:v>45188.603987268521</c:v>
                </c:pt>
                <c:pt idx="5488">
                  <c:v>45188.603988425923</c:v>
                </c:pt>
                <c:pt idx="5489">
                  <c:v>45188.603990740739</c:v>
                </c:pt>
                <c:pt idx="5490">
                  <c:v>45188.603993055556</c:v>
                </c:pt>
                <c:pt idx="5491">
                  <c:v>45188.603994212957</c:v>
                </c:pt>
                <c:pt idx="5492">
                  <c:v>45188.603996527774</c:v>
                </c:pt>
                <c:pt idx="5493">
                  <c:v>45188.60399768519</c:v>
                </c:pt>
                <c:pt idx="5494">
                  <c:v>45188.603999999999</c:v>
                </c:pt>
                <c:pt idx="5495">
                  <c:v>45188.604002314809</c:v>
                </c:pt>
                <c:pt idx="5496">
                  <c:v>45188.604004629626</c:v>
                </c:pt>
                <c:pt idx="5497">
                  <c:v>45188.604005787041</c:v>
                </c:pt>
                <c:pt idx="5498">
                  <c:v>45188.604008101851</c:v>
                </c:pt>
                <c:pt idx="5499">
                  <c:v>45188.604009259259</c:v>
                </c:pt>
                <c:pt idx="5500">
                  <c:v>45188.604011574076</c:v>
                </c:pt>
                <c:pt idx="5501">
                  <c:v>45188.604013888893</c:v>
                </c:pt>
                <c:pt idx="5502">
                  <c:v>45188.604015046294</c:v>
                </c:pt>
                <c:pt idx="5503">
                  <c:v>45188.604017361111</c:v>
                </c:pt>
                <c:pt idx="5504">
                  <c:v>45188.604019675928</c:v>
                </c:pt>
                <c:pt idx="5505">
                  <c:v>45188.604020833336</c:v>
                </c:pt>
                <c:pt idx="5506">
                  <c:v>45188.604023148146</c:v>
                </c:pt>
                <c:pt idx="5507">
                  <c:v>45188.604025462962</c:v>
                </c:pt>
                <c:pt idx="5508">
                  <c:v>45188.604026620371</c:v>
                </c:pt>
                <c:pt idx="5509">
                  <c:v>45188.60402893518</c:v>
                </c:pt>
                <c:pt idx="5510">
                  <c:v>45188.604030092596</c:v>
                </c:pt>
                <c:pt idx="5511">
                  <c:v>45188.604032407413</c:v>
                </c:pt>
                <c:pt idx="5512">
                  <c:v>45188.604034722222</c:v>
                </c:pt>
                <c:pt idx="5513">
                  <c:v>45188.604035879631</c:v>
                </c:pt>
                <c:pt idx="5514">
                  <c:v>45188.604038194448</c:v>
                </c:pt>
                <c:pt idx="5515">
                  <c:v>45188.604039351849</c:v>
                </c:pt>
                <c:pt idx="5516">
                  <c:v>45188.604041666666</c:v>
                </c:pt>
                <c:pt idx="5517">
                  <c:v>45188.604043981482</c:v>
                </c:pt>
                <c:pt idx="5518">
                  <c:v>45188.604045138884</c:v>
                </c:pt>
                <c:pt idx="5519">
                  <c:v>45188.6040474537</c:v>
                </c:pt>
                <c:pt idx="5520">
                  <c:v>45188.604048611116</c:v>
                </c:pt>
                <c:pt idx="5521">
                  <c:v>45188.604050925926</c:v>
                </c:pt>
                <c:pt idx="5522">
                  <c:v>45188.604053240742</c:v>
                </c:pt>
                <c:pt idx="5523">
                  <c:v>45188.604054398151</c:v>
                </c:pt>
                <c:pt idx="5524">
                  <c:v>45188.604056712968</c:v>
                </c:pt>
                <c:pt idx="5525">
                  <c:v>45188.604057870369</c:v>
                </c:pt>
                <c:pt idx="5526">
                  <c:v>45188.604060185186</c:v>
                </c:pt>
                <c:pt idx="5527">
                  <c:v>45188.604062500002</c:v>
                </c:pt>
                <c:pt idx="5528">
                  <c:v>45188.604063657403</c:v>
                </c:pt>
                <c:pt idx="5529">
                  <c:v>45188.60406597222</c:v>
                </c:pt>
                <c:pt idx="5530">
                  <c:v>45188.604068287037</c:v>
                </c:pt>
                <c:pt idx="5531">
                  <c:v>45188.604069444438</c:v>
                </c:pt>
                <c:pt idx="5532">
                  <c:v>45188.604071759255</c:v>
                </c:pt>
                <c:pt idx="5533">
                  <c:v>45188.604074074072</c:v>
                </c:pt>
                <c:pt idx="5534">
                  <c:v>45188.60407523148</c:v>
                </c:pt>
                <c:pt idx="5535">
                  <c:v>45188.604077546297</c:v>
                </c:pt>
                <c:pt idx="5536">
                  <c:v>45188.604079861107</c:v>
                </c:pt>
                <c:pt idx="5537">
                  <c:v>45188.604081018522</c:v>
                </c:pt>
                <c:pt idx="5538">
                  <c:v>45188.604083333332</c:v>
                </c:pt>
                <c:pt idx="5539">
                  <c:v>45188.60408449074</c:v>
                </c:pt>
                <c:pt idx="5540">
                  <c:v>45188.604086805557</c:v>
                </c:pt>
                <c:pt idx="5541">
                  <c:v>45188.604089120374</c:v>
                </c:pt>
                <c:pt idx="5542">
                  <c:v>45188.604090277775</c:v>
                </c:pt>
                <c:pt idx="5543">
                  <c:v>45188.604092592592</c:v>
                </c:pt>
                <c:pt idx="5544">
                  <c:v>45188.604094907409</c:v>
                </c:pt>
                <c:pt idx="5545">
                  <c:v>45188.604096064817</c:v>
                </c:pt>
                <c:pt idx="5546">
                  <c:v>45188.604098379627</c:v>
                </c:pt>
                <c:pt idx="5547">
                  <c:v>45188.604100694443</c:v>
                </c:pt>
                <c:pt idx="5548">
                  <c:v>45188.604101851852</c:v>
                </c:pt>
                <c:pt idx="5549">
                  <c:v>45188.604104166661</c:v>
                </c:pt>
                <c:pt idx="5550">
                  <c:v>45188.604106481478</c:v>
                </c:pt>
                <c:pt idx="5551">
                  <c:v>45188.604107638894</c:v>
                </c:pt>
                <c:pt idx="5552">
                  <c:v>45188.604109953703</c:v>
                </c:pt>
                <c:pt idx="5553">
                  <c:v>45188.604112268513</c:v>
                </c:pt>
                <c:pt idx="5554">
                  <c:v>45188.604113425929</c:v>
                </c:pt>
                <c:pt idx="5555">
                  <c:v>45188.604115740738</c:v>
                </c:pt>
                <c:pt idx="5556">
                  <c:v>45188.604118055555</c:v>
                </c:pt>
                <c:pt idx="5557">
                  <c:v>45188.604119212963</c:v>
                </c:pt>
                <c:pt idx="5558">
                  <c:v>45188.60412152778</c:v>
                </c:pt>
                <c:pt idx="5559">
                  <c:v>45188.604123842597</c:v>
                </c:pt>
                <c:pt idx="5560">
                  <c:v>45188.604124999998</c:v>
                </c:pt>
                <c:pt idx="5561">
                  <c:v>45188.604127314815</c:v>
                </c:pt>
                <c:pt idx="5562">
                  <c:v>45188.604128472223</c:v>
                </c:pt>
                <c:pt idx="5563">
                  <c:v>45188.604130787033</c:v>
                </c:pt>
                <c:pt idx="5564">
                  <c:v>45188.60413310185</c:v>
                </c:pt>
                <c:pt idx="5565">
                  <c:v>45188.604134259265</c:v>
                </c:pt>
                <c:pt idx="5566">
                  <c:v>45188.604136574075</c:v>
                </c:pt>
                <c:pt idx="5567">
                  <c:v>45188.604137731483</c:v>
                </c:pt>
                <c:pt idx="5568">
                  <c:v>45188.6041400463</c:v>
                </c:pt>
                <c:pt idx="5569">
                  <c:v>45188.604142361117</c:v>
                </c:pt>
                <c:pt idx="5570">
                  <c:v>45188.604143518518</c:v>
                </c:pt>
                <c:pt idx="5571">
                  <c:v>45188.604145833335</c:v>
                </c:pt>
                <c:pt idx="5572">
                  <c:v>45188.604148148152</c:v>
                </c:pt>
                <c:pt idx="5573">
                  <c:v>45188.604149305553</c:v>
                </c:pt>
                <c:pt idx="5574">
                  <c:v>45188.60415162037</c:v>
                </c:pt>
                <c:pt idx="5575">
                  <c:v>45188.604153935186</c:v>
                </c:pt>
                <c:pt idx="5576">
                  <c:v>45188.604155092587</c:v>
                </c:pt>
                <c:pt idx="5577">
                  <c:v>45188.604157407404</c:v>
                </c:pt>
                <c:pt idx="5578">
                  <c:v>45188.604159722221</c:v>
                </c:pt>
                <c:pt idx="5579">
                  <c:v>45188.604160879629</c:v>
                </c:pt>
                <c:pt idx="5580">
                  <c:v>45188.604163194446</c:v>
                </c:pt>
                <c:pt idx="5581">
                  <c:v>45188.604165509256</c:v>
                </c:pt>
                <c:pt idx="5582">
                  <c:v>45188.604166666672</c:v>
                </c:pt>
                <c:pt idx="5583">
                  <c:v>45188.604168981481</c:v>
                </c:pt>
                <c:pt idx="5584">
                  <c:v>45188.604170138889</c:v>
                </c:pt>
                <c:pt idx="5585">
                  <c:v>45188.604172453706</c:v>
                </c:pt>
                <c:pt idx="5586">
                  <c:v>45188.604174768523</c:v>
                </c:pt>
                <c:pt idx="5587">
                  <c:v>45188.604175925924</c:v>
                </c:pt>
                <c:pt idx="5588">
                  <c:v>45188.604178240741</c:v>
                </c:pt>
                <c:pt idx="5589">
                  <c:v>45188.604180555558</c:v>
                </c:pt>
                <c:pt idx="5590">
                  <c:v>45188.604181712959</c:v>
                </c:pt>
                <c:pt idx="5591">
                  <c:v>45188.604184027776</c:v>
                </c:pt>
                <c:pt idx="5592">
                  <c:v>45188.604186342593</c:v>
                </c:pt>
                <c:pt idx="5593">
                  <c:v>45188.604187500001</c:v>
                </c:pt>
                <c:pt idx="5594">
                  <c:v>45188.604189814811</c:v>
                </c:pt>
                <c:pt idx="5595">
                  <c:v>45188.604190972226</c:v>
                </c:pt>
                <c:pt idx="5596">
                  <c:v>45188.604193287036</c:v>
                </c:pt>
                <c:pt idx="5597">
                  <c:v>45188.604195601853</c:v>
                </c:pt>
                <c:pt idx="5598">
                  <c:v>45188.604196759261</c:v>
                </c:pt>
                <c:pt idx="5599">
                  <c:v>45188.604199074078</c:v>
                </c:pt>
                <c:pt idx="5600">
                  <c:v>45188.604201388887</c:v>
                </c:pt>
                <c:pt idx="5601">
                  <c:v>45188.604202546296</c:v>
                </c:pt>
                <c:pt idx="5602">
                  <c:v>45188.604204861113</c:v>
                </c:pt>
                <c:pt idx="5603">
                  <c:v>45188.604206018521</c:v>
                </c:pt>
                <c:pt idx="5604">
                  <c:v>45188.60420833333</c:v>
                </c:pt>
                <c:pt idx="5605">
                  <c:v>45188.604210648147</c:v>
                </c:pt>
                <c:pt idx="5606">
                  <c:v>45188.604211805556</c:v>
                </c:pt>
                <c:pt idx="5607">
                  <c:v>45188.604214120365</c:v>
                </c:pt>
                <c:pt idx="5608">
                  <c:v>45188.604216435182</c:v>
                </c:pt>
                <c:pt idx="5609">
                  <c:v>45188.604217592598</c:v>
                </c:pt>
                <c:pt idx="5610">
                  <c:v>45188.604219907407</c:v>
                </c:pt>
                <c:pt idx="5611">
                  <c:v>45188.604221064816</c:v>
                </c:pt>
                <c:pt idx="5612">
                  <c:v>45188.604223379632</c:v>
                </c:pt>
                <c:pt idx="5613">
                  <c:v>45188.604225694442</c:v>
                </c:pt>
                <c:pt idx="5614">
                  <c:v>45188.60422685185</c:v>
                </c:pt>
                <c:pt idx="5615">
                  <c:v>45188.604229166667</c:v>
                </c:pt>
                <c:pt idx="5616">
                  <c:v>45188.604230324076</c:v>
                </c:pt>
                <c:pt idx="5617">
                  <c:v>45188.604232638885</c:v>
                </c:pt>
                <c:pt idx="5618">
                  <c:v>45188.604234953702</c:v>
                </c:pt>
                <c:pt idx="5619">
                  <c:v>45188.60423611111</c:v>
                </c:pt>
                <c:pt idx="5620">
                  <c:v>45188.604238425927</c:v>
                </c:pt>
                <c:pt idx="5621">
                  <c:v>45188.604239583336</c:v>
                </c:pt>
                <c:pt idx="5622">
                  <c:v>45188.604241898152</c:v>
                </c:pt>
                <c:pt idx="5623">
                  <c:v>45188.604243055554</c:v>
                </c:pt>
                <c:pt idx="5624">
                  <c:v>45188.60424537037</c:v>
                </c:pt>
                <c:pt idx="5625">
                  <c:v>45188.604247685187</c:v>
                </c:pt>
                <c:pt idx="5626">
                  <c:v>45188.604248842588</c:v>
                </c:pt>
                <c:pt idx="5627">
                  <c:v>45188.604251157405</c:v>
                </c:pt>
                <c:pt idx="5628">
                  <c:v>45188.604252314821</c:v>
                </c:pt>
                <c:pt idx="5629">
                  <c:v>45188.60425462963</c:v>
                </c:pt>
                <c:pt idx="5630">
                  <c:v>45188.60425694444</c:v>
                </c:pt>
                <c:pt idx="5631">
                  <c:v>45188.604258101856</c:v>
                </c:pt>
                <c:pt idx="5632">
                  <c:v>45188.604260416665</c:v>
                </c:pt>
                <c:pt idx="5633">
                  <c:v>45188.604262731482</c:v>
                </c:pt>
                <c:pt idx="5634">
                  <c:v>45188.60426388889</c:v>
                </c:pt>
                <c:pt idx="5635">
                  <c:v>45188.604266203707</c:v>
                </c:pt>
                <c:pt idx="5636">
                  <c:v>45188.604267361108</c:v>
                </c:pt>
                <c:pt idx="5637">
                  <c:v>45188.604269675925</c:v>
                </c:pt>
                <c:pt idx="5638">
                  <c:v>45188.604271990742</c:v>
                </c:pt>
                <c:pt idx="5639">
                  <c:v>45188.60427314815</c:v>
                </c:pt>
                <c:pt idx="5640">
                  <c:v>45188.60427546296</c:v>
                </c:pt>
                <c:pt idx="5641">
                  <c:v>45188.604276620375</c:v>
                </c:pt>
                <c:pt idx="5642">
                  <c:v>45188.604278935185</c:v>
                </c:pt>
                <c:pt idx="5643">
                  <c:v>45188.604281250002</c:v>
                </c:pt>
                <c:pt idx="5644">
                  <c:v>45188.60428240741</c:v>
                </c:pt>
                <c:pt idx="5645">
                  <c:v>45188.604284722227</c:v>
                </c:pt>
                <c:pt idx="5646">
                  <c:v>45188.604287037037</c:v>
                </c:pt>
                <c:pt idx="5647">
                  <c:v>45188.604288194445</c:v>
                </c:pt>
                <c:pt idx="5648">
                  <c:v>45188.604290509262</c:v>
                </c:pt>
                <c:pt idx="5649">
                  <c:v>45188.604291666663</c:v>
                </c:pt>
                <c:pt idx="5650">
                  <c:v>45188.60429398148</c:v>
                </c:pt>
                <c:pt idx="5651">
                  <c:v>45188.604296296297</c:v>
                </c:pt>
                <c:pt idx="5652">
                  <c:v>45188.604297453705</c:v>
                </c:pt>
                <c:pt idx="5653">
                  <c:v>45188.604299768514</c:v>
                </c:pt>
                <c:pt idx="5654">
                  <c:v>45188.60430092593</c:v>
                </c:pt>
                <c:pt idx="5655">
                  <c:v>45188.60430324074</c:v>
                </c:pt>
                <c:pt idx="5656">
                  <c:v>45188.604305555556</c:v>
                </c:pt>
                <c:pt idx="5657">
                  <c:v>45188.604306712965</c:v>
                </c:pt>
                <c:pt idx="5658">
                  <c:v>45188.604309027782</c:v>
                </c:pt>
                <c:pt idx="5659">
                  <c:v>45188.604311342591</c:v>
                </c:pt>
                <c:pt idx="5660">
                  <c:v>45188.6043125</c:v>
                </c:pt>
                <c:pt idx="5661">
                  <c:v>45188.604314814816</c:v>
                </c:pt>
                <c:pt idx="5662">
                  <c:v>45188.604317129633</c:v>
                </c:pt>
                <c:pt idx="5663">
                  <c:v>45188.604318287034</c:v>
                </c:pt>
                <c:pt idx="5664">
                  <c:v>45188.604320601851</c:v>
                </c:pt>
                <c:pt idx="5665">
                  <c:v>45188.604322916668</c:v>
                </c:pt>
                <c:pt idx="5666">
                  <c:v>45188.604324074069</c:v>
                </c:pt>
                <c:pt idx="5667">
                  <c:v>45188.604326388886</c:v>
                </c:pt>
                <c:pt idx="5668">
                  <c:v>45188.604327546302</c:v>
                </c:pt>
                <c:pt idx="5669">
                  <c:v>45188.604329861111</c:v>
                </c:pt>
                <c:pt idx="5670">
                  <c:v>45188.604332175921</c:v>
                </c:pt>
                <c:pt idx="5671">
                  <c:v>45188.604333333336</c:v>
                </c:pt>
                <c:pt idx="5672">
                  <c:v>45188.604335648146</c:v>
                </c:pt>
                <c:pt idx="5673">
                  <c:v>45188.604337962963</c:v>
                </c:pt>
                <c:pt idx="5674">
                  <c:v>45188.604339120371</c:v>
                </c:pt>
                <c:pt idx="5675">
                  <c:v>45188.604341435188</c:v>
                </c:pt>
                <c:pt idx="5676">
                  <c:v>45188.604343750005</c:v>
                </c:pt>
                <c:pt idx="5677">
                  <c:v>45188.604344907406</c:v>
                </c:pt>
                <c:pt idx="5678">
                  <c:v>45188.604347222223</c:v>
                </c:pt>
                <c:pt idx="5679">
                  <c:v>45188.60434953704</c:v>
                </c:pt>
                <c:pt idx="5680">
                  <c:v>45188.604350694441</c:v>
                </c:pt>
                <c:pt idx="5681">
                  <c:v>45188.604353009257</c:v>
                </c:pt>
                <c:pt idx="5682">
                  <c:v>45188.604354166666</c:v>
                </c:pt>
                <c:pt idx="5683">
                  <c:v>45188.604356481483</c:v>
                </c:pt>
                <c:pt idx="5684">
                  <c:v>45188.604358796292</c:v>
                </c:pt>
                <c:pt idx="5685">
                  <c:v>45188.604359953708</c:v>
                </c:pt>
                <c:pt idx="5686">
                  <c:v>45188.604362268525</c:v>
                </c:pt>
                <c:pt idx="5687">
                  <c:v>45188.604364583327</c:v>
                </c:pt>
                <c:pt idx="5688">
                  <c:v>45188.604365740743</c:v>
                </c:pt>
                <c:pt idx="5689">
                  <c:v>45188.604368055559</c:v>
                </c:pt>
                <c:pt idx="5690">
                  <c:v>45188.604370370369</c:v>
                </c:pt>
                <c:pt idx="5691">
                  <c:v>45188.604371527777</c:v>
                </c:pt>
                <c:pt idx="5692">
                  <c:v>45188.604373842594</c:v>
                </c:pt>
                <c:pt idx="5693">
                  <c:v>45188.604374999995</c:v>
                </c:pt>
                <c:pt idx="5694">
                  <c:v>45188.604377314812</c:v>
                </c:pt>
                <c:pt idx="5695">
                  <c:v>45188.604379629629</c:v>
                </c:pt>
                <c:pt idx="5696">
                  <c:v>45188.604380787037</c:v>
                </c:pt>
                <c:pt idx="5697">
                  <c:v>45188.604383101854</c:v>
                </c:pt>
                <c:pt idx="5698">
                  <c:v>45188.604384259263</c:v>
                </c:pt>
                <c:pt idx="5699">
                  <c:v>45188.604386574079</c:v>
                </c:pt>
                <c:pt idx="5700">
                  <c:v>45188.604388888889</c:v>
                </c:pt>
                <c:pt idx="5701">
                  <c:v>45188.604390046297</c:v>
                </c:pt>
                <c:pt idx="5702">
                  <c:v>45188.604392361114</c:v>
                </c:pt>
                <c:pt idx="5703">
                  <c:v>45188.604394675931</c:v>
                </c:pt>
                <c:pt idx="5704">
                  <c:v>45188.604395833332</c:v>
                </c:pt>
                <c:pt idx="5705">
                  <c:v>45188.604398148149</c:v>
                </c:pt>
                <c:pt idx="5706">
                  <c:v>45188.604400462966</c:v>
                </c:pt>
                <c:pt idx="5707">
                  <c:v>45188.604401620367</c:v>
                </c:pt>
                <c:pt idx="5708">
                  <c:v>45188.604403935184</c:v>
                </c:pt>
                <c:pt idx="5709">
                  <c:v>45188.60440625</c:v>
                </c:pt>
                <c:pt idx="5710">
                  <c:v>45188.604407407402</c:v>
                </c:pt>
                <c:pt idx="5711">
                  <c:v>45188.604409722218</c:v>
                </c:pt>
                <c:pt idx="5712">
                  <c:v>45188.604412037035</c:v>
                </c:pt>
                <c:pt idx="5713">
                  <c:v>45188.604413194444</c:v>
                </c:pt>
                <c:pt idx="5714">
                  <c:v>45188.60441550926</c:v>
                </c:pt>
                <c:pt idx="5715">
                  <c:v>45188.604416666669</c:v>
                </c:pt>
                <c:pt idx="5716">
                  <c:v>45188.604418981486</c:v>
                </c:pt>
                <c:pt idx="5717">
                  <c:v>45188.604421296295</c:v>
                </c:pt>
                <c:pt idx="5718">
                  <c:v>45188.604422453704</c:v>
                </c:pt>
                <c:pt idx="5719">
                  <c:v>45188.60442476852</c:v>
                </c:pt>
                <c:pt idx="5720">
                  <c:v>45188.604425925929</c:v>
                </c:pt>
                <c:pt idx="5721">
                  <c:v>45188.604428240738</c:v>
                </c:pt>
                <c:pt idx="5722">
                  <c:v>45188.604429398154</c:v>
                </c:pt>
                <c:pt idx="5723">
                  <c:v>45188.604431712964</c:v>
                </c:pt>
                <c:pt idx="5724">
                  <c:v>45188.604434027773</c:v>
                </c:pt>
                <c:pt idx="5725">
                  <c:v>45188.604435185189</c:v>
                </c:pt>
                <c:pt idx="5726">
                  <c:v>45188.604437500006</c:v>
                </c:pt>
                <c:pt idx="5727">
                  <c:v>45188.604439814815</c:v>
                </c:pt>
                <c:pt idx="5728">
                  <c:v>45188.604440972224</c:v>
                </c:pt>
                <c:pt idx="5729">
                  <c:v>45188.60444328704</c:v>
                </c:pt>
                <c:pt idx="5730">
                  <c:v>45188.60444560185</c:v>
                </c:pt>
                <c:pt idx="5731">
                  <c:v>45188.604446759258</c:v>
                </c:pt>
                <c:pt idx="5732">
                  <c:v>45188.604449074075</c:v>
                </c:pt>
                <c:pt idx="5733">
                  <c:v>45188.604450231476</c:v>
                </c:pt>
                <c:pt idx="5734">
                  <c:v>45188.604452546293</c:v>
                </c:pt>
                <c:pt idx="5735">
                  <c:v>45188.60445486111</c:v>
                </c:pt>
                <c:pt idx="5736">
                  <c:v>45188.604456018518</c:v>
                </c:pt>
                <c:pt idx="5737">
                  <c:v>45188.604458333335</c:v>
                </c:pt>
                <c:pt idx="5738">
                  <c:v>45188.604460648145</c:v>
                </c:pt>
                <c:pt idx="5739">
                  <c:v>45188.60446180556</c:v>
                </c:pt>
                <c:pt idx="5740">
                  <c:v>45188.60446412037</c:v>
                </c:pt>
                <c:pt idx="5741">
                  <c:v>45188.604466435187</c:v>
                </c:pt>
                <c:pt idx="5742">
                  <c:v>45188.604467592595</c:v>
                </c:pt>
                <c:pt idx="5743">
                  <c:v>45188.604469907412</c:v>
                </c:pt>
                <c:pt idx="5744">
                  <c:v>45188.604471064813</c:v>
                </c:pt>
                <c:pt idx="5745">
                  <c:v>45188.60447337963</c:v>
                </c:pt>
                <c:pt idx="5746">
                  <c:v>45188.604475694447</c:v>
                </c:pt>
                <c:pt idx="5747">
                  <c:v>45188.604476851848</c:v>
                </c:pt>
                <c:pt idx="5748">
                  <c:v>45188.604479166665</c:v>
                </c:pt>
                <c:pt idx="5749">
                  <c:v>45188.604481481481</c:v>
                </c:pt>
                <c:pt idx="5750">
                  <c:v>45188.60448263889</c:v>
                </c:pt>
                <c:pt idx="5751">
                  <c:v>45188.604484953699</c:v>
                </c:pt>
                <c:pt idx="5752">
                  <c:v>45188.604486111115</c:v>
                </c:pt>
                <c:pt idx="5753">
                  <c:v>45188.604488425925</c:v>
                </c:pt>
                <c:pt idx="5754">
                  <c:v>45188.604490740741</c:v>
                </c:pt>
                <c:pt idx="5755">
                  <c:v>45188.60449189815</c:v>
                </c:pt>
                <c:pt idx="5756">
                  <c:v>45188.604494212967</c:v>
                </c:pt>
                <c:pt idx="5757">
                  <c:v>45188.604496527776</c:v>
                </c:pt>
                <c:pt idx="5758">
                  <c:v>45188.604497685184</c:v>
                </c:pt>
                <c:pt idx="5759">
                  <c:v>45188.604500000001</c:v>
                </c:pt>
                <c:pt idx="5760">
                  <c:v>45188.604502314818</c:v>
                </c:pt>
                <c:pt idx="5761">
                  <c:v>45188.604503472219</c:v>
                </c:pt>
                <c:pt idx="5762">
                  <c:v>45188.604505787036</c:v>
                </c:pt>
                <c:pt idx="5763">
                  <c:v>45188.604506944444</c:v>
                </c:pt>
                <c:pt idx="5764">
                  <c:v>45188.604509259254</c:v>
                </c:pt>
                <c:pt idx="5765">
                  <c:v>45188.604511574071</c:v>
                </c:pt>
                <c:pt idx="5766">
                  <c:v>45188.604512731486</c:v>
                </c:pt>
                <c:pt idx="5767">
                  <c:v>45188.604515046296</c:v>
                </c:pt>
                <c:pt idx="5768">
                  <c:v>45188.604516203704</c:v>
                </c:pt>
                <c:pt idx="5769">
                  <c:v>45188.604518518521</c:v>
                </c:pt>
                <c:pt idx="5770">
                  <c:v>45188.604520833331</c:v>
                </c:pt>
                <c:pt idx="5771">
                  <c:v>45188.604521990739</c:v>
                </c:pt>
                <c:pt idx="5772">
                  <c:v>45188.604524305556</c:v>
                </c:pt>
                <c:pt idx="5773">
                  <c:v>45188.604526620373</c:v>
                </c:pt>
                <c:pt idx="5774">
                  <c:v>45188.604527777774</c:v>
                </c:pt>
                <c:pt idx="5775">
                  <c:v>45188.604530092591</c:v>
                </c:pt>
                <c:pt idx="5776">
                  <c:v>45188.604532407408</c:v>
                </c:pt>
                <c:pt idx="5777">
                  <c:v>45188.604533564816</c:v>
                </c:pt>
                <c:pt idx="5778">
                  <c:v>45188.604535879625</c:v>
                </c:pt>
                <c:pt idx="5779">
                  <c:v>45188.604537037041</c:v>
                </c:pt>
                <c:pt idx="5780">
                  <c:v>45188.604539351851</c:v>
                </c:pt>
                <c:pt idx="5781">
                  <c:v>45188.604541666668</c:v>
                </c:pt>
                <c:pt idx="5782">
                  <c:v>45188.604542824076</c:v>
                </c:pt>
                <c:pt idx="5783">
                  <c:v>45188.604545138893</c:v>
                </c:pt>
                <c:pt idx="5784">
                  <c:v>45188.60454745371</c:v>
                </c:pt>
                <c:pt idx="5785">
                  <c:v>45188.604548611111</c:v>
                </c:pt>
                <c:pt idx="5786">
                  <c:v>45188.604550925927</c:v>
                </c:pt>
                <c:pt idx="5787">
                  <c:v>45188.604553240744</c:v>
                </c:pt>
                <c:pt idx="5788">
                  <c:v>45188.604554398145</c:v>
                </c:pt>
                <c:pt idx="5789">
                  <c:v>45188.604556712962</c:v>
                </c:pt>
                <c:pt idx="5790">
                  <c:v>45188.604557870371</c:v>
                </c:pt>
                <c:pt idx="5791">
                  <c:v>45188.60456018518</c:v>
                </c:pt>
                <c:pt idx="5792">
                  <c:v>45188.604562499997</c:v>
                </c:pt>
                <c:pt idx="5793">
                  <c:v>45188.604563657405</c:v>
                </c:pt>
                <c:pt idx="5794">
                  <c:v>45188.604565972222</c:v>
                </c:pt>
                <c:pt idx="5795">
                  <c:v>45188.604568287039</c:v>
                </c:pt>
                <c:pt idx="5796">
                  <c:v>45188.604569444447</c:v>
                </c:pt>
                <c:pt idx="5797">
                  <c:v>45188.604571759264</c:v>
                </c:pt>
                <c:pt idx="5798">
                  <c:v>45188.604574074074</c:v>
                </c:pt>
                <c:pt idx="5799">
                  <c:v>45188.604575231482</c:v>
                </c:pt>
                <c:pt idx="5800">
                  <c:v>45188.604577546299</c:v>
                </c:pt>
                <c:pt idx="5801">
                  <c:v>45188.6045787037</c:v>
                </c:pt>
                <c:pt idx="5802">
                  <c:v>45188.604581018517</c:v>
                </c:pt>
                <c:pt idx="5803">
                  <c:v>45188.604583333334</c:v>
                </c:pt>
                <c:pt idx="5804">
                  <c:v>45188.604584490735</c:v>
                </c:pt>
                <c:pt idx="5805">
                  <c:v>45188.604586805552</c:v>
                </c:pt>
                <c:pt idx="5806">
                  <c:v>45188.604589120368</c:v>
                </c:pt>
                <c:pt idx="5807">
                  <c:v>45188.604590277777</c:v>
                </c:pt>
                <c:pt idx="5808">
                  <c:v>45188.604592592594</c:v>
                </c:pt>
                <c:pt idx="5809">
                  <c:v>45188.604594907403</c:v>
                </c:pt>
                <c:pt idx="5810">
                  <c:v>45188.604596064819</c:v>
                </c:pt>
                <c:pt idx="5811">
                  <c:v>45188.604598379628</c:v>
                </c:pt>
                <c:pt idx="5812">
                  <c:v>45188.604599537037</c:v>
                </c:pt>
                <c:pt idx="5813">
                  <c:v>45188.604601851854</c:v>
                </c:pt>
                <c:pt idx="5814">
                  <c:v>45188.60460416667</c:v>
                </c:pt>
                <c:pt idx="5815">
                  <c:v>45188.604605324072</c:v>
                </c:pt>
                <c:pt idx="5816">
                  <c:v>45188.604607638888</c:v>
                </c:pt>
                <c:pt idx="5817">
                  <c:v>45188.604608796297</c:v>
                </c:pt>
                <c:pt idx="5818">
                  <c:v>45188.604611111114</c:v>
                </c:pt>
                <c:pt idx="5819">
                  <c:v>45188.604613425923</c:v>
                </c:pt>
                <c:pt idx="5820">
                  <c:v>45188.604614583339</c:v>
                </c:pt>
                <c:pt idx="5821">
                  <c:v>45188.604616898148</c:v>
                </c:pt>
                <c:pt idx="5822">
                  <c:v>45188.604618055557</c:v>
                </c:pt>
                <c:pt idx="5823">
                  <c:v>45188.604620370374</c:v>
                </c:pt>
                <c:pt idx="5824">
                  <c:v>45188.60462268519</c:v>
                </c:pt>
                <c:pt idx="5825">
                  <c:v>45188.604623842592</c:v>
                </c:pt>
                <c:pt idx="5826">
                  <c:v>45188.604626157408</c:v>
                </c:pt>
                <c:pt idx="5827">
                  <c:v>45188.604627314809</c:v>
                </c:pt>
                <c:pt idx="5828">
                  <c:v>45188.604629629626</c:v>
                </c:pt>
                <c:pt idx="5829">
                  <c:v>45188.604631944443</c:v>
                </c:pt>
                <c:pt idx="5830">
                  <c:v>45188.604633101852</c:v>
                </c:pt>
                <c:pt idx="5831">
                  <c:v>45188.604635416668</c:v>
                </c:pt>
                <c:pt idx="5832">
                  <c:v>45188.604637731478</c:v>
                </c:pt>
                <c:pt idx="5833">
                  <c:v>45188.604638888894</c:v>
                </c:pt>
                <c:pt idx="5834">
                  <c:v>45188.604641203703</c:v>
                </c:pt>
                <c:pt idx="5835">
                  <c:v>45188.60464351852</c:v>
                </c:pt>
                <c:pt idx="5836">
                  <c:v>45188.604644675928</c:v>
                </c:pt>
                <c:pt idx="5837">
                  <c:v>45188.604646990745</c:v>
                </c:pt>
                <c:pt idx="5838">
                  <c:v>45188.604649305555</c:v>
                </c:pt>
                <c:pt idx="5839">
                  <c:v>45188.604650462963</c:v>
                </c:pt>
                <c:pt idx="5840">
                  <c:v>45188.60465277778</c:v>
                </c:pt>
                <c:pt idx="5841">
                  <c:v>45188.604653935181</c:v>
                </c:pt>
                <c:pt idx="5842">
                  <c:v>45188.604656249998</c:v>
                </c:pt>
                <c:pt idx="5843">
                  <c:v>45188.604657407413</c:v>
                </c:pt>
                <c:pt idx="5844">
                  <c:v>45188.604659722216</c:v>
                </c:pt>
                <c:pt idx="5845">
                  <c:v>45188.604662037033</c:v>
                </c:pt>
                <c:pt idx="5846">
                  <c:v>45188.604663194448</c:v>
                </c:pt>
                <c:pt idx="5847">
                  <c:v>45188.604665509258</c:v>
                </c:pt>
                <c:pt idx="5848">
                  <c:v>45188.604667824075</c:v>
                </c:pt>
                <c:pt idx="5849">
                  <c:v>45188.604668981483</c:v>
                </c:pt>
                <c:pt idx="5850">
                  <c:v>45188.6046712963</c:v>
                </c:pt>
                <c:pt idx="5851">
                  <c:v>45188.604673611109</c:v>
                </c:pt>
                <c:pt idx="5852">
                  <c:v>45188.604674768518</c:v>
                </c:pt>
                <c:pt idx="5853">
                  <c:v>45188.604677083335</c:v>
                </c:pt>
                <c:pt idx="5854">
                  <c:v>45188.604679398151</c:v>
                </c:pt>
                <c:pt idx="5855">
                  <c:v>45188.604680555552</c:v>
                </c:pt>
                <c:pt idx="5856">
                  <c:v>45188.604682870369</c:v>
                </c:pt>
                <c:pt idx="5857">
                  <c:v>45188.604685185186</c:v>
                </c:pt>
                <c:pt idx="5858">
                  <c:v>45188.604686342595</c:v>
                </c:pt>
                <c:pt idx="5859">
                  <c:v>45188.604688657404</c:v>
                </c:pt>
                <c:pt idx="5860">
                  <c:v>45188.60468981482</c:v>
                </c:pt>
                <c:pt idx="5861">
                  <c:v>45188.604692129629</c:v>
                </c:pt>
                <c:pt idx="5862">
                  <c:v>45188.604694444439</c:v>
                </c:pt>
                <c:pt idx="5863">
                  <c:v>45188.604695601854</c:v>
                </c:pt>
                <c:pt idx="5864">
                  <c:v>45188.604697916671</c:v>
                </c:pt>
                <c:pt idx="5865">
                  <c:v>45188.604700231481</c:v>
                </c:pt>
                <c:pt idx="5866">
                  <c:v>45188.604701388889</c:v>
                </c:pt>
                <c:pt idx="5867">
                  <c:v>45188.604703703706</c:v>
                </c:pt>
                <c:pt idx="5868">
                  <c:v>45188.604706018523</c:v>
                </c:pt>
                <c:pt idx="5869">
                  <c:v>45188.604707175924</c:v>
                </c:pt>
                <c:pt idx="5870">
                  <c:v>45188.604709490741</c:v>
                </c:pt>
                <c:pt idx="5871">
                  <c:v>45188.604711805558</c:v>
                </c:pt>
                <c:pt idx="5872">
                  <c:v>45188.604712962959</c:v>
                </c:pt>
                <c:pt idx="5873">
                  <c:v>45188.604715277776</c:v>
                </c:pt>
                <c:pt idx="5874">
                  <c:v>45188.604717592592</c:v>
                </c:pt>
                <c:pt idx="5875">
                  <c:v>45188.604718750001</c:v>
                </c:pt>
                <c:pt idx="5876">
                  <c:v>45188.604721064818</c:v>
                </c:pt>
                <c:pt idx="5877">
                  <c:v>45188.604723379627</c:v>
                </c:pt>
                <c:pt idx="5878">
                  <c:v>45188.604724537043</c:v>
                </c:pt>
                <c:pt idx="5879">
                  <c:v>45188.604726851852</c:v>
                </c:pt>
                <c:pt idx="5880">
                  <c:v>45188.604728009261</c:v>
                </c:pt>
                <c:pt idx="5881">
                  <c:v>45188.604730324078</c:v>
                </c:pt>
                <c:pt idx="5882">
                  <c:v>45188.604732638894</c:v>
                </c:pt>
                <c:pt idx="5883">
                  <c:v>45188.604733796295</c:v>
                </c:pt>
                <c:pt idx="5884">
                  <c:v>45188.604736111112</c:v>
                </c:pt>
                <c:pt idx="5885">
                  <c:v>45188.604738425929</c:v>
                </c:pt>
                <c:pt idx="5886">
                  <c:v>45188.60473958333</c:v>
                </c:pt>
                <c:pt idx="5887">
                  <c:v>45188.604741898147</c:v>
                </c:pt>
                <c:pt idx="5888">
                  <c:v>45188.604743055555</c:v>
                </c:pt>
                <c:pt idx="5889">
                  <c:v>45188.604745370365</c:v>
                </c:pt>
                <c:pt idx="5890">
                  <c:v>45188.604747685182</c:v>
                </c:pt>
                <c:pt idx="5891">
                  <c:v>45188.604748842597</c:v>
                </c:pt>
                <c:pt idx="5892">
                  <c:v>45188.604751157407</c:v>
                </c:pt>
                <c:pt idx="5893">
                  <c:v>45188.604753472224</c:v>
                </c:pt>
                <c:pt idx="5894">
                  <c:v>45188.604754629632</c:v>
                </c:pt>
                <c:pt idx="5895">
                  <c:v>45188.604756944449</c:v>
                </c:pt>
                <c:pt idx="5896">
                  <c:v>45188.604759259259</c:v>
                </c:pt>
                <c:pt idx="5897">
                  <c:v>45188.604760416667</c:v>
                </c:pt>
                <c:pt idx="5898">
                  <c:v>45188.604762731484</c:v>
                </c:pt>
                <c:pt idx="5899">
                  <c:v>45188.604763888885</c:v>
                </c:pt>
                <c:pt idx="5900">
                  <c:v>45188.604766203702</c:v>
                </c:pt>
                <c:pt idx="5901">
                  <c:v>45188.604768518519</c:v>
                </c:pt>
                <c:pt idx="5902">
                  <c:v>45188.60476967592</c:v>
                </c:pt>
                <c:pt idx="5903">
                  <c:v>45188.604771990736</c:v>
                </c:pt>
                <c:pt idx="5904">
                  <c:v>45188.604774305553</c:v>
                </c:pt>
                <c:pt idx="5905">
                  <c:v>45188.604775462962</c:v>
                </c:pt>
                <c:pt idx="5906">
                  <c:v>45188.604777777779</c:v>
                </c:pt>
                <c:pt idx="5907">
                  <c:v>45188.604778935187</c:v>
                </c:pt>
                <c:pt idx="5908">
                  <c:v>45188.604781250004</c:v>
                </c:pt>
                <c:pt idx="5909">
                  <c:v>45188.604783564813</c:v>
                </c:pt>
                <c:pt idx="5910">
                  <c:v>45188.604784722222</c:v>
                </c:pt>
                <c:pt idx="5911">
                  <c:v>45188.604787037038</c:v>
                </c:pt>
                <c:pt idx="5912">
                  <c:v>45188.60478819444</c:v>
                </c:pt>
                <c:pt idx="5913">
                  <c:v>45188.604790509256</c:v>
                </c:pt>
                <c:pt idx="5914">
                  <c:v>45188.604792824073</c:v>
                </c:pt>
                <c:pt idx="5915">
                  <c:v>45188.604793981482</c:v>
                </c:pt>
                <c:pt idx="5916">
                  <c:v>45188.604796296298</c:v>
                </c:pt>
                <c:pt idx="5917">
                  <c:v>45188.604798611108</c:v>
                </c:pt>
                <c:pt idx="5918">
                  <c:v>45188.604799768524</c:v>
                </c:pt>
                <c:pt idx="5919">
                  <c:v>45188.604802083333</c:v>
                </c:pt>
                <c:pt idx="5920">
                  <c:v>45188.604804398143</c:v>
                </c:pt>
                <c:pt idx="5921">
                  <c:v>45188.604805555558</c:v>
                </c:pt>
                <c:pt idx="5922">
                  <c:v>45188.604807870375</c:v>
                </c:pt>
                <c:pt idx="5923">
                  <c:v>45188.604809027776</c:v>
                </c:pt>
                <c:pt idx="5924">
                  <c:v>45188.604811342593</c:v>
                </c:pt>
                <c:pt idx="5925">
                  <c:v>45188.60481365741</c:v>
                </c:pt>
                <c:pt idx="5926">
                  <c:v>45188.604814814811</c:v>
                </c:pt>
                <c:pt idx="5927">
                  <c:v>45188.604817129628</c:v>
                </c:pt>
                <c:pt idx="5928">
                  <c:v>45188.604818287036</c:v>
                </c:pt>
                <c:pt idx="5929">
                  <c:v>45188.604820601853</c:v>
                </c:pt>
                <c:pt idx="5930">
                  <c:v>45188.604822916663</c:v>
                </c:pt>
                <c:pt idx="5931">
                  <c:v>45188.604824074078</c:v>
                </c:pt>
                <c:pt idx="5932">
                  <c:v>45188.604826388888</c:v>
                </c:pt>
                <c:pt idx="5933">
                  <c:v>45188.604828703705</c:v>
                </c:pt>
                <c:pt idx="5934">
                  <c:v>45188.604829861113</c:v>
                </c:pt>
                <c:pt idx="5935">
                  <c:v>45188.60483217593</c:v>
                </c:pt>
                <c:pt idx="5936">
                  <c:v>45188.604833333331</c:v>
                </c:pt>
                <c:pt idx="5937">
                  <c:v>45188.604835648148</c:v>
                </c:pt>
                <c:pt idx="5938">
                  <c:v>45188.604837962965</c:v>
                </c:pt>
                <c:pt idx="5939">
                  <c:v>45188.604839120366</c:v>
                </c:pt>
                <c:pt idx="5940">
                  <c:v>45188.604841435183</c:v>
                </c:pt>
                <c:pt idx="5941">
                  <c:v>45188.604842592598</c:v>
                </c:pt>
                <c:pt idx="5942">
                  <c:v>45188.604844907408</c:v>
                </c:pt>
                <c:pt idx="5943">
                  <c:v>45188.604846064816</c:v>
                </c:pt>
                <c:pt idx="5944">
                  <c:v>45188.604848379633</c:v>
                </c:pt>
                <c:pt idx="5945">
                  <c:v>45188.604850694443</c:v>
                </c:pt>
                <c:pt idx="5946">
                  <c:v>45188.604851851851</c:v>
                </c:pt>
                <c:pt idx="5947">
                  <c:v>45188.604854166668</c:v>
                </c:pt>
                <c:pt idx="5948">
                  <c:v>45188.604856481485</c:v>
                </c:pt>
                <c:pt idx="5949">
                  <c:v>45188.604857638886</c:v>
                </c:pt>
                <c:pt idx="5950">
                  <c:v>45188.604859953703</c:v>
                </c:pt>
                <c:pt idx="5951">
                  <c:v>45188.604862268519</c:v>
                </c:pt>
                <c:pt idx="5952">
                  <c:v>45188.604863425928</c:v>
                </c:pt>
                <c:pt idx="5953">
                  <c:v>45188.604865740737</c:v>
                </c:pt>
                <c:pt idx="5954">
                  <c:v>45188.604866898153</c:v>
                </c:pt>
                <c:pt idx="5955">
                  <c:v>45188.604869212963</c:v>
                </c:pt>
                <c:pt idx="5956">
                  <c:v>45188.604871527779</c:v>
                </c:pt>
                <c:pt idx="5957">
                  <c:v>45188.604872685188</c:v>
                </c:pt>
                <c:pt idx="5958">
                  <c:v>45188.604875000005</c:v>
                </c:pt>
                <c:pt idx="5959">
                  <c:v>45188.604877314821</c:v>
                </c:pt>
                <c:pt idx="5960">
                  <c:v>45188.604878472222</c:v>
                </c:pt>
                <c:pt idx="5961">
                  <c:v>45188.604880787039</c:v>
                </c:pt>
                <c:pt idx="5962">
                  <c:v>45188.604883101856</c:v>
                </c:pt>
                <c:pt idx="5963">
                  <c:v>45188.604884259257</c:v>
                </c:pt>
                <c:pt idx="5964">
                  <c:v>45188.604886574074</c:v>
                </c:pt>
                <c:pt idx="5965">
                  <c:v>45188.604887731482</c:v>
                </c:pt>
                <c:pt idx="5966">
                  <c:v>45188.604890046292</c:v>
                </c:pt>
                <c:pt idx="5967">
                  <c:v>45188.604892361109</c:v>
                </c:pt>
                <c:pt idx="5968">
                  <c:v>45188.604894675926</c:v>
                </c:pt>
                <c:pt idx="5969">
                  <c:v>45188.604895833334</c:v>
                </c:pt>
                <c:pt idx="5970">
                  <c:v>45188.604898148144</c:v>
                </c:pt>
                <c:pt idx="5971">
                  <c:v>45188.604899305559</c:v>
                </c:pt>
                <c:pt idx="5972">
                  <c:v>45188.604901620369</c:v>
                </c:pt>
                <c:pt idx="5973">
                  <c:v>45188.604903935186</c:v>
                </c:pt>
                <c:pt idx="5974">
                  <c:v>45188.604906250002</c:v>
                </c:pt>
                <c:pt idx="5975">
                  <c:v>45188.604907407411</c:v>
                </c:pt>
                <c:pt idx="5976">
                  <c:v>45188.604909722228</c:v>
                </c:pt>
                <c:pt idx="5977">
                  <c:v>45188.604910879629</c:v>
                </c:pt>
                <c:pt idx="5978">
                  <c:v>45188.604913194446</c:v>
                </c:pt>
                <c:pt idx="5979">
                  <c:v>45188.604914351847</c:v>
                </c:pt>
                <c:pt idx="5980">
                  <c:v>45188.604916666663</c:v>
                </c:pt>
                <c:pt idx="5981">
                  <c:v>45188.60491898148</c:v>
                </c:pt>
                <c:pt idx="5982">
                  <c:v>45188.604920138889</c:v>
                </c:pt>
                <c:pt idx="5983">
                  <c:v>45188.604922453698</c:v>
                </c:pt>
                <c:pt idx="5984">
                  <c:v>45188.604924768515</c:v>
                </c:pt>
                <c:pt idx="5985">
                  <c:v>45188.604925925923</c:v>
                </c:pt>
                <c:pt idx="5986">
                  <c:v>45188.60492824074</c:v>
                </c:pt>
                <c:pt idx="5987">
                  <c:v>45188.604929398149</c:v>
                </c:pt>
                <c:pt idx="5988">
                  <c:v>45188.604931712965</c:v>
                </c:pt>
                <c:pt idx="5989">
                  <c:v>45188.604934027782</c:v>
                </c:pt>
                <c:pt idx="5990">
                  <c:v>45188.604935185183</c:v>
                </c:pt>
                <c:pt idx="5991">
                  <c:v>45188.6049375</c:v>
                </c:pt>
                <c:pt idx="5992">
                  <c:v>45188.604939814817</c:v>
                </c:pt>
                <c:pt idx="5993">
                  <c:v>45188.604940972218</c:v>
                </c:pt>
                <c:pt idx="5994">
                  <c:v>45188.604943287035</c:v>
                </c:pt>
                <c:pt idx="5995">
                  <c:v>45188.604944444443</c:v>
                </c:pt>
                <c:pt idx="5996">
                  <c:v>45188.60494675926</c:v>
                </c:pt>
                <c:pt idx="5997">
                  <c:v>45188.60494907407</c:v>
                </c:pt>
                <c:pt idx="5998">
                  <c:v>45188.604950231485</c:v>
                </c:pt>
                <c:pt idx="5999">
                  <c:v>45188.604952546302</c:v>
                </c:pt>
                <c:pt idx="6000">
                  <c:v>45188.604954861112</c:v>
                </c:pt>
                <c:pt idx="6001">
                  <c:v>45188.60495601852</c:v>
                </c:pt>
                <c:pt idx="6002">
                  <c:v>45188.604958333337</c:v>
                </c:pt>
                <c:pt idx="6003">
                  <c:v>45188.604959490738</c:v>
                </c:pt>
                <c:pt idx="6004">
                  <c:v>45188.604961805555</c:v>
                </c:pt>
                <c:pt idx="6005">
                  <c:v>45188.604964120372</c:v>
                </c:pt>
                <c:pt idx="6006">
                  <c:v>45188.604965277773</c:v>
                </c:pt>
                <c:pt idx="6007">
                  <c:v>45188.60496759259</c:v>
                </c:pt>
                <c:pt idx="6008">
                  <c:v>45188.604969907406</c:v>
                </c:pt>
                <c:pt idx="6009">
                  <c:v>45188.604971064815</c:v>
                </c:pt>
                <c:pt idx="6010">
                  <c:v>45188.604973379632</c:v>
                </c:pt>
                <c:pt idx="6011">
                  <c:v>45188.604975694441</c:v>
                </c:pt>
                <c:pt idx="6012">
                  <c:v>45188.604976851857</c:v>
                </c:pt>
                <c:pt idx="6013">
                  <c:v>45188.604979166666</c:v>
                </c:pt>
                <c:pt idx="6014">
                  <c:v>45188.604980324075</c:v>
                </c:pt>
                <c:pt idx="6015">
                  <c:v>45188.604982638892</c:v>
                </c:pt>
                <c:pt idx="6016">
                  <c:v>45188.604984953708</c:v>
                </c:pt>
                <c:pt idx="6017">
                  <c:v>45188.60498611111</c:v>
                </c:pt>
                <c:pt idx="6018">
                  <c:v>45188.604988425926</c:v>
                </c:pt>
                <c:pt idx="6019">
                  <c:v>45188.604989583328</c:v>
                </c:pt>
                <c:pt idx="6020">
                  <c:v>45188.604991898144</c:v>
                </c:pt>
                <c:pt idx="6021">
                  <c:v>45188.604994212961</c:v>
                </c:pt>
                <c:pt idx="6022">
                  <c:v>45188.60499537037</c:v>
                </c:pt>
                <c:pt idx="6023">
                  <c:v>45188.604997685186</c:v>
                </c:pt>
                <c:pt idx="6024">
                  <c:v>45188.604999999996</c:v>
                </c:pt>
                <c:pt idx="6025">
                  <c:v>45188.605001157412</c:v>
                </c:pt>
                <c:pt idx="6026">
                  <c:v>45188.605003472221</c:v>
                </c:pt>
                <c:pt idx="6027">
                  <c:v>45188.60500462963</c:v>
                </c:pt>
                <c:pt idx="6028">
                  <c:v>45188.605006944446</c:v>
                </c:pt>
                <c:pt idx="6029">
                  <c:v>45188.605009259263</c:v>
                </c:pt>
                <c:pt idx="6030">
                  <c:v>45188.605010416664</c:v>
                </c:pt>
                <c:pt idx="6031">
                  <c:v>45188.605012731481</c:v>
                </c:pt>
                <c:pt idx="6032">
                  <c:v>45188.60501388889</c:v>
                </c:pt>
                <c:pt idx="6033">
                  <c:v>45188.605016203706</c:v>
                </c:pt>
                <c:pt idx="6034">
                  <c:v>45188.605018518516</c:v>
                </c:pt>
                <c:pt idx="6035">
                  <c:v>45188.605019675932</c:v>
                </c:pt>
                <c:pt idx="6036">
                  <c:v>45188.605021990741</c:v>
                </c:pt>
                <c:pt idx="6037">
                  <c:v>45188.605024305551</c:v>
                </c:pt>
                <c:pt idx="6038">
                  <c:v>45188.605025462966</c:v>
                </c:pt>
                <c:pt idx="6039">
                  <c:v>45188.605027777783</c:v>
                </c:pt>
                <c:pt idx="6040">
                  <c:v>45188.605028935184</c:v>
                </c:pt>
                <c:pt idx="6041">
                  <c:v>45188.605031250001</c:v>
                </c:pt>
                <c:pt idx="6042">
                  <c:v>45188.605033564818</c:v>
                </c:pt>
                <c:pt idx="6043">
                  <c:v>45188.605034722219</c:v>
                </c:pt>
                <c:pt idx="6044">
                  <c:v>45188.605037037036</c:v>
                </c:pt>
                <c:pt idx="6045">
                  <c:v>45188.605038194444</c:v>
                </c:pt>
                <c:pt idx="6046">
                  <c:v>45188.605040509261</c:v>
                </c:pt>
                <c:pt idx="6047">
                  <c:v>45188.605042824071</c:v>
                </c:pt>
                <c:pt idx="6048">
                  <c:v>45188.605043981486</c:v>
                </c:pt>
                <c:pt idx="6049">
                  <c:v>45188.605046296296</c:v>
                </c:pt>
                <c:pt idx="6050">
                  <c:v>45188.605048611113</c:v>
                </c:pt>
                <c:pt idx="6051">
                  <c:v>45188.605049768521</c:v>
                </c:pt>
                <c:pt idx="6052">
                  <c:v>45188.605052083338</c:v>
                </c:pt>
                <c:pt idx="6053">
                  <c:v>45188.605053240739</c:v>
                </c:pt>
                <c:pt idx="6054">
                  <c:v>45188.605055555556</c:v>
                </c:pt>
                <c:pt idx="6055">
                  <c:v>45188.605056712964</c:v>
                </c:pt>
                <c:pt idx="6056">
                  <c:v>45188.605059027774</c:v>
                </c:pt>
                <c:pt idx="6057">
                  <c:v>45188.60506134259</c:v>
                </c:pt>
                <c:pt idx="6058">
                  <c:v>45188.605062500006</c:v>
                </c:pt>
                <c:pt idx="6059">
                  <c:v>45188.605064814808</c:v>
                </c:pt>
                <c:pt idx="6060">
                  <c:v>45188.605067129625</c:v>
                </c:pt>
                <c:pt idx="6061">
                  <c:v>45188.605068287041</c:v>
                </c:pt>
                <c:pt idx="6062">
                  <c:v>45188.60507060185</c:v>
                </c:pt>
                <c:pt idx="6063">
                  <c:v>45188.605072916667</c:v>
                </c:pt>
                <c:pt idx="6064">
                  <c:v>45188.605074074076</c:v>
                </c:pt>
                <c:pt idx="6065">
                  <c:v>45188.605076388892</c:v>
                </c:pt>
                <c:pt idx="6066">
                  <c:v>45188.605077546294</c:v>
                </c:pt>
                <c:pt idx="6067">
                  <c:v>45188.60507986111</c:v>
                </c:pt>
                <c:pt idx="6068">
                  <c:v>45188.605082175927</c:v>
                </c:pt>
                <c:pt idx="6069">
                  <c:v>45188.605083333336</c:v>
                </c:pt>
                <c:pt idx="6070">
                  <c:v>45188.605085648145</c:v>
                </c:pt>
                <c:pt idx="6071">
                  <c:v>45188.605087962962</c:v>
                </c:pt>
                <c:pt idx="6072">
                  <c:v>45188.60508912037</c:v>
                </c:pt>
                <c:pt idx="6073">
                  <c:v>45188.605091435187</c:v>
                </c:pt>
                <c:pt idx="6074">
                  <c:v>45188.605092592596</c:v>
                </c:pt>
                <c:pt idx="6075">
                  <c:v>45188.605094907412</c:v>
                </c:pt>
                <c:pt idx="6076">
                  <c:v>45188.605097222222</c:v>
                </c:pt>
                <c:pt idx="6077">
                  <c:v>45188.60509837963</c:v>
                </c:pt>
                <c:pt idx="6078">
                  <c:v>45188.605100694447</c:v>
                </c:pt>
                <c:pt idx="6079">
                  <c:v>45188.605103009264</c:v>
                </c:pt>
                <c:pt idx="6080">
                  <c:v>45188.605104166665</c:v>
                </c:pt>
                <c:pt idx="6081">
                  <c:v>45188.605106481482</c:v>
                </c:pt>
                <c:pt idx="6082">
                  <c:v>45188.605108796299</c:v>
                </c:pt>
                <c:pt idx="6083">
                  <c:v>45188.6051099537</c:v>
                </c:pt>
                <c:pt idx="6084">
                  <c:v>45188.605112268517</c:v>
                </c:pt>
                <c:pt idx="6085">
                  <c:v>45188.605114583333</c:v>
                </c:pt>
                <c:pt idx="6086">
                  <c:v>45188.605115740742</c:v>
                </c:pt>
                <c:pt idx="6087">
                  <c:v>45188.605118055551</c:v>
                </c:pt>
                <c:pt idx="6088">
                  <c:v>45188.605119212967</c:v>
                </c:pt>
                <c:pt idx="6089">
                  <c:v>45188.605121527777</c:v>
                </c:pt>
                <c:pt idx="6090">
                  <c:v>45188.605123842593</c:v>
                </c:pt>
                <c:pt idx="6091">
                  <c:v>45188.605125000002</c:v>
                </c:pt>
                <c:pt idx="6092">
                  <c:v>45188.605127314819</c:v>
                </c:pt>
                <c:pt idx="6093">
                  <c:v>45188.605129629635</c:v>
                </c:pt>
                <c:pt idx="6094">
                  <c:v>45188.605130787037</c:v>
                </c:pt>
                <c:pt idx="6095">
                  <c:v>45188.605133101853</c:v>
                </c:pt>
                <c:pt idx="6096">
                  <c:v>45188.60513541667</c:v>
                </c:pt>
                <c:pt idx="6097">
                  <c:v>45188.605136574071</c:v>
                </c:pt>
                <c:pt idx="6098">
                  <c:v>45188.605138888888</c:v>
                </c:pt>
                <c:pt idx="6099">
                  <c:v>45188.605141203705</c:v>
                </c:pt>
                <c:pt idx="6100">
                  <c:v>45188.605142361106</c:v>
                </c:pt>
                <c:pt idx="6101">
                  <c:v>45188.605144675923</c:v>
                </c:pt>
                <c:pt idx="6102">
                  <c:v>45188.605145833331</c:v>
                </c:pt>
                <c:pt idx="6103">
                  <c:v>45188.605148148148</c:v>
                </c:pt>
                <c:pt idx="6104">
                  <c:v>45188.605150462958</c:v>
                </c:pt>
                <c:pt idx="6105">
                  <c:v>45188.605151620373</c:v>
                </c:pt>
                <c:pt idx="6106">
                  <c:v>45188.605153935183</c:v>
                </c:pt>
                <c:pt idx="6107">
                  <c:v>45188.605155092591</c:v>
                </c:pt>
                <c:pt idx="6108">
                  <c:v>45188.605157407408</c:v>
                </c:pt>
                <c:pt idx="6109">
                  <c:v>45188.605159722225</c:v>
                </c:pt>
                <c:pt idx="6110">
                  <c:v>45188.605160879626</c:v>
                </c:pt>
                <c:pt idx="6111">
                  <c:v>45188.605163194443</c:v>
                </c:pt>
                <c:pt idx="6112">
                  <c:v>45188.60516550926</c:v>
                </c:pt>
                <c:pt idx="6113">
                  <c:v>45188.605166666668</c:v>
                </c:pt>
                <c:pt idx="6114">
                  <c:v>45188.605168981478</c:v>
                </c:pt>
                <c:pt idx="6115">
                  <c:v>45188.605170138893</c:v>
                </c:pt>
                <c:pt idx="6116">
                  <c:v>45188.60517245371</c:v>
                </c:pt>
                <c:pt idx="6117">
                  <c:v>45188.605174768512</c:v>
                </c:pt>
                <c:pt idx="6118">
                  <c:v>45188.605175925928</c:v>
                </c:pt>
                <c:pt idx="6119">
                  <c:v>45188.605178240745</c:v>
                </c:pt>
                <c:pt idx="6120">
                  <c:v>45188.605180555554</c:v>
                </c:pt>
                <c:pt idx="6121">
                  <c:v>45188.605181712963</c:v>
                </c:pt>
                <c:pt idx="6122">
                  <c:v>45188.60518402778</c:v>
                </c:pt>
                <c:pt idx="6123">
                  <c:v>45188.605186342596</c:v>
                </c:pt>
                <c:pt idx="6124">
                  <c:v>45188.605187499998</c:v>
                </c:pt>
                <c:pt idx="6125">
                  <c:v>45188.605189814814</c:v>
                </c:pt>
                <c:pt idx="6126">
                  <c:v>45188.605190972223</c:v>
                </c:pt>
                <c:pt idx="6127">
                  <c:v>45188.605193287032</c:v>
                </c:pt>
                <c:pt idx="6128">
                  <c:v>45188.605194444448</c:v>
                </c:pt>
                <c:pt idx="6129">
                  <c:v>45188.605196759258</c:v>
                </c:pt>
                <c:pt idx="6130">
                  <c:v>45188.605199074074</c:v>
                </c:pt>
                <c:pt idx="6131">
                  <c:v>45188.605200231483</c:v>
                </c:pt>
                <c:pt idx="6132">
                  <c:v>45188.6052025463</c:v>
                </c:pt>
                <c:pt idx="6133">
                  <c:v>45188.605204861116</c:v>
                </c:pt>
                <c:pt idx="6134">
                  <c:v>45188.605206018517</c:v>
                </c:pt>
                <c:pt idx="6135">
                  <c:v>45188.605208333334</c:v>
                </c:pt>
                <c:pt idx="6136">
                  <c:v>45188.605209490735</c:v>
                </c:pt>
                <c:pt idx="6137">
                  <c:v>45188.605211805552</c:v>
                </c:pt>
                <c:pt idx="6138">
                  <c:v>45188.605212962968</c:v>
                </c:pt>
                <c:pt idx="6139">
                  <c:v>45188.605215277777</c:v>
                </c:pt>
                <c:pt idx="6140">
                  <c:v>45188.605217592587</c:v>
                </c:pt>
                <c:pt idx="6141">
                  <c:v>45188.605218750003</c:v>
                </c:pt>
                <c:pt idx="6142">
                  <c:v>45188.605221064812</c:v>
                </c:pt>
                <c:pt idx="6143">
                  <c:v>45188.605223379629</c:v>
                </c:pt>
                <c:pt idx="6144">
                  <c:v>45188.605224537037</c:v>
                </c:pt>
                <c:pt idx="6145">
                  <c:v>45188.605226851854</c:v>
                </c:pt>
                <c:pt idx="6146">
                  <c:v>45188.605228009255</c:v>
                </c:pt>
                <c:pt idx="6147">
                  <c:v>45188.605230324072</c:v>
                </c:pt>
                <c:pt idx="6148">
                  <c:v>45188.605232638889</c:v>
                </c:pt>
                <c:pt idx="6149">
                  <c:v>45188.605233796297</c:v>
                </c:pt>
                <c:pt idx="6150">
                  <c:v>45188.605236111107</c:v>
                </c:pt>
                <c:pt idx="6151">
                  <c:v>45188.605237268523</c:v>
                </c:pt>
                <c:pt idx="6152">
                  <c:v>45188.605239583332</c:v>
                </c:pt>
                <c:pt idx="6153">
                  <c:v>45188.605241898149</c:v>
                </c:pt>
                <c:pt idx="6154">
                  <c:v>45188.605243055557</c:v>
                </c:pt>
                <c:pt idx="6155">
                  <c:v>45188.605245370374</c:v>
                </c:pt>
                <c:pt idx="6156">
                  <c:v>45188.605247685191</c:v>
                </c:pt>
                <c:pt idx="6157">
                  <c:v>45188.605248842592</c:v>
                </c:pt>
                <c:pt idx="6158">
                  <c:v>45188.605251157409</c:v>
                </c:pt>
                <c:pt idx="6159">
                  <c:v>45188.60525231481</c:v>
                </c:pt>
                <c:pt idx="6160">
                  <c:v>45188.605254629627</c:v>
                </c:pt>
                <c:pt idx="6161">
                  <c:v>45188.605256944444</c:v>
                </c:pt>
                <c:pt idx="6162">
                  <c:v>45188.605258101852</c:v>
                </c:pt>
                <c:pt idx="6163">
                  <c:v>45188.605260416662</c:v>
                </c:pt>
                <c:pt idx="6164">
                  <c:v>45188.605262731478</c:v>
                </c:pt>
                <c:pt idx="6165">
                  <c:v>45188.605263888887</c:v>
                </c:pt>
                <c:pt idx="6166">
                  <c:v>45188.605266203704</c:v>
                </c:pt>
                <c:pt idx="6167">
                  <c:v>45188.60526851852</c:v>
                </c:pt>
                <c:pt idx="6168">
                  <c:v>45188.605269675929</c:v>
                </c:pt>
                <c:pt idx="6169">
                  <c:v>45188.605271990746</c:v>
                </c:pt>
                <c:pt idx="6170">
                  <c:v>45188.605274305555</c:v>
                </c:pt>
                <c:pt idx="6171">
                  <c:v>45188.605275462964</c:v>
                </c:pt>
                <c:pt idx="6172">
                  <c:v>45188.60527777778</c:v>
                </c:pt>
                <c:pt idx="6173">
                  <c:v>45188.605278935182</c:v>
                </c:pt>
                <c:pt idx="6174">
                  <c:v>45188.605281249998</c:v>
                </c:pt>
                <c:pt idx="6175">
                  <c:v>45188.605282407407</c:v>
                </c:pt>
                <c:pt idx="6176">
                  <c:v>45188.605284722216</c:v>
                </c:pt>
                <c:pt idx="6177">
                  <c:v>45188.605287037033</c:v>
                </c:pt>
                <c:pt idx="6178">
                  <c:v>45188.60528935185</c:v>
                </c:pt>
                <c:pt idx="6179">
                  <c:v>45188.605290509258</c:v>
                </c:pt>
                <c:pt idx="6180">
                  <c:v>45188.605292824075</c:v>
                </c:pt>
                <c:pt idx="6181">
                  <c:v>45188.605293981484</c:v>
                </c:pt>
                <c:pt idx="6182">
                  <c:v>45188.6052962963</c:v>
                </c:pt>
                <c:pt idx="6183">
                  <c:v>45188.60529861111</c:v>
                </c:pt>
                <c:pt idx="6184">
                  <c:v>45188.605299768518</c:v>
                </c:pt>
                <c:pt idx="6185">
                  <c:v>45188.605302083335</c:v>
                </c:pt>
                <c:pt idx="6186">
                  <c:v>45188.605303240736</c:v>
                </c:pt>
                <c:pt idx="6187">
                  <c:v>45188.605305555553</c:v>
                </c:pt>
                <c:pt idx="6188">
                  <c:v>45188.60530787037</c:v>
                </c:pt>
                <c:pt idx="6189">
                  <c:v>45188.605309027778</c:v>
                </c:pt>
                <c:pt idx="6190">
                  <c:v>45188.605311342595</c:v>
                </c:pt>
                <c:pt idx="6191">
                  <c:v>45188.605313657405</c:v>
                </c:pt>
                <c:pt idx="6192">
                  <c:v>45188.60531481482</c:v>
                </c:pt>
                <c:pt idx="6193">
                  <c:v>45188.60531712963</c:v>
                </c:pt>
                <c:pt idx="6194">
                  <c:v>45188.605318287038</c:v>
                </c:pt>
                <c:pt idx="6195">
                  <c:v>45188.605320601855</c:v>
                </c:pt>
                <c:pt idx="6196">
                  <c:v>45188.605322916672</c:v>
                </c:pt>
                <c:pt idx="6197">
                  <c:v>45188.605324074073</c:v>
                </c:pt>
                <c:pt idx="6198">
                  <c:v>45188.60532638889</c:v>
                </c:pt>
                <c:pt idx="6199">
                  <c:v>45188.605328703707</c:v>
                </c:pt>
                <c:pt idx="6200">
                  <c:v>45188.605329861108</c:v>
                </c:pt>
                <c:pt idx="6201">
                  <c:v>45188.605332175925</c:v>
                </c:pt>
                <c:pt idx="6202">
                  <c:v>45188.605334490741</c:v>
                </c:pt>
                <c:pt idx="6203">
                  <c:v>45188.60533564815</c:v>
                </c:pt>
                <c:pt idx="6204">
                  <c:v>45188.605337962959</c:v>
                </c:pt>
                <c:pt idx="6205">
                  <c:v>45188.605339120375</c:v>
                </c:pt>
                <c:pt idx="6206">
                  <c:v>45188.605341435185</c:v>
                </c:pt>
                <c:pt idx="6207">
                  <c:v>45188.605343750001</c:v>
                </c:pt>
                <c:pt idx="6208">
                  <c:v>45188.60534490741</c:v>
                </c:pt>
                <c:pt idx="6209">
                  <c:v>45188.605347222227</c:v>
                </c:pt>
                <c:pt idx="6210">
                  <c:v>45188.605349537036</c:v>
                </c:pt>
                <c:pt idx="6211">
                  <c:v>45188.605350694444</c:v>
                </c:pt>
                <c:pt idx="6212">
                  <c:v>45188.605353009261</c:v>
                </c:pt>
                <c:pt idx="6213">
                  <c:v>45188.605354166662</c:v>
                </c:pt>
                <c:pt idx="6214">
                  <c:v>45188.605356481479</c:v>
                </c:pt>
                <c:pt idx="6215">
                  <c:v>45188.605358796296</c:v>
                </c:pt>
                <c:pt idx="6216">
                  <c:v>45188.605359953697</c:v>
                </c:pt>
                <c:pt idx="6217">
                  <c:v>45188.605362268514</c:v>
                </c:pt>
                <c:pt idx="6218">
                  <c:v>45188.605364583331</c:v>
                </c:pt>
                <c:pt idx="6219">
                  <c:v>45188.605365740739</c:v>
                </c:pt>
                <c:pt idx="6220">
                  <c:v>45188.605368055556</c:v>
                </c:pt>
                <c:pt idx="6221">
                  <c:v>45188.605369212964</c:v>
                </c:pt>
                <c:pt idx="6222">
                  <c:v>45188.605371527781</c:v>
                </c:pt>
                <c:pt idx="6223">
                  <c:v>45188.605373842591</c:v>
                </c:pt>
                <c:pt idx="6224">
                  <c:v>45188.605374999999</c:v>
                </c:pt>
                <c:pt idx="6225">
                  <c:v>45188.605377314816</c:v>
                </c:pt>
                <c:pt idx="6226">
                  <c:v>45188.605379629633</c:v>
                </c:pt>
                <c:pt idx="6227">
                  <c:v>45188.605380787034</c:v>
                </c:pt>
                <c:pt idx="6228">
                  <c:v>45188.605383101851</c:v>
                </c:pt>
                <c:pt idx="6229">
                  <c:v>45188.605384259259</c:v>
                </c:pt>
                <c:pt idx="6230">
                  <c:v>45188.605386574076</c:v>
                </c:pt>
                <c:pt idx="6231">
                  <c:v>45188.605388888885</c:v>
                </c:pt>
                <c:pt idx="6232">
                  <c:v>45188.605390046301</c:v>
                </c:pt>
                <c:pt idx="6233">
                  <c:v>45188.605392361111</c:v>
                </c:pt>
                <c:pt idx="6234">
                  <c:v>45188.605393518519</c:v>
                </c:pt>
                <c:pt idx="6235">
                  <c:v>45188.605395833336</c:v>
                </c:pt>
                <c:pt idx="6236">
                  <c:v>45188.605398148153</c:v>
                </c:pt>
                <c:pt idx="6237">
                  <c:v>45188.605399305554</c:v>
                </c:pt>
                <c:pt idx="6238">
                  <c:v>45188.605401620371</c:v>
                </c:pt>
                <c:pt idx="6239">
                  <c:v>45188.605402777772</c:v>
                </c:pt>
                <c:pt idx="6240">
                  <c:v>45188.605405092589</c:v>
                </c:pt>
                <c:pt idx="6241">
                  <c:v>45188.605407407405</c:v>
                </c:pt>
                <c:pt idx="6242">
                  <c:v>45188.605408564814</c:v>
                </c:pt>
                <c:pt idx="6243">
                  <c:v>45188.605410879631</c:v>
                </c:pt>
                <c:pt idx="6244">
                  <c:v>45188.605412037039</c:v>
                </c:pt>
                <c:pt idx="6245">
                  <c:v>45188.605414351856</c:v>
                </c:pt>
                <c:pt idx="6246">
                  <c:v>45188.605416666665</c:v>
                </c:pt>
                <c:pt idx="6247">
                  <c:v>45188.605417824074</c:v>
                </c:pt>
                <c:pt idx="6248">
                  <c:v>45188.605420138891</c:v>
                </c:pt>
                <c:pt idx="6249">
                  <c:v>45188.605421296299</c:v>
                </c:pt>
                <c:pt idx="6250">
                  <c:v>45188.605423611109</c:v>
                </c:pt>
                <c:pt idx="6251">
                  <c:v>45188.605425925925</c:v>
                </c:pt>
                <c:pt idx="6252">
                  <c:v>45188.605427083334</c:v>
                </c:pt>
                <c:pt idx="6253">
                  <c:v>45188.605429398143</c:v>
                </c:pt>
                <c:pt idx="6254">
                  <c:v>45188.60543171296</c:v>
                </c:pt>
                <c:pt idx="6255">
                  <c:v>45188.605432870376</c:v>
                </c:pt>
                <c:pt idx="6256">
                  <c:v>45188.605435185185</c:v>
                </c:pt>
                <c:pt idx="6257">
                  <c:v>45188.605436342594</c:v>
                </c:pt>
                <c:pt idx="6258">
                  <c:v>45188.605438657411</c:v>
                </c:pt>
                <c:pt idx="6259">
                  <c:v>45188.60544097222</c:v>
                </c:pt>
                <c:pt idx="6260">
                  <c:v>45188.605442129628</c:v>
                </c:pt>
                <c:pt idx="6261">
                  <c:v>45188.605444444445</c:v>
                </c:pt>
                <c:pt idx="6262">
                  <c:v>45188.605446759262</c:v>
                </c:pt>
                <c:pt idx="6263">
                  <c:v>45188.605447916663</c:v>
                </c:pt>
                <c:pt idx="6264">
                  <c:v>45188.60545023148</c:v>
                </c:pt>
                <c:pt idx="6265">
                  <c:v>45188.605451388888</c:v>
                </c:pt>
                <c:pt idx="6266">
                  <c:v>45188.605453703705</c:v>
                </c:pt>
                <c:pt idx="6267">
                  <c:v>45188.605456018515</c:v>
                </c:pt>
                <c:pt idx="6268">
                  <c:v>45188.60545717593</c:v>
                </c:pt>
                <c:pt idx="6269">
                  <c:v>45188.60545949074</c:v>
                </c:pt>
                <c:pt idx="6270">
                  <c:v>45188.605460648148</c:v>
                </c:pt>
                <c:pt idx="6271">
                  <c:v>45188.605462962965</c:v>
                </c:pt>
                <c:pt idx="6272">
                  <c:v>45188.605465277782</c:v>
                </c:pt>
                <c:pt idx="6273">
                  <c:v>45188.605466435183</c:v>
                </c:pt>
                <c:pt idx="6274">
                  <c:v>45188.60546875</c:v>
                </c:pt>
                <c:pt idx="6275">
                  <c:v>45188.605471064817</c:v>
                </c:pt>
                <c:pt idx="6276">
                  <c:v>45188.605472222218</c:v>
                </c:pt>
                <c:pt idx="6277">
                  <c:v>45188.605474537035</c:v>
                </c:pt>
                <c:pt idx="6278">
                  <c:v>45188.605475694443</c:v>
                </c:pt>
                <c:pt idx="6279">
                  <c:v>45188.60547800926</c:v>
                </c:pt>
                <c:pt idx="6280">
                  <c:v>45188.60548032407</c:v>
                </c:pt>
                <c:pt idx="6281">
                  <c:v>45188.605481481485</c:v>
                </c:pt>
                <c:pt idx="6282">
                  <c:v>45188.605483796295</c:v>
                </c:pt>
                <c:pt idx="6283">
                  <c:v>45188.605484953703</c:v>
                </c:pt>
                <c:pt idx="6284">
                  <c:v>45188.60548726852</c:v>
                </c:pt>
                <c:pt idx="6285">
                  <c:v>45188.605489583337</c:v>
                </c:pt>
                <c:pt idx="6286">
                  <c:v>45188.605490740738</c:v>
                </c:pt>
                <c:pt idx="6287">
                  <c:v>45188.605493055555</c:v>
                </c:pt>
                <c:pt idx="6288">
                  <c:v>45188.605494212963</c:v>
                </c:pt>
                <c:pt idx="6289">
                  <c:v>45188.60549652778</c:v>
                </c:pt>
                <c:pt idx="6290">
                  <c:v>45188.605498842589</c:v>
                </c:pt>
                <c:pt idx="6291">
                  <c:v>45188.605500000005</c:v>
                </c:pt>
                <c:pt idx="6292">
                  <c:v>45188.605502314815</c:v>
                </c:pt>
                <c:pt idx="6293">
                  <c:v>45188.605504629624</c:v>
                </c:pt>
                <c:pt idx="6294">
                  <c:v>45188.60550578704</c:v>
                </c:pt>
                <c:pt idx="6295">
                  <c:v>45188.605508101857</c:v>
                </c:pt>
                <c:pt idx="6296">
                  <c:v>45188.605510416666</c:v>
                </c:pt>
                <c:pt idx="6297">
                  <c:v>45188.605511574075</c:v>
                </c:pt>
                <c:pt idx="6298">
                  <c:v>45188.605513888891</c:v>
                </c:pt>
                <c:pt idx="6299">
                  <c:v>45188.605515046293</c:v>
                </c:pt>
                <c:pt idx="6300">
                  <c:v>45188.605517361109</c:v>
                </c:pt>
                <c:pt idx="6301">
                  <c:v>45188.605519675926</c:v>
                </c:pt>
                <c:pt idx="6302">
                  <c:v>45188.605520833335</c:v>
                </c:pt>
                <c:pt idx="6303">
                  <c:v>45188.605523148144</c:v>
                </c:pt>
                <c:pt idx="6304">
                  <c:v>45188.605525462961</c:v>
                </c:pt>
                <c:pt idx="6305">
                  <c:v>45188.605526620369</c:v>
                </c:pt>
                <c:pt idx="6306">
                  <c:v>45188.605528935186</c:v>
                </c:pt>
                <c:pt idx="6307">
                  <c:v>45188.605530092595</c:v>
                </c:pt>
                <c:pt idx="6308">
                  <c:v>45188.605532407411</c:v>
                </c:pt>
                <c:pt idx="6309">
                  <c:v>45188.605534722228</c:v>
                </c:pt>
                <c:pt idx="6310">
                  <c:v>45188.605535879629</c:v>
                </c:pt>
                <c:pt idx="6311">
                  <c:v>45188.605538194446</c:v>
                </c:pt>
                <c:pt idx="6312">
                  <c:v>45188.605540509263</c:v>
                </c:pt>
                <c:pt idx="6313">
                  <c:v>45188.605541666664</c:v>
                </c:pt>
                <c:pt idx="6314">
                  <c:v>45188.605543981481</c:v>
                </c:pt>
                <c:pt idx="6315">
                  <c:v>45188.605545138889</c:v>
                </c:pt>
                <c:pt idx="6316">
                  <c:v>45188.605547453699</c:v>
                </c:pt>
                <c:pt idx="6317">
                  <c:v>45188.605548611115</c:v>
                </c:pt>
                <c:pt idx="6318">
                  <c:v>45188.605550925924</c:v>
                </c:pt>
                <c:pt idx="6319">
                  <c:v>45188.605553240741</c:v>
                </c:pt>
                <c:pt idx="6320">
                  <c:v>45188.605554398149</c:v>
                </c:pt>
                <c:pt idx="6321">
                  <c:v>45188.605556712966</c:v>
                </c:pt>
                <c:pt idx="6322">
                  <c:v>45188.605557870367</c:v>
                </c:pt>
                <c:pt idx="6323">
                  <c:v>45188.605560185184</c:v>
                </c:pt>
                <c:pt idx="6324">
                  <c:v>45188.605562500001</c:v>
                </c:pt>
                <c:pt idx="6325">
                  <c:v>45188.605564814818</c:v>
                </c:pt>
                <c:pt idx="6326">
                  <c:v>45188.605565972219</c:v>
                </c:pt>
                <c:pt idx="6327">
                  <c:v>45188.605568287036</c:v>
                </c:pt>
                <c:pt idx="6328">
                  <c:v>45188.605569444444</c:v>
                </c:pt>
                <c:pt idx="6329">
                  <c:v>45188.605571759261</c:v>
                </c:pt>
                <c:pt idx="6330">
                  <c:v>45188.60557407407</c:v>
                </c:pt>
                <c:pt idx="6331">
                  <c:v>45188.605575231486</c:v>
                </c:pt>
                <c:pt idx="6332">
                  <c:v>45188.605577546303</c:v>
                </c:pt>
                <c:pt idx="6333">
                  <c:v>45188.605579861105</c:v>
                </c:pt>
                <c:pt idx="6334">
                  <c:v>45188.605581018521</c:v>
                </c:pt>
                <c:pt idx="6335">
                  <c:v>45188.605583333338</c:v>
                </c:pt>
                <c:pt idx="6336">
                  <c:v>45188.605584490739</c:v>
                </c:pt>
                <c:pt idx="6337">
                  <c:v>45188.605586805556</c:v>
                </c:pt>
                <c:pt idx="6338">
                  <c:v>45188.605589120372</c:v>
                </c:pt>
                <c:pt idx="6339">
                  <c:v>45188.605590277773</c:v>
                </c:pt>
                <c:pt idx="6340">
                  <c:v>45188.60559259259</c:v>
                </c:pt>
                <c:pt idx="6341">
                  <c:v>45188.605594907407</c:v>
                </c:pt>
                <c:pt idx="6342">
                  <c:v>45188.605596064815</c:v>
                </c:pt>
                <c:pt idx="6343">
                  <c:v>45188.605598379625</c:v>
                </c:pt>
                <c:pt idx="6344">
                  <c:v>45188.605600694442</c:v>
                </c:pt>
                <c:pt idx="6345">
                  <c:v>45188.60560185185</c:v>
                </c:pt>
                <c:pt idx="6346">
                  <c:v>45188.605604166667</c:v>
                </c:pt>
                <c:pt idx="6347">
                  <c:v>45188.605605324075</c:v>
                </c:pt>
                <c:pt idx="6348">
                  <c:v>45188.605607638892</c:v>
                </c:pt>
                <c:pt idx="6349">
                  <c:v>45188.605609953709</c:v>
                </c:pt>
                <c:pt idx="6350">
                  <c:v>45188.60561111111</c:v>
                </c:pt>
                <c:pt idx="6351">
                  <c:v>45188.605613425927</c:v>
                </c:pt>
                <c:pt idx="6352">
                  <c:v>45188.605615740744</c:v>
                </c:pt>
                <c:pt idx="6353">
                  <c:v>45188.605616898145</c:v>
                </c:pt>
                <c:pt idx="6354">
                  <c:v>45188.605619212962</c:v>
                </c:pt>
                <c:pt idx="6355">
                  <c:v>45188.605621527779</c:v>
                </c:pt>
                <c:pt idx="6356">
                  <c:v>45188.60562268518</c:v>
                </c:pt>
                <c:pt idx="6357">
                  <c:v>45188.605624999997</c:v>
                </c:pt>
                <c:pt idx="6358">
                  <c:v>45188.605626157405</c:v>
                </c:pt>
                <c:pt idx="6359">
                  <c:v>45188.605628472222</c:v>
                </c:pt>
                <c:pt idx="6360">
                  <c:v>45188.605630787039</c:v>
                </c:pt>
                <c:pt idx="6361">
                  <c:v>45188.605631944447</c:v>
                </c:pt>
                <c:pt idx="6362">
                  <c:v>45188.605634259264</c:v>
                </c:pt>
                <c:pt idx="6363">
                  <c:v>45188.605636574073</c:v>
                </c:pt>
                <c:pt idx="6364">
                  <c:v>45188.605637731482</c:v>
                </c:pt>
                <c:pt idx="6365">
                  <c:v>45188.605640046299</c:v>
                </c:pt>
                <c:pt idx="6366">
                  <c:v>45188.605642361115</c:v>
                </c:pt>
                <c:pt idx="6367">
                  <c:v>45188.605643518516</c:v>
                </c:pt>
                <c:pt idx="6368">
                  <c:v>45188.605645833333</c:v>
                </c:pt>
                <c:pt idx="6369">
                  <c:v>45188.605646990742</c:v>
                </c:pt>
                <c:pt idx="6370">
                  <c:v>45188.605649305551</c:v>
                </c:pt>
                <c:pt idx="6371">
                  <c:v>45188.605651620368</c:v>
                </c:pt>
                <c:pt idx="6372">
                  <c:v>45188.605652777784</c:v>
                </c:pt>
                <c:pt idx="6373">
                  <c:v>45188.605655092593</c:v>
                </c:pt>
                <c:pt idx="6374">
                  <c:v>45188.605656250002</c:v>
                </c:pt>
                <c:pt idx="6375">
                  <c:v>45188.605658564818</c:v>
                </c:pt>
                <c:pt idx="6376">
                  <c:v>45188.605660879628</c:v>
                </c:pt>
                <c:pt idx="6377">
                  <c:v>45188.605662037036</c:v>
                </c:pt>
                <c:pt idx="6378">
                  <c:v>45188.605664351853</c:v>
                </c:pt>
                <c:pt idx="6379">
                  <c:v>45188.605665509254</c:v>
                </c:pt>
                <c:pt idx="6380">
                  <c:v>45188.605667824071</c:v>
                </c:pt>
                <c:pt idx="6381">
                  <c:v>45188.605670138888</c:v>
                </c:pt>
                <c:pt idx="6382">
                  <c:v>45188.605671296296</c:v>
                </c:pt>
                <c:pt idx="6383">
                  <c:v>45188.605673611113</c:v>
                </c:pt>
                <c:pt idx="6384">
                  <c:v>45188.605675925923</c:v>
                </c:pt>
                <c:pt idx="6385">
                  <c:v>45188.605677083338</c:v>
                </c:pt>
                <c:pt idx="6386">
                  <c:v>45188.605679398148</c:v>
                </c:pt>
                <c:pt idx="6387">
                  <c:v>45188.605680555556</c:v>
                </c:pt>
                <c:pt idx="6388">
                  <c:v>45188.605682870373</c:v>
                </c:pt>
                <c:pt idx="6389">
                  <c:v>45188.60568518519</c:v>
                </c:pt>
                <c:pt idx="6390">
                  <c:v>45188.605686342591</c:v>
                </c:pt>
                <c:pt idx="6391">
                  <c:v>45188.605688657408</c:v>
                </c:pt>
                <c:pt idx="6392">
                  <c:v>45188.605690972225</c:v>
                </c:pt>
                <c:pt idx="6393">
                  <c:v>45188.605692129626</c:v>
                </c:pt>
                <c:pt idx="6394">
                  <c:v>45188.605694444443</c:v>
                </c:pt>
                <c:pt idx="6395">
                  <c:v>45188.605695601851</c:v>
                </c:pt>
                <c:pt idx="6396">
                  <c:v>45188.605697916668</c:v>
                </c:pt>
                <c:pt idx="6397">
                  <c:v>45188.605700231477</c:v>
                </c:pt>
                <c:pt idx="6398">
                  <c:v>45188.605701388893</c:v>
                </c:pt>
                <c:pt idx="6399">
                  <c:v>45188.605703703703</c:v>
                </c:pt>
                <c:pt idx="6400">
                  <c:v>45188.605704861111</c:v>
                </c:pt>
                <c:pt idx="6401">
                  <c:v>45188.605707175928</c:v>
                </c:pt>
                <c:pt idx="6402">
                  <c:v>45188.605709490745</c:v>
                </c:pt>
                <c:pt idx="6403">
                  <c:v>45188.605710648146</c:v>
                </c:pt>
                <c:pt idx="6404">
                  <c:v>45188.605712962963</c:v>
                </c:pt>
                <c:pt idx="6405">
                  <c:v>45188.605715277779</c:v>
                </c:pt>
                <c:pt idx="6406">
                  <c:v>45188.605716435188</c:v>
                </c:pt>
                <c:pt idx="6407">
                  <c:v>45188.605718749997</c:v>
                </c:pt>
                <c:pt idx="6408">
                  <c:v>45188.605721064814</c:v>
                </c:pt>
                <c:pt idx="6409">
                  <c:v>45188.605722222223</c:v>
                </c:pt>
                <c:pt idx="6410">
                  <c:v>45188.605724537032</c:v>
                </c:pt>
                <c:pt idx="6411">
                  <c:v>45188.605725694448</c:v>
                </c:pt>
                <c:pt idx="6412">
                  <c:v>45188.605728009265</c:v>
                </c:pt>
                <c:pt idx="6413">
                  <c:v>45188.605730324074</c:v>
                </c:pt>
                <c:pt idx="6414">
                  <c:v>45188.605731481483</c:v>
                </c:pt>
                <c:pt idx="6415">
                  <c:v>45188.605733796299</c:v>
                </c:pt>
                <c:pt idx="6416">
                  <c:v>45188.6057349537</c:v>
                </c:pt>
                <c:pt idx="6417">
                  <c:v>45188.605737268517</c:v>
                </c:pt>
                <c:pt idx="6418">
                  <c:v>45188.605739583334</c:v>
                </c:pt>
                <c:pt idx="6419">
                  <c:v>45188.605740740742</c:v>
                </c:pt>
                <c:pt idx="6420">
                  <c:v>45188.605743055552</c:v>
                </c:pt>
                <c:pt idx="6421">
                  <c:v>45188.605745370369</c:v>
                </c:pt>
                <c:pt idx="6422">
                  <c:v>45188.605746527777</c:v>
                </c:pt>
                <c:pt idx="6423">
                  <c:v>45188.605748842594</c:v>
                </c:pt>
                <c:pt idx="6424">
                  <c:v>45188.605750000002</c:v>
                </c:pt>
                <c:pt idx="6425">
                  <c:v>45188.605752314819</c:v>
                </c:pt>
                <c:pt idx="6426">
                  <c:v>45188.605754629629</c:v>
                </c:pt>
                <c:pt idx="6427">
                  <c:v>45188.605755787037</c:v>
                </c:pt>
                <c:pt idx="6428">
                  <c:v>45188.605758101854</c:v>
                </c:pt>
                <c:pt idx="6429">
                  <c:v>45188.605759259255</c:v>
                </c:pt>
                <c:pt idx="6430">
                  <c:v>45188.605761574072</c:v>
                </c:pt>
                <c:pt idx="6431">
                  <c:v>45188.605763888889</c:v>
                </c:pt>
                <c:pt idx="6432">
                  <c:v>45188.605766203706</c:v>
                </c:pt>
                <c:pt idx="6433">
                  <c:v>45188.605767361107</c:v>
                </c:pt>
                <c:pt idx="6434">
                  <c:v>45188.605769675924</c:v>
                </c:pt>
                <c:pt idx="6435">
                  <c:v>45188.605770833332</c:v>
                </c:pt>
                <c:pt idx="6436">
                  <c:v>45188.605773148149</c:v>
                </c:pt>
                <c:pt idx="6437">
                  <c:v>45188.605775462958</c:v>
                </c:pt>
                <c:pt idx="6438">
                  <c:v>45188.605776620374</c:v>
                </c:pt>
                <c:pt idx="6439">
                  <c:v>45188.605778935183</c:v>
                </c:pt>
                <c:pt idx="6440">
                  <c:v>45188.605780092592</c:v>
                </c:pt>
                <c:pt idx="6441">
                  <c:v>45188.605782407409</c:v>
                </c:pt>
                <c:pt idx="6442">
                  <c:v>45188.605783564817</c:v>
                </c:pt>
                <c:pt idx="6443">
                  <c:v>45188.605785879627</c:v>
                </c:pt>
                <c:pt idx="6444">
                  <c:v>45188.605788194443</c:v>
                </c:pt>
                <c:pt idx="6445">
                  <c:v>45188.605789351852</c:v>
                </c:pt>
                <c:pt idx="6446">
                  <c:v>45188.605791666669</c:v>
                </c:pt>
                <c:pt idx="6447">
                  <c:v>45188.605792824077</c:v>
                </c:pt>
                <c:pt idx="6448">
                  <c:v>45188.605795138894</c:v>
                </c:pt>
                <c:pt idx="6449">
                  <c:v>45188.605796296295</c:v>
                </c:pt>
                <c:pt idx="6450">
                  <c:v>45188.605798611112</c:v>
                </c:pt>
                <c:pt idx="6451">
                  <c:v>45188.605800925929</c:v>
                </c:pt>
                <c:pt idx="6452">
                  <c:v>45188.60580208333</c:v>
                </c:pt>
                <c:pt idx="6453">
                  <c:v>45188.605804398147</c:v>
                </c:pt>
                <c:pt idx="6454">
                  <c:v>45188.605806712963</c:v>
                </c:pt>
                <c:pt idx="6455">
                  <c:v>45188.605807870365</c:v>
                </c:pt>
                <c:pt idx="6456">
                  <c:v>45188.605810185181</c:v>
                </c:pt>
                <c:pt idx="6457">
                  <c:v>45188.60581134259</c:v>
                </c:pt>
                <c:pt idx="6458">
                  <c:v>45188.605813657407</c:v>
                </c:pt>
                <c:pt idx="6459">
                  <c:v>45188.605815972223</c:v>
                </c:pt>
                <c:pt idx="6460">
                  <c:v>45188.605817129632</c:v>
                </c:pt>
                <c:pt idx="6461">
                  <c:v>45188.605819444449</c:v>
                </c:pt>
                <c:pt idx="6462">
                  <c:v>45188.605821759258</c:v>
                </c:pt>
                <c:pt idx="6463">
                  <c:v>45188.605822916667</c:v>
                </c:pt>
                <c:pt idx="6464">
                  <c:v>45188.605825231483</c:v>
                </c:pt>
                <c:pt idx="6465">
                  <c:v>45188.6058275463</c:v>
                </c:pt>
                <c:pt idx="6466">
                  <c:v>45188.605828703701</c:v>
                </c:pt>
                <c:pt idx="6467">
                  <c:v>45188.605831018518</c:v>
                </c:pt>
                <c:pt idx="6468">
                  <c:v>45188.605833333335</c:v>
                </c:pt>
                <c:pt idx="6469">
                  <c:v>45188.605834490736</c:v>
                </c:pt>
                <c:pt idx="6470">
                  <c:v>45188.605836805553</c:v>
                </c:pt>
                <c:pt idx="6471">
                  <c:v>45188.605837962969</c:v>
                </c:pt>
                <c:pt idx="6472">
                  <c:v>45188.605840277778</c:v>
                </c:pt>
                <c:pt idx="6473">
                  <c:v>45188.605842592588</c:v>
                </c:pt>
                <c:pt idx="6474">
                  <c:v>45188.605844907404</c:v>
                </c:pt>
                <c:pt idx="6475">
                  <c:v>45188.605846064813</c:v>
                </c:pt>
                <c:pt idx="6476">
                  <c:v>45188.60584837963</c:v>
                </c:pt>
                <c:pt idx="6477">
                  <c:v>45188.605850694439</c:v>
                </c:pt>
                <c:pt idx="6478">
                  <c:v>45188.605851851855</c:v>
                </c:pt>
                <c:pt idx="6479">
                  <c:v>45188.605854166664</c:v>
                </c:pt>
                <c:pt idx="6480">
                  <c:v>45188.605856481481</c:v>
                </c:pt>
                <c:pt idx="6481">
                  <c:v>45188.60585763889</c:v>
                </c:pt>
                <c:pt idx="6482">
                  <c:v>45188.605859953706</c:v>
                </c:pt>
                <c:pt idx="6483">
                  <c:v>45188.605861111108</c:v>
                </c:pt>
                <c:pt idx="6484">
                  <c:v>45188.605863425924</c:v>
                </c:pt>
                <c:pt idx="6485">
                  <c:v>45188.605865740741</c:v>
                </c:pt>
                <c:pt idx="6486">
                  <c:v>45188.60586689815</c:v>
                </c:pt>
                <c:pt idx="6487">
                  <c:v>45188.605869212959</c:v>
                </c:pt>
                <c:pt idx="6488">
                  <c:v>45188.605871527776</c:v>
                </c:pt>
                <c:pt idx="6489">
                  <c:v>45188.605872685192</c:v>
                </c:pt>
                <c:pt idx="6490">
                  <c:v>45188.605874999994</c:v>
                </c:pt>
                <c:pt idx="6491">
                  <c:v>45188.605877314811</c:v>
                </c:pt>
                <c:pt idx="6492">
                  <c:v>45188.605878472226</c:v>
                </c:pt>
                <c:pt idx="6493">
                  <c:v>45188.605880787036</c:v>
                </c:pt>
                <c:pt idx="6494">
                  <c:v>45188.605881944444</c:v>
                </c:pt>
                <c:pt idx="6495">
                  <c:v>45188.605884259261</c:v>
                </c:pt>
                <c:pt idx="6496">
                  <c:v>45188.605886574078</c:v>
                </c:pt>
                <c:pt idx="6497">
                  <c:v>45188.605887731479</c:v>
                </c:pt>
                <c:pt idx="6498">
                  <c:v>45188.605890046296</c:v>
                </c:pt>
                <c:pt idx="6499">
                  <c:v>45188.605892361113</c:v>
                </c:pt>
                <c:pt idx="6500">
                  <c:v>45188.605893518514</c:v>
                </c:pt>
                <c:pt idx="6501">
                  <c:v>45188.605895833331</c:v>
                </c:pt>
                <c:pt idx="6502">
                  <c:v>45188.605898148147</c:v>
                </c:pt>
                <c:pt idx="6503">
                  <c:v>45188.605899305556</c:v>
                </c:pt>
                <c:pt idx="6504">
                  <c:v>45188.605901620373</c:v>
                </c:pt>
                <c:pt idx="6505">
                  <c:v>45188.605902777781</c:v>
                </c:pt>
                <c:pt idx="6506">
                  <c:v>45188.605905092598</c:v>
                </c:pt>
                <c:pt idx="6507">
                  <c:v>45188.605907407407</c:v>
                </c:pt>
                <c:pt idx="6508">
                  <c:v>45188.605909722217</c:v>
                </c:pt>
                <c:pt idx="6509">
                  <c:v>45188.605910879633</c:v>
                </c:pt>
                <c:pt idx="6510">
                  <c:v>45188.605913194449</c:v>
                </c:pt>
                <c:pt idx="6511">
                  <c:v>45188.605914351851</c:v>
                </c:pt>
                <c:pt idx="6512">
                  <c:v>45188.605916666667</c:v>
                </c:pt>
                <c:pt idx="6513">
                  <c:v>45188.605918981484</c:v>
                </c:pt>
                <c:pt idx="6514">
                  <c:v>45188.605920138885</c:v>
                </c:pt>
                <c:pt idx="6515">
                  <c:v>45188.605922453702</c:v>
                </c:pt>
                <c:pt idx="6516">
                  <c:v>45188.60592361111</c:v>
                </c:pt>
                <c:pt idx="6517">
                  <c:v>45188.605925925927</c:v>
                </c:pt>
                <c:pt idx="6518">
                  <c:v>45188.605927083336</c:v>
                </c:pt>
                <c:pt idx="6519">
                  <c:v>45188.605929398153</c:v>
                </c:pt>
                <c:pt idx="6520">
                  <c:v>45188.605931712962</c:v>
                </c:pt>
                <c:pt idx="6521">
                  <c:v>45188.60593287037</c:v>
                </c:pt>
                <c:pt idx="6522">
                  <c:v>45188.605935185187</c:v>
                </c:pt>
                <c:pt idx="6523">
                  <c:v>45188.605937500004</c:v>
                </c:pt>
                <c:pt idx="6524">
                  <c:v>45188.605938657405</c:v>
                </c:pt>
                <c:pt idx="6525">
                  <c:v>45188.605940972222</c:v>
                </c:pt>
                <c:pt idx="6526">
                  <c:v>45188.60594212963</c:v>
                </c:pt>
                <c:pt idx="6527">
                  <c:v>45188.60594444444</c:v>
                </c:pt>
                <c:pt idx="6528">
                  <c:v>45188.605946759257</c:v>
                </c:pt>
                <c:pt idx="6529">
                  <c:v>45188.605947916672</c:v>
                </c:pt>
                <c:pt idx="6530">
                  <c:v>45188.605950231482</c:v>
                </c:pt>
                <c:pt idx="6531">
                  <c:v>45188.60595138889</c:v>
                </c:pt>
                <c:pt idx="6532">
                  <c:v>45188.605953703707</c:v>
                </c:pt>
                <c:pt idx="6533">
                  <c:v>45188.605956018517</c:v>
                </c:pt>
                <c:pt idx="6534">
                  <c:v>45188.605957175925</c:v>
                </c:pt>
                <c:pt idx="6535">
                  <c:v>45188.605959490742</c:v>
                </c:pt>
                <c:pt idx="6536">
                  <c:v>45188.605961805559</c:v>
                </c:pt>
                <c:pt idx="6537">
                  <c:v>45188.60596296296</c:v>
                </c:pt>
                <c:pt idx="6538">
                  <c:v>45188.605965277777</c:v>
                </c:pt>
                <c:pt idx="6539">
                  <c:v>45188.605966435185</c:v>
                </c:pt>
                <c:pt idx="6540">
                  <c:v>45188.605968750002</c:v>
                </c:pt>
                <c:pt idx="6541">
                  <c:v>45188.605971064811</c:v>
                </c:pt>
                <c:pt idx="6542">
                  <c:v>45188.605972222227</c:v>
                </c:pt>
                <c:pt idx="6543">
                  <c:v>45188.605974537037</c:v>
                </c:pt>
                <c:pt idx="6544">
                  <c:v>45188.605976851853</c:v>
                </c:pt>
                <c:pt idx="6545">
                  <c:v>45188.605978009262</c:v>
                </c:pt>
                <c:pt idx="6546">
                  <c:v>45188.605980324079</c:v>
                </c:pt>
                <c:pt idx="6547">
                  <c:v>45188.605982638888</c:v>
                </c:pt>
                <c:pt idx="6548">
                  <c:v>45188.605983796297</c:v>
                </c:pt>
                <c:pt idx="6549">
                  <c:v>45188.605986111113</c:v>
                </c:pt>
                <c:pt idx="6550">
                  <c:v>45188.605987268515</c:v>
                </c:pt>
                <c:pt idx="6551">
                  <c:v>45188.605989583331</c:v>
                </c:pt>
                <c:pt idx="6552">
                  <c:v>45188.605991898148</c:v>
                </c:pt>
                <c:pt idx="6553">
                  <c:v>45188.605993055557</c:v>
                </c:pt>
                <c:pt idx="6554">
                  <c:v>45188.605995370366</c:v>
                </c:pt>
                <c:pt idx="6555">
                  <c:v>45188.605996527782</c:v>
                </c:pt>
                <c:pt idx="6556">
                  <c:v>45188.605998842591</c:v>
                </c:pt>
                <c:pt idx="6557">
                  <c:v>45188.606001157408</c:v>
                </c:pt>
                <c:pt idx="6558">
                  <c:v>45188.606002314817</c:v>
                </c:pt>
                <c:pt idx="6559">
                  <c:v>45188.606004629633</c:v>
                </c:pt>
                <c:pt idx="6560">
                  <c:v>45188.606006944443</c:v>
                </c:pt>
                <c:pt idx="6561">
                  <c:v>45188.606008101851</c:v>
                </c:pt>
                <c:pt idx="6562">
                  <c:v>45188.606010416668</c:v>
                </c:pt>
                <c:pt idx="6563">
                  <c:v>45188.606012731485</c:v>
                </c:pt>
                <c:pt idx="6564">
                  <c:v>45188.606013888886</c:v>
                </c:pt>
                <c:pt idx="6565">
                  <c:v>45188.606016203703</c:v>
                </c:pt>
                <c:pt idx="6566">
                  <c:v>45188.60601851852</c:v>
                </c:pt>
                <c:pt idx="6567">
                  <c:v>45188.606019675921</c:v>
                </c:pt>
                <c:pt idx="6568">
                  <c:v>45188.606021990738</c:v>
                </c:pt>
                <c:pt idx="6569">
                  <c:v>45188.606023148153</c:v>
                </c:pt>
                <c:pt idx="6570">
                  <c:v>45188.606025462963</c:v>
                </c:pt>
                <c:pt idx="6571">
                  <c:v>45188.606027777772</c:v>
                </c:pt>
                <c:pt idx="6572">
                  <c:v>45188.606028935188</c:v>
                </c:pt>
                <c:pt idx="6573">
                  <c:v>45188.606031249998</c:v>
                </c:pt>
                <c:pt idx="6574">
                  <c:v>45188.606033564814</c:v>
                </c:pt>
                <c:pt idx="6575">
                  <c:v>45188.606034722223</c:v>
                </c:pt>
                <c:pt idx="6576">
                  <c:v>45188.60603703704</c:v>
                </c:pt>
                <c:pt idx="6577">
                  <c:v>45188.606038194441</c:v>
                </c:pt>
                <c:pt idx="6578">
                  <c:v>45188.606040509258</c:v>
                </c:pt>
                <c:pt idx="6579">
                  <c:v>45188.606042824074</c:v>
                </c:pt>
                <c:pt idx="6580">
                  <c:v>45188.606043981483</c:v>
                </c:pt>
                <c:pt idx="6581">
                  <c:v>45188.606046296292</c:v>
                </c:pt>
                <c:pt idx="6582">
                  <c:v>45188.606048611109</c:v>
                </c:pt>
                <c:pt idx="6583">
                  <c:v>45188.606050925926</c:v>
                </c:pt>
                <c:pt idx="6584">
                  <c:v>45188.606052083334</c:v>
                </c:pt>
                <c:pt idx="6585">
                  <c:v>45188.606054398144</c:v>
                </c:pt>
                <c:pt idx="6586">
                  <c:v>45188.606056712961</c:v>
                </c:pt>
                <c:pt idx="6587">
                  <c:v>45188.606057870376</c:v>
                </c:pt>
                <c:pt idx="6588">
                  <c:v>45188.606060185179</c:v>
                </c:pt>
                <c:pt idx="6589">
                  <c:v>45188.606061342594</c:v>
                </c:pt>
                <c:pt idx="6590">
                  <c:v>45188.606063657411</c:v>
                </c:pt>
                <c:pt idx="6591">
                  <c:v>45188.606065972221</c:v>
                </c:pt>
                <c:pt idx="6592">
                  <c:v>45188.606067129629</c:v>
                </c:pt>
                <c:pt idx="6593">
                  <c:v>45188.606069444446</c:v>
                </c:pt>
                <c:pt idx="6594">
                  <c:v>45188.606071759263</c:v>
                </c:pt>
                <c:pt idx="6595">
                  <c:v>45188.606072916664</c:v>
                </c:pt>
                <c:pt idx="6596">
                  <c:v>45188.606075231481</c:v>
                </c:pt>
                <c:pt idx="6597">
                  <c:v>45188.606076388889</c:v>
                </c:pt>
                <c:pt idx="6598">
                  <c:v>45188.606078703706</c:v>
                </c:pt>
                <c:pt idx="6599">
                  <c:v>45188.606081018515</c:v>
                </c:pt>
                <c:pt idx="6600">
                  <c:v>45188.606082175931</c:v>
                </c:pt>
                <c:pt idx="6601">
                  <c:v>45188.606084490741</c:v>
                </c:pt>
                <c:pt idx="6602">
                  <c:v>45188.606086805557</c:v>
                </c:pt>
                <c:pt idx="6603">
                  <c:v>45188.606087962966</c:v>
                </c:pt>
                <c:pt idx="6604">
                  <c:v>45188.606090277783</c:v>
                </c:pt>
                <c:pt idx="6605">
                  <c:v>45188.606092592592</c:v>
                </c:pt>
                <c:pt idx="6606">
                  <c:v>45188.606093750001</c:v>
                </c:pt>
                <c:pt idx="6607">
                  <c:v>45188.606096064817</c:v>
                </c:pt>
                <c:pt idx="6608">
                  <c:v>45188.606098379634</c:v>
                </c:pt>
                <c:pt idx="6609">
                  <c:v>45188.606099537035</c:v>
                </c:pt>
                <c:pt idx="6610">
                  <c:v>45188.606101851852</c:v>
                </c:pt>
                <c:pt idx="6611">
                  <c:v>45188.606103009253</c:v>
                </c:pt>
                <c:pt idx="6612">
                  <c:v>45188.60610532407</c:v>
                </c:pt>
                <c:pt idx="6613">
                  <c:v>45188.606107638887</c:v>
                </c:pt>
                <c:pt idx="6614">
                  <c:v>45188.606108796295</c:v>
                </c:pt>
                <c:pt idx="6615">
                  <c:v>45188.606111111112</c:v>
                </c:pt>
                <c:pt idx="6616">
                  <c:v>45188.606112268521</c:v>
                </c:pt>
                <c:pt idx="6617">
                  <c:v>45188.606114583337</c:v>
                </c:pt>
                <c:pt idx="6618">
                  <c:v>45188.606116898147</c:v>
                </c:pt>
                <c:pt idx="6619">
                  <c:v>45188.606118055555</c:v>
                </c:pt>
                <c:pt idx="6620">
                  <c:v>45188.606120370372</c:v>
                </c:pt>
                <c:pt idx="6621">
                  <c:v>45188.606122685189</c:v>
                </c:pt>
                <c:pt idx="6622">
                  <c:v>45188.60612384259</c:v>
                </c:pt>
                <c:pt idx="6623">
                  <c:v>45188.606126157407</c:v>
                </c:pt>
                <c:pt idx="6624">
                  <c:v>45188.606128472224</c:v>
                </c:pt>
                <c:pt idx="6625">
                  <c:v>45188.606129629625</c:v>
                </c:pt>
                <c:pt idx="6626">
                  <c:v>45188.606131944442</c:v>
                </c:pt>
                <c:pt idx="6627">
                  <c:v>45188.606134259258</c:v>
                </c:pt>
                <c:pt idx="6628">
                  <c:v>45188.606135416667</c:v>
                </c:pt>
                <c:pt idx="6629">
                  <c:v>45188.606137731476</c:v>
                </c:pt>
                <c:pt idx="6630">
                  <c:v>45188.606140046293</c:v>
                </c:pt>
                <c:pt idx="6631">
                  <c:v>45188.606141203702</c:v>
                </c:pt>
                <c:pt idx="6632">
                  <c:v>45188.606143518518</c:v>
                </c:pt>
                <c:pt idx="6633">
                  <c:v>45188.606144675927</c:v>
                </c:pt>
                <c:pt idx="6634">
                  <c:v>45188.606146990744</c:v>
                </c:pt>
                <c:pt idx="6635">
                  <c:v>45188.60614930556</c:v>
                </c:pt>
                <c:pt idx="6636">
                  <c:v>45188.606150462962</c:v>
                </c:pt>
                <c:pt idx="6637">
                  <c:v>45188.606152777778</c:v>
                </c:pt>
                <c:pt idx="6638">
                  <c:v>45188.606155092595</c:v>
                </c:pt>
                <c:pt idx="6639">
                  <c:v>45188.606156249996</c:v>
                </c:pt>
                <c:pt idx="6640">
                  <c:v>45188.606158564813</c:v>
                </c:pt>
                <c:pt idx="6641">
                  <c:v>45188.606159722221</c:v>
                </c:pt>
                <c:pt idx="6642">
                  <c:v>45188.606162037038</c:v>
                </c:pt>
                <c:pt idx="6643">
                  <c:v>45188.606163194447</c:v>
                </c:pt>
                <c:pt idx="6644">
                  <c:v>45188.606165509264</c:v>
                </c:pt>
                <c:pt idx="6645">
                  <c:v>45188.60616782408</c:v>
                </c:pt>
                <c:pt idx="6646">
                  <c:v>45188.606168981481</c:v>
                </c:pt>
                <c:pt idx="6647">
                  <c:v>45188.606171296298</c:v>
                </c:pt>
                <c:pt idx="6648">
                  <c:v>45188.606172453699</c:v>
                </c:pt>
                <c:pt idx="6649">
                  <c:v>45188.606174768516</c:v>
                </c:pt>
                <c:pt idx="6650">
                  <c:v>45188.606177083333</c:v>
                </c:pt>
                <c:pt idx="6651">
                  <c:v>45188.606178240741</c:v>
                </c:pt>
                <c:pt idx="6652">
                  <c:v>45188.606180555551</c:v>
                </c:pt>
                <c:pt idx="6653">
                  <c:v>45188.606182870368</c:v>
                </c:pt>
                <c:pt idx="6654">
                  <c:v>45188.606184027776</c:v>
                </c:pt>
                <c:pt idx="6655">
                  <c:v>45188.606186342593</c:v>
                </c:pt>
                <c:pt idx="6656">
                  <c:v>45188.606188657403</c:v>
                </c:pt>
                <c:pt idx="6657">
                  <c:v>45188.606189814818</c:v>
                </c:pt>
                <c:pt idx="6658">
                  <c:v>45188.606192129635</c:v>
                </c:pt>
                <c:pt idx="6659">
                  <c:v>45188.606193287036</c:v>
                </c:pt>
                <c:pt idx="6660">
                  <c:v>45188.606195601853</c:v>
                </c:pt>
                <c:pt idx="6661">
                  <c:v>45188.606196759261</c:v>
                </c:pt>
                <c:pt idx="6662">
                  <c:v>45188.606199074071</c:v>
                </c:pt>
                <c:pt idx="6663">
                  <c:v>45188.606200231487</c:v>
                </c:pt>
                <c:pt idx="6664">
                  <c:v>45188.606202546296</c:v>
                </c:pt>
                <c:pt idx="6665">
                  <c:v>45188.606204861106</c:v>
                </c:pt>
                <c:pt idx="6666">
                  <c:v>45188.606206018521</c:v>
                </c:pt>
                <c:pt idx="6667">
                  <c:v>45188.606208333338</c:v>
                </c:pt>
                <c:pt idx="6668">
                  <c:v>45188.606209490739</c:v>
                </c:pt>
                <c:pt idx="6669">
                  <c:v>45188.606211805556</c:v>
                </c:pt>
                <c:pt idx="6670">
                  <c:v>45188.606212962957</c:v>
                </c:pt>
                <c:pt idx="6671">
                  <c:v>45188.606215277774</c:v>
                </c:pt>
                <c:pt idx="6672">
                  <c:v>45188.606217592591</c:v>
                </c:pt>
                <c:pt idx="6673">
                  <c:v>45188.606218749999</c:v>
                </c:pt>
                <c:pt idx="6674">
                  <c:v>45188.606221064816</c:v>
                </c:pt>
                <c:pt idx="6675">
                  <c:v>45188.606223379626</c:v>
                </c:pt>
                <c:pt idx="6676">
                  <c:v>45188.606224537041</c:v>
                </c:pt>
                <c:pt idx="6677">
                  <c:v>45188.606226851851</c:v>
                </c:pt>
                <c:pt idx="6678">
                  <c:v>45188.606228009259</c:v>
                </c:pt>
                <c:pt idx="6679">
                  <c:v>45188.606230324076</c:v>
                </c:pt>
                <c:pt idx="6680">
                  <c:v>45188.606232638893</c:v>
                </c:pt>
                <c:pt idx="6681">
                  <c:v>45188.606233796294</c:v>
                </c:pt>
                <c:pt idx="6682">
                  <c:v>45188.606236111111</c:v>
                </c:pt>
                <c:pt idx="6683">
                  <c:v>45188.606238425928</c:v>
                </c:pt>
                <c:pt idx="6684">
                  <c:v>45188.606239583329</c:v>
                </c:pt>
                <c:pt idx="6685">
                  <c:v>45188.606241898146</c:v>
                </c:pt>
                <c:pt idx="6686">
                  <c:v>45188.606244212962</c:v>
                </c:pt>
                <c:pt idx="6687">
                  <c:v>45188.606245370371</c:v>
                </c:pt>
                <c:pt idx="6688">
                  <c:v>45188.60624768518</c:v>
                </c:pt>
                <c:pt idx="6689">
                  <c:v>45188.606248842596</c:v>
                </c:pt>
                <c:pt idx="6690">
                  <c:v>45188.606251157405</c:v>
                </c:pt>
                <c:pt idx="6691">
                  <c:v>45188.606253472222</c:v>
                </c:pt>
                <c:pt idx="6692">
                  <c:v>45188.606254629631</c:v>
                </c:pt>
                <c:pt idx="6693">
                  <c:v>45188.606256944448</c:v>
                </c:pt>
                <c:pt idx="6694">
                  <c:v>45188.606258101849</c:v>
                </c:pt>
                <c:pt idx="6695">
                  <c:v>45188.606260416665</c:v>
                </c:pt>
                <c:pt idx="6696">
                  <c:v>45188.606262731482</c:v>
                </c:pt>
                <c:pt idx="6697">
                  <c:v>45188.606263888891</c:v>
                </c:pt>
                <c:pt idx="6698">
                  <c:v>45188.6062662037</c:v>
                </c:pt>
                <c:pt idx="6699">
                  <c:v>45188.606268518517</c:v>
                </c:pt>
                <c:pt idx="6700">
                  <c:v>45188.606269675925</c:v>
                </c:pt>
                <c:pt idx="6701">
                  <c:v>45188.606271990742</c:v>
                </c:pt>
                <c:pt idx="6702">
                  <c:v>45188.606273148151</c:v>
                </c:pt>
                <c:pt idx="6703">
                  <c:v>45188.606275462967</c:v>
                </c:pt>
                <c:pt idx="6704">
                  <c:v>45188.606277777784</c:v>
                </c:pt>
                <c:pt idx="6705">
                  <c:v>45188.606278935185</c:v>
                </c:pt>
                <c:pt idx="6706">
                  <c:v>45188.606281250002</c:v>
                </c:pt>
                <c:pt idx="6707">
                  <c:v>45188.606282407403</c:v>
                </c:pt>
                <c:pt idx="6708">
                  <c:v>45188.60628472222</c:v>
                </c:pt>
                <c:pt idx="6709">
                  <c:v>45188.606287037037</c:v>
                </c:pt>
                <c:pt idx="6710">
                  <c:v>45188.606288194445</c:v>
                </c:pt>
                <c:pt idx="6711">
                  <c:v>45188.606290509255</c:v>
                </c:pt>
                <c:pt idx="6712">
                  <c:v>45188.606292824072</c:v>
                </c:pt>
                <c:pt idx="6713">
                  <c:v>45188.60629398148</c:v>
                </c:pt>
                <c:pt idx="6714">
                  <c:v>45188.606296296297</c:v>
                </c:pt>
                <c:pt idx="6715">
                  <c:v>45188.606298611106</c:v>
                </c:pt>
                <c:pt idx="6716">
                  <c:v>45188.606299768522</c:v>
                </c:pt>
                <c:pt idx="6717">
                  <c:v>45188.606302083332</c:v>
                </c:pt>
                <c:pt idx="6718">
                  <c:v>45188.60630324074</c:v>
                </c:pt>
                <c:pt idx="6719">
                  <c:v>45188.606305555557</c:v>
                </c:pt>
                <c:pt idx="6720">
                  <c:v>45188.606307870374</c:v>
                </c:pt>
                <c:pt idx="6721">
                  <c:v>45188.606309027775</c:v>
                </c:pt>
                <c:pt idx="6722">
                  <c:v>45188.606311342592</c:v>
                </c:pt>
                <c:pt idx="6723">
                  <c:v>45188.606313657408</c:v>
                </c:pt>
                <c:pt idx="6724">
                  <c:v>45188.60631481481</c:v>
                </c:pt>
                <c:pt idx="6725">
                  <c:v>45188.606317129626</c:v>
                </c:pt>
                <c:pt idx="6726">
                  <c:v>45188.606319444443</c:v>
                </c:pt>
                <c:pt idx="6727">
                  <c:v>45188.606320601852</c:v>
                </c:pt>
                <c:pt idx="6728">
                  <c:v>45188.606322916661</c:v>
                </c:pt>
                <c:pt idx="6729">
                  <c:v>45188.606325231478</c:v>
                </c:pt>
                <c:pt idx="6730">
                  <c:v>45188.606326388886</c:v>
                </c:pt>
                <c:pt idx="6731">
                  <c:v>45188.606328703703</c:v>
                </c:pt>
                <c:pt idx="6732">
                  <c:v>45188.606329861112</c:v>
                </c:pt>
                <c:pt idx="6733">
                  <c:v>45188.606332175928</c:v>
                </c:pt>
                <c:pt idx="6734">
                  <c:v>45188.606334490745</c:v>
                </c:pt>
                <c:pt idx="6735">
                  <c:v>45188.606335648146</c:v>
                </c:pt>
                <c:pt idx="6736">
                  <c:v>45188.606337962963</c:v>
                </c:pt>
                <c:pt idx="6737">
                  <c:v>45188.60634027778</c:v>
                </c:pt>
                <c:pt idx="6738">
                  <c:v>45188.606341435181</c:v>
                </c:pt>
                <c:pt idx="6739">
                  <c:v>45188.606343749998</c:v>
                </c:pt>
                <c:pt idx="6740">
                  <c:v>45188.606346064815</c:v>
                </c:pt>
                <c:pt idx="6741">
                  <c:v>45188.606347222223</c:v>
                </c:pt>
                <c:pt idx="6742">
                  <c:v>45188.606349537033</c:v>
                </c:pt>
                <c:pt idx="6743">
                  <c:v>45188.606350694448</c:v>
                </c:pt>
                <c:pt idx="6744">
                  <c:v>45188.606353009265</c:v>
                </c:pt>
                <c:pt idx="6745">
                  <c:v>45188.606355324075</c:v>
                </c:pt>
                <c:pt idx="6746">
                  <c:v>45188.606356481483</c:v>
                </c:pt>
                <c:pt idx="6747">
                  <c:v>45188.6063587963</c:v>
                </c:pt>
                <c:pt idx="6748">
                  <c:v>45188.606361111109</c:v>
                </c:pt>
                <c:pt idx="6749">
                  <c:v>45188.606362268518</c:v>
                </c:pt>
                <c:pt idx="6750">
                  <c:v>45188.606364583335</c:v>
                </c:pt>
                <c:pt idx="6751">
                  <c:v>45188.606365740736</c:v>
                </c:pt>
                <c:pt idx="6752">
                  <c:v>45188.606368055553</c:v>
                </c:pt>
                <c:pt idx="6753">
                  <c:v>45188.606370370369</c:v>
                </c:pt>
                <c:pt idx="6754">
                  <c:v>45188.606371527778</c:v>
                </c:pt>
                <c:pt idx="6755">
                  <c:v>45188.606373842595</c:v>
                </c:pt>
                <c:pt idx="6756">
                  <c:v>45188.606376157404</c:v>
                </c:pt>
                <c:pt idx="6757">
                  <c:v>45188.60637731482</c:v>
                </c:pt>
                <c:pt idx="6758">
                  <c:v>45188.606379629629</c:v>
                </c:pt>
                <c:pt idx="6759">
                  <c:v>45188.606380787038</c:v>
                </c:pt>
                <c:pt idx="6760">
                  <c:v>45188.606383101855</c:v>
                </c:pt>
                <c:pt idx="6761">
                  <c:v>45188.606385416671</c:v>
                </c:pt>
                <c:pt idx="6762">
                  <c:v>45188.606386574073</c:v>
                </c:pt>
                <c:pt idx="6763">
                  <c:v>45188.606388888889</c:v>
                </c:pt>
                <c:pt idx="6764">
                  <c:v>45188.606391203706</c:v>
                </c:pt>
                <c:pt idx="6765">
                  <c:v>45188.606392361107</c:v>
                </c:pt>
                <c:pt idx="6766">
                  <c:v>45188.606394675924</c:v>
                </c:pt>
                <c:pt idx="6767">
                  <c:v>45188.606395833332</c:v>
                </c:pt>
                <c:pt idx="6768">
                  <c:v>45188.606398148149</c:v>
                </c:pt>
                <c:pt idx="6769">
                  <c:v>45188.606400462959</c:v>
                </c:pt>
                <c:pt idx="6770">
                  <c:v>45188.606401620375</c:v>
                </c:pt>
                <c:pt idx="6771">
                  <c:v>45188.606403935184</c:v>
                </c:pt>
                <c:pt idx="6772">
                  <c:v>45188.606405092592</c:v>
                </c:pt>
                <c:pt idx="6773">
                  <c:v>45188.606407407409</c:v>
                </c:pt>
                <c:pt idx="6774">
                  <c:v>45188.606409722226</c:v>
                </c:pt>
                <c:pt idx="6775">
                  <c:v>45188.606412037036</c:v>
                </c:pt>
                <c:pt idx="6776">
                  <c:v>45188.606413194444</c:v>
                </c:pt>
                <c:pt idx="6777">
                  <c:v>45188.606415509261</c:v>
                </c:pt>
                <c:pt idx="6778">
                  <c:v>45188.606416666669</c:v>
                </c:pt>
                <c:pt idx="6779">
                  <c:v>45188.606418981479</c:v>
                </c:pt>
                <c:pt idx="6780">
                  <c:v>45188.606421296296</c:v>
                </c:pt>
                <c:pt idx="6781">
                  <c:v>45188.606422453704</c:v>
                </c:pt>
                <c:pt idx="6782">
                  <c:v>45188.606424768514</c:v>
                </c:pt>
                <c:pt idx="6783">
                  <c:v>45188.60642708333</c:v>
                </c:pt>
                <c:pt idx="6784">
                  <c:v>45188.606428240746</c:v>
                </c:pt>
                <c:pt idx="6785">
                  <c:v>45188.606430555556</c:v>
                </c:pt>
                <c:pt idx="6786">
                  <c:v>45188.606432870365</c:v>
                </c:pt>
                <c:pt idx="6787">
                  <c:v>45188.606434027781</c:v>
                </c:pt>
                <c:pt idx="6788">
                  <c:v>45188.60643634259</c:v>
                </c:pt>
                <c:pt idx="6789">
                  <c:v>45188.606438657407</c:v>
                </c:pt>
                <c:pt idx="6790">
                  <c:v>45188.606439814816</c:v>
                </c:pt>
                <c:pt idx="6791">
                  <c:v>45188.606442129632</c:v>
                </c:pt>
                <c:pt idx="6792">
                  <c:v>45188.606444444449</c:v>
                </c:pt>
                <c:pt idx="6793">
                  <c:v>45188.60644560185</c:v>
                </c:pt>
                <c:pt idx="6794">
                  <c:v>45188.606447916667</c:v>
                </c:pt>
                <c:pt idx="6795">
                  <c:v>45188.606450231484</c:v>
                </c:pt>
                <c:pt idx="6796">
                  <c:v>45188.606451388885</c:v>
                </c:pt>
                <c:pt idx="6797">
                  <c:v>45188.606453703702</c:v>
                </c:pt>
                <c:pt idx="6798">
                  <c:v>45188.60645486111</c:v>
                </c:pt>
                <c:pt idx="6799">
                  <c:v>45188.606457175927</c:v>
                </c:pt>
                <c:pt idx="6800">
                  <c:v>45188.606459490737</c:v>
                </c:pt>
                <c:pt idx="6801">
                  <c:v>45188.606460648152</c:v>
                </c:pt>
                <c:pt idx="6802">
                  <c:v>45188.606462962969</c:v>
                </c:pt>
                <c:pt idx="6803">
                  <c:v>45188.606465277771</c:v>
                </c:pt>
                <c:pt idx="6804">
                  <c:v>45188.606466435187</c:v>
                </c:pt>
                <c:pt idx="6805">
                  <c:v>45188.606468750004</c:v>
                </c:pt>
                <c:pt idx="6806">
                  <c:v>45188.606471064813</c:v>
                </c:pt>
                <c:pt idx="6807">
                  <c:v>45188.606472222222</c:v>
                </c:pt>
                <c:pt idx="6808">
                  <c:v>45188.606474537039</c:v>
                </c:pt>
                <c:pt idx="6809">
                  <c:v>45188.606476851855</c:v>
                </c:pt>
                <c:pt idx="6810">
                  <c:v>45188.606478009257</c:v>
                </c:pt>
                <c:pt idx="6811">
                  <c:v>45188.606480324073</c:v>
                </c:pt>
                <c:pt idx="6812">
                  <c:v>45188.60648263889</c:v>
                </c:pt>
                <c:pt idx="6813">
                  <c:v>45188.606483796299</c:v>
                </c:pt>
                <c:pt idx="6814">
                  <c:v>45188.606486111108</c:v>
                </c:pt>
                <c:pt idx="6815">
                  <c:v>45188.606487268524</c:v>
                </c:pt>
                <c:pt idx="6816">
                  <c:v>45188.606489583333</c:v>
                </c:pt>
                <c:pt idx="6817">
                  <c:v>45188.606490740742</c:v>
                </c:pt>
                <c:pt idx="6818">
                  <c:v>45188.606493055559</c:v>
                </c:pt>
                <c:pt idx="6819">
                  <c:v>45188.606495370375</c:v>
                </c:pt>
                <c:pt idx="6820">
                  <c:v>45188.606496527776</c:v>
                </c:pt>
                <c:pt idx="6821">
                  <c:v>45188.606498842593</c:v>
                </c:pt>
                <c:pt idx="6822">
                  <c:v>45188.60650115741</c:v>
                </c:pt>
                <c:pt idx="6823">
                  <c:v>45188.606502314811</c:v>
                </c:pt>
                <c:pt idx="6824">
                  <c:v>45188.606504629628</c:v>
                </c:pt>
                <c:pt idx="6825">
                  <c:v>45188.606506944445</c:v>
                </c:pt>
                <c:pt idx="6826">
                  <c:v>45188.606508101846</c:v>
                </c:pt>
                <c:pt idx="6827">
                  <c:v>45188.606510416663</c:v>
                </c:pt>
                <c:pt idx="6828">
                  <c:v>45188.606511574071</c:v>
                </c:pt>
                <c:pt idx="6829">
                  <c:v>45188.606513888888</c:v>
                </c:pt>
                <c:pt idx="6830">
                  <c:v>45188.606516203705</c:v>
                </c:pt>
                <c:pt idx="6831">
                  <c:v>45188.606517361113</c:v>
                </c:pt>
                <c:pt idx="6832">
                  <c:v>45188.60651967593</c:v>
                </c:pt>
                <c:pt idx="6833">
                  <c:v>45188.606520833331</c:v>
                </c:pt>
                <c:pt idx="6834">
                  <c:v>45188.606523148148</c:v>
                </c:pt>
                <c:pt idx="6835">
                  <c:v>45188.606524305556</c:v>
                </c:pt>
                <c:pt idx="6836">
                  <c:v>45188.606526620373</c:v>
                </c:pt>
                <c:pt idx="6837">
                  <c:v>45188.606528935183</c:v>
                </c:pt>
                <c:pt idx="6838">
                  <c:v>45188.606530092598</c:v>
                </c:pt>
                <c:pt idx="6839">
                  <c:v>45188.606532407408</c:v>
                </c:pt>
                <c:pt idx="6840">
                  <c:v>45188.606534722217</c:v>
                </c:pt>
                <c:pt idx="6841">
                  <c:v>45188.606535879633</c:v>
                </c:pt>
                <c:pt idx="6842">
                  <c:v>45188.60653819445</c:v>
                </c:pt>
                <c:pt idx="6843">
                  <c:v>45188.60654050926</c:v>
                </c:pt>
                <c:pt idx="6844">
                  <c:v>45188.606541666668</c:v>
                </c:pt>
                <c:pt idx="6845">
                  <c:v>45188.606543981485</c:v>
                </c:pt>
                <c:pt idx="6846">
                  <c:v>45188.606545138886</c:v>
                </c:pt>
                <c:pt idx="6847">
                  <c:v>45188.606547453703</c:v>
                </c:pt>
                <c:pt idx="6848">
                  <c:v>45188.606549768519</c:v>
                </c:pt>
                <c:pt idx="6849">
                  <c:v>45188.606550925921</c:v>
                </c:pt>
                <c:pt idx="6850">
                  <c:v>45188.606553240737</c:v>
                </c:pt>
              </c:numCache>
            </c:numRef>
          </c:xVal>
          <c:yVal>
            <c:numRef>
              <c:f>'56Fe15_20230919_mod_kamakura_mo'!$V$6001:$V$12851</c:f>
              <c:numCache>
                <c:formatCode>General</c:formatCode>
                <c:ptCount val="6851"/>
                <c:pt idx="0">
                  <c:v>0.21060758100000002</c:v>
                </c:pt>
                <c:pt idx="1">
                  <c:v>0.23260551100000001</c:v>
                </c:pt>
                <c:pt idx="2">
                  <c:v>0.241455999</c:v>
                </c:pt>
                <c:pt idx="3">
                  <c:v>0.24967381700000002</c:v>
                </c:pt>
                <c:pt idx="4">
                  <c:v>0.25108513399999999</c:v>
                </c:pt>
                <c:pt idx="5">
                  <c:v>0.25081990599999998</c:v>
                </c:pt>
                <c:pt idx="6">
                  <c:v>0.24713599300000003</c:v>
                </c:pt>
                <c:pt idx="7">
                  <c:v>0.25348484500000001</c:v>
                </c:pt>
                <c:pt idx="8">
                  <c:v>0.25366351100000001</c:v>
                </c:pt>
                <c:pt idx="9">
                  <c:v>0.92355337599999998</c:v>
                </c:pt>
                <c:pt idx="10">
                  <c:v>0.94961813500000003</c:v>
                </c:pt>
                <c:pt idx="11">
                  <c:v>0.98228384200000007</c:v>
                </c:pt>
                <c:pt idx="12">
                  <c:v>1.0057452730000001</c:v>
                </c:pt>
                <c:pt idx="13">
                  <c:v>0.41788713399999999</c:v>
                </c:pt>
                <c:pt idx="14">
                  <c:v>0.433634672</c:v>
                </c:pt>
                <c:pt idx="15">
                  <c:v>0.45877949600000001</c:v>
                </c:pt>
                <c:pt idx="16">
                  <c:v>0.49036673400000003</c:v>
                </c:pt>
                <c:pt idx="17">
                  <c:v>0.42726567100000001</c:v>
                </c:pt>
                <c:pt idx="18">
                  <c:v>0.438550893</c:v>
                </c:pt>
                <c:pt idx="19">
                  <c:v>0.43195748099999998</c:v>
                </c:pt>
                <c:pt idx="20">
                  <c:v>0.44196308900000003</c:v>
                </c:pt>
                <c:pt idx="21">
                  <c:v>0.46825023099999996</c:v>
                </c:pt>
                <c:pt idx="22">
                  <c:v>0.46874537999999999</c:v>
                </c:pt>
                <c:pt idx="23">
                  <c:v>0.48933130399999997</c:v>
                </c:pt>
                <c:pt idx="24">
                  <c:v>0.49662548199999995</c:v>
                </c:pt>
                <c:pt idx="25">
                  <c:v>0.54946495699999998</c:v>
                </c:pt>
                <c:pt idx="26">
                  <c:v>0.61438556000000011</c:v>
                </c:pt>
                <c:pt idx="27">
                  <c:v>0.66109671599999997</c:v>
                </c:pt>
                <c:pt idx="28">
                  <c:v>0.29143385399999999</c:v>
                </c:pt>
                <c:pt idx="29">
                  <c:v>0.31714655599999997</c:v>
                </c:pt>
                <c:pt idx="30">
                  <c:v>0.30692410599999997</c:v>
                </c:pt>
                <c:pt idx="31">
                  <c:v>0.32426419700000003</c:v>
                </c:pt>
                <c:pt idx="32">
                  <c:v>0.32817160400000001</c:v>
                </c:pt>
                <c:pt idx="33">
                  <c:v>0.33981926800000001</c:v>
                </c:pt>
                <c:pt idx="34">
                  <c:v>0.33518224099999999</c:v>
                </c:pt>
                <c:pt idx="35">
                  <c:v>0.342704652</c:v>
                </c:pt>
                <c:pt idx="36">
                  <c:v>0.35788129500000004</c:v>
                </c:pt>
                <c:pt idx="37">
                  <c:v>0.37280952500000003</c:v>
                </c:pt>
                <c:pt idx="38">
                  <c:v>0.38672210800000001</c:v>
                </c:pt>
                <c:pt idx="39">
                  <c:v>0.39623788799999998</c:v>
                </c:pt>
                <c:pt idx="40">
                  <c:v>0.40073013300000004</c:v>
                </c:pt>
                <c:pt idx="41">
                  <c:v>0.41480692699999999</c:v>
                </c:pt>
                <c:pt idx="42">
                  <c:v>0.42247595900000001</c:v>
                </c:pt>
                <c:pt idx="43">
                  <c:v>0.448551176</c:v>
                </c:pt>
                <c:pt idx="44">
                  <c:v>1.6130989179999999</c:v>
                </c:pt>
                <c:pt idx="45">
                  <c:v>1.692267446</c:v>
                </c:pt>
                <c:pt idx="46">
                  <c:v>0.23740726200000001</c:v>
                </c:pt>
                <c:pt idx="47">
                  <c:v>0.22806151199999999</c:v>
                </c:pt>
                <c:pt idx="48">
                  <c:v>0.22975501499999998</c:v>
                </c:pt>
                <c:pt idx="49">
                  <c:v>0.23203259700000001</c:v>
                </c:pt>
                <c:pt idx="50">
                  <c:v>0.23807730599999999</c:v>
                </c:pt>
                <c:pt idx="51">
                  <c:v>0.32921377600000001</c:v>
                </c:pt>
                <c:pt idx="52">
                  <c:v>0.54907794499999996</c:v>
                </c:pt>
                <c:pt idx="53">
                  <c:v>0.54830474000000007</c:v>
                </c:pt>
                <c:pt idx="54">
                  <c:v>0.54637648500000002</c:v>
                </c:pt>
                <c:pt idx="55">
                  <c:v>0.92225283700000005</c:v>
                </c:pt>
                <c:pt idx="56">
                  <c:v>1.000797012</c:v>
                </c:pt>
                <c:pt idx="57">
                  <c:v>1.059202507</c:v>
                </c:pt>
                <c:pt idx="58">
                  <c:v>1.069702473</c:v>
                </c:pt>
                <c:pt idx="59">
                  <c:v>1.1632605499999999</c:v>
                </c:pt>
                <c:pt idx="60">
                  <c:v>1.319161598</c:v>
                </c:pt>
                <c:pt idx="61">
                  <c:v>1.716283392</c:v>
                </c:pt>
                <c:pt idx="62">
                  <c:v>1.7628566569999999</c:v>
                </c:pt>
                <c:pt idx="63">
                  <c:v>1.796714199</c:v>
                </c:pt>
                <c:pt idx="64">
                  <c:v>1.8480724800000001</c:v>
                </c:pt>
                <c:pt idx="65">
                  <c:v>2.5224234780000003</c:v>
                </c:pt>
                <c:pt idx="66">
                  <c:v>2.6499519550000001</c:v>
                </c:pt>
                <c:pt idx="67">
                  <c:v>2.5447375600000002</c:v>
                </c:pt>
                <c:pt idx="68">
                  <c:v>2.3024542000000001</c:v>
                </c:pt>
                <c:pt idx="69">
                  <c:v>2.478380595</c:v>
                </c:pt>
                <c:pt idx="70">
                  <c:v>2.450597578</c:v>
                </c:pt>
                <c:pt idx="71">
                  <c:v>2.564537182</c:v>
                </c:pt>
                <c:pt idx="72">
                  <c:v>2.566344768</c:v>
                </c:pt>
                <c:pt idx="73">
                  <c:v>2.5197589710000003</c:v>
                </c:pt>
                <c:pt idx="74">
                  <c:v>2.6027652509999997</c:v>
                </c:pt>
                <c:pt idx="75">
                  <c:v>2.5835805120000002</c:v>
                </c:pt>
                <c:pt idx="76">
                  <c:v>1.4927978470000001</c:v>
                </c:pt>
                <c:pt idx="77">
                  <c:v>1.5594555489999999</c:v>
                </c:pt>
                <c:pt idx="78">
                  <c:v>1.6023375120000001</c:v>
                </c:pt>
                <c:pt idx="79">
                  <c:v>1.667412297</c:v>
                </c:pt>
                <c:pt idx="80">
                  <c:v>1.6982397419999999</c:v>
                </c:pt>
                <c:pt idx="81">
                  <c:v>1.7072377300000001</c:v>
                </c:pt>
                <c:pt idx="82">
                  <c:v>1.7765727649999998</c:v>
                </c:pt>
                <c:pt idx="83">
                  <c:v>1.8043259700000001</c:v>
                </c:pt>
                <c:pt idx="84">
                  <c:v>1.8532883680000001</c:v>
                </c:pt>
                <c:pt idx="85">
                  <c:v>1.933316689</c:v>
                </c:pt>
                <c:pt idx="86">
                  <c:v>1.9312744720000001</c:v>
                </c:pt>
                <c:pt idx="87">
                  <c:v>1.955235168</c:v>
                </c:pt>
                <c:pt idx="88">
                  <c:v>2.3824950119999997</c:v>
                </c:pt>
                <c:pt idx="89">
                  <c:v>2.3293781640000004</c:v>
                </c:pt>
                <c:pt idx="90">
                  <c:v>2.3097660840000001</c:v>
                </c:pt>
                <c:pt idx="91">
                  <c:v>2.2878997979999998</c:v>
                </c:pt>
                <c:pt idx="92">
                  <c:v>2.319551396</c:v>
                </c:pt>
                <c:pt idx="93">
                  <c:v>2.3591089599999999</c:v>
                </c:pt>
                <c:pt idx="94">
                  <c:v>2.4325344530000002</c:v>
                </c:pt>
                <c:pt idx="95">
                  <c:v>2.4915120960000001</c:v>
                </c:pt>
                <c:pt idx="96">
                  <c:v>2.511782325</c:v>
                </c:pt>
                <c:pt idx="97">
                  <c:v>2.4967841580000001</c:v>
                </c:pt>
                <c:pt idx="98">
                  <c:v>2.5926984019999999</c:v>
                </c:pt>
                <c:pt idx="99">
                  <c:v>2.6220924500000002</c:v>
                </c:pt>
                <c:pt idx="100">
                  <c:v>1.478144868</c:v>
                </c:pt>
                <c:pt idx="101">
                  <c:v>1.391236618</c:v>
                </c:pt>
                <c:pt idx="102">
                  <c:v>1.5810295969999999</c:v>
                </c:pt>
                <c:pt idx="103">
                  <c:v>1.6487203560000001</c:v>
                </c:pt>
                <c:pt idx="104">
                  <c:v>1.6709405559999999</c:v>
                </c:pt>
                <c:pt idx="105">
                  <c:v>1.7000355380000001</c:v>
                </c:pt>
                <c:pt idx="106">
                  <c:v>1.77032499</c:v>
                </c:pt>
                <c:pt idx="107">
                  <c:v>1.7847278470000001</c:v>
                </c:pt>
                <c:pt idx="108">
                  <c:v>1.8545946389999999</c:v>
                </c:pt>
                <c:pt idx="109">
                  <c:v>1.910970576</c:v>
                </c:pt>
                <c:pt idx="110">
                  <c:v>1.89688499</c:v>
                </c:pt>
                <c:pt idx="111">
                  <c:v>1.955235168</c:v>
                </c:pt>
                <c:pt idx="112">
                  <c:v>1.9655948249999999</c:v>
                </c:pt>
                <c:pt idx="113">
                  <c:v>2.5250908020000002</c:v>
                </c:pt>
                <c:pt idx="114">
                  <c:v>2.3491567690000004</c:v>
                </c:pt>
                <c:pt idx="115">
                  <c:v>2.3179176369999999</c:v>
                </c:pt>
                <c:pt idx="116">
                  <c:v>2.2992119080000002</c:v>
                </c:pt>
                <c:pt idx="117">
                  <c:v>2.326917576</c:v>
                </c:pt>
                <c:pt idx="118">
                  <c:v>2.624865169</c:v>
                </c:pt>
                <c:pt idx="119">
                  <c:v>2.6073540039999998</c:v>
                </c:pt>
                <c:pt idx="120">
                  <c:v>2.6073540039999998</c:v>
                </c:pt>
                <c:pt idx="121">
                  <c:v>2.6220924500000002</c:v>
                </c:pt>
                <c:pt idx="122">
                  <c:v>2.660241107</c:v>
                </c:pt>
                <c:pt idx="123">
                  <c:v>2.5331097119999999</c:v>
                </c:pt>
                <c:pt idx="124">
                  <c:v>2.3707731499999998</c:v>
                </c:pt>
                <c:pt idx="125">
                  <c:v>2.3301989380000001</c:v>
                </c:pt>
                <c:pt idx="126">
                  <c:v>2.5188714270000001</c:v>
                </c:pt>
                <c:pt idx="127">
                  <c:v>2.4923899989999998</c:v>
                </c:pt>
                <c:pt idx="128">
                  <c:v>2.4514610650000002</c:v>
                </c:pt>
                <c:pt idx="129">
                  <c:v>2.4376817169999998</c:v>
                </c:pt>
                <c:pt idx="130">
                  <c:v>2.4376817169999998</c:v>
                </c:pt>
                <c:pt idx="131">
                  <c:v>2.4316776329999996</c:v>
                </c:pt>
                <c:pt idx="132">
                  <c:v>2.4411192759999998</c:v>
                </c:pt>
                <c:pt idx="133">
                  <c:v>2.4351067250000002</c:v>
                </c:pt>
                <c:pt idx="134">
                  <c:v>2.4095059329999997</c:v>
                </c:pt>
                <c:pt idx="135">
                  <c:v>2.4112042470000001</c:v>
                </c:pt>
                <c:pt idx="136">
                  <c:v>2.3968066450000003</c:v>
                </c:pt>
                <c:pt idx="137">
                  <c:v>2.325278628</c:v>
                </c:pt>
                <c:pt idx="138">
                  <c:v>2.276643344</c:v>
                </c:pt>
                <c:pt idx="139">
                  <c:v>1.943560213</c:v>
                </c:pt>
                <c:pt idx="140">
                  <c:v>1.9251607559999999</c:v>
                </c:pt>
                <c:pt idx="141">
                  <c:v>1.2376703869999999</c:v>
                </c:pt>
                <c:pt idx="142">
                  <c:v>1.345445158</c:v>
                </c:pt>
                <c:pt idx="143">
                  <c:v>1.437573306</c:v>
                </c:pt>
                <c:pt idx="144">
                  <c:v>1.451312715</c:v>
                </c:pt>
                <c:pt idx="145">
                  <c:v>1.5118510300000001</c:v>
                </c:pt>
                <c:pt idx="146">
                  <c:v>1.5360098470000001</c:v>
                </c:pt>
                <c:pt idx="147">
                  <c:v>1.5726967890000001</c:v>
                </c:pt>
                <c:pt idx="148">
                  <c:v>1.69465384</c:v>
                </c:pt>
                <c:pt idx="149">
                  <c:v>1.716283392</c:v>
                </c:pt>
                <c:pt idx="150">
                  <c:v>1.7979805940000002</c:v>
                </c:pt>
                <c:pt idx="151">
                  <c:v>1.8286433039999999</c:v>
                </c:pt>
                <c:pt idx="152">
                  <c:v>2.366600762</c:v>
                </c:pt>
                <c:pt idx="153">
                  <c:v>2.0913272680000001</c:v>
                </c:pt>
                <c:pt idx="154">
                  <c:v>2.1465647829999996</c:v>
                </c:pt>
                <c:pt idx="155">
                  <c:v>2.026772486</c:v>
                </c:pt>
                <c:pt idx="156">
                  <c:v>2.0490285039999998</c:v>
                </c:pt>
                <c:pt idx="157">
                  <c:v>2.0913272680000001</c:v>
                </c:pt>
                <c:pt idx="158">
                  <c:v>2.0447018969999999</c:v>
                </c:pt>
                <c:pt idx="159">
                  <c:v>2.0047582070000001</c:v>
                </c:pt>
                <c:pt idx="160">
                  <c:v>1.995597724</c:v>
                </c:pt>
                <c:pt idx="161">
                  <c:v>2.0418225689999998</c:v>
                </c:pt>
                <c:pt idx="162">
                  <c:v>2.2141548979999999</c:v>
                </c:pt>
                <c:pt idx="163">
                  <c:v>2.4462847050000001</c:v>
                </c:pt>
                <c:pt idx="164">
                  <c:v>1.3473424709999999</c:v>
                </c:pt>
                <c:pt idx="165">
                  <c:v>1.4360547570000002</c:v>
                </c:pt>
                <c:pt idx="166">
                  <c:v>1.4269770880000001</c:v>
                </c:pt>
                <c:pt idx="167">
                  <c:v>1.4446811290000001</c:v>
                </c:pt>
                <c:pt idx="168">
                  <c:v>1.4802293119999999</c:v>
                </c:pt>
                <c:pt idx="169">
                  <c:v>1.476583462</c:v>
                </c:pt>
                <c:pt idx="170">
                  <c:v>1.4739847830000001</c:v>
                </c:pt>
                <c:pt idx="171">
                  <c:v>1.4739847830000001</c:v>
                </c:pt>
                <c:pt idx="172">
                  <c:v>1.5075960820000001</c:v>
                </c:pt>
                <c:pt idx="173">
                  <c:v>1.5871683700000001</c:v>
                </c:pt>
                <c:pt idx="174">
                  <c:v>1.726593096</c:v>
                </c:pt>
                <c:pt idx="175">
                  <c:v>1.7672093469999999</c:v>
                </c:pt>
                <c:pt idx="176">
                  <c:v>1.8480724800000001</c:v>
                </c:pt>
                <c:pt idx="177">
                  <c:v>1.853941388</c:v>
                </c:pt>
                <c:pt idx="178">
                  <c:v>1.8703418859999998</c:v>
                </c:pt>
                <c:pt idx="179">
                  <c:v>1.947672804</c:v>
                </c:pt>
                <c:pt idx="180">
                  <c:v>2.0118333349999999</c:v>
                </c:pt>
                <c:pt idx="181">
                  <c:v>2.2471600220000001</c:v>
                </c:pt>
                <c:pt idx="182">
                  <c:v>2.6574310190000001</c:v>
                </c:pt>
                <c:pt idx="183">
                  <c:v>2.570869311</c:v>
                </c:pt>
                <c:pt idx="184">
                  <c:v>2.2133749979999999</c:v>
                </c:pt>
                <c:pt idx="185">
                  <c:v>1.987879248</c:v>
                </c:pt>
                <c:pt idx="186">
                  <c:v>1.966287417</c:v>
                </c:pt>
                <c:pt idx="187">
                  <c:v>1.882903228</c:v>
                </c:pt>
                <c:pt idx="188">
                  <c:v>1.8454700439999998</c:v>
                </c:pt>
                <c:pt idx="189">
                  <c:v>1.9082795670000001</c:v>
                </c:pt>
                <c:pt idx="190">
                  <c:v>1.843520622</c:v>
                </c:pt>
                <c:pt idx="191">
                  <c:v>1.784099206</c:v>
                </c:pt>
                <c:pt idx="192">
                  <c:v>1.7753214479999999</c:v>
                </c:pt>
                <c:pt idx="193">
                  <c:v>1.77032499</c:v>
                </c:pt>
                <c:pt idx="194">
                  <c:v>1.7144704340000001</c:v>
                </c:pt>
                <c:pt idx="195">
                  <c:v>1.7332970590000001</c:v>
                </c:pt>
                <c:pt idx="196">
                  <c:v>1.740027051</c:v>
                </c:pt>
                <c:pt idx="197">
                  <c:v>1.7284188739999999</c:v>
                </c:pt>
                <c:pt idx="198">
                  <c:v>1.6928637289999999</c:v>
                </c:pt>
                <c:pt idx="199">
                  <c:v>1.7030327510000001</c:v>
                </c:pt>
                <c:pt idx="200">
                  <c:v>1.7168881380000001</c:v>
                </c:pt>
                <c:pt idx="201">
                  <c:v>1.7144704340000001</c:v>
                </c:pt>
                <c:pt idx="202">
                  <c:v>1.7229473239999999</c:v>
                </c:pt>
                <c:pt idx="203">
                  <c:v>1.735741311</c:v>
                </c:pt>
                <c:pt idx="204">
                  <c:v>1.6458187280000001</c:v>
                </c:pt>
                <c:pt idx="205">
                  <c:v>1.676837586</c:v>
                </c:pt>
                <c:pt idx="206">
                  <c:v>1.8177242450000002</c:v>
                </c:pt>
                <c:pt idx="207">
                  <c:v>1.910297468</c:v>
                </c:pt>
                <c:pt idx="208">
                  <c:v>1.9123175029999999</c:v>
                </c:pt>
                <c:pt idx="209">
                  <c:v>2.0584342529999997</c:v>
                </c:pt>
                <c:pt idx="210">
                  <c:v>2.2125953740000002</c:v>
                </c:pt>
                <c:pt idx="211">
                  <c:v>2.2266707289999998</c:v>
                </c:pt>
                <c:pt idx="212">
                  <c:v>2.2734373990000001</c:v>
                </c:pt>
                <c:pt idx="213">
                  <c:v>1.1960903869999999</c:v>
                </c:pt>
                <c:pt idx="214">
                  <c:v>1.2766416229999999</c:v>
                </c:pt>
                <c:pt idx="215">
                  <c:v>1.3402413100000001</c:v>
                </c:pt>
                <c:pt idx="216">
                  <c:v>1.3544812580000001</c:v>
                </c:pt>
                <c:pt idx="217">
                  <c:v>1.4487585099999998</c:v>
                </c:pt>
                <c:pt idx="218">
                  <c:v>1.4631201789999999</c:v>
                </c:pt>
                <c:pt idx="219">
                  <c:v>1.574359829</c:v>
                </c:pt>
                <c:pt idx="220">
                  <c:v>1.579359511</c:v>
                </c:pt>
                <c:pt idx="221">
                  <c:v>1.6493012949999999</c:v>
                </c:pt>
                <c:pt idx="222">
                  <c:v>1.771572785</c:v>
                </c:pt>
                <c:pt idx="223">
                  <c:v>1.8363903419999998</c:v>
                </c:pt>
                <c:pt idx="224">
                  <c:v>1.9015686109999999</c:v>
                </c:pt>
                <c:pt idx="225">
                  <c:v>2.4454230419999998</c:v>
                </c:pt>
                <c:pt idx="226">
                  <c:v>2.2535022709999999</c:v>
                </c:pt>
                <c:pt idx="227">
                  <c:v>2.2251023890000003</c:v>
                </c:pt>
                <c:pt idx="228">
                  <c:v>2.3359524600000001</c:v>
                </c:pt>
                <c:pt idx="229">
                  <c:v>2.3301989380000001</c:v>
                </c:pt>
                <c:pt idx="230">
                  <c:v>2.303265487</c:v>
                </c:pt>
                <c:pt idx="231">
                  <c:v>2.266240518</c:v>
                </c:pt>
                <c:pt idx="232">
                  <c:v>2.266240518</c:v>
                </c:pt>
                <c:pt idx="233">
                  <c:v>2.2125953740000002</c:v>
                </c:pt>
                <c:pt idx="234">
                  <c:v>2.2558852259999997</c:v>
                </c:pt>
                <c:pt idx="235">
                  <c:v>2.2243186329999998</c:v>
                </c:pt>
                <c:pt idx="236">
                  <c:v>2.2188400689999996</c:v>
                </c:pt>
                <c:pt idx="237">
                  <c:v>2.2235351540000003</c:v>
                </c:pt>
                <c:pt idx="238">
                  <c:v>2.2094796200000002</c:v>
                </c:pt>
                <c:pt idx="239">
                  <c:v>2.287093923</c:v>
                </c:pt>
                <c:pt idx="240">
                  <c:v>2.2439955949999999</c:v>
                </c:pt>
                <c:pt idx="241">
                  <c:v>2.266240518</c:v>
                </c:pt>
                <c:pt idx="242">
                  <c:v>2.1647911309999999</c:v>
                </c:pt>
                <c:pt idx="243">
                  <c:v>2.1986089929999997</c:v>
                </c:pt>
                <c:pt idx="244">
                  <c:v>2.3301989380000001</c:v>
                </c:pt>
                <c:pt idx="245">
                  <c:v>2.3691033130000001</c:v>
                </c:pt>
                <c:pt idx="246">
                  <c:v>2.3532984029999997</c:v>
                </c:pt>
                <c:pt idx="247">
                  <c:v>2.3450224239999997</c:v>
                </c:pt>
                <c:pt idx="248">
                  <c:v>2.3641008550000002</c:v>
                </c:pt>
                <c:pt idx="249">
                  <c:v>2.305701064</c:v>
                </c:pt>
                <c:pt idx="250">
                  <c:v>2.2686369430000002</c:v>
                </c:pt>
                <c:pt idx="251">
                  <c:v>2.3334849269999998</c:v>
                </c:pt>
                <c:pt idx="252">
                  <c:v>2.3359524600000001</c:v>
                </c:pt>
                <c:pt idx="253">
                  <c:v>2.3441964290000001</c:v>
                </c:pt>
                <c:pt idx="254">
                  <c:v>2.3425453109999999</c:v>
                </c:pt>
                <c:pt idx="255">
                  <c:v>2.2463684969999997</c:v>
                </c:pt>
                <c:pt idx="256">
                  <c:v>2.234529024</c:v>
                </c:pt>
                <c:pt idx="257">
                  <c:v>1.9421912800000001</c:v>
                </c:pt>
                <c:pt idx="258">
                  <c:v>1.911643921</c:v>
                </c:pt>
                <c:pt idx="259">
                  <c:v>1.329893918</c:v>
                </c:pt>
                <c:pt idx="260">
                  <c:v>1.4350432820000001</c:v>
                </c:pt>
                <c:pt idx="261">
                  <c:v>1.4199563689999999</c:v>
                </c:pt>
                <c:pt idx="262">
                  <c:v>1.508658695</c:v>
                </c:pt>
                <c:pt idx="263">
                  <c:v>1.6273688549999998</c:v>
                </c:pt>
                <c:pt idx="264">
                  <c:v>1.695250964</c:v>
                </c:pt>
                <c:pt idx="265">
                  <c:v>1.846120309</c:v>
                </c:pt>
                <c:pt idx="266">
                  <c:v>2.4129037589999998</c:v>
                </c:pt>
                <c:pt idx="267">
                  <c:v>2.1090845969999998</c:v>
                </c:pt>
                <c:pt idx="268">
                  <c:v>1.908951963</c:v>
                </c:pt>
                <c:pt idx="269">
                  <c:v>1.8286433039999999</c:v>
                </c:pt>
                <c:pt idx="270">
                  <c:v>1.861139815</c:v>
                </c:pt>
                <c:pt idx="271">
                  <c:v>1.7903955920000001</c:v>
                </c:pt>
                <c:pt idx="272">
                  <c:v>1.784099206</c:v>
                </c:pt>
                <c:pt idx="273">
                  <c:v>1.719915063</c:v>
                </c:pt>
                <c:pt idx="274">
                  <c:v>1.6970435990000001</c:v>
                </c:pt>
                <c:pt idx="275">
                  <c:v>1.6880993399999999</c:v>
                </c:pt>
                <c:pt idx="276">
                  <c:v>1.6603781129999999</c:v>
                </c:pt>
                <c:pt idx="277">
                  <c:v>1.6296637300000001</c:v>
                </c:pt>
                <c:pt idx="278">
                  <c:v>1.6148046819999999</c:v>
                </c:pt>
                <c:pt idx="279">
                  <c:v>1.6562885519999999</c:v>
                </c:pt>
                <c:pt idx="280">
                  <c:v>1.588846714</c:v>
                </c:pt>
                <c:pt idx="281">
                  <c:v>1.6533736050000001</c:v>
                </c:pt>
                <c:pt idx="282">
                  <c:v>1.6423435150000001</c:v>
                </c:pt>
                <c:pt idx="283">
                  <c:v>1.643501103</c:v>
                </c:pt>
                <c:pt idx="284">
                  <c:v>1.672707484</c:v>
                </c:pt>
                <c:pt idx="285">
                  <c:v>1.6738864739999999</c:v>
                </c:pt>
                <c:pt idx="286">
                  <c:v>1.6406086609999999</c:v>
                </c:pt>
                <c:pt idx="287">
                  <c:v>1.6469787659999999</c:v>
                </c:pt>
                <c:pt idx="288">
                  <c:v>1.6721183000000002</c:v>
                </c:pt>
                <c:pt idx="289">
                  <c:v>1.675656517</c:v>
                </c:pt>
                <c:pt idx="290">
                  <c:v>1.6892891779999999</c:v>
                </c:pt>
                <c:pt idx="291">
                  <c:v>1.6233605959999999</c:v>
                </c:pt>
                <c:pt idx="292">
                  <c:v>1.748014376</c:v>
                </c:pt>
                <c:pt idx="293">
                  <c:v>1.772821459</c:v>
                </c:pt>
                <c:pt idx="294">
                  <c:v>1.818364734</c:v>
                </c:pt>
                <c:pt idx="295">
                  <c:v>1.7740710129999999</c:v>
                </c:pt>
                <c:pt idx="296">
                  <c:v>1.8190054490000001</c:v>
                </c:pt>
                <c:pt idx="297">
                  <c:v>1.853941388</c:v>
                </c:pt>
                <c:pt idx="298">
                  <c:v>1.8982219889999998</c:v>
                </c:pt>
                <c:pt idx="299">
                  <c:v>2.0075852680000001</c:v>
                </c:pt>
                <c:pt idx="300">
                  <c:v>2.0196448199999999</c:v>
                </c:pt>
                <c:pt idx="301">
                  <c:v>2.115782399</c:v>
                </c:pt>
                <c:pt idx="302">
                  <c:v>2.1314934380000001</c:v>
                </c:pt>
                <c:pt idx="303">
                  <c:v>2.0994474089999997</c:v>
                </c:pt>
                <c:pt idx="304">
                  <c:v>2.1503492409999998</c:v>
                </c:pt>
                <c:pt idx="305">
                  <c:v>1.7096452340000001</c:v>
                </c:pt>
                <c:pt idx="306">
                  <c:v>1.171073086</c:v>
                </c:pt>
                <c:pt idx="307">
                  <c:v>1.2623302799999998</c:v>
                </c:pt>
                <c:pt idx="308">
                  <c:v>1.292025247</c:v>
                </c:pt>
                <c:pt idx="309">
                  <c:v>1.3630977470000001</c:v>
                </c:pt>
                <c:pt idx="310">
                  <c:v>1.422961009</c:v>
                </c:pt>
                <c:pt idx="311">
                  <c:v>1.4411228359999999</c:v>
                </c:pt>
                <c:pt idx="312">
                  <c:v>1.546870652</c:v>
                </c:pt>
                <c:pt idx="313">
                  <c:v>1.5989541110000001</c:v>
                </c:pt>
                <c:pt idx="314">
                  <c:v>1.746167899</c:v>
                </c:pt>
                <c:pt idx="315">
                  <c:v>2.247951826</c:v>
                </c:pt>
                <c:pt idx="316">
                  <c:v>2.0832385330000003</c:v>
                </c:pt>
                <c:pt idx="317">
                  <c:v>1.973226776</c:v>
                </c:pt>
                <c:pt idx="318">
                  <c:v>1.9082795670000001</c:v>
                </c:pt>
                <c:pt idx="319">
                  <c:v>1.8982219889999998</c:v>
                </c:pt>
                <c:pt idx="320">
                  <c:v>1.911643921</c:v>
                </c:pt>
                <c:pt idx="321">
                  <c:v>1.940139689</c:v>
                </c:pt>
                <c:pt idx="322">
                  <c:v>1.861139815</c:v>
                </c:pt>
                <c:pt idx="323">
                  <c:v>1.8305769940000001</c:v>
                </c:pt>
                <c:pt idx="324">
                  <c:v>1.810055953</c:v>
                </c:pt>
                <c:pt idx="325">
                  <c:v>1.786615099</c:v>
                </c:pt>
                <c:pt idx="326">
                  <c:v>1.7828425890000001</c:v>
                </c:pt>
                <c:pt idx="327">
                  <c:v>1.803690426</c:v>
                </c:pt>
                <c:pt idx="328">
                  <c:v>1.7684549460000001</c:v>
                </c:pt>
                <c:pt idx="329">
                  <c:v>1.780959322</c:v>
                </c:pt>
                <c:pt idx="330">
                  <c:v>1.7740710129999999</c:v>
                </c:pt>
                <c:pt idx="331">
                  <c:v>1.760994502</c:v>
                </c:pt>
                <c:pt idx="332">
                  <c:v>1.729027895</c:v>
                </c:pt>
                <c:pt idx="333">
                  <c:v>1.7734461260000001</c:v>
                </c:pt>
                <c:pt idx="334">
                  <c:v>1.7746961209999998</c:v>
                </c:pt>
                <c:pt idx="335">
                  <c:v>1.7834707869999999</c:v>
                </c:pt>
                <c:pt idx="336">
                  <c:v>1.7302465819999999</c:v>
                </c:pt>
                <c:pt idx="337">
                  <c:v>1.7897649550000001</c:v>
                </c:pt>
                <c:pt idx="338">
                  <c:v>1.814525183</c:v>
                </c:pt>
                <c:pt idx="339">
                  <c:v>1.7941840850000002</c:v>
                </c:pt>
                <c:pt idx="340">
                  <c:v>1.8196463890000001</c:v>
                </c:pt>
                <c:pt idx="341">
                  <c:v>1.8273553119999999</c:v>
                </c:pt>
                <c:pt idx="342">
                  <c:v>1.8480724800000001</c:v>
                </c:pt>
                <c:pt idx="343">
                  <c:v>1.8402761599999999</c:v>
                </c:pt>
                <c:pt idx="344">
                  <c:v>1.82928764</c:v>
                </c:pt>
                <c:pt idx="345">
                  <c:v>1.8703418859999998</c:v>
                </c:pt>
                <c:pt idx="346">
                  <c:v>1.8559018300000001</c:v>
                </c:pt>
                <c:pt idx="347">
                  <c:v>1.9292344129999999</c:v>
                </c:pt>
                <c:pt idx="348">
                  <c:v>1.915688976</c:v>
                </c:pt>
                <c:pt idx="349">
                  <c:v>1.954546468</c:v>
                </c:pt>
                <c:pt idx="350">
                  <c:v>1.9299141930000001</c:v>
                </c:pt>
                <c:pt idx="351">
                  <c:v>2.0274866349999998</c:v>
                </c:pt>
                <c:pt idx="352">
                  <c:v>2.0533642670000001</c:v>
                </c:pt>
                <c:pt idx="353">
                  <c:v>2.0635167569999999</c:v>
                </c:pt>
                <c:pt idx="354">
                  <c:v>2.0540877850000001</c:v>
                </c:pt>
                <c:pt idx="355">
                  <c:v>2.1625044010000001</c:v>
                </c:pt>
                <c:pt idx="356">
                  <c:v>2.203261269</c:v>
                </c:pt>
                <c:pt idx="357">
                  <c:v>2.2211863709999999</c:v>
                </c:pt>
                <c:pt idx="358">
                  <c:v>2.183172238</c:v>
                </c:pt>
                <c:pt idx="359">
                  <c:v>2.2243186329999998</c:v>
                </c:pt>
                <c:pt idx="360">
                  <c:v>2.2298107249999997</c:v>
                </c:pt>
                <c:pt idx="361">
                  <c:v>1.8749599700000001</c:v>
                </c:pt>
                <c:pt idx="362">
                  <c:v>1.8513306869999999</c:v>
                </c:pt>
                <c:pt idx="363">
                  <c:v>1.919066393</c:v>
                </c:pt>
                <c:pt idx="364">
                  <c:v>1.299786434</c:v>
                </c:pt>
                <c:pt idx="365">
                  <c:v>1.324750219</c:v>
                </c:pt>
                <c:pt idx="366">
                  <c:v>1.6199328040000001</c:v>
                </c:pt>
                <c:pt idx="367">
                  <c:v>1.496483732</c:v>
                </c:pt>
                <c:pt idx="368">
                  <c:v>1.586050459</c:v>
                </c:pt>
                <c:pt idx="369">
                  <c:v>1.6227887940000001</c:v>
                </c:pt>
                <c:pt idx="370">
                  <c:v>2.2527085120000003</c:v>
                </c:pt>
                <c:pt idx="371">
                  <c:v>2.2495362709999998</c:v>
                </c:pt>
                <c:pt idx="372">
                  <c:v>1.9963008879999999</c:v>
                </c:pt>
                <c:pt idx="373">
                  <c:v>1.9299141930000001</c:v>
                </c:pt>
                <c:pt idx="374">
                  <c:v>1.973922057</c:v>
                </c:pt>
                <c:pt idx="375">
                  <c:v>1.9312744720000001</c:v>
                </c:pt>
                <c:pt idx="376">
                  <c:v>1.883566683</c:v>
                </c:pt>
                <c:pt idx="377">
                  <c:v>1.8888827479999999</c:v>
                </c:pt>
                <c:pt idx="378">
                  <c:v>1.8467708039999999</c:v>
                </c:pt>
                <c:pt idx="379">
                  <c:v>1.8487236629999999</c:v>
                </c:pt>
                <c:pt idx="380">
                  <c:v>1.802420009</c:v>
                </c:pt>
                <c:pt idx="381">
                  <c:v>1.803690426</c:v>
                </c:pt>
                <c:pt idx="382">
                  <c:v>1.7935521130000001</c:v>
                </c:pt>
                <c:pt idx="383">
                  <c:v>1.7960813359999999</c:v>
                </c:pt>
                <c:pt idx="384">
                  <c:v>1.7885043470000002</c:v>
                </c:pt>
                <c:pt idx="385">
                  <c:v>1.7828425890000001</c:v>
                </c:pt>
                <c:pt idx="386">
                  <c:v>1.725984932</c:v>
                </c:pt>
                <c:pt idx="387">
                  <c:v>1.772821459</c:v>
                </c:pt>
                <c:pt idx="388">
                  <c:v>1.73696473</c:v>
                </c:pt>
                <c:pt idx="389">
                  <c:v>1.780332008</c:v>
                </c:pt>
                <c:pt idx="390">
                  <c:v>1.7616150020000001</c:v>
                </c:pt>
                <c:pt idx="391">
                  <c:v>1.7622357199999998</c:v>
                </c:pt>
                <c:pt idx="392">
                  <c:v>1.7828425890000001</c:v>
                </c:pt>
                <c:pt idx="393">
                  <c:v>1.779078044</c:v>
                </c:pt>
                <c:pt idx="394">
                  <c:v>1.787874376</c:v>
                </c:pt>
                <c:pt idx="395">
                  <c:v>1.8068703860000002</c:v>
                </c:pt>
                <c:pt idx="396">
                  <c:v>1.8132471350000001</c:v>
                </c:pt>
                <c:pt idx="397">
                  <c:v>1.8177242450000002</c:v>
                </c:pt>
                <c:pt idx="398">
                  <c:v>1.810055953</c:v>
                </c:pt>
                <c:pt idx="399">
                  <c:v>1.811331751</c:v>
                </c:pt>
                <c:pt idx="400">
                  <c:v>1.811331751</c:v>
                </c:pt>
                <c:pt idx="401">
                  <c:v>1.861139815</c:v>
                </c:pt>
                <c:pt idx="402">
                  <c:v>1.853941388</c:v>
                </c:pt>
                <c:pt idx="403">
                  <c:v>1.8467708039999999</c:v>
                </c:pt>
                <c:pt idx="404">
                  <c:v>1.8617956019999999</c:v>
                </c:pt>
                <c:pt idx="405">
                  <c:v>1.9042501569999999</c:v>
                </c:pt>
                <c:pt idx="406">
                  <c:v>1.9096245970000001</c:v>
                </c:pt>
                <c:pt idx="407">
                  <c:v>1.9082795670000001</c:v>
                </c:pt>
                <c:pt idx="408">
                  <c:v>1.902238643</c:v>
                </c:pt>
                <c:pt idx="409">
                  <c:v>1.9442450409999998</c:v>
                </c:pt>
                <c:pt idx="410">
                  <c:v>1.934679367</c:v>
                </c:pt>
                <c:pt idx="411">
                  <c:v>1.947672804</c:v>
                </c:pt>
                <c:pt idx="412">
                  <c:v>1.9123175029999999</c:v>
                </c:pt>
                <c:pt idx="413">
                  <c:v>2.0005250779999999</c:v>
                </c:pt>
                <c:pt idx="414">
                  <c:v>2.0439816849999999</c:v>
                </c:pt>
                <c:pt idx="415">
                  <c:v>2.0210683449999998</c:v>
                </c:pt>
                <c:pt idx="416">
                  <c:v>2.0606109339999996</c:v>
                </c:pt>
                <c:pt idx="417">
                  <c:v>2.1061146060000002</c:v>
                </c:pt>
                <c:pt idx="418">
                  <c:v>2.1420322240000003</c:v>
                </c:pt>
                <c:pt idx="419">
                  <c:v>2.0950143400000001</c:v>
                </c:pt>
                <c:pt idx="420">
                  <c:v>2.1465647829999996</c:v>
                </c:pt>
                <c:pt idx="421">
                  <c:v>2.2087013670000002</c:v>
                </c:pt>
                <c:pt idx="422">
                  <c:v>2.2048142139999998</c:v>
                </c:pt>
                <c:pt idx="423">
                  <c:v>2.2400463260000003</c:v>
                </c:pt>
                <c:pt idx="424">
                  <c:v>2.2734373990000001</c:v>
                </c:pt>
                <c:pt idx="425">
                  <c:v>2.2984020479999998</c:v>
                </c:pt>
                <c:pt idx="426">
                  <c:v>2.271836119</c:v>
                </c:pt>
                <c:pt idx="427">
                  <c:v>2.2878997979999998</c:v>
                </c:pt>
                <c:pt idx="428">
                  <c:v>2.2750398070000002</c:v>
                </c:pt>
                <c:pt idx="429">
                  <c:v>2.2846780010000001</c:v>
                </c:pt>
                <c:pt idx="430">
                  <c:v>2.2903191270000001</c:v>
                </c:pt>
                <c:pt idx="431">
                  <c:v>2.2638466239999997</c:v>
                </c:pt>
                <c:pt idx="432">
                  <c:v>2.2919334340000002</c:v>
                </c:pt>
                <c:pt idx="433">
                  <c:v>2.3081392169999999</c:v>
                </c:pt>
                <c:pt idx="434">
                  <c:v>2.2967831849999998</c:v>
                </c:pt>
                <c:pt idx="435">
                  <c:v>2.2862883320000003</c:v>
                </c:pt>
                <c:pt idx="436">
                  <c:v>2.3400708140000002</c:v>
                </c:pt>
                <c:pt idx="437">
                  <c:v>2.3516408740000001</c:v>
                </c:pt>
                <c:pt idx="438">
                  <c:v>1.93263571</c:v>
                </c:pt>
                <c:pt idx="439">
                  <c:v>1.5854917989999999</c:v>
                </c:pt>
                <c:pt idx="440">
                  <c:v>1.3712858670000001</c:v>
                </c:pt>
                <c:pt idx="441">
                  <c:v>1.4065138079999999</c:v>
                </c:pt>
                <c:pt idx="442">
                  <c:v>1.467249601</c:v>
                </c:pt>
                <c:pt idx="443">
                  <c:v>1.5583571569999999</c:v>
                </c:pt>
                <c:pt idx="444">
                  <c:v>1.6074260419999999</c:v>
                </c:pt>
                <c:pt idx="445">
                  <c:v>1.795448696</c:v>
                </c:pt>
                <c:pt idx="446">
                  <c:v>1.9150142060000002</c:v>
                </c:pt>
                <c:pt idx="447">
                  <c:v>2.1247459009999998</c:v>
                </c:pt>
                <c:pt idx="448">
                  <c:v>2.1187660240000001</c:v>
                </c:pt>
                <c:pt idx="449">
                  <c:v>2.0584342529999997</c:v>
                </c:pt>
                <c:pt idx="450">
                  <c:v>2.0403844260000001</c:v>
                </c:pt>
                <c:pt idx="451">
                  <c:v>2.0005250779999999</c:v>
                </c:pt>
                <c:pt idx="452">
                  <c:v>1.9822845680000001</c:v>
                </c:pt>
                <c:pt idx="453">
                  <c:v>1.9850799370000001</c:v>
                </c:pt>
                <c:pt idx="454">
                  <c:v>1.9265176850000001</c:v>
                </c:pt>
                <c:pt idx="455">
                  <c:v>1.93263571</c:v>
                </c:pt>
                <c:pt idx="456">
                  <c:v>1.9035794160000001</c:v>
                </c:pt>
                <c:pt idx="457">
                  <c:v>1.933997908</c:v>
                </c:pt>
                <c:pt idx="458">
                  <c:v>1.8756206259999999</c:v>
                </c:pt>
                <c:pt idx="459">
                  <c:v>1.8749599700000001</c:v>
                </c:pt>
                <c:pt idx="460">
                  <c:v>1.86770809</c:v>
                </c:pt>
                <c:pt idx="461">
                  <c:v>1.8389799740000001</c:v>
                </c:pt>
                <c:pt idx="462">
                  <c:v>1.8480724800000001</c:v>
                </c:pt>
                <c:pt idx="463">
                  <c:v>1.8409245949999999</c:v>
                </c:pt>
                <c:pt idx="464">
                  <c:v>1.8228544799999999</c:v>
                </c:pt>
                <c:pt idx="465">
                  <c:v>1.835096893</c:v>
                </c:pt>
                <c:pt idx="466">
                  <c:v>1.814525183</c:v>
                </c:pt>
                <c:pt idx="467">
                  <c:v>1.7979805940000002</c:v>
                </c:pt>
                <c:pt idx="468">
                  <c:v>1.7986141259999999</c:v>
                </c:pt>
                <c:pt idx="469">
                  <c:v>1.7634778129999999</c:v>
                </c:pt>
                <c:pt idx="470">
                  <c:v>1.8254250249999999</c:v>
                </c:pt>
                <c:pt idx="471">
                  <c:v>1.782214612</c:v>
                </c:pt>
                <c:pt idx="472">
                  <c:v>1.8215705660000001</c:v>
                </c:pt>
                <c:pt idx="473">
                  <c:v>1.7847278470000001</c:v>
                </c:pt>
                <c:pt idx="474">
                  <c:v>1.8260682269999999</c:v>
                </c:pt>
                <c:pt idx="475">
                  <c:v>1.8132471350000001</c:v>
                </c:pt>
                <c:pt idx="476">
                  <c:v>1.7678320369999998</c:v>
                </c:pt>
                <c:pt idx="477">
                  <c:v>1.818364734</c:v>
                </c:pt>
                <c:pt idx="478">
                  <c:v>1.8126084490000001</c:v>
                </c:pt>
                <c:pt idx="479">
                  <c:v>1.8132471350000001</c:v>
                </c:pt>
                <c:pt idx="480">
                  <c:v>1.7935521130000001</c:v>
                </c:pt>
                <c:pt idx="481">
                  <c:v>1.8196463890000001</c:v>
                </c:pt>
                <c:pt idx="482">
                  <c:v>1.7897649550000001</c:v>
                </c:pt>
                <c:pt idx="483">
                  <c:v>1.8132471350000001</c:v>
                </c:pt>
                <c:pt idx="484">
                  <c:v>1.8234967770000001</c:v>
                </c:pt>
                <c:pt idx="485">
                  <c:v>1.8177242450000002</c:v>
                </c:pt>
                <c:pt idx="486">
                  <c:v>1.813886047</c:v>
                </c:pt>
                <c:pt idx="487">
                  <c:v>1.835096893</c:v>
                </c:pt>
                <c:pt idx="488">
                  <c:v>1.8519830179999999</c:v>
                </c:pt>
                <c:pt idx="489">
                  <c:v>1.824782049</c:v>
                </c:pt>
                <c:pt idx="490">
                  <c:v>1.8789274009999999</c:v>
                </c:pt>
                <c:pt idx="491">
                  <c:v>1.8474215270000001</c:v>
                </c:pt>
                <c:pt idx="492">
                  <c:v>1.8729793970000002</c:v>
                </c:pt>
                <c:pt idx="493">
                  <c:v>1.8552481190000001</c:v>
                </c:pt>
                <c:pt idx="494">
                  <c:v>1.861139815</c:v>
                </c:pt>
                <c:pt idx="495">
                  <c:v>1.9238047819999999</c:v>
                </c:pt>
                <c:pt idx="496">
                  <c:v>1.857209943</c:v>
                </c:pt>
                <c:pt idx="497">
                  <c:v>1.8988908419999999</c:v>
                </c:pt>
                <c:pt idx="498">
                  <c:v>1.8862228430000001</c:v>
                </c:pt>
                <c:pt idx="499">
                  <c:v>1.890880138</c:v>
                </c:pt>
                <c:pt idx="500">
                  <c:v>1.9299141930000001</c:v>
                </c:pt>
                <c:pt idx="501">
                  <c:v>1.91974259</c:v>
                </c:pt>
                <c:pt idx="502">
                  <c:v>1.9374076039999999</c:v>
                </c:pt>
                <c:pt idx="503">
                  <c:v>1.8988908419999999</c:v>
                </c:pt>
                <c:pt idx="504">
                  <c:v>1.962826894</c:v>
                </c:pt>
                <c:pt idx="505">
                  <c:v>1.9299141930000001</c:v>
                </c:pt>
                <c:pt idx="506">
                  <c:v>1.9278755699999999</c:v>
                </c:pt>
                <c:pt idx="507">
                  <c:v>1.9573027219999999</c:v>
                </c:pt>
                <c:pt idx="508">
                  <c:v>1.9753133549999999</c:v>
                </c:pt>
                <c:pt idx="509">
                  <c:v>1.9593724620000001</c:v>
                </c:pt>
                <c:pt idx="510">
                  <c:v>1.951794096</c:v>
                </c:pt>
                <c:pt idx="511">
                  <c:v>1.940823312</c:v>
                </c:pt>
                <c:pt idx="512">
                  <c:v>1.9367251839999999</c:v>
                </c:pt>
                <c:pt idx="513">
                  <c:v>1.9367251839999999</c:v>
                </c:pt>
                <c:pt idx="514">
                  <c:v>2.0260585889999998</c:v>
                </c:pt>
                <c:pt idx="515">
                  <c:v>1.9836817599999998</c:v>
                </c:pt>
                <c:pt idx="516">
                  <c:v>2.0196448199999999</c:v>
                </c:pt>
                <c:pt idx="517">
                  <c:v>2.0490285039999998</c:v>
                </c:pt>
                <c:pt idx="518">
                  <c:v>2.0715289170000002</c:v>
                </c:pt>
                <c:pt idx="519">
                  <c:v>2.05047274</c:v>
                </c:pt>
                <c:pt idx="520">
                  <c:v>2.0737194450000001</c:v>
                </c:pt>
                <c:pt idx="521">
                  <c:v>2.0584342529999997</c:v>
                </c:pt>
                <c:pt idx="522">
                  <c:v>2.1001871649999999</c:v>
                </c:pt>
                <c:pt idx="523">
                  <c:v>2.1670802789999999</c:v>
                </c:pt>
                <c:pt idx="524">
                  <c:v>2.1747282700000001</c:v>
                </c:pt>
                <c:pt idx="525">
                  <c:v>2.2087013670000002</c:v>
                </c:pt>
                <c:pt idx="526">
                  <c:v>2.1978345690000003</c:v>
                </c:pt>
                <c:pt idx="527">
                  <c:v>2.2463684969999997</c:v>
                </c:pt>
                <c:pt idx="528">
                  <c:v>2.0817712190000002</c:v>
                </c:pt>
                <c:pt idx="529">
                  <c:v>2.2862883320000003</c:v>
                </c:pt>
                <c:pt idx="530">
                  <c:v>2.2878997979999998</c:v>
                </c:pt>
                <c:pt idx="531">
                  <c:v>2.2726366179999999</c:v>
                </c:pt>
                <c:pt idx="532">
                  <c:v>2.2782480120000002</c:v>
                </c:pt>
                <c:pt idx="533">
                  <c:v>2.2806571349999998</c:v>
                </c:pt>
                <c:pt idx="534">
                  <c:v>2.2758414339999997</c:v>
                </c:pt>
                <c:pt idx="535">
                  <c:v>2.2895124</c:v>
                </c:pt>
                <c:pt idx="536">
                  <c:v>2.3138382710000003</c:v>
                </c:pt>
                <c:pt idx="537">
                  <c:v>1.9150142060000002</c:v>
                </c:pt>
                <c:pt idx="538">
                  <c:v>1.2788923809999999</c:v>
                </c:pt>
                <c:pt idx="539">
                  <c:v>1.3573473519999999</c:v>
                </c:pt>
                <c:pt idx="540">
                  <c:v>1.4416306259999998</c:v>
                </c:pt>
                <c:pt idx="541">
                  <c:v>1.5145164680000001</c:v>
                </c:pt>
                <c:pt idx="542">
                  <c:v>1.6091258069999999</c:v>
                </c:pt>
                <c:pt idx="543">
                  <c:v>1.739414155</c:v>
                </c:pt>
                <c:pt idx="544">
                  <c:v>1.8519830179999999</c:v>
                </c:pt>
                <c:pt idx="545">
                  <c:v>2.4393998909999999</c:v>
                </c:pt>
                <c:pt idx="546">
                  <c:v>2.1397695350000001</c:v>
                </c:pt>
                <c:pt idx="547">
                  <c:v>2.0526410030000002</c:v>
                </c:pt>
                <c:pt idx="548">
                  <c:v>2.0040520640000001</c:v>
                </c:pt>
                <c:pt idx="549">
                  <c:v>1.927196508</c:v>
                </c:pt>
                <c:pt idx="550">
                  <c:v>1.9449301109999999</c:v>
                </c:pt>
                <c:pt idx="551">
                  <c:v>1.899559931</c:v>
                </c:pt>
                <c:pt idx="552">
                  <c:v>1.8802517430000001</c:v>
                </c:pt>
                <c:pt idx="553">
                  <c:v>1.884230372</c:v>
                </c:pt>
                <c:pt idx="554">
                  <c:v>1.8789274009999999</c:v>
                </c:pt>
                <c:pt idx="555">
                  <c:v>1.865078003</c:v>
                </c:pt>
                <c:pt idx="556">
                  <c:v>1.8055977299999999</c:v>
                </c:pt>
                <c:pt idx="557">
                  <c:v>1.8318672570000001</c:v>
                </c:pt>
                <c:pt idx="558">
                  <c:v>1.785985793</c:v>
                </c:pt>
                <c:pt idx="559">
                  <c:v>1.792920364</c:v>
                </c:pt>
                <c:pt idx="560">
                  <c:v>1.8075070499999999</c:v>
                </c:pt>
                <c:pt idx="561">
                  <c:v>1.777198754</c:v>
                </c:pt>
                <c:pt idx="562">
                  <c:v>1.7960813359999999</c:v>
                </c:pt>
                <c:pt idx="563">
                  <c:v>1.615373671</c:v>
                </c:pt>
                <c:pt idx="564">
                  <c:v>1.7406401630000001</c:v>
                </c:pt>
                <c:pt idx="565">
                  <c:v>1.7504793830000001</c:v>
                </c:pt>
                <c:pt idx="566">
                  <c:v>1.810055953</c:v>
                </c:pt>
                <c:pt idx="567">
                  <c:v>1.810693739</c:v>
                </c:pt>
                <c:pt idx="568">
                  <c:v>1.7885043470000002</c:v>
                </c:pt>
                <c:pt idx="569">
                  <c:v>1.765342594</c:v>
                </c:pt>
                <c:pt idx="570">
                  <c:v>1.754801512</c:v>
                </c:pt>
                <c:pt idx="571">
                  <c:v>1.7992478810000001</c:v>
                </c:pt>
                <c:pt idx="572">
                  <c:v>1.8177242450000002</c:v>
                </c:pt>
                <c:pt idx="573">
                  <c:v>1.8126084490000001</c:v>
                </c:pt>
                <c:pt idx="574">
                  <c:v>1.8075070499999999</c:v>
                </c:pt>
                <c:pt idx="575">
                  <c:v>1.815164545</c:v>
                </c:pt>
                <c:pt idx="576">
                  <c:v>1.7690780749999999</c:v>
                </c:pt>
                <c:pt idx="577">
                  <c:v>1.7979805940000002</c:v>
                </c:pt>
                <c:pt idx="578">
                  <c:v>1.8043259700000001</c:v>
                </c:pt>
                <c:pt idx="579">
                  <c:v>1.8043259700000001</c:v>
                </c:pt>
                <c:pt idx="580">
                  <c:v>1.8228544799999999</c:v>
                </c:pt>
                <c:pt idx="581">
                  <c:v>1.833158429</c:v>
                </c:pt>
                <c:pt idx="582">
                  <c:v>1.8062339460000001</c:v>
                </c:pt>
                <c:pt idx="583">
                  <c:v>1.827999194</c:v>
                </c:pt>
                <c:pt idx="584">
                  <c:v>1.8209289479999999</c:v>
                </c:pt>
                <c:pt idx="585">
                  <c:v>1.8254250249999999</c:v>
                </c:pt>
                <c:pt idx="586">
                  <c:v>1.8222124100000001</c:v>
                </c:pt>
                <c:pt idx="587">
                  <c:v>1.8164439440000002</c:v>
                </c:pt>
                <c:pt idx="588">
                  <c:v>1.8254250249999999</c:v>
                </c:pt>
                <c:pt idx="589">
                  <c:v>1.835096893</c:v>
                </c:pt>
                <c:pt idx="590">
                  <c:v>1.827999194</c:v>
                </c:pt>
                <c:pt idx="591">
                  <c:v>1.80941839</c:v>
                </c:pt>
                <c:pt idx="592">
                  <c:v>1.8190054490000001</c:v>
                </c:pt>
                <c:pt idx="593">
                  <c:v>1.814525183</c:v>
                </c:pt>
                <c:pt idx="594">
                  <c:v>1.82928764</c:v>
                </c:pt>
                <c:pt idx="595">
                  <c:v>1.8474215270000001</c:v>
                </c:pt>
                <c:pt idx="596">
                  <c:v>1.8467708039999999</c:v>
                </c:pt>
                <c:pt idx="597">
                  <c:v>1.8286433039999999</c:v>
                </c:pt>
                <c:pt idx="598">
                  <c:v>1.813886047</c:v>
                </c:pt>
                <c:pt idx="599">
                  <c:v>1.8402761599999999</c:v>
                </c:pt>
                <c:pt idx="600">
                  <c:v>1.8480724800000001</c:v>
                </c:pt>
                <c:pt idx="601">
                  <c:v>1.7960813359999999</c:v>
                </c:pt>
                <c:pt idx="602">
                  <c:v>1.82928764</c:v>
                </c:pt>
                <c:pt idx="603">
                  <c:v>1.837684702</c:v>
                </c:pt>
                <c:pt idx="604">
                  <c:v>1.842871272</c:v>
                </c:pt>
                <c:pt idx="605">
                  <c:v>1.7973472850000001</c:v>
                </c:pt>
                <c:pt idx="606">
                  <c:v>1.8480724800000001</c:v>
                </c:pt>
                <c:pt idx="607">
                  <c:v>1.8338043560000001</c:v>
                </c:pt>
                <c:pt idx="608">
                  <c:v>1.8895483099999999</c:v>
                </c:pt>
                <c:pt idx="609">
                  <c:v>1.8506785870000002</c:v>
                </c:pt>
                <c:pt idx="610">
                  <c:v>1.8578643449999999</c:v>
                </c:pt>
                <c:pt idx="611">
                  <c:v>1.8862228430000001</c:v>
                </c:pt>
                <c:pt idx="612">
                  <c:v>1.7211273269999998</c:v>
                </c:pt>
                <c:pt idx="613">
                  <c:v>1.8663925830000001</c:v>
                </c:pt>
                <c:pt idx="614">
                  <c:v>1.8855584519999999</c:v>
                </c:pt>
                <c:pt idx="615">
                  <c:v>1.9082795670000001</c:v>
                </c:pt>
                <c:pt idx="616">
                  <c:v>1.8756206259999999</c:v>
                </c:pt>
                <c:pt idx="617">
                  <c:v>1.8915464039999998</c:v>
                </c:pt>
                <c:pt idx="618">
                  <c:v>1.9008988149999999</c:v>
                </c:pt>
                <c:pt idx="619">
                  <c:v>1.8756206259999999</c:v>
                </c:pt>
                <c:pt idx="620">
                  <c:v>1.942875626</c:v>
                </c:pt>
                <c:pt idx="621">
                  <c:v>1.9490455999999998</c:v>
                </c:pt>
                <c:pt idx="622">
                  <c:v>1.976009372</c:v>
                </c:pt>
                <c:pt idx="623">
                  <c:v>1.9559241090000001</c:v>
                </c:pt>
                <c:pt idx="624">
                  <c:v>1.9941921389999999</c:v>
                </c:pt>
                <c:pt idx="625">
                  <c:v>1.976705634</c:v>
                </c:pt>
                <c:pt idx="626">
                  <c:v>1.98088836</c:v>
                </c:pt>
                <c:pt idx="627">
                  <c:v>1.982983041</c:v>
                </c:pt>
                <c:pt idx="628">
                  <c:v>2.0324927260000001</c:v>
                </c:pt>
                <c:pt idx="629">
                  <c:v>1.987879248</c:v>
                </c:pt>
                <c:pt idx="630">
                  <c:v>2.0090002930000002</c:v>
                </c:pt>
                <c:pt idx="631">
                  <c:v>2.0005250779999999</c:v>
                </c:pt>
                <c:pt idx="632">
                  <c:v>1.987879248</c:v>
                </c:pt>
                <c:pt idx="633">
                  <c:v>2.008292655</c:v>
                </c:pt>
                <c:pt idx="634">
                  <c:v>2.0468640580000002</c:v>
                </c:pt>
                <c:pt idx="635">
                  <c:v>2.0210683449999998</c:v>
                </c:pt>
                <c:pt idx="636">
                  <c:v>1.611394956</c:v>
                </c:pt>
                <c:pt idx="637">
                  <c:v>1.706636383</c:v>
                </c:pt>
                <c:pt idx="638">
                  <c:v>1.910297468</c:v>
                </c:pt>
                <c:pt idx="639">
                  <c:v>1.9864790989999999</c:v>
                </c:pt>
                <c:pt idx="640">
                  <c:v>2.0019351269999999</c:v>
                </c:pt>
                <c:pt idx="641">
                  <c:v>2.0461430840000001</c:v>
                </c:pt>
                <c:pt idx="642">
                  <c:v>2.0548115579999999</c:v>
                </c:pt>
                <c:pt idx="643">
                  <c:v>2.0196448199999999</c:v>
                </c:pt>
                <c:pt idx="644">
                  <c:v>2.079572185</c:v>
                </c:pt>
                <c:pt idx="645">
                  <c:v>2.097968678</c:v>
                </c:pt>
                <c:pt idx="646">
                  <c:v>2.0411033709999997</c:v>
                </c:pt>
                <c:pt idx="647">
                  <c:v>2.129241881</c:v>
                </c:pt>
                <c:pt idx="648">
                  <c:v>2.1571780869999997</c:v>
                </c:pt>
                <c:pt idx="649">
                  <c:v>2.1473211419999996</c:v>
                </c:pt>
                <c:pt idx="650">
                  <c:v>2.2040376040000003</c:v>
                </c:pt>
                <c:pt idx="651">
                  <c:v>2.1367563340000002</c:v>
                </c:pt>
                <c:pt idx="652">
                  <c:v>2.183172238</c:v>
                </c:pt>
                <c:pt idx="653">
                  <c:v>2.2251023890000003</c:v>
                </c:pt>
                <c:pt idx="654">
                  <c:v>2.256680104</c:v>
                </c:pt>
                <c:pt idx="655">
                  <c:v>2.2951654619999999</c:v>
                </c:pt>
                <c:pt idx="656">
                  <c:v>2.2919334340000002</c:v>
                </c:pt>
                <c:pt idx="657">
                  <c:v>2.2919334340000002</c:v>
                </c:pt>
                <c:pt idx="658">
                  <c:v>2.3179176369999999</c:v>
                </c:pt>
                <c:pt idx="659">
                  <c:v>2.3146535689999999</c:v>
                </c:pt>
                <c:pt idx="660">
                  <c:v>2.3392465630000001</c:v>
                </c:pt>
                <c:pt idx="661">
                  <c:v>2.3334849269999998</c:v>
                </c:pt>
                <c:pt idx="662">
                  <c:v>2.3359524600000001</c:v>
                </c:pt>
                <c:pt idx="663">
                  <c:v>2.3285576790000002</c:v>
                </c:pt>
                <c:pt idx="664">
                  <c:v>2.3187343729999998</c:v>
                </c:pt>
                <c:pt idx="665">
                  <c:v>2.305701064</c:v>
                </c:pt>
                <c:pt idx="666">
                  <c:v>2.274238462</c:v>
                </c:pt>
                <c:pt idx="667">
                  <c:v>2.3203687080000002</c:v>
                </c:pt>
                <c:pt idx="668">
                  <c:v>2.3211863070000001</c:v>
                </c:pt>
                <c:pt idx="669">
                  <c:v>2.3417201879999996</c:v>
                </c:pt>
                <c:pt idx="670">
                  <c:v>2.377464276</c:v>
                </c:pt>
                <c:pt idx="671">
                  <c:v>2.367434652</c:v>
                </c:pt>
                <c:pt idx="672">
                  <c:v>2.3808169179999998</c:v>
                </c:pt>
                <c:pt idx="673">
                  <c:v>2.4342489980000002</c:v>
                </c:pt>
                <c:pt idx="674">
                  <c:v>2.0382291100000001</c:v>
                </c:pt>
                <c:pt idx="675">
                  <c:v>1.391236618</c:v>
                </c:pt>
                <c:pt idx="676">
                  <c:v>1.4340325199999999</c:v>
                </c:pt>
                <c:pt idx="677">
                  <c:v>1.474504153</c:v>
                </c:pt>
                <c:pt idx="678">
                  <c:v>1.571589071</c:v>
                </c:pt>
                <c:pt idx="679">
                  <c:v>1.740027051</c:v>
                </c:pt>
                <c:pt idx="680">
                  <c:v>2.3925884399999999</c:v>
                </c:pt>
                <c:pt idx="681">
                  <c:v>2.420566397</c:v>
                </c:pt>
                <c:pt idx="682">
                  <c:v>2.1480777659999997</c:v>
                </c:pt>
                <c:pt idx="683">
                  <c:v>2.0847068819999999</c:v>
                </c:pt>
                <c:pt idx="684">
                  <c:v>2.0432617259999999</c:v>
                </c:pt>
                <c:pt idx="685">
                  <c:v>2.0475852859999999</c:v>
                </c:pt>
                <c:pt idx="686">
                  <c:v>1.998411867</c:v>
                </c:pt>
                <c:pt idx="687">
                  <c:v>1.963518511</c:v>
                </c:pt>
                <c:pt idx="688">
                  <c:v>1.906935483</c:v>
                </c:pt>
                <c:pt idx="689">
                  <c:v>1.9217726130000001</c:v>
                </c:pt>
                <c:pt idx="690">
                  <c:v>1.8888827479999999</c:v>
                </c:pt>
                <c:pt idx="691">
                  <c:v>1.8802517430000001</c:v>
                </c:pt>
                <c:pt idx="692">
                  <c:v>1.8868874679999998</c:v>
                </c:pt>
                <c:pt idx="693">
                  <c:v>1.8809142640000001</c:v>
                </c:pt>
                <c:pt idx="694">
                  <c:v>1.8716601769999999</c:v>
                </c:pt>
                <c:pt idx="695">
                  <c:v>1.831222012</c:v>
                </c:pt>
                <c:pt idx="696">
                  <c:v>1.8467708039999999</c:v>
                </c:pt>
                <c:pt idx="697">
                  <c:v>1.838332224</c:v>
                </c:pt>
                <c:pt idx="698">
                  <c:v>1.868366191</c:v>
                </c:pt>
                <c:pt idx="699">
                  <c:v>1.8370374079999998</c:v>
                </c:pt>
                <c:pt idx="700">
                  <c:v>1.8487236629999999</c:v>
                </c:pt>
                <c:pt idx="701">
                  <c:v>1.838332224</c:v>
                </c:pt>
                <c:pt idx="702">
                  <c:v>1.813886047</c:v>
                </c:pt>
                <c:pt idx="703">
                  <c:v>1.838332224</c:v>
                </c:pt>
                <c:pt idx="704">
                  <c:v>1.835096893</c:v>
                </c:pt>
                <c:pt idx="705">
                  <c:v>1.8809142640000001</c:v>
                </c:pt>
                <c:pt idx="706">
                  <c:v>1.8631078679999999</c:v>
                </c:pt>
                <c:pt idx="707">
                  <c:v>1.8370374079999998</c:v>
                </c:pt>
                <c:pt idx="708">
                  <c:v>1.8815770190000001</c:v>
                </c:pt>
                <c:pt idx="709">
                  <c:v>1.8617956019999999</c:v>
                </c:pt>
                <c:pt idx="710">
                  <c:v>1.871000915</c:v>
                </c:pt>
                <c:pt idx="711">
                  <c:v>1.8467708039999999</c:v>
                </c:pt>
                <c:pt idx="712">
                  <c:v>1.8396279529999999</c:v>
                </c:pt>
                <c:pt idx="713">
                  <c:v>1.8789274009999999</c:v>
                </c:pt>
                <c:pt idx="714">
                  <c:v>1.8729793970000002</c:v>
                </c:pt>
                <c:pt idx="715">
                  <c:v>1.8922129050000001</c:v>
                </c:pt>
                <c:pt idx="716">
                  <c:v>1.8663925830000001</c:v>
                </c:pt>
                <c:pt idx="717">
                  <c:v>1.8357435040000001</c:v>
                </c:pt>
                <c:pt idx="718">
                  <c:v>1.86442106</c:v>
                </c:pt>
                <c:pt idx="719">
                  <c:v>1.87231967</c:v>
                </c:pt>
                <c:pt idx="720">
                  <c:v>1.883566683</c:v>
                </c:pt>
                <c:pt idx="721">
                  <c:v>1.882903228</c:v>
                </c:pt>
                <c:pt idx="722">
                  <c:v>1.8703418859999998</c:v>
                </c:pt>
                <c:pt idx="723">
                  <c:v>1.882240007</c:v>
                </c:pt>
                <c:pt idx="724">
                  <c:v>1.8776039920000001</c:v>
                </c:pt>
                <c:pt idx="725">
                  <c:v>1.8935466109999999</c:v>
                </c:pt>
                <c:pt idx="726">
                  <c:v>1.86770809</c:v>
                </c:pt>
                <c:pt idx="727">
                  <c:v>1.8749599700000001</c:v>
                </c:pt>
                <c:pt idx="728">
                  <c:v>1.856555771</c:v>
                </c:pt>
                <c:pt idx="729">
                  <c:v>1.896216844</c:v>
                </c:pt>
                <c:pt idx="730">
                  <c:v>1.9049211339999998</c:v>
                </c:pt>
                <c:pt idx="731">
                  <c:v>1.8749599700000001</c:v>
                </c:pt>
                <c:pt idx="732">
                  <c:v>1.8663925830000001</c:v>
                </c:pt>
                <c:pt idx="733">
                  <c:v>1.853941388</c:v>
                </c:pt>
                <c:pt idx="734">
                  <c:v>1.86770809</c:v>
                </c:pt>
                <c:pt idx="735">
                  <c:v>1.8868874679999998</c:v>
                </c:pt>
                <c:pt idx="736">
                  <c:v>1.87231967</c:v>
                </c:pt>
                <c:pt idx="737">
                  <c:v>1.884230372</c:v>
                </c:pt>
                <c:pt idx="738">
                  <c:v>1.911643921</c:v>
                </c:pt>
                <c:pt idx="739">
                  <c:v>1.8815770190000001</c:v>
                </c:pt>
                <c:pt idx="740">
                  <c:v>1.882240007</c:v>
                </c:pt>
                <c:pt idx="741">
                  <c:v>1.8769426370000002</c:v>
                </c:pt>
                <c:pt idx="742">
                  <c:v>1.8888827479999999</c:v>
                </c:pt>
                <c:pt idx="743">
                  <c:v>1.8729793970000002</c:v>
                </c:pt>
                <c:pt idx="744">
                  <c:v>1.8868874679999998</c:v>
                </c:pt>
                <c:pt idx="745">
                  <c:v>1.87231967</c:v>
                </c:pt>
                <c:pt idx="746">
                  <c:v>1.8809142640000001</c:v>
                </c:pt>
                <c:pt idx="747">
                  <c:v>1.9042501569999999</c:v>
                </c:pt>
                <c:pt idx="748">
                  <c:v>1.8955489329999999</c:v>
                </c:pt>
                <c:pt idx="749">
                  <c:v>1.907607407</c:v>
                </c:pt>
                <c:pt idx="750">
                  <c:v>1.890880138</c:v>
                </c:pt>
                <c:pt idx="751">
                  <c:v>1.933997908</c:v>
                </c:pt>
                <c:pt idx="752">
                  <c:v>1.9042501569999999</c:v>
                </c:pt>
                <c:pt idx="753">
                  <c:v>1.8888827479999999</c:v>
                </c:pt>
                <c:pt idx="754">
                  <c:v>1.947672804</c:v>
                </c:pt>
                <c:pt idx="755">
                  <c:v>1.9217726130000001</c:v>
                </c:pt>
                <c:pt idx="756">
                  <c:v>1.902908912</c:v>
                </c:pt>
                <c:pt idx="757">
                  <c:v>1.910297468</c:v>
                </c:pt>
                <c:pt idx="758">
                  <c:v>1.913665379</c:v>
                </c:pt>
                <c:pt idx="759">
                  <c:v>1.902238643</c:v>
                </c:pt>
                <c:pt idx="760">
                  <c:v>1.8795894559999999</c:v>
                </c:pt>
                <c:pt idx="761">
                  <c:v>1.9082795670000001</c:v>
                </c:pt>
                <c:pt idx="762">
                  <c:v>1.9015686109999999</c:v>
                </c:pt>
                <c:pt idx="763">
                  <c:v>1.9183904330000001</c:v>
                </c:pt>
                <c:pt idx="764">
                  <c:v>1.915688976</c:v>
                </c:pt>
                <c:pt idx="765">
                  <c:v>1.9082795670000001</c:v>
                </c:pt>
                <c:pt idx="766">
                  <c:v>1.9096245970000001</c:v>
                </c:pt>
                <c:pt idx="767">
                  <c:v>1.905592347</c:v>
                </c:pt>
                <c:pt idx="768">
                  <c:v>1.8802517430000001</c:v>
                </c:pt>
                <c:pt idx="769">
                  <c:v>1.907607407</c:v>
                </c:pt>
                <c:pt idx="770">
                  <c:v>1.8975533720000002</c:v>
                </c:pt>
                <c:pt idx="771">
                  <c:v>1.890214107</c:v>
                </c:pt>
                <c:pt idx="772">
                  <c:v>1.915688976</c:v>
                </c:pt>
                <c:pt idx="773">
                  <c:v>1.9049211339999998</c:v>
                </c:pt>
                <c:pt idx="774">
                  <c:v>1.910970576</c:v>
                </c:pt>
                <c:pt idx="775">
                  <c:v>1.8769426370000002</c:v>
                </c:pt>
                <c:pt idx="776">
                  <c:v>1.938773165</c:v>
                </c:pt>
                <c:pt idx="777">
                  <c:v>1.9367251839999999</c:v>
                </c:pt>
                <c:pt idx="778">
                  <c:v>1.9217726130000001</c:v>
                </c:pt>
                <c:pt idx="779">
                  <c:v>1.93263571</c:v>
                </c:pt>
                <c:pt idx="780">
                  <c:v>1.922449764</c:v>
                </c:pt>
                <c:pt idx="781">
                  <c:v>1.9292344129999999</c:v>
                </c:pt>
                <c:pt idx="782">
                  <c:v>1.927196508</c:v>
                </c:pt>
                <c:pt idx="783">
                  <c:v>1.8895483099999999</c:v>
                </c:pt>
                <c:pt idx="784">
                  <c:v>1.9374076039999999</c:v>
                </c:pt>
                <c:pt idx="785">
                  <c:v>1.8756206259999999</c:v>
                </c:pt>
                <c:pt idx="786">
                  <c:v>1.8982219889999998</c:v>
                </c:pt>
                <c:pt idx="787">
                  <c:v>1.8982219889999998</c:v>
                </c:pt>
                <c:pt idx="788">
                  <c:v>1.8802517430000001</c:v>
                </c:pt>
                <c:pt idx="789">
                  <c:v>1.8789274009999999</c:v>
                </c:pt>
                <c:pt idx="790">
                  <c:v>1.9008988149999999</c:v>
                </c:pt>
                <c:pt idx="791">
                  <c:v>1.890880138</c:v>
                </c:pt>
                <c:pt idx="792">
                  <c:v>1.9244826499999999</c:v>
                </c:pt>
                <c:pt idx="793">
                  <c:v>1.896216844</c:v>
                </c:pt>
                <c:pt idx="794">
                  <c:v>1.9319549709999999</c:v>
                </c:pt>
                <c:pt idx="795">
                  <c:v>1.900229255</c:v>
                </c:pt>
                <c:pt idx="796">
                  <c:v>1.9299141930000001</c:v>
                </c:pt>
                <c:pt idx="797">
                  <c:v>1.9183904330000001</c:v>
                </c:pt>
                <c:pt idx="798">
                  <c:v>1.9449301109999999</c:v>
                </c:pt>
                <c:pt idx="799">
                  <c:v>1.9463009739999999</c:v>
                </c:pt>
                <c:pt idx="800">
                  <c:v>1.9285548719999999</c:v>
                </c:pt>
                <c:pt idx="801">
                  <c:v>1.925839101</c:v>
                </c:pt>
                <c:pt idx="802">
                  <c:v>1.9150142060000002</c:v>
                </c:pt>
                <c:pt idx="803">
                  <c:v>1.8318672570000001</c:v>
                </c:pt>
                <c:pt idx="804">
                  <c:v>1.8209289479999999</c:v>
                </c:pt>
                <c:pt idx="805">
                  <c:v>1.8604842590000001</c:v>
                </c:pt>
                <c:pt idx="806">
                  <c:v>1.8888827479999999</c:v>
                </c:pt>
                <c:pt idx="807">
                  <c:v>1.91974259</c:v>
                </c:pt>
                <c:pt idx="808">
                  <c:v>1.900229255</c:v>
                </c:pt>
                <c:pt idx="809">
                  <c:v>1.9278755699999999</c:v>
                </c:pt>
                <c:pt idx="810">
                  <c:v>1.9163639829999999</c:v>
                </c:pt>
                <c:pt idx="811">
                  <c:v>1.966980253</c:v>
                </c:pt>
                <c:pt idx="812">
                  <c:v>1.9676733340000001</c:v>
                </c:pt>
                <c:pt idx="813">
                  <c:v>1.966980253</c:v>
                </c:pt>
                <c:pt idx="814">
                  <c:v>1.9285548719999999</c:v>
                </c:pt>
                <c:pt idx="815">
                  <c:v>1.9977079600000001</c:v>
                </c:pt>
                <c:pt idx="816">
                  <c:v>1.973922057</c:v>
                </c:pt>
                <c:pt idx="817">
                  <c:v>1.987879248</c:v>
                </c:pt>
                <c:pt idx="818">
                  <c:v>1.9801906249999999</c:v>
                </c:pt>
                <c:pt idx="819">
                  <c:v>1.9655948249999999</c:v>
                </c:pt>
                <c:pt idx="820">
                  <c:v>1.9642103719999999</c:v>
                </c:pt>
                <c:pt idx="821">
                  <c:v>1.9871790499999999</c:v>
                </c:pt>
                <c:pt idx="822">
                  <c:v>1.9753133549999999</c:v>
                </c:pt>
                <c:pt idx="823">
                  <c:v>1.966287417</c:v>
                </c:pt>
                <c:pt idx="824">
                  <c:v>2.0203564570000001</c:v>
                </c:pt>
                <c:pt idx="825">
                  <c:v>1.964902476</c:v>
                </c:pt>
                <c:pt idx="826">
                  <c:v>1.9822845680000001</c:v>
                </c:pt>
                <c:pt idx="827">
                  <c:v>1.987879248</c:v>
                </c:pt>
                <c:pt idx="828">
                  <c:v>1.9977079600000001</c:v>
                </c:pt>
                <c:pt idx="829">
                  <c:v>1.9850799370000001</c:v>
                </c:pt>
                <c:pt idx="830">
                  <c:v>1.9885796920000001</c:v>
                </c:pt>
                <c:pt idx="831">
                  <c:v>2.0104163150000001</c:v>
                </c:pt>
                <c:pt idx="832">
                  <c:v>1.9579923920000002</c:v>
                </c:pt>
                <c:pt idx="833">
                  <c:v>2.0139607390000003</c:v>
                </c:pt>
                <c:pt idx="834">
                  <c:v>2.0033461699999999</c:v>
                </c:pt>
                <c:pt idx="835">
                  <c:v>1.9780988930000001</c:v>
                </c:pt>
                <c:pt idx="836">
                  <c:v>1.9490455999999998</c:v>
                </c:pt>
                <c:pt idx="837">
                  <c:v>1.9977079600000001</c:v>
                </c:pt>
                <c:pt idx="838">
                  <c:v>1.998411867</c:v>
                </c:pt>
                <c:pt idx="839">
                  <c:v>1.941507176</c:v>
                </c:pt>
                <c:pt idx="840">
                  <c:v>1.9899813209999999</c:v>
                </c:pt>
                <c:pt idx="841">
                  <c:v>1.9442450409999998</c:v>
                </c:pt>
                <c:pt idx="842">
                  <c:v>2.0075852680000001</c:v>
                </c:pt>
                <c:pt idx="843">
                  <c:v>1.973922057</c:v>
                </c:pt>
                <c:pt idx="844">
                  <c:v>1.9421912800000001</c:v>
                </c:pt>
                <c:pt idx="845">
                  <c:v>1.960062862</c:v>
                </c:pt>
                <c:pt idx="846">
                  <c:v>1.9442450409999998</c:v>
                </c:pt>
                <c:pt idx="847">
                  <c:v>1.9559241090000001</c:v>
                </c:pt>
                <c:pt idx="848">
                  <c:v>1.9531697969999999</c:v>
                </c:pt>
                <c:pt idx="849">
                  <c:v>1.98088836</c:v>
                </c:pt>
                <c:pt idx="850">
                  <c:v>1.9265176850000001</c:v>
                </c:pt>
                <c:pt idx="851">
                  <c:v>1.9871790499999999</c:v>
                </c:pt>
                <c:pt idx="852">
                  <c:v>1.951794096</c:v>
                </c:pt>
                <c:pt idx="853">
                  <c:v>1.960062862</c:v>
                </c:pt>
                <c:pt idx="854">
                  <c:v>1.9394563069999999</c:v>
                </c:pt>
                <c:pt idx="855">
                  <c:v>1.9278755699999999</c:v>
                </c:pt>
                <c:pt idx="856">
                  <c:v>2.0090002930000002</c:v>
                </c:pt>
                <c:pt idx="857">
                  <c:v>1.9421912800000001</c:v>
                </c:pt>
                <c:pt idx="858">
                  <c:v>1.987879248</c:v>
                </c:pt>
                <c:pt idx="859">
                  <c:v>1.9292344129999999</c:v>
                </c:pt>
                <c:pt idx="860">
                  <c:v>1.9421912800000001</c:v>
                </c:pt>
                <c:pt idx="861">
                  <c:v>1.9360430049999999</c:v>
                </c:pt>
                <c:pt idx="862">
                  <c:v>1.9096245970000001</c:v>
                </c:pt>
                <c:pt idx="863">
                  <c:v>1.934679367</c:v>
                </c:pt>
                <c:pt idx="864">
                  <c:v>1.9292344129999999</c:v>
                </c:pt>
                <c:pt idx="865">
                  <c:v>1.914339674</c:v>
                </c:pt>
                <c:pt idx="866">
                  <c:v>1.9129913220000001</c:v>
                </c:pt>
                <c:pt idx="867">
                  <c:v>1.8862228430000001</c:v>
                </c:pt>
                <c:pt idx="868">
                  <c:v>1.919066393</c:v>
                </c:pt>
                <c:pt idx="869">
                  <c:v>1.9015686109999999</c:v>
                </c:pt>
                <c:pt idx="870">
                  <c:v>1.9096245970000001</c:v>
                </c:pt>
                <c:pt idx="871">
                  <c:v>1.9285548719999999</c:v>
                </c:pt>
                <c:pt idx="872">
                  <c:v>1.9238047819999999</c:v>
                </c:pt>
                <c:pt idx="873">
                  <c:v>1.8782655800000001</c:v>
                </c:pt>
                <c:pt idx="874">
                  <c:v>1.9123175029999999</c:v>
                </c:pt>
                <c:pt idx="875">
                  <c:v>1.907607407</c:v>
                </c:pt>
                <c:pt idx="876">
                  <c:v>1.902908912</c:v>
                </c:pt>
                <c:pt idx="877">
                  <c:v>1.9082795670000001</c:v>
                </c:pt>
                <c:pt idx="878">
                  <c:v>1.9183904330000001</c:v>
                </c:pt>
                <c:pt idx="879">
                  <c:v>1.935361066</c:v>
                </c:pt>
                <c:pt idx="880">
                  <c:v>1.8988908419999999</c:v>
                </c:pt>
                <c:pt idx="881">
                  <c:v>1.9251607559999999</c:v>
                </c:pt>
                <c:pt idx="882">
                  <c:v>1.9042501569999999</c:v>
                </c:pt>
                <c:pt idx="883">
                  <c:v>1.8875523270000001</c:v>
                </c:pt>
                <c:pt idx="884">
                  <c:v>1.922449764</c:v>
                </c:pt>
                <c:pt idx="885">
                  <c:v>1.8922129050000001</c:v>
                </c:pt>
                <c:pt idx="886">
                  <c:v>1.9035794160000001</c:v>
                </c:pt>
                <c:pt idx="887">
                  <c:v>1.900229255</c:v>
                </c:pt>
                <c:pt idx="888">
                  <c:v>1.894881257</c:v>
                </c:pt>
                <c:pt idx="889">
                  <c:v>1.8888827479999999</c:v>
                </c:pt>
                <c:pt idx="890">
                  <c:v>1.8789274009999999</c:v>
                </c:pt>
                <c:pt idx="891">
                  <c:v>1.8895483099999999</c:v>
                </c:pt>
                <c:pt idx="892">
                  <c:v>1.8729793970000002</c:v>
                </c:pt>
                <c:pt idx="893">
                  <c:v>1.8585189769999999</c:v>
                </c:pt>
                <c:pt idx="894">
                  <c:v>1.9123175029999999</c:v>
                </c:pt>
                <c:pt idx="895">
                  <c:v>1.8736393550000001</c:v>
                </c:pt>
                <c:pt idx="896">
                  <c:v>1.8868874679999998</c:v>
                </c:pt>
                <c:pt idx="897">
                  <c:v>1.8631078679999999</c:v>
                </c:pt>
                <c:pt idx="898">
                  <c:v>1.884230372</c:v>
                </c:pt>
                <c:pt idx="899">
                  <c:v>1.8815770190000001</c:v>
                </c:pt>
                <c:pt idx="900">
                  <c:v>1.871000915</c:v>
                </c:pt>
                <c:pt idx="901">
                  <c:v>1.8769426370000002</c:v>
                </c:pt>
                <c:pt idx="902">
                  <c:v>1.8545946389999999</c:v>
                </c:pt>
                <c:pt idx="903">
                  <c:v>1.867050221</c:v>
                </c:pt>
                <c:pt idx="904">
                  <c:v>1.87231967</c:v>
                </c:pt>
                <c:pt idx="905">
                  <c:v>1.8762815149999998</c:v>
                </c:pt>
                <c:pt idx="906">
                  <c:v>1.8441702</c:v>
                </c:pt>
                <c:pt idx="907">
                  <c:v>1.8875523270000001</c:v>
                </c:pt>
                <c:pt idx="908">
                  <c:v>1.9008988149999999</c:v>
                </c:pt>
                <c:pt idx="909">
                  <c:v>1.883566683</c:v>
                </c:pt>
                <c:pt idx="910">
                  <c:v>1.8782655800000001</c:v>
                </c:pt>
                <c:pt idx="911">
                  <c:v>1.843520622</c:v>
                </c:pt>
                <c:pt idx="912">
                  <c:v>1.871000915</c:v>
                </c:pt>
                <c:pt idx="913">
                  <c:v>1.8338043560000001</c:v>
                </c:pt>
                <c:pt idx="914">
                  <c:v>1.863764349</c:v>
                </c:pt>
                <c:pt idx="915">
                  <c:v>1.8273553119999999</c:v>
                </c:pt>
                <c:pt idx="916">
                  <c:v>1.865078003</c:v>
                </c:pt>
                <c:pt idx="917">
                  <c:v>1.8370374079999998</c:v>
                </c:pt>
                <c:pt idx="918">
                  <c:v>1.883566683</c:v>
                </c:pt>
                <c:pt idx="919">
                  <c:v>1.8441702</c:v>
                </c:pt>
                <c:pt idx="920">
                  <c:v>1.8559018300000001</c:v>
                </c:pt>
                <c:pt idx="921">
                  <c:v>1.8215705660000001</c:v>
                </c:pt>
                <c:pt idx="922">
                  <c:v>1.8736393550000001</c:v>
                </c:pt>
                <c:pt idx="923">
                  <c:v>1.8716601769999999</c:v>
                </c:pt>
                <c:pt idx="924">
                  <c:v>1.8500267160000001</c:v>
                </c:pt>
                <c:pt idx="925">
                  <c:v>1.8749599700000001</c:v>
                </c:pt>
                <c:pt idx="926">
                  <c:v>1.8409245949999999</c:v>
                </c:pt>
                <c:pt idx="927">
                  <c:v>1.8260682269999999</c:v>
                </c:pt>
                <c:pt idx="928">
                  <c:v>1.7853567100000001</c:v>
                </c:pt>
                <c:pt idx="929">
                  <c:v>1.8624516200000001</c:v>
                </c:pt>
                <c:pt idx="930">
                  <c:v>1.868366191</c:v>
                </c:pt>
                <c:pt idx="931">
                  <c:v>1.8703418859999998</c:v>
                </c:pt>
                <c:pt idx="932">
                  <c:v>1.8703418859999998</c:v>
                </c:pt>
                <c:pt idx="933">
                  <c:v>1.871000915</c:v>
                </c:pt>
                <c:pt idx="934">
                  <c:v>1.8585189769999999</c:v>
                </c:pt>
                <c:pt idx="935">
                  <c:v>1.8487236629999999</c:v>
                </c:pt>
                <c:pt idx="936">
                  <c:v>1.86770809</c:v>
                </c:pt>
                <c:pt idx="937">
                  <c:v>1.9035794160000001</c:v>
                </c:pt>
                <c:pt idx="938">
                  <c:v>1.8736393550000001</c:v>
                </c:pt>
                <c:pt idx="939">
                  <c:v>1.8657351769999999</c:v>
                </c:pt>
                <c:pt idx="940">
                  <c:v>1.8454700439999998</c:v>
                </c:pt>
                <c:pt idx="941">
                  <c:v>1.8776039920000001</c:v>
                </c:pt>
                <c:pt idx="942">
                  <c:v>1.8922129050000001</c:v>
                </c:pt>
                <c:pt idx="943">
                  <c:v>1.8762815149999998</c:v>
                </c:pt>
                <c:pt idx="944">
                  <c:v>1.8716601769999999</c:v>
                </c:pt>
                <c:pt idx="945">
                  <c:v>1.849375075</c:v>
                </c:pt>
                <c:pt idx="946">
                  <c:v>1.8480724800000001</c:v>
                </c:pt>
                <c:pt idx="947">
                  <c:v>1.8631078679999999</c:v>
                </c:pt>
                <c:pt idx="948">
                  <c:v>1.8598289339999998</c:v>
                </c:pt>
                <c:pt idx="949">
                  <c:v>1.869683089</c:v>
                </c:pt>
                <c:pt idx="950">
                  <c:v>1.8716601769999999</c:v>
                </c:pt>
                <c:pt idx="951">
                  <c:v>1.838332224</c:v>
                </c:pt>
                <c:pt idx="952">
                  <c:v>1.905592347</c:v>
                </c:pt>
                <c:pt idx="953">
                  <c:v>1.833158429</c:v>
                </c:pt>
                <c:pt idx="954">
                  <c:v>1.868366191</c:v>
                </c:pt>
                <c:pt idx="955">
                  <c:v>1.93263571</c:v>
                </c:pt>
                <c:pt idx="956">
                  <c:v>1.9163639829999999</c:v>
                </c:pt>
                <c:pt idx="957">
                  <c:v>1.976705634</c:v>
                </c:pt>
                <c:pt idx="958">
                  <c:v>1.942875626</c:v>
                </c:pt>
                <c:pt idx="959">
                  <c:v>1.9753133549999999</c:v>
                </c:pt>
                <c:pt idx="960">
                  <c:v>1.9822845680000001</c:v>
                </c:pt>
                <c:pt idx="961">
                  <c:v>1.9614443909999999</c:v>
                </c:pt>
                <c:pt idx="962">
                  <c:v>1.971142401</c:v>
                </c:pt>
                <c:pt idx="963">
                  <c:v>1.973922057</c:v>
                </c:pt>
                <c:pt idx="964">
                  <c:v>1.987879248</c:v>
                </c:pt>
                <c:pt idx="965">
                  <c:v>1.9676733340000001</c:v>
                </c:pt>
                <c:pt idx="966">
                  <c:v>1.9683666579999999</c:v>
                </c:pt>
                <c:pt idx="967">
                  <c:v>1.966980253</c:v>
                </c:pt>
                <c:pt idx="968">
                  <c:v>1.9312744720000001</c:v>
                </c:pt>
                <c:pt idx="969">
                  <c:v>1.925839101</c:v>
                </c:pt>
                <c:pt idx="970">
                  <c:v>1.9360430049999999</c:v>
                </c:pt>
                <c:pt idx="971">
                  <c:v>1.9367251839999999</c:v>
                </c:pt>
                <c:pt idx="972">
                  <c:v>1.966287417</c:v>
                </c:pt>
                <c:pt idx="973">
                  <c:v>1.9251607559999999</c:v>
                </c:pt>
                <c:pt idx="974">
                  <c:v>1.910297468</c:v>
                </c:pt>
                <c:pt idx="975">
                  <c:v>1.0674437530000001</c:v>
                </c:pt>
                <c:pt idx="976">
                  <c:v>1.1022192709999998</c:v>
                </c:pt>
                <c:pt idx="977">
                  <c:v>1.1969334389999999</c:v>
                </c:pt>
                <c:pt idx="978">
                  <c:v>1.26991309</c:v>
                </c:pt>
                <c:pt idx="979">
                  <c:v>1.2988709389999999</c:v>
                </c:pt>
                <c:pt idx="980">
                  <c:v>1.368390341</c:v>
                </c:pt>
                <c:pt idx="981">
                  <c:v>1.4089935339999999</c:v>
                </c:pt>
                <c:pt idx="982">
                  <c:v>1.471909133</c:v>
                </c:pt>
                <c:pt idx="983">
                  <c:v>1.5311473960000002</c:v>
                </c:pt>
                <c:pt idx="984">
                  <c:v>1.537634094</c:v>
                </c:pt>
                <c:pt idx="985">
                  <c:v>1.5955778549999999</c:v>
                </c:pt>
                <c:pt idx="986">
                  <c:v>1.595015839</c:v>
                </c:pt>
                <c:pt idx="987">
                  <c:v>1.6273688549999998</c:v>
                </c:pt>
                <c:pt idx="988">
                  <c:v>1.6354150870000002</c:v>
                </c:pt>
                <c:pt idx="989">
                  <c:v>1.653956183</c:v>
                </c:pt>
                <c:pt idx="990">
                  <c:v>1.67861075</c:v>
                </c:pt>
                <c:pt idx="991">
                  <c:v>2.1390158370000001</c:v>
                </c:pt>
                <c:pt idx="992">
                  <c:v>2.4129037589999998</c:v>
                </c:pt>
                <c:pt idx="993">
                  <c:v>2.3048889190000001</c:v>
                </c:pt>
                <c:pt idx="994">
                  <c:v>2.2750398070000002</c:v>
                </c:pt>
                <c:pt idx="995">
                  <c:v>2.2495362709999998</c:v>
                </c:pt>
                <c:pt idx="996">
                  <c:v>2.1854808229999998</c:v>
                </c:pt>
                <c:pt idx="997">
                  <c:v>2.2298107249999997</c:v>
                </c:pt>
                <c:pt idx="998">
                  <c:v>2.200933901</c:v>
                </c:pt>
                <c:pt idx="999">
                  <c:v>2.2574752629999999</c:v>
                </c:pt>
                <c:pt idx="1000">
                  <c:v>2.2582707009999998</c:v>
                </c:pt>
                <c:pt idx="1001">
                  <c:v>2.2887059570000003</c:v>
                </c:pt>
                <c:pt idx="1002">
                  <c:v>2.2878997979999998</c:v>
                </c:pt>
                <c:pt idx="1003">
                  <c:v>2.2862883320000003</c:v>
                </c:pt>
                <c:pt idx="1004">
                  <c:v>2.2774455370000002</c:v>
                </c:pt>
                <c:pt idx="1005">
                  <c:v>2.2590664199999999</c:v>
                </c:pt>
                <c:pt idx="1006">
                  <c:v>1.871000915</c:v>
                </c:pt>
                <c:pt idx="1007">
                  <c:v>1.9129913220000001</c:v>
                </c:pt>
                <c:pt idx="1008">
                  <c:v>1.8267116559999999</c:v>
                </c:pt>
                <c:pt idx="1009">
                  <c:v>1.803690426</c:v>
                </c:pt>
                <c:pt idx="1010">
                  <c:v>1.331300208</c:v>
                </c:pt>
                <c:pt idx="1011">
                  <c:v>1.3873211269999999</c:v>
                </c:pt>
                <c:pt idx="1012">
                  <c:v>1.4259720070000002</c:v>
                </c:pt>
                <c:pt idx="1013">
                  <c:v>1.4739847830000001</c:v>
                </c:pt>
                <c:pt idx="1014">
                  <c:v>1.551236447</c:v>
                </c:pt>
                <c:pt idx="1015">
                  <c:v>1.5989541110000001</c:v>
                </c:pt>
                <c:pt idx="1016">
                  <c:v>1.6148046819999999</c:v>
                </c:pt>
                <c:pt idx="1017">
                  <c:v>1.6308123809999999</c:v>
                </c:pt>
                <c:pt idx="1018">
                  <c:v>1.6475590920000001</c:v>
                </c:pt>
                <c:pt idx="1019">
                  <c:v>1.6703519950000001</c:v>
                </c:pt>
                <c:pt idx="1020">
                  <c:v>2.3179176369999999</c:v>
                </c:pt>
                <c:pt idx="1021">
                  <c:v>2.2400463260000003</c:v>
                </c:pt>
                <c:pt idx="1022">
                  <c:v>2.2243186329999998</c:v>
                </c:pt>
                <c:pt idx="1023">
                  <c:v>2.5055957279999999</c:v>
                </c:pt>
                <c:pt idx="1024">
                  <c:v>2.4627141180000001</c:v>
                </c:pt>
                <c:pt idx="1025">
                  <c:v>2.4687948339999997</c:v>
                </c:pt>
                <c:pt idx="1026">
                  <c:v>2.4180094840000002</c:v>
                </c:pt>
                <c:pt idx="1027">
                  <c:v>2.4282533690000001</c:v>
                </c:pt>
                <c:pt idx="1028">
                  <c:v>2.3154691549999997</c:v>
                </c:pt>
                <c:pt idx="1029">
                  <c:v>2.3699380839999997</c:v>
                </c:pt>
                <c:pt idx="1030">
                  <c:v>2.367434652</c:v>
                </c:pt>
                <c:pt idx="1031">
                  <c:v>2.3934314859999999</c:v>
                </c:pt>
                <c:pt idx="1032">
                  <c:v>2.3591089599999999</c:v>
                </c:pt>
                <c:pt idx="1033">
                  <c:v>2.3516408740000001</c:v>
                </c:pt>
                <c:pt idx="1034">
                  <c:v>2.0540877850000001</c:v>
                </c:pt>
                <c:pt idx="1035">
                  <c:v>2.0861762650000002</c:v>
                </c:pt>
                <c:pt idx="1036">
                  <c:v>1.930594213</c:v>
                </c:pt>
                <c:pt idx="1037">
                  <c:v>2.013251355</c:v>
                </c:pt>
                <c:pt idx="1038">
                  <c:v>1.85917384</c:v>
                </c:pt>
                <c:pt idx="1039">
                  <c:v>1.940823312</c:v>
                </c:pt>
                <c:pt idx="1040">
                  <c:v>1.8487236629999999</c:v>
                </c:pt>
                <c:pt idx="1041">
                  <c:v>1.841573259</c:v>
                </c:pt>
                <c:pt idx="1042">
                  <c:v>1.8409245949999999</c:v>
                </c:pt>
                <c:pt idx="1043">
                  <c:v>1.725376982</c:v>
                </c:pt>
                <c:pt idx="1044">
                  <c:v>1.723554418</c:v>
                </c:pt>
                <c:pt idx="1045">
                  <c:v>1.63887564</c:v>
                </c:pt>
                <c:pt idx="1046">
                  <c:v>1.5075960820000001</c:v>
                </c:pt>
                <c:pt idx="1047">
                  <c:v>1.1357245140000001</c:v>
                </c:pt>
                <c:pt idx="1048">
                  <c:v>1.1772779230000001</c:v>
                </c:pt>
                <c:pt idx="1049">
                  <c:v>1.212210384</c:v>
                </c:pt>
                <c:pt idx="1050">
                  <c:v>1.29612832</c:v>
                </c:pt>
                <c:pt idx="1051">
                  <c:v>1.3275534019999999</c:v>
                </c:pt>
                <c:pt idx="1052">
                  <c:v>1.389767016</c:v>
                </c:pt>
                <c:pt idx="1053">
                  <c:v>1.422961009</c:v>
                </c:pt>
                <c:pt idx="1054">
                  <c:v>1.4451901740000002</c:v>
                </c:pt>
                <c:pt idx="1055">
                  <c:v>1.491746405</c:v>
                </c:pt>
                <c:pt idx="1056">
                  <c:v>1.5060035649999999</c:v>
                </c:pt>
                <c:pt idx="1057">
                  <c:v>1.567165996</c:v>
                </c:pt>
                <c:pt idx="1058">
                  <c:v>1.5419738190000001</c:v>
                </c:pt>
                <c:pt idx="1059">
                  <c:v>1.576579953</c:v>
                </c:pt>
                <c:pt idx="1060">
                  <c:v>1.615373671</c:v>
                </c:pt>
                <c:pt idx="1061">
                  <c:v>1.6068598520000001</c:v>
                </c:pt>
                <c:pt idx="1062">
                  <c:v>1.6510453410000001</c:v>
                </c:pt>
                <c:pt idx="1063">
                  <c:v>2.2087013670000002</c:v>
                </c:pt>
                <c:pt idx="1064">
                  <c:v>2.200158659</c:v>
                </c:pt>
                <c:pt idx="1065">
                  <c:v>2.1663169610000002</c:v>
                </c:pt>
                <c:pt idx="1066">
                  <c:v>2.1172736859999999</c:v>
                </c:pt>
                <c:pt idx="1067">
                  <c:v>2.3450224239999997</c:v>
                </c:pt>
                <c:pt idx="1068">
                  <c:v>2.337598931</c:v>
                </c:pt>
                <c:pt idx="1069">
                  <c:v>2.2814607410000001</c:v>
                </c:pt>
                <c:pt idx="1070">
                  <c:v>2.2646443079999998</c:v>
                </c:pt>
                <c:pt idx="1071">
                  <c:v>2.285483025</c:v>
                </c:pt>
                <c:pt idx="1072">
                  <c:v>2.2164962460000002</c:v>
                </c:pt>
                <c:pt idx="1073">
                  <c:v>2.2463684969999997</c:v>
                </c:pt>
                <c:pt idx="1074">
                  <c:v>2.2527085120000003</c:v>
                </c:pt>
                <c:pt idx="1075">
                  <c:v>2.2110369479999998</c:v>
                </c:pt>
                <c:pt idx="1076">
                  <c:v>2.2400463260000003</c:v>
                </c:pt>
                <c:pt idx="1077">
                  <c:v>2.2149350720000003</c:v>
                </c:pt>
                <c:pt idx="1078">
                  <c:v>2.2149350720000003</c:v>
                </c:pt>
                <c:pt idx="1079">
                  <c:v>2.2258864210000002</c:v>
                </c:pt>
                <c:pt idx="1080">
                  <c:v>2.2439955949999999</c:v>
                </c:pt>
                <c:pt idx="1081">
                  <c:v>2.206368254</c:v>
                </c:pt>
                <c:pt idx="1082">
                  <c:v>2.1632663760000002</c:v>
                </c:pt>
                <c:pt idx="1083">
                  <c:v>2.2219690230000002</c:v>
                </c:pt>
                <c:pt idx="1084">
                  <c:v>2.155658694</c:v>
                </c:pt>
                <c:pt idx="1085">
                  <c:v>2.1800979169999999</c:v>
                </c:pt>
                <c:pt idx="1086">
                  <c:v>2.1986089929999997</c:v>
                </c:pt>
                <c:pt idx="1087">
                  <c:v>2.3417201879999996</c:v>
                </c:pt>
                <c:pt idx="1088">
                  <c:v>2.1640286190000002</c:v>
                </c:pt>
                <c:pt idx="1089">
                  <c:v>2.1854808229999998</c:v>
                </c:pt>
                <c:pt idx="1090">
                  <c:v>2.1375092360000001</c:v>
                </c:pt>
                <c:pt idx="1091">
                  <c:v>2.1870212360000001</c:v>
                </c:pt>
                <c:pt idx="1092">
                  <c:v>2.2211863709999999</c:v>
                </c:pt>
                <c:pt idx="1093">
                  <c:v>2.2392573069999999</c:v>
                </c:pt>
                <c:pt idx="1094">
                  <c:v>2.1816345360000002</c:v>
                </c:pt>
                <c:pt idx="1095">
                  <c:v>2.2400463260000003</c:v>
                </c:pt>
                <c:pt idx="1096">
                  <c:v>2.326917576</c:v>
                </c:pt>
                <c:pt idx="1097">
                  <c:v>2.2686369430000002</c:v>
                </c:pt>
                <c:pt idx="1098">
                  <c:v>2.2967831849999998</c:v>
                </c:pt>
                <c:pt idx="1099">
                  <c:v>2.2758414339999997</c:v>
                </c:pt>
                <c:pt idx="1100">
                  <c:v>2.241625199</c:v>
                </c:pt>
                <c:pt idx="1101">
                  <c:v>2.2400463260000003</c:v>
                </c:pt>
                <c:pt idx="1102">
                  <c:v>2.2408356229999997</c:v>
                </c:pt>
                <c:pt idx="1103">
                  <c:v>2.247951826</c:v>
                </c:pt>
                <c:pt idx="1104">
                  <c:v>2.2392573069999999</c:v>
                </c:pt>
                <c:pt idx="1105">
                  <c:v>2.2686369430000002</c:v>
                </c:pt>
                <c:pt idx="1106">
                  <c:v>2.2582707009999998</c:v>
                </c:pt>
                <c:pt idx="1107">
                  <c:v>2.2606586989999999</c:v>
                </c:pt>
                <c:pt idx="1108">
                  <c:v>2.2646443079999998</c:v>
                </c:pt>
                <c:pt idx="1109">
                  <c:v>2.271836119</c:v>
                </c:pt>
                <c:pt idx="1110">
                  <c:v>2.233741948</c:v>
                </c:pt>
                <c:pt idx="1111">
                  <c:v>2.2400463260000003</c:v>
                </c:pt>
                <c:pt idx="1112">
                  <c:v>1.800516062</c:v>
                </c:pt>
                <c:pt idx="1113">
                  <c:v>1.231147252</c:v>
                </c:pt>
                <c:pt idx="1114">
                  <c:v>1.3266183490000001</c:v>
                </c:pt>
                <c:pt idx="1115">
                  <c:v>1.3917268309999999</c:v>
                </c:pt>
                <c:pt idx="1116">
                  <c:v>1.4497796519999999</c:v>
                </c:pt>
                <c:pt idx="1117">
                  <c:v>1.476583462</c:v>
                </c:pt>
                <c:pt idx="1118">
                  <c:v>1.528452688</c:v>
                </c:pt>
                <c:pt idx="1119">
                  <c:v>1.5726967890000001</c:v>
                </c:pt>
                <c:pt idx="1120">
                  <c:v>1.6142358939999999</c:v>
                </c:pt>
                <c:pt idx="1121">
                  <c:v>1.6668249780000002</c:v>
                </c:pt>
                <c:pt idx="1122">
                  <c:v>1.692267446</c:v>
                </c:pt>
                <c:pt idx="1123">
                  <c:v>1.74555284</c:v>
                </c:pt>
                <c:pt idx="1124">
                  <c:v>1.7634778129999999</c:v>
                </c:pt>
                <c:pt idx="1125">
                  <c:v>2.303265487</c:v>
                </c:pt>
                <c:pt idx="1126">
                  <c:v>2.3682688349999999</c:v>
                </c:pt>
                <c:pt idx="1127">
                  <c:v>2.3318413540000003</c:v>
                </c:pt>
                <c:pt idx="1128">
                  <c:v>2.3417201879999996</c:v>
                </c:pt>
                <c:pt idx="1129">
                  <c:v>2.2806571349999998</c:v>
                </c:pt>
                <c:pt idx="1130">
                  <c:v>2.2527085120000003</c:v>
                </c:pt>
                <c:pt idx="1131">
                  <c:v>2.2141548979999999</c:v>
                </c:pt>
                <c:pt idx="1132">
                  <c:v>2.1670802789999999</c:v>
                </c:pt>
                <c:pt idx="1133">
                  <c:v>2.0766437529999999</c:v>
                </c:pt>
                <c:pt idx="1134">
                  <c:v>2.0533642670000001</c:v>
                </c:pt>
                <c:pt idx="1135">
                  <c:v>2.0282010349999999</c:v>
                </c:pt>
                <c:pt idx="1136">
                  <c:v>1.9871790499999999</c:v>
                </c:pt>
                <c:pt idx="1137">
                  <c:v>1.9843807250000001</c:v>
                </c:pt>
                <c:pt idx="1138">
                  <c:v>2.0061712389999999</c:v>
                </c:pt>
                <c:pt idx="1139">
                  <c:v>1.9690602269999999</c:v>
                </c:pt>
                <c:pt idx="1140">
                  <c:v>1.951794096</c:v>
                </c:pt>
                <c:pt idx="1141">
                  <c:v>1.8922129050000001</c:v>
                </c:pt>
                <c:pt idx="1142">
                  <c:v>1.9096245970000001</c:v>
                </c:pt>
                <c:pt idx="1143">
                  <c:v>1.883566683</c:v>
                </c:pt>
                <c:pt idx="1144">
                  <c:v>1.8915464039999998</c:v>
                </c:pt>
                <c:pt idx="1145">
                  <c:v>1.917714712</c:v>
                </c:pt>
                <c:pt idx="1146">
                  <c:v>1.913665379</c:v>
                </c:pt>
                <c:pt idx="1147">
                  <c:v>1.9035794160000001</c:v>
                </c:pt>
                <c:pt idx="1148">
                  <c:v>1.907607407</c:v>
                </c:pt>
                <c:pt idx="1149">
                  <c:v>1.8975533720000002</c:v>
                </c:pt>
                <c:pt idx="1150">
                  <c:v>1.9129913220000001</c:v>
                </c:pt>
                <c:pt idx="1151">
                  <c:v>1.9292344129999999</c:v>
                </c:pt>
                <c:pt idx="1152">
                  <c:v>1.948359081</c:v>
                </c:pt>
                <c:pt idx="1153">
                  <c:v>1.9367251839999999</c:v>
                </c:pt>
                <c:pt idx="1154">
                  <c:v>1.91974259</c:v>
                </c:pt>
                <c:pt idx="1155">
                  <c:v>1.9579923920000002</c:v>
                </c:pt>
                <c:pt idx="1156">
                  <c:v>1.913665379</c:v>
                </c:pt>
                <c:pt idx="1157">
                  <c:v>1.943560213</c:v>
                </c:pt>
                <c:pt idx="1158">
                  <c:v>1.943560213</c:v>
                </c:pt>
                <c:pt idx="1159">
                  <c:v>1.9367251839999999</c:v>
                </c:pt>
                <c:pt idx="1160">
                  <c:v>1.9490455999999998</c:v>
                </c:pt>
                <c:pt idx="1161">
                  <c:v>1.948359081</c:v>
                </c:pt>
                <c:pt idx="1162">
                  <c:v>1.9374076039999999</c:v>
                </c:pt>
                <c:pt idx="1163">
                  <c:v>1.9469867679999999</c:v>
                </c:pt>
                <c:pt idx="1164">
                  <c:v>1.9292344129999999</c:v>
                </c:pt>
                <c:pt idx="1165">
                  <c:v>1.9836817599999998</c:v>
                </c:pt>
                <c:pt idx="1166">
                  <c:v>1.9655948249999999</c:v>
                </c:pt>
                <c:pt idx="1167">
                  <c:v>1.9787958920000002</c:v>
                </c:pt>
                <c:pt idx="1168">
                  <c:v>1.9312744720000001</c:v>
                </c:pt>
                <c:pt idx="1169">
                  <c:v>1.976009372</c:v>
                </c:pt>
                <c:pt idx="1170">
                  <c:v>1.98088836</c:v>
                </c:pt>
                <c:pt idx="1171">
                  <c:v>1.9586823059999998</c:v>
                </c:pt>
                <c:pt idx="1172">
                  <c:v>1.9836817599999998</c:v>
                </c:pt>
                <c:pt idx="1173">
                  <c:v>1.991383938</c:v>
                </c:pt>
                <c:pt idx="1174">
                  <c:v>1.998411867</c:v>
                </c:pt>
                <c:pt idx="1175">
                  <c:v>2.0040520640000001</c:v>
                </c:pt>
                <c:pt idx="1176">
                  <c:v>1.998411867</c:v>
                </c:pt>
                <c:pt idx="1177">
                  <c:v>1.991383938</c:v>
                </c:pt>
                <c:pt idx="1178">
                  <c:v>2.0168007769999998</c:v>
                </c:pt>
                <c:pt idx="1179">
                  <c:v>2.0061712389999999</c:v>
                </c:pt>
                <c:pt idx="1180">
                  <c:v>2.0061712389999999</c:v>
                </c:pt>
                <c:pt idx="1181">
                  <c:v>1.9885796920000001</c:v>
                </c:pt>
                <c:pt idx="1182">
                  <c:v>2.0061712389999999</c:v>
                </c:pt>
                <c:pt idx="1183">
                  <c:v>2.0217804839999998</c:v>
                </c:pt>
                <c:pt idx="1184">
                  <c:v>2.0033461699999999</c:v>
                </c:pt>
                <c:pt idx="1185">
                  <c:v>2.0475852859999999</c:v>
                </c:pt>
                <c:pt idx="1186">
                  <c:v>1.9920856180000002</c:v>
                </c:pt>
                <c:pt idx="1187">
                  <c:v>1.913665379</c:v>
                </c:pt>
                <c:pt idx="1188">
                  <c:v>2.0019351269999999</c:v>
                </c:pt>
                <c:pt idx="1189">
                  <c:v>2.0139607390000003</c:v>
                </c:pt>
                <c:pt idx="1190">
                  <c:v>2.03320889</c:v>
                </c:pt>
                <c:pt idx="1191">
                  <c:v>1.9998204260000001</c:v>
                </c:pt>
                <c:pt idx="1192">
                  <c:v>2.0224928740000001</c:v>
                </c:pt>
                <c:pt idx="1193">
                  <c:v>2.0168007769999998</c:v>
                </c:pt>
                <c:pt idx="1194">
                  <c:v>2.014670373</c:v>
                </c:pt>
                <c:pt idx="1195">
                  <c:v>2.0375111779999999</c:v>
                </c:pt>
                <c:pt idx="1196">
                  <c:v>2.0432617259999999</c:v>
                </c:pt>
                <c:pt idx="1197">
                  <c:v>2.0382291100000001</c:v>
                </c:pt>
                <c:pt idx="1198">
                  <c:v>2.1046311790000001</c:v>
                </c:pt>
                <c:pt idx="1199">
                  <c:v>2.064971205</c:v>
                </c:pt>
                <c:pt idx="1200">
                  <c:v>2.0678831770000001</c:v>
                </c:pt>
                <c:pt idx="1201">
                  <c:v>2.0540877850000001</c:v>
                </c:pt>
                <c:pt idx="1202">
                  <c:v>2.0678831770000001</c:v>
                </c:pt>
                <c:pt idx="1203">
                  <c:v>2.0584342529999997</c:v>
                </c:pt>
                <c:pt idx="1204">
                  <c:v>2.0497504949999996</c:v>
                </c:pt>
                <c:pt idx="1205">
                  <c:v>2.0700698499999999</c:v>
                </c:pt>
                <c:pt idx="1206">
                  <c:v>2.0635167569999999</c:v>
                </c:pt>
                <c:pt idx="1207">
                  <c:v>2.0693407019999999</c:v>
                </c:pt>
                <c:pt idx="1208">
                  <c:v>2.075181084</c:v>
                </c:pt>
                <c:pt idx="1209">
                  <c:v>2.0861762650000002</c:v>
                </c:pt>
                <c:pt idx="1210">
                  <c:v>2.0737194450000001</c:v>
                </c:pt>
                <c:pt idx="1211">
                  <c:v>2.089118139</c:v>
                </c:pt>
                <c:pt idx="1212">
                  <c:v>2.0825047469999998</c:v>
                </c:pt>
                <c:pt idx="1213">
                  <c:v>2.0729890119999999</c:v>
                </c:pt>
                <c:pt idx="1214">
                  <c:v>2.089118139</c:v>
                </c:pt>
                <c:pt idx="1215">
                  <c:v>2.0854414440000002</c:v>
                </c:pt>
                <c:pt idx="1216">
                  <c:v>2.0810379490000002</c:v>
                </c:pt>
                <c:pt idx="1217">
                  <c:v>2.0715289170000002</c:v>
                </c:pt>
                <c:pt idx="1218">
                  <c:v>2.089118139</c:v>
                </c:pt>
                <c:pt idx="1219">
                  <c:v>2.119512587</c:v>
                </c:pt>
                <c:pt idx="1220">
                  <c:v>2.1128029759999998</c:v>
                </c:pt>
                <c:pt idx="1221">
                  <c:v>2.0950143400000001</c:v>
                </c:pt>
                <c:pt idx="1222">
                  <c:v>2.0994474089999997</c:v>
                </c:pt>
                <c:pt idx="1223">
                  <c:v>2.1016674589999997</c:v>
                </c:pt>
                <c:pt idx="1224">
                  <c:v>2.0913272680000001</c:v>
                </c:pt>
                <c:pt idx="1225">
                  <c:v>2.0928013169999997</c:v>
                </c:pt>
                <c:pt idx="1226">
                  <c:v>2.1180197229999997</c:v>
                </c:pt>
                <c:pt idx="1227">
                  <c:v>2.0715289170000002</c:v>
                </c:pt>
                <c:pt idx="1228">
                  <c:v>2.1075990780000002</c:v>
                </c:pt>
                <c:pt idx="1229">
                  <c:v>2.089118139</c:v>
                </c:pt>
                <c:pt idx="1230">
                  <c:v>2.0950143400000001</c:v>
                </c:pt>
                <c:pt idx="1231">
                  <c:v>2.114292163</c:v>
                </c:pt>
                <c:pt idx="1232">
                  <c:v>2.1075990780000002</c:v>
                </c:pt>
                <c:pt idx="1233">
                  <c:v>2.5259805369999997</c:v>
                </c:pt>
                <c:pt idx="1234">
                  <c:v>2.1128029759999998</c:v>
                </c:pt>
                <c:pt idx="1235">
                  <c:v>2.0987079130000001</c:v>
                </c:pt>
                <c:pt idx="1236">
                  <c:v>2.1024079980000003</c:v>
                </c:pt>
                <c:pt idx="1237">
                  <c:v>2.1075990780000002</c:v>
                </c:pt>
                <c:pt idx="1238">
                  <c:v>2.1254945710000004</c:v>
                </c:pt>
                <c:pt idx="1239">
                  <c:v>2.114292163</c:v>
                </c:pt>
                <c:pt idx="1240">
                  <c:v>2.129241881</c:v>
                </c:pt>
                <c:pt idx="1241">
                  <c:v>2.1187660240000001</c:v>
                </c:pt>
                <c:pt idx="1242">
                  <c:v>2.1090845969999998</c:v>
                </c:pt>
                <c:pt idx="1243">
                  <c:v>2.1187660240000001</c:v>
                </c:pt>
                <c:pt idx="1244">
                  <c:v>2.1217538550000001</c:v>
                </c:pt>
                <c:pt idx="1245">
                  <c:v>2.1262435049999997</c:v>
                </c:pt>
                <c:pt idx="1246">
                  <c:v>2.1420322240000003</c:v>
                </c:pt>
                <c:pt idx="1247">
                  <c:v>2.141277729</c:v>
                </c:pt>
                <c:pt idx="1248">
                  <c:v>2.115782399</c:v>
                </c:pt>
                <c:pt idx="1249">
                  <c:v>2.1128029759999998</c:v>
                </c:pt>
                <c:pt idx="1250">
                  <c:v>2.136003697</c:v>
                </c:pt>
                <c:pt idx="1251">
                  <c:v>2.1307426550000002</c:v>
                </c:pt>
                <c:pt idx="1252">
                  <c:v>2.11503715</c:v>
                </c:pt>
                <c:pt idx="1253">
                  <c:v>2.1165279109999999</c:v>
                </c:pt>
                <c:pt idx="1254">
                  <c:v>2.1210065030000003</c:v>
                </c:pt>
                <c:pt idx="1255">
                  <c:v>2.1314934380000001</c:v>
                </c:pt>
                <c:pt idx="1256">
                  <c:v>2.1382624040000002</c:v>
                </c:pt>
                <c:pt idx="1257">
                  <c:v>2.1337473759999996</c:v>
                </c:pt>
                <c:pt idx="1258">
                  <c:v>2.1322444860000003</c:v>
                </c:pt>
                <c:pt idx="1259">
                  <c:v>2.1632663760000002</c:v>
                </c:pt>
                <c:pt idx="1260">
                  <c:v>2.1254945710000004</c:v>
                </c:pt>
                <c:pt idx="1261">
                  <c:v>2.154899399</c:v>
                </c:pt>
                <c:pt idx="1262">
                  <c:v>2.1465647829999996</c:v>
                </c:pt>
                <c:pt idx="1263">
                  <c:v>2.1442973059999999</c:v>
                </c:pt>
                <c:pt idx="1264">
                  <c:v>2.136003697</c:v>
                </c:pt>
                <c:pt idx="1265">
                  <c:v>2.1480777659999997</c:v>
                </c:pt>
                <c:pt idx="1266">
                  <c:v>2.1314934380000001</c:v>
                </c:pt>
                <c:pt idx="1267">
                  <c:v>2.1254945710000004</c:v>
                </c:pt>
                <c:pt idx="1268">
                  <c:v>2.1450528659999999</c:v>
                </c:pt>
                <c:pt idx="1269">
                  <c:v>2.1128029759999998</c:v>
                </c:pt>
                <c:pt idx="1270">
                  <c:v>2.1262435049999997</c:v>
                </c:pt>
                <c:pt idx="1271">
                  <c:v>2.1307426550000002</c:v>
                </c:pt>
                <c:pt idx="1272">
                  <c:v>2.135251325</c:v>
                </c:pt>
                <c:pt idx="1273">
                  <c:v>2.1435420130000002</c:v>
                </c:pt>
                <c:pt idx="1274">
                  <c:v>2.1254945710000004</c:v>
                </c:pt>
                <c:pt idx="1275">
                  <c:v>2.135251325</c:v>
                </c:pt>
                <c:pt idx="1276">
                  <c:v>2.1602200870000003</c:v>
                </c:pt>
                <c:pt idx="1277">
                  <c:v>2.1344992179999998</c:v>
                </c:pt>
                <c:pt idx="1278">
                  <c:v>2.161742695</c:v>
                </c:pt>
                <c:pt idx="1279">
                  <c:v>2.1777950179999999</c:v>
                </c:pt>
                <c:pt idx="1280">
                  <c:v>2.1344992179999998</c:v>
                </c:pt>
                <c:pt idx="1281">
                  <c:v>2.154140371</c:v>
                </c:pt>
                <c:pt idx="1282">
                  <c:v>2.1314934380000001</c:v>
                </c:pt>
                <c:pt idx="1283">
                  <c:v>2.1314934380000001</c:v>
                </c:pt>
                <c:pt idx="1284">
                  <c:v>2.126992703</c:v>
                </c:pt>
                <c:pt idx="1285">
                  <c:v>2.1367563340000002</c:v>
                </c:pt>
                <c:pt idx="1286">
                  <c:v>2.374116356</c:v>
                </c:pt>
                <c:pt idx="1287">
                  <c:v>2.30407706</c:v>
                </c:pt>
                <c:pt idx="1288">
                  <c:v>2.1068567109999998</c:v>
                </c:pt>
                <c:pt idx="1289">
                  <c:v>2.0942764060000001</c:v>
                </c:pt>
                <c:pt idx="1290">
                  <c:v>2.0759122900000002</c:v>
                </c:pt>
                <c:pt idx="1291">
                  <c:v>2.0759122900000002</c:v>
                </c:pt>
                <c:pt idx="1292">
                  <c:v>2.0562598699999999</c:v>
                </c:pt>
                <c:pt idx="1293">
                  <c:v>2.0678831770000001</c:v>
                </c:pt>
                <c:pt idx="1294">
                  <c:v>2.0766437529999999</c:v>
                </c:pt>
                <c:pt idx="1295">
                  <c:v>2.064971205</c:v>
                </c:pt>
                <c:pt idx="1296">
                  <c:v>2.089118139</c:v>
                </c:pt>
                <c:pt idx="1297">
                  <c:v>2.0957525340000003</c:v>
                </c:pt>
                <c:pt idx="1298">
                  <c:v>2.0766437529999999</c:v>
                </c:pt>
                <c:pt idx="1299">
                  <c:v>2.1061146060000002</c:v>
                </c:pt>
                <c:pt idx="1300">
                  <c:v>2.0671547989999999</c:v>
                </c:pt>
                <c:pt idx="1301">
                  <c:v>2.114292163</c:v>
                </c:pt>
                <c:pt idx="1302">
                  <c:v>2.0987079130000001</c:v>
                </c:pt>
                <c:pt idx="1303">
                  <c:v>2.1375092360000001</c:v>
                </c:pt>
                <c:pt idx="1304">
                  <c:v>2.1210065030000003</c:v>
                </c:pt>
                <c:pt idx="1305">
                  <c:v>2.1442973059999999</c:v>
                </c:pt>
                <c:pt idx="1306">
                  <c:v>2.1187660240000001</c:v>
                </c:pt>
                <c:pt idx="1307">
                  <c:v>2.1284918909999999</c:v>
                </c:pt>
                <c:pt idx="1308">
                  <c:v>2.1390158370000001</c:v>
                </c:pt>
                <c:pt idx="1309">
                  <c:v>2.1001871649999999</c:v>
                </c:pt>
                <c:pt idx="1310">
                  <c:v>2.1284918909999999</c:v>
                </c:pt>
                <c:pt idx="1311">
                  <c:v>2.1075990780000002</c:v>
                </c:pt>
                <c:pt idx="1312">
                  <c:v>2.1322444860000003</c:v>
                </c:pt>
                <c:pt idx="1313">
                  <c:v>2.1473211419999996</c:v>
                </c:pt>
                <c:pt idx="1314">
                  <c:v>2.1526231180000002</c:v>
                </c:pt>
                <c:pt idx="1315">
                  <c:v>2.149591816</c:v>
                </c:pt>
                <c:pt idx="1316">
                  <c:v>2.322822371</c:v>
                </c:pt>
                <c:pt idx="1317">
                  <c:v>2.1777950179999999</c:v>
                </c:pt>
                <c:pt idx="1318">
                  <c:v>2.1518648919999999</c:v>
                </c:pt>
                <c:pt idx="1319">
                  <c:v>2.0987079130000001</c:v>
                </c:pt>
                <c:pt idx="1320">
                  <c:v>2.0950143400000001</c:v>
                </c:pt>
                <c:pt idx="1321">
                  <c:v>2.113547439</c:v>
                </c:pt>
                <c:pt idx="1322">
                  <c:v>2.1024079980000003</c:v>
                </c:pt>
                <c:pt idx="1323">
                  <c:v>2.1172736859999999</c:v>
                </c:pt>
                <c:pt idx="1324">
                  <c:v>2.0810379490000002</c:v>
                </c:pt>
                <c:pt idx="1325">
                  <c:v>2.1031487969999998</c:v>
                </c:pt>
                <c:pt idx="1326">
                  <c:v>2.1113148390000003</c:v>
                </c:pt>
                <c:pt idx="1327">
                  <c:v>2.1232493510000001</c:v>
                </c:pt>
                <c:pt idx="1328">
                  <c:v>2.1390158370000001</c:v>
                </c:pt>
                <c:pt idx="1329">
                  <c:v>2.1397695350000001</c:v>
                </c:pt>
                <c:pt idx="1330">
                  <c:v>2.1239974940000002</c:v>
                </c:pt>
                <c:pt idx="1331">
                  <c:v>2.1405234989999999</c:v>
                </c:pt>
                <c:pt idx="1332">
                  <c:v>2.1503492409999998</c:v>
                </c:pt>
                <c:pt idx="1333">
                  <c:v>2.1299921359999998</c:v>
                </c:pt>
                <c:pt idx="1334">
                  <c:v>2.1473211419999996</c:v>
                </c:pt>
                <c:pt idx="1335">
                  <c:v>2.1511069329999999</c:v>
                </c:pt>
                <c:pt idx="1336">
                  <c:v>2.1731965149999999</c:v>
                </c:pt>
                <c:pt idx="1337">
                  <c:v>2.1571780869999997</c:v>
                </c:pt>
                <c:pt idx="1338">
                  <c:v>2.179330014</c:v>
                </c:pt>
                <c:pt idx="1339">
                  <c:v>2.1465647829999996</c:v>
                </c:pt>
                <c:pt idx="1340">
                  <c:v>2.161742695</c:v>
                </c:pt>
                <c:pt idx="1341">
                  <c:v>2.1518648919999999</c:v>
                </c:pt>
                <c:pt idx="1342">
                  <c:v>2.1993836889999998</c:v>
                </c:pt>
                <c:pt idx="1343">
                  <c:v>2.165553912</c:v>
                </c:pt>
                <c:pt idx="1344">
                  <c:v>2.1901053189999997</c:v>
                </c:pt>
                <c:pt idx="1345">
                  <c:v>2.149591816</c:v>
                </c:pt>
                <c:pt idx="1346">
                  <c:v>2.168607723</c:v>
                </c:pt>
                <c:pt idx="1347">
                  <c:v>2.1800979169999999</c:v>
                </c:pt>
                <c:pt idx="1348">
                  <c:v>2.1862508939999996</c:v>
                </c:pt>
                <c:pt idx="1349">
                  <c:v>2.168607723</c:v>
                </c:pt>
                <c:pt idx="1350">
                  <c:v>2.1770279260000001</c:v>
                </c:pt>
                <c:pt idx="1351">
                  <c:v>2.1854808229999998</c:v>
                </c:pt>
                <c:pt idx="1352">
                  <c:v>2.1632663760000002</c:v>
                </c:pt>
                <c:pt idx="1353">
                  <c:v>2.1602200870000003</c:v>
                </c:pt>
                <c:pt idx="1354">
                  <c:v>2.1877918490000003</c:v>
                </c:pt>
                <c:pt idx="1355">
                  <c:v>2.1625044010000001</c:v>
                </c:pt>
                <c:pt idx="1356">
                  <c:v>2.173962258</c:v>
                </c:pt>
                <c:pt idx="1357">
                  <c:v>2.1877918490000003</c:v>
                </c:pt>
                <c:pt idx="1358">
                  <c:v>2.1731965149999999</c:v>
                </c:pt>
                <c:pt idx="1359">
                  <c:v>2.2079233889999998</c:v>
                </c:pt>
                <c:pt idx="1360">
                  <c:v>2.154899399</c:v>
                </c:pt>
                <c:pt idx="1361">
                  <c:v>2.1800979169999999</c:v>
                </c:pt>
                <c:pt idx="1362">
                  <c:v>2.168607723</c:v>
                </c:pt>
                <c:pt idx="1363">
                  <c:v>2.1777950179999999</c:v>
                </c:pt>
                <c:pt idx="1364">
                  <c:v>2.1640286190000002</c:v>
                </c:pt>
                <c:pt idx="1365">
                  <c:v>2.1647911309999999</c:v>
                </c:pt>
                <c:pt idx="1366">
                  <c:v>2.183941495</c:v>
                </c:pt>
                <c:pt idx="1367">
                  <c:v>2.1678438660000001</c:v>
                </c:pt>
                <c:pt idx="1368">
                  <c:v>2.175494552</c:v>
                </c:pt>
                <c:pt idx="1369">
                  <c:v>2.1877918490000003</c:v>
                </c:pt>
                <c:pt idx="1370">
                  <c:v>2.1586985510000001</c:v>
                </c:pt>
                <c:pt idx="1371">
                  <c:v>2.183941495</c:v>
                </c:pt>
                <c:pt idx="1372">
                  <c:v>2.168607723</c:v>
                </c:pt>
                <c:pt idx="1373">
                  <c:v>2.1716658400000002</c:v>
                </c:pt>
                <c:pt idx="1374">
                  <c:v>2.193966541</c:v>
                </c:pt>
                <c:pt idx="1375">
                  <c:v>2.1747282700000001</c:v>
                </c:pt>
                <c:pt idx="1376">
                  <c:v>2.1670802789999999</c:v>
                </c:pt>
                <c:pt idx="1377">
                  <c:v>2.183941495</c:v>
                </c:pt>
                <c:pt idx="1378">
                  <c:v>2.175494552</c:v>
                </c:pt>
                <c:pt idx="1379">
                  <c:v>2.1678438660000001</c:v>
                </c:pt>
                <c:pt idx="1380">
                  <c:v>2.183172238</c:v>
                </c:pt>
                <c:pt idx="1381">
                  <c:v>2.1609812559999999</c:v>
                </c:pt>
                <c:pt idx="1382">
                  <c:v>2.172431043</c:v>
                </c:pt>
                <c:pt idx="1383">
                  <c:v>2.1632663760000002</c:v>
                </c:pt>
                <c:pt idx="1384">
                  <c:v>2.1640286190000002</c:v>
                </c:pt>
                <c:pt idx="1385">
                  <c:v>2.1716658400000002</c:v>
                </c:pt>
                <c:pt idx="1386">
                  <c:v>2.1777950179999999</c:v>
                </c:pt>
                <c:pt idx="1387">
                  <c:v>2.1609812559999999</c:v>
                </c:pt>
                <c:pt idx="1388">
                  <c:v>2.1816345360000002</c:v>
                </c:pt>
                <c:pt idx="1389">
                  <c:v>2.1955129339999999</c:v>
                </c:pt>
                <c:pt idx="1390">
                  <c:v>2.1375092360000001</c:v>
                </c:pt>
                <c:pt idx="1391">
                  <c:v>2.1663169610000002</c:v>
                </c:pt>
                <c:pt idx="1392">
                  <c:v>2.154899399</c:v>
                </c:pt>
                <c:pt idx="1393">
                  <c:v>2.1511069329999999</c:v>
                </c:pt>
                <c:pt idx="1394">
                  <c:v>2.1564182569999999</c:v>
                </c:pt>
                <c:pt idx="1395">
                  <c:v>2.1442973059999999</c:v>
                </c:pt>
                <c:pt idx="1396">
                  <c:v>2.183172238</c:v>
                </c:pt>
                <c:pt idx="1397">
                  <c:v>2.1731965149999999</c:v>
                </c:pt>
                <c:pt idx="1398">
                  <c:v>2.1503492409999998</c:v>
                </c:pt>
                <c:pt idx="1399">
                  <c:v>2.155658694</c:v>
                </c:pt>
                <c:pt idx="1400">
                  <c:v>2.1427869859999999</c:v>
                </c:pt>
                <c:pt idx="1401">
                  <c:v>2.1442973059999999</c:v>
                </c:pt>
                <c:pt idx="1402">
                  <c:v>2.114292163</c:v>
                </c:pt>
                <c:pt idx="1403">
                  <c:v>2.161742695</c:v>
                </c:pt>
                <c:pt idx="1404">
                  <c:v>2.1663169610000002</c:v>
                </c:pt>
                <c:pt idx="1405">
                  <c:v>2.1747282700000001</c:v>
                </c:pt>
                <c:pt idx="1406">
                  <c:v>2.1924212359999999</c:v>
                </c:pt>
                <c:pt idx="1407">
                  <c:v>2.1870212360000001</c:v>
                </c:pt>
                <c:pt idx="1408">
                  <c:v>2.2211863709999999</c:v>
                </c:pt>
                <c:pt idx="1409">
                  <c:v>2.188562734</c:v>
                </c:pt>
                <c:pt idx="1410">
                  <c:v>2.1770279260000001</c:v>
                </c:pt>
                <c:pt idx="1411">
                  <c:v>2.1893338910000004</c:v>
                </c:pt>
                <c:pt idx="1412">
                  <c:v>2.1955129339999999</c:v>
                </c:pt>
                <c:pt idx="1413">
                  <c:v>2.2048142139999998</c:v>
                </c:pt>
                <c:pt idx="1414">
                  <c:v>2.1916489919999997</c:v>
                </c:pt>
                <c:pt idx="1415">
                  <c:v>2.19628654</c:v>
                </c:pt>
                <c:pt idx="1416">
                  <c:v>2.193966541</c:v>
                </c:pt>
                <c:pt idx="1417">
                  <c:v>2.1762611039999999</c:v>
                </c:pt>
                <c:pt idx="1418">
                  <c:v>2.1862508939999996</c:v>
                </c:pt>
                <c:pt idx="1419">
                  <c:v>2.203261269</c:v>
                </c:pt>
                <c:pt idx="1420">
                  <c:v>2.1862508939999996</c:v>
                </c:pt>
                <c:pt idx="1421">
                  <c:v>2.173962258</c:v>
                </c:pt>
                <c:pt idx="1422">
                  <c:v>2.2055910970000001</c:v>
                </c:pt>
                <c:pt idx="1423">
                  <c:v>2.1924212359999999</c:v>
                </c:pt>
                <c:pt idx="1424">
                  <c:v>2.1908770199999998</c:v>
                </c:pt>
                <c:pt idx="1425">
                  <c:v>2.1625044010000001</c:v>
                </c:pt>
                <c:pt idx="1426">
                  <c:v>2.1862508939999996</c:v>
                </c:pt>
                <c:pt idx="1427">
                  <c:v>2.1731965149999999</c:v>
                </c:pt>
                <c:pt idx="1428">
                  <c:v>2.1854808229999998</c:v>
                </c:pt>
                <c:pt idx="1429">
                  <c:v>2.2094796200000002</c:v>
                </c:pt>
                <c:pt idx="1430">
                  <c:v>2.1625044010000001</c:v>
                </c:pt>
                <c:pt idx="1431">
                  <c:v>2.1670802789999999</c:v>
                </c:pt>
                <c:pt idx="1432">
                  <c:v>2.170900907</c:v>
                </c:pt>
                <c:pt idx="1433">
                  <c:v>2.1847110229999998</c:v>
                </c:pt>
                <c:pt idx="1434">
                  <c:v>2.1678438660000001</c:v>
                </c:pt>
                <c:pt idx="1435">
                  <c:v>2.175494552</c:v>
                </c:pt>
                <c:pt idx="1436">
                  <c:v>2.172431043</c:v>
                </c:pt>
                <c:pt idx="1437">
                  <c:v>2.1693718480000004</c:v>
                </c:pt>
                <c:pt idx="1438">
                  <c:v>2.1663169610000002</c:v>
                </c:pt>
                <c:pt idx="1439">
                  <c:v>2.1901053189999997</c:v>
                </c:pt>
                <c:pt idx="1440">
                  <c:v>2.1762611039999999</c:v>
                </c:pt>
                <c:pt idx="1441">
                  <c:v>2.1908770199999998</c:v>
                </c:pt>
                <c:pt idx="1442">
                  <c:v>2.1647911309999999</c:v>
                </c:pt>
                <c:pt idx="1443">
                  <c:v>2.1785623810000003</c:v>
                </c:pt>
                <c:pt idx="1444">
                  <c:v>2.1816345360000002</c:v>
                </c:pt>
                <c:pt idx="1445">
                  <c:v>2.154899399</c:v>
                </c:pt>
                <c:pt idx="1446">
                  <c:v>2.1870212360000001</c:v>
                </c:pt>
                <c:pt idx="1447">
                  <c:v>2.1908770199999998</c:v>
                </c:pt>
                <c:pt idx="1448">
                  <c:v>2.1986089929999997</c:v>
                </c:pt>
                <c:pt idx="1449">
                  <c:v>2.170136243</c:v>
                </c:pt>
                <c:pt idx="1450">
                  <c:v>2.1816345360000002</c:v>
                </c:pt>
                <c:pt idx="1451">
                  <c:v>2.200933901</c:v>
                </c:pt>
                <c:pt idx="1452">
                  <c:v>2.1785623810000003</c:v>
                </c:pt>
                <c:pt idx="1453">
                  <c:v>2.1978345690000003</c:v>
                </c:pt>
                <c:pt idx="1454">
                  <c:v>2.172431043</c:v>
                </c:pt>
                <c:pt idx="1455">
                  <c:v>2.165553912</c:v>
                </c:pt>
                <c:pt idx="1456">
                  <c:v>2.1924212359999999</c:v>
                </c:pt>
                <c:pt idx="1457">
                  <c:v>2.1924212359999999</c:v>
                </c:pt>
                <c:pt idx="1458">
                  <c:v>2.175494552</c:v>
                </c:pt>
                <c:pt idx="1459">
                  <c:v>2.200933901</c:v>
                </c:pt>
                <c:pt idx="1460">
                  <c:v>2.2243186329999998</c:v>
                </c:pt>
                <c:pt idx="1461">
                  <c:v>2.173962258</c:v>
                </c:pt>
                <c:pt idx="1462">
                  <c:v>2.170136243</c:v>
                </c:pt>
                <c:pt idx="1463">
                  <c:v>2.1770279260000001</c:v>
                </c:pt>
                <c:pt idx="1464">
                  <c:v>2.1770279260000001</c:v>
                </c:pt>
                <c:pt idx="1465">
                  <c:v>2.179330014</c:v>
                </c:pt>
                <c:pt idx="1466">
                  <c:v>2.1854808229999998</c:v>
                </c:pt>
                <c:pt idx="1467">
                  <c:v>2.1824032510000002</c:v>
                </c:pt>
                <c:pt idx="1468">
                  <c:v>2.1670802789999999</c:v>
                </c:pt>
                <c:pt idx="1469">
                  <c:v>2.1862508939999996</c:v>
                </c:pt>
                <c:pt idx="1470">
                  <c:v>2.1908770199999998</c:v>
                </c:pt>
                <c:pt idx="1471">
                  <c:v>2.1678438660000001</c:v>
                </c:pt>
                <c:pt idx="1472">
                  <c:v>2.168607723</c:v>
                </c:pt>
                <c:pt idx="1473">
                  <c:v>2.193966541</c:v>
                </c:pt>
                <c:pt idx="1474">
                  <c:v>2.2141548979999999</c:v>
                </c:pt>
                <c:pt idx="1475">
                  <c:v>2.1747282700000001</c:v>
                </c:pt>
                <c:pt idx="1476">
                  <c:v>2.1473211419999996</c:v>
                </c:pt>
                <c:pt idx="1477">
                  <c:v>2.1800979169999999</c:v>
                </c:pt>
                <c:pt idx="1478">
                  <c:v>2.1586985510000001</c:v>
                </c:pt>
                <c:pt idx="1479">
                  <c:v>2.1518648919999999</c:v>
                </c:pt>
                <c:pt idx="1480">
                  <c:v>2.1693718480000004</c:v>
                </c:pt>
                <c:pt idx="1481">
                  <c:v>2.1731965149999999</c:v>
                </c:pt>
                <c:pt idx="1482">
                  <c:v>2.168607723</c:v>
                </c:pt>
                <c:pt idx="1483">
                  <c:v>2.179330014</c:v>
                </c:pt>
                <c:pt idx="1484">
                  <c:v>2.170136243</c:v>
                </c:pt>
                <c:pt idx="1485">
                  <c:v>2.180866091</c:v>
                </c:pt>
                <c:pt idx="1486">
                  <c:v>2.1670802789999999</c:v>
                </c:pt>
                <c:pt idx="1487">
                  <c:v>2.1625044010000001</c:v>
                </c:pt>
                <c:pt idx="1488">
                  <c:v>2.1632663760000002</c:v>
                </c:pt>
                <c:pt idx="1489">
                  <c:v>2.1579381849999999</c:v>
                </c:pt>
                <c:pt idx="1490">
                  <c:v>2.1609812559999999</c:v>
                </c:pt>
                <c:pt idx="1491">
                  <c:v>2.135251325</c:v>
                </c:pt>
                <c:pt idx="1492">
                  <c:v>2.1503492409999998</c:v>
                </c:pt>
                <c:pt idx="1493">
                  <c:v>2.129241881</c:v>
                </c:pt>
                <c:pt idx="1494">
                  <c:v>2.1322444860000003</c:v>
                </c:pt>
                <c:pt idx="1495">
                  <c:v>2.1405234989999999</c:v>
                </c:pt>
                <c:pt idx="1496">
                  <c:v>2.1187660240000001</c:v>
                </c:pt>
                <c:pt idx="1497">
                  <c:v>2.149591816</c:v>
                </c:pt>
                <c:pt idx="1498">
                  <c:v>2.1337473759999996</c:v>
                </c:pt>
                <c:pt idx="1499">
                  <c:v>2.1564182569999999</c:v>
                </c:pt>
                <c:pt idx="1500">
                  <c:v>2.1503492409999998</c:v>
                </c:pt>
                <c:pt idx="1501">
                  <c:v>2.1632663760000002</c:v>
                </c:pt>
                <c:pt idx="1502">
                  <c:v>2.1210065030000003</c:v>
                </c:pt>
                <c:pt idx="1503">
                  <c:v>2.1329957989999997</c:v>
                </c:pt>
                <c:pt idx="1504">
                  <c:v>2.1465647829999996</c:v>
                </c:pt>
                <c:pt idx="1505">
                  <c:v>2.1511069329999999</c:v>
                </c:pt>
                <c:pt idx="1506">
                  <c:v>2.1225014710000001</c:v>
                </c:pt>
                <c:pt idx="1507">
                  <c:v>2.0913272680000001</c:v>
                </c:pt>
                <c:pt idx="1508">
                  <c:v>2.114292163</c:v>
                </c:pt>
                <c:pt idx="1509">
                  <c:v>2.079572185</c:v>
                </c:pt>
                <c:pt idx="1510">
                  <c:v>2.0773754740000001</c:v>
                </c:pt>
                <c:pt idx="1511">
                  <c:v>2.0737194450000001</c:v>
                </c:pt>
                <c:pt idx="1512">
                  <c:v>2.0869113449999999</c:v>
                </c:pt>
                <c:pt idx="1513">
                  <c:v>2.0700698499999999</c:v>
                </c:pt>
                <c:pt idx="1514">
                  <c:v>2.0642438529999998</c:v>
                </c:pt>
                <c:pt idx="1515">
                  <c:v>2.0715289170000002</c:v>
                </c:pt>
                <c:pt idx="1516">
                  <c:v>2.0526410030000002</c:v>
                </c:pt>
                <c:pt idx="1517">
                  <c:v>2.089118139</c:v>
                </c:pt>
                <c:pt idx="1518">
                  <c:v>2.0928013169999997</c:v>
                </c:pt>
                <c:pt idx="1519">
                  <c:v>2.0876466839999996</c:v>
                </c:pt>
                <c:pt idx="1520">
                  <c:v>2.1031487969999998</c:v>
                </c:pt>
                <c:pt idx="1521">
                  <c:v>2.1046311790000001</c:v>
                </c:pt>
                <c:pt idx="1522">
                  <c:v>2.0825047469999998</c:v>
                </c:pt>
                <c:pt idx="1523">
                  <c:v>2.083972578</c:v>
                </c:pt>
                <c:pt idx="1524">
                  <c:v>2.1254945710000004</c:v>
                </c:pt>
                <c:pt idx="1525">
                  <c:v>2.1678438660000001</c:v>
                </c:pt>
                <c:pt idx="1526">
                  <c:v>2.1594591850000002</c:v>
                </c:pt>
                <c:pt idx="1527">
                  <c:v>2.179330014</c:v>
                </c:pt>
                <c:pt idx="1528">
                  <c:v>2.1747282700000001</c:v>
                </c:pt>
                <c:pt idx="1529">
                  <c:v>2.1777950179999999</c:v>
                </c:pt>
                <c:pt idx="1530">
                  <c:v>2.1678438660000001</c:v>
                </c:pt>
                <c:pt idx="1531">
                  <c:v>2.183172238</c:v>
                </c:pt>
                <c:pt idx="1532">
                  <c:v>2.2313823830000001</c:v>
                </c:pt>
                <c:pt idx="1533">
                  <c:v>2.247951826</c:v>
                </c:pt>
                <c:pt idx="1534">
                  <c:v>2.2535022709999999</c:v>
                </c:pt>
                <c:pt idx="1535">
                  <c:v>2.2503289120000001</c:v>
                </c:pt>
                <c:pt idx="1536">
                  <c:v>2.266240518</c:v>
                </c:pt>
                <c:pt idx="1537">
                  <c:v>2.271035903</c:v>
                </c:pt>
                <c:pt idx="1538">
                  <c:v>2.2471600220000001</c:v>
                </c:pt>
                <c:pt idx="1539">
                  <c:v>2.2266707289999998</c:v>
                </c:pt>
                <c:pt idx="1540">
                  <c:v>2.19628654</c:v>
                </c:pt>
                <c:pt idx="1541">
                  <c:v>2.1693718480000004</c:v>
                </c:pt>
                <c:pt idx="1542">
                  <c:v>2.168607723</c:v>
                </c:pt>
                <c:pt idx="1543">
                  <c:v>2.1247459009999998</c:v>
                </c:pt>
                <c:pt idx="1544">
                  <c:v>2.155658694</c:v>
                </c:pt>
                <c:pt idx="1545">
                  <c:v>2.1217538550000001</c:v>
                </c:pt>
                <c:pt idx="1546">
                  <c:v>2.0759122900000002</c:v>
                </c:pt>
                <c:pt idx="1547">
                  <c:v>2.0869113449999999</c:v>
                </c:pt>
                <c:pt idx="1548">
                  <c:v>2.0635167569999999</c:v>
                </c:pt>
                <c:pt idx="1549">
                  <c:v>2.0475852859999999</c:v>
                </c:pt>
                <c:pt idx="1550">
                  <c:v>2.0389472959999999</c:v>
                </c:pt>
                <c:pt idx="1551">
                  <c:v>2.024631549</c:v>
                </c:pt>
                <c:pt idx="1552">
                  <c:v>2.008292655</c:v>
                </c:pt>
                <c:pt idx="1553">
                  <c:v>2.0303457470000001</c:v>
                </c:pt>
                <c:pt idx="1554">
                  <c:v>2.061337006</c:v>
                </c:pt>
                <c:pt idx="1555">
                  <c:v>2.0411033709999997</c:v>
                </c:pt>
                <c:pt idx="1556">
                  <c:v>2.0439816849999999</c:v>
                </c:pt>
                <c:pt idx="1557">
                  <c:v>2.0389472959999999</c:v>
                </c:pt>
                <c:pt idx="1558">
                  <c:v>2.0210683449999998</c:v>
                </c:pt>
                <c:pt idx="1559">
                  <c:v>2.0382291100000001</c:v>
                </c:pt>
                <c:pt idx="1560">
                  <c:v>2.0033461699999999</c:v>
                </c:pt>
                <c:pt idx="1561">
                  <c:v>2.0104163150000001</c:v>
                </c:pt>
                <c:pt idx="1562">
                  <c:v>1.9725317390000001</c:v>
                </c:pt>
                <c:pt idx="1563">
                  <c:v>1.9655948249999999</c:v>
                </c:pt>
                <c:pt idx="1564">
                  <c:v>1.9312744720000001</c:v>
                </c:pt>
                <c:pt idx="1565">
                  <c:v>1.9579923920000002</c:v>
                </c:pt>
                <c:pt idx="1566">
                  <c:v>1.9129913220000001</c:v>
                </c:pt>
                <c:pt idx="1567">
                  <c:v>1.9217726130000001</c:v>
                </c:pt>
                <c:pt idx="1568">
                  <c:v>1.930594213</c:v>
                </c:pt>
                <c:pt idx="1569">
                  <c:v>1.9265176850000001</c:v>
                </c:pt>
                <c:pt idx="1570">
                  <c:v>1.9123175029999999</c:v>
                </c:pt>
                <c:pt idx="1571">
                  <c:v>1.910970576</c:v>
                </c:pt>
                <c:pt idx="1572">
                  <c:v>1.8988908419999999</c:v>
                </c:pt>
                <c:pt idx="1573">
                  <c:v>1.835096893</c:v>
                </c:pt>
                <c:pt idx="1574">
                  <c:v>1.827999194</c:v>
                </c:pt>
                <c:pt idx="1575">
                  <c:v>1.8454700439999998</c:v>
                </c:pt>
                <c:pt idx="1576">
                  <c:v>1.815164545</c:v>
                </c:pt>
                <c:pt idx="1577">
                  <c:v>1.829932203</c:v>
                </c:pt>
                <c:pt idx="1578">
                  <c:v>1.8402761599999999</c:v>
                </c:pt>
                <c:pt idx="1579">
                  <c:v>1.8087810520000001</c:v>
                </c:pt>
                <c:pt idx="1580">
                  <c:v>1.810055953</c:v>
                </c:pt>
                <c:pt idx="1581">
                  <c:v>1.8441702</c:v>
                </c:pt>
                <c:pt idx="1582">
                  <c:v>1.8241393000000001</c:v>
                </c:pt>
                <c:pt idx="1583">
                  <c:v>1.8454700439999998</c:v>
                </c:pt>
                <c:pt idx="1584">
                  <c:v>1.86770809</c:v>
                </c:pt>
                <c:pt idx="1585">
                  <c:v>1.8855584519999999</c:v>
                </c:pt>
                <c:pt idx="1586">
                  <c:v>1.9049211339999998</c:v>
                </c:pt>
                <c:pt idx="1587">
                  <c:v>1.91974259</c:v>
                </c:pt>
                <c:pt idx="1588">
                  <c:v>1.9231271540000001</c:v>
                </c:pt>
                <c:pt idx="1589">
                  <c:v>1.966980253</c:v>
                </c:pt>
                <c:pt idx="1590">
                  <c:v>1.966287417</c:v>
                </c:pt>
                <c:pt idx="1591">
                  <c:v>1.9753133549999999</c:v>
                </c:pt>
                <c:pt idx="1592">
                  <c:v>2.0196448199999999</c:v>
                </c:pt>
                <c:pt idx="1593">
                  <c:v>2.0168007769999998</c:v>
                </c:pt>
                <c:pt idx="1594">
                  <c:v>2.0005250779999999</c:v>
                </c:pt>
                <c:pt idx="1595">
                  <c:v>2.0382291100000001</c:v>
                </c:pt>
                <c:pt idx="1596">
                  <c:v>2.0533642670000001</c:v>
                </c:pt>
                <c:pt idx="1597">
                  <c:v>2.0232055139999998</c:v>
                </c:pt>
                <c:pt idx="1598">
                  <c:v>2.066426678</c:v>
                </c:pt>
                <c:pt idx="1599">
                  <c:v>2.0353588970000001</c:v>
                </c:pt>
                <c:pt idx="1600">
                  <c:v>2.0447018969999999</c:v>
                </c:pt>
                <c:pt idx="1601">
                  <c:v>2.0217804839999998</c:v>
                </c:pt>
                <c:pt idx="1602">
                  <c:v>2.0382291100000001</c:v>
                </c:pt>
                <c:pt idx="1603">
                  <c:v>2.028915687</c:v>
                </c:pt>
                <c:pt idx="1604">
                  <c:v>2.028915687</c:v>
                </c:pt>
                <c:pt idx="1605">
                  <c:v>2.0555355870000001</c:v>
                </c:pt>
                <c:pt idx="1606">
                  <c:v>2.0533642670000001</c:v>
                </c:pt>
                <c:pt idx="1607">
                  <c:v>2.0905906320000001</c:v>
                </c:pt>
                <c:pt idx="1608">
                  <c:v>2.1031487969999998</c:v>
                </c:pt>
                <c:pt idx="1609">
                  <c:v>2.1113148390000003</c:v>
                </c:pt>
                <c:pt idx="1610">
                  <c:v>2.1075990780000002</c:v>
                </c:pt>
                <c:pt idx="1611">
                  <c:v>2.105372762</c:v>
                </c:pt>
                <c:pt idx="1612">
                  <c:v>2.1435420130000002</c:v>
                </c:pt>
                <c:pt idx="1613">
                  <c:v>2.1450528659999999</c:v>
                </c:pt>
                <c:pt idx="1614">
                  <c:v>2.155658694</c:v>
                </c:pt>
                <c:pt idx="1615">
                  <c:v>2.1473211419999996</c:v>
                </c:pt>
                <c:pt idx="1616">
                  <c:v>2.1847110229999998</c:v>
                </c:pt>
                <c:pt idx="1617">
                  <c:v>2.1670802789999999</c:v>
                </c:pt>
                <c:pt idx="1618">
                  <c:v>2.2141548979999999</c:v>
                </c:pt>
                <c:pt idx="1619">
                  <c:v>2.200158659</c:v>
                </c:pt>
                <c:pt idx="1620">
                  <c:v>2.2055910970000001</c:v>
                </c:pt>
                <c:pt idx="1621">
                  <c:v>2.2133749979999999</c:v>
                </c:pt>
                <c:pt idx="1622">
                  <c:v>2.1670802789999999</c:v>
                </c:pt>
                <c:pt idx="1623">
                  <c:v>2.1877918490000003</c:v>
                </c:pt>
                <c:pt idx="1624">
                  <c:v>2.1770279260000001</c:v>
                </c:pt>
                <c:pt idx="1625">
                  <c:v>2.1647911309999999</c:v>
                </c:pt>
                <c:pt idx="1626">
                  <c:v>2.170900907</c:v>
                </c:pt>
                <c:pt idx="1627">
                  <c:v>2.1747282700000001</c:v>
                </c:pt>
                <c:pt idx="1628">
                  <c:v>2.2164962460000002</c:v>
                </c:pt>
                <c:pt idx="1629">
                  <c:v>2.1908770199999998</c:v>
                </c:pt>
                <c:pt idx="1630">
                  <c:v>2.193193752</c:v>
                </c:pt>
                <c:pt idx="1631">
                  <c:v>2.200933901</c:v>
                </c:pt>
                <c:pt idx="1632">
                  <c:v>2.2157155209999999</c:v>
                </c:pt>
                <c:pt idx="1633">
                  <c:v>2.1854808229999998</c:v>
                </c:pt>
                <c:pt idx="1634">
                  <c:v>2.2243186329999998</c:v>
                </c:pt>
                <c:pt idx="1635">
                  <c:v>2.2219690230000002</c:v>
                </c:pt>
                <c:pt idx="1636">
                  <c:v>2.2519150319999999</c:v>
                </c:pt>
                <c:pt idx="1637">
                  <c:v>2.271836119</c:v>
                </c:pt>
                <c:pt idx="1638">
                  <c:v>2.2463684969999997</c:v>
                </c:pt>
                <c:pt idx="1639">
                  <c:v>2.2606586989999999</c:v>
                </c:pt>
                <c:pt idx="1640">
                  <c:v>2.2606586989999999</c:v>
                </c:pt>
                <c:pt idx="1641">
                  <c:v>2.2614552589999999</c:v>
                </c:pt>
                <c:pt idx="1642">
                  <c:v>2.2830688050000001</c:v>
                </c:pt>
                <c:pt idx="1643">
                  <c:v>2.2903191270000001</c:v>
                </c:pt>
                <c:pt idx="1644">
                  <c:v>2.3343071479999997</c:v>
                </c:pt>
                <c:pt idx="1645">
                  <c:v>2.2503289120000001</c:v>
                </c:pt>
                <c:pt idx="1646">
                  <c:v>2.271836119</c:v>
                </c:pt>
                <c:pt idx="1647">
                  <c:v>2.230596416</c:v>
                </c:pt>
                <c:pt idx="1648">
                  <c:v>2.2219690230000002</c:v>
                </c:pt>
                <c:pt idx="1649">
                  <c:v>2.200158659</c:v>
                </c:pt>
                <c:pt idx="1650">
                  <c:v>2.1955129339999999</c:v>
                </c:pt>
                <c:pt idx="1651">
                  <c:v>2.2149350720000003</c:v>
                </c:pt>
                <c:pt idx="1652">
                  <c:v>2.1986089929999997</c:v>
                </c:pt>
                <c:pt idx="1653">
                  <c:v>2.193193752</c:v>
                </c:pt>
                <c:pt idx="1654">
                  <c:v>2.2274553130000001</c:v>
                </c:pt>
                <c:pt idx="1655">
                  <c:v>2.2110369479999998</c:v>
                </c:pt>
                <c:pt idx="1656">
                  <c:v>2.2094796200000002</c:v>
                </c:pt>
                <c:pt idx="1657">
                  <c:v>2.2149350720000003</c:v>
                </c:pt>
                <c:pt idx="1658">
                  <c:v>2.2196218939999999</c:v>
                </c:pt>
                <c:pt idx="1659">
                  <c:v>2.2503289120000001</c:v>
                </c:pt>
                <c:pt idx="1660">
                  <c:v>2.2392573069999999</c:v>
                </c:pt>
                <c:pt idx="1661">
                  <c:v>2.2204039950000003</c:v>
                </c:pt>
                <c:pt idx="1662">
                  <c:v>2.1916489919999997</c:v>
                </c:pt>
                <c:pt idx="1663">
                  <c:v>2.1877918490000003</c:v>
                </c:pt>
                <c:pt idx="1664">
                  <c:v>2.2243186329999998</c:v>
                </c:pt>
                <c:pt idx="1665">
                  <c:v>2.2266707289999998</c:v>
                </c:pt>
                <c:pt idx="1666">
                  <c:v>2.2094796200000002</c:v>
                </c:pt>
                <c:pt idx="1667">
                  <c:v>2.271836119</c:v>
                </c:pt>
                <c:pt idx="1668">
                  <c:v>2.1609812559999999</c:v>
                </c:pt>
                <c:pt idx="1669">
                  <c:v>2.2376801019999997</c:v>
                </c:pt>
                <c:pt idx="1670">
                  <c:v>2.2758414339999997</c:v>
                </c:pt>
                <c:pt idx="1671">
                  <c:v>2.2782480120000002</c:v>
                </c:pt>
                <c:pt idx="1672">
                  <c:v>2.2125953740000002</c:v>
                </c:pt>
                <c:pt idx="1673">
                  <c:v>2.2638466239999997</c:v>
                </c:pt>
                <c:pt idx="1674">
                  <c:v>2.2750398070000002</c:v>
                </c:pt>
                <c:pt idx="1675">
                  <c:v>2.2630492220000002</c:v>
                </c:pt>
                <c:pt idx="1676">
                  <c:v>2.256680104</c:v>
                </c:pt>
                <c:pt idx="1677">
                  <c:v>2.3138382710000003</c:v>
                </c:pt>
                <c:pt idx="1678">
                  <c:v>2.2432051839999998</c:v>
                </c:pt>
                <c:pt idx="1679">
                  <c:v>2.3065134950000004</c:v>
                </c:pt>
                <c:pt idx="1680">
                  <c:v>2.2353163770000002</c:v>
                </c:pt>
                <c:pt idx="1681">
                  <c:v>2.2822646309999999</c:v>
                </c:pt>
                <c:pt idx="1682">
                  <c:v>2.2895124</c:v>
                </c:pt>
                <c:pt idx="1683">
                  <c:v>2.2630492220000002</c:v>
                </c:pt>
                <c:pt idx="1684">
                  <c:v>2.3334849269999998</c:v>
                </c:pt>
                <c:pt idx="1685">
                  <c:v>2.3508125469999999</c:v>
                </c:pt>
                <c:pt idx="1686">
                  <c:v>2.2887059570000003</c:v>
                </c:pt>
                <c:pt idx="1687">
                  <c:v>2.2919334340000002</c:v>
                </c:pt>
                <c:pt idx="1688">
                  <c:v>2.287093923</c:v>
                </c:pt>
                <c:pt idx="1689">
                  <c:v>2.2798538109999997</c:v>
                </c:pt>
                <c:pt idx="1690">
                  <c:v>2.2542963089999999</c:v>
                </c:pt>
                <c:pt idx="1691">
                  <c:v>2.3466752879999997</c:v>
                </c:pt>
                <c:pt idx="1692">
                  <c:v>2.2734373990000001</c:v>
                </c:pt>
                <c:pt idx="1693">
                  <c:v>2.2638466239999997</c:v>
                </c:pt>
                <c:pt idx="1694">
                  <c:v>2.2846780010000001</c:v>
                </c:pt>
                <c:pt idx="1695">
                  <c:v>2.2758414339999997</c:v>
                </c:pt>
                <c:pt idx="1696">
                  <c:v>2.3073262129999996</c:v>
                </c:pt>
                <c:pt idx="1697">
                  <c:v>2.3113940980000001</c:v>
                </c:pt>
                <c:pt idx="1698">
                  <c:v>2.2943570279999999</c:v>
                </c:pt>
                <c:pt idx="1699">
                  <c:v>2.2646443079999998</c:v>
                </c:pt>
                <c:pt idx="1700">
                  <c:v>2.3000220519999997</c:v>
                </c:pt>
                <c:pt idx="1701">
                  <c:v>2.2758414339999997</c:v>
                </c:pt>
                <c:pt idx="1702">
                  <c:v>2.255090628</c:v>
                </c:pt>
                <c:pt idx="1703">
                  <c:v>2.2798538109999997</c:v>
                </c:pt>
                <c:pt idx="1704">
                  <c:v>2.2654422719999996</c:v>
                </c:pt>
                <c:pt idx="1705">
                  <c:v>2.3016431980000003</c:v>
                </c:pt>
                <c:pt idx="1706">
                  <c:v>2.3392465630000001</c:v>
                </c:pt>
                <c:pt idx="1707">
                  <c:v>2.3260979579999996</c:v>
                </c:pt>
                <c:pt idx="1708">
                  <c:v>2.30407706</c:v>
                </c:pt>
                <c:pt idx="1709">
                  <c:v>2.2935488789999998</c:v>
                </c:pt>
                <c:pt idx="1710">
                  <c:v>2.2846780010000001</c:v>
                </c:pt>
                <c:pt idx="1711">
                  <c:v>2.3293781640000004</c:v>
                </c:pt>
                <c:pt idx="1712">
                  <c:v>2.274238462</c:v>
                </c:pt>
                <c:pt idx="1713">
                  <c:v>2.3048889190000001</c:v>
                </c:pt>
                <c:pt idx="1714">
                  <c:v>2.322822371</c:v>
                </c:pt>
                <c:pt idx="1715">
                  <c:v>2.2984020479999998</c:v>
                </c:pt>
                <c:pt idx="1716">
                  <c:v>2.3285576790000002</c:v>
                </c:pt>
                <c:pt idx="1717">
                  <c:v>2.2726366179999999</c:v>
                </c:pt>
                <c:pt idx="1718">
                  <c:v>2.297592474</c:v>
                </c:pt>
                <c:pt idx="1719">
                  <c:v>2.2992119080000002</c:v>
                </c:pt>
                <c:pt idx="1720">
                  <c:v>2.33677555</c:v>
                </c:pt>
                <c:pt idx="1721">
                  <c:v>2.3016431980000003</c:v>
                </c:pt>
                <c:pt idx="1722">
                  <c:v>2.322822371</c:v>
                </c:pt>
                <c:pt idx="1723">
                  <c:v>2.3301989380000001</c:v>
                </c:pt>
                <c:pt idx="1724">
                  <c:v>2.2919334340000002</c:v>
                </c:pt>
                <c:pt idx="1725">
                  <c:v>2.3260979579999996</c:v>
                </c:pt>
                <c:pt idx="1726">
                  <c:v>2.3277374829999999</c:v>
                </c:pt>
                <c:pt idx="1727">
                  <c:v>2.305701064</c:v>
                </c:pt>
                <c:pt idx="1728">
                  <c:v>2.3516408740000001</c:v>
                </c:pt>
                <c:pt idx="1729">
                  <c:v>2.322822371</c:v>
                </c:pt>
                <c:pt idx="1730">
                  <c:v>2.319551396</c:v>
                </c:pt>
                <c:pt idx="1731">
                  <c:v>2.3260979579999996</c:v>
                </c:pt>
                <c:pt idx="1732">
                  <c:v>2.3392465630000001</c:v>
                </c:pt>
                <c:pt idx="1733">
                  <c:v>2.2951654619999999</c:v>
                </c:pt>
                <c:pt idx="1734">
                  <c:v>2.2992119080000002</c:v>
                </c:pt>
                <c:pt idx="1735">
                  <c:v>2.305701064</c:v>
                </c:pt>
                <c:pt idx="1736">
                  <c:v>2.3220041949999999</c:v>
                </c:pt>
                <c:pt idx="1737">
                  <c:v>2.3277374829999999</c:v>
                </c:pt>
                <c:pt idx="1738">
                  <c:v>2.3130232589999999</c:v>
                </c:pt>
                <c:pt idx="1739">
                  <c:v>2.3458487109999999</c:v>
                </c:pt>
                <c:pt idx="1740">
                  <c:v>2.3301989380000001</c:v>
                </c:pt>
                <c:pt idx="1741">
                  <c:v>2.33677555</c:v>
                </c:pt>
                <c:pt idx="1742">
                  <c:v>2.326917576</c:v>
                </c:pt>
                <c:pt idx="1743">
                  <c:v>2.3417201879999996</c:v>
                </c:pt>
                <c:pt idx="1744">
                  <c:v>2.3392465630000001</c:v>
                </c:pt>
                <c:pt idx="1745">
                  <c:v>2.3400708140000002</c:v>
                </c:pt>
                <c:pt idx="1746">
                  <c:v>2.3408953559999999</c:v>
                </c:pt>
                <c:pt idx="1747">
                  <c:v>2.3220041949999999</c:v>
                </c:pt>
                <c:pt idx="1748">
                  <c:v>2.325278628</c:v>
                </c:pt>
                <c:pt idx="1749">
                  <c:v>2.3384226020000001</c:v>
                </c:pt>
                <c:pt idx="1750">
                  <c:v>2.3450224239999997</c:v>
                </c:pt>
                <c:pt idx="1751">
                  <c:v>2.3408953559999999</c:v>
                </c:pt>
                <c:pt idx="1752">
                  <c:v>2.3466752879999997</c:v>
                </c:pt>
                <c:pt idx="1753">
                  <c:v>2.3574473380000001</c:v>
                </c:pt>
                <c:pt idx="1754">
                  <c:v>2.3607717520000002</c:v>
                </c:pt>
                <c:pt idx="1755">
                  <c:v>2.3113940980000001</c:v>
                </c:pt>
                <c:pt idx="1756">
                  <c:v>2.3458487109999999</c:v>
                </c:pt>
                <c:pt idx="1757">
                  <c:v>2.3113940980000001</c:v>
                </c:pt>
                <c:pt idx="1758">
                  <c:v>2.352469492</c:v>
                </c:pt>
                <c:pt idx="1759">
                  <c:v>2.3641008550000002</c:v>
                </c:pt>
                <c:pt idx="1760">
                  <c:v>2.3699380839999997</c:v>
                </c:pt>
                <c:pt idx="1761">
                  <c:v>2.3351296590000001</c:v>
                </c:pt>
                <c:pt idx="1762">
                  <c:v>2.3808169179999998</c:v>
                </c:pt>
                <c:pt idx="1763">
                  <c:v>2.3799783149999998</c:v>
                </c:pt>
                <c:pt idx="1764">
                  <c:v>2.2984020479999998</c:v>
                </c:pt>
                <c:pt idx="1765">
                  <c:v>2.3632681389999997</c:v>
                </c:pt>
                <c:pt idx="1766">
                  <c:v>2.3566169660000003</c:v>
                </c:pt>
                <c:pt idx="1767">
                  <c:v>2.3549571</c:v>
                </c:pt>
                <c:pt idx="1768">
                  <c:v>2.377464276</c:v>
                </c:pt>
                <c:pt idx="1769">
                  <c:v>2.3392465630000001</c:v>
                </c:pt>
                <c:pt idx="1770">
                  <c:v>2.354127605</c:v>
                </c:pt>
                <c:pt idx="1771">
                  <c:v>2.3649338640000002</c:v>
                </c:pt>
                <c:pt idx="1772">
                  <c:v>2.3824950119999997</c:v>
                </c:pt>
                <c:pt idx="1773">
                  <c:v>2.3657671659999999</c:v>
                </c:pt>
                <c:pt idx="1774">
                  <c:v>2.3591089599999999</c:v>
                </c:pt>
                <c:pt idx="1775">
                  <c:v>2.3499845119999998</c:v>
                </c:pt>
                <c:pt idx="1776">
                  <c:v>2.377464276</c:v>
                </c:pt>
                <c:pt idx="1777">
                  <c:v>2.3875363919999999</c:v>
                </c:pt>
                <c:pt idx="1778">
                  <c:v>2.3757897259999998</c:v>
                </c:pt>
                <c:pt idx="1779">
                  <c:v>2.3858547480000003</c:v>
                </c:pt>
                <c:pt idx="1780">
                  <c:v>2.3841742880000001</c:v>
                </c:pt>
                <c:pt idx="1781">
                  <c:v>2.3875363919999999</c:v>
                </c:pt>
                <c:pt idx="1782">
                  <c:v>2.3475021570000001</c:v>
                </c:pt>
                <c:pt idx="1783">
                  <c:v>2.3791400070000002</c:v>
                </c:pt>
                <c:pt idx="1784">
                  <c:v>2.3909032369999998</c:v>
                </c:pt>
                <c:pt idx="1785">
                  <c:v>2.33677555</c:v>
                </c:pt>
                <c:pt idx="1786">
                  <c:v>2.3641008550000002</c:v>
                </c:pt>
                <c:pt idx="1787">
                  <c:v>2.3968066450000003</c:v>
                </c:pt>
                <c:pt idx="1788">
                  <c:v>2.3591089599999999</c:v>
                </c:pt>
                <c:pt idx="1789">
                  <c:v>2.4146044679999998</c:v>
                </c:pt>
                <c:pt idx="1790">
                  <c:v>2.400186562</c:v>
                </c:pt>
                <c:pt idx="1791">
                  <c:v>2.3791400070000002</c:v>
                </c:pt>
                <c:pt idx="1792">
                  <c:v>2.372444164</c:v>
                </c:pt>
                <c:pt idx="1793">
                  <c:v>2.3791400070000002</c:v>
                </c:pt>
                <c:pt idx="1794">
                  <c:v>2.3833345020000003</c:v>
                </c:pt>
                <c:pt idx="1795">
                  <c:v>2.354127605</c:v>
                </c:pt>
                <c:pt idx="1796">
                  <c:v>2.4112042470000001</c:v>
                </c:pt>
                <c:pt idx="1797">
                  <c:v>2.3599402100000004</c:v>
                </c:pt>
                <c:pt idx="1798">
                  <c:v>2.3749528940000002</c:v>
                </c:pt>
                <c:pt idx="1799">
                  <c:v>2.4027246280000001</c:v>
                </c:pt>
                <c:pt idx="1800">
                  <c:v>2.374116356</c:v>
                </c:pt>
                <c:pt idx="1801">
                  <c:v>2.3499845119999998</c:v>
                </c:pt>
                <c:pt idx="1802">
                  <c:v>2.3951184710000004</c:v>
                </c:pt>
                <c:pt idx="1803">
                  <c:v>2.3757897259999998</c:v>
                </c:pt>
                <c:pt idx="1804">
                  <c:v>2.3866954219999998</c:v>
                </c:pt>
                <c:pt idx="1805">
                  <c:v>2.4137539640000001</c:v>
                </c:pt>
                <c:pt idx="1806">
                  <c:v>2.3875363919999999</c:v>
                </c:pt>
                <c:pt idx="1807">
                  <c:v>2.3808169179999998</c:v>
                </c:pt>
                <c:pt idx="1808">
                  <c:v>2.3808169179999998</c:v>
                </c:pt>
                <c:pt idx="1809">
                  <c:v>2.3892192209999998</c:v>
                </c:pt>
                <c:pt idx="1810">
                  <c:v>2.395962409</c:v>
                </c:pt>
                <c:pt idx="1811">
                  <c:v>2.3866954219999998</c:v>
                </c:pt>
                <c:pt idx="1812">
                  <c:v>2.3925884399999999</c:v>
                </c:pt>
                <c:pt idx="1813">
                  <c:v>2.400186562</c:v>
                </c:pt>
                <c:pt idx="1814">
                  <c:v>2.352469492</c:v>
                </c:pt>
                <c:pt idx="1815">
                  <c:v>2.4351067250000002</c:v>
                </c:pt>
                <c:pt idx="1816">
                  <c:v>2.430821114</c:v>
                </c:pt>
                <c:pt idx="1817">
                  <c:v>2.400186562</c:v>
                </c:pt>
                <c:pt idx="1818">
                  <c:v>2.425688337</c:v>
                </c:pt>
                <c:pt idx="1819">
                  <c:v>2.4027246280000001</c:v>
                </c:pt>
                <c:pt idx="1820">
                  <c:v>2.4368230840000003</c:v>
                </c:pt>
                <c:pt idx="1821">
                  <c:v>2.352469492</c:v>
                </c:pt>
                <c:pt idx="1822">
                  <c:v>2.4214193019999999</c:v>
                </c:pt>
                <c:pt idx="1823">
                  <c:v>2.39174569</c:v>
                </c:pt>
                <c:pt idx="1824">
                  <c:v>2.3691033130000001</c:v>
                </c:pt>
                <c:pt idx="1825">
                  <c:v>2.4214193019999999</c:v>
                </c:pt>
                <c:pt idx="1826">
                  <c:v>2.4112042470000001</c:v>
                </c:pt>
                <c:pt idx="1827">
                  <c:v>2.4061128919999999</c:v>
                </c:pt>
                <c:pt idx="1828">
                  <c:v>2.420566397</c:v>
                </c:pt>
                <c:pt idx="1829">
                  <c:v>2.4086572240000002</c:v>
                </c:pt>
                <c:pt idx="1830">
                  <c:v>2.3866954219999998</c:v>
                </c:pt>
                <c:pt idx="1831">
                  <c:v>2.4188614880000001</c:v>
                </c:pt>
                <c:pt idx="1832">
                  <c:v>2.398496008</c:v>
                </c:pt>
                <c:pt idx="1833">
                  <c:v>2.4282533690000001</c:v>
                </c:pt>
                <c:pt idx="1834">
                  <c:v>2.3657671659999999</c:v>
                </c:pt>
                <c:pt idx="1835">
                  <c:v>2.381655817</c:v>
                </c:pt>
                <c:pt idx="1836">
                  <c:v>2.388377658</c:v>
                </c:pt>
                <c:pt idx="1837">
                  <c:v>2.4282533690000001</c:v>
                </c:pt>
                <c:pt idx="1838">
                  <c:v>2.4027246280000001</c:v>
                </c:pt>
                <c:pt idx="1839">
                  <c:v>2.4095059329999997</c:v>
                </c:pt>
                <c:pt idx="1840">
                  <c:v>2.4163063769999997</c:v>
                </c:pt>
                <c:pt idx="1841">
                  <c:v>2.420566397</c:v>
                </c:pt>
                <c:pt idx="1842">
                  <c:v>2.3866954219999998</c:v>
                </c:pt>
                <c:pt idx="1843">
                  <c:v>2.4393998909999999</c:v>
                </c:pt>
                <c:pt idx="1844">
                  <c:v>2.4120538539999998</c:v>
                </c:pt>
                <c:pt idx="1845">
                  <c:v>2.3976511780000003</c:v>
                </c:pt>
                <c:pt idx="1846">
                  <c:v>2.4231260140000002</c:v>
                </c:pt>
                <c:pt idx="1847">
                  <c:v>2.4044181629999999</c:v>
                </c:pt>
                <c:pt idx="1848">
                  <c:v>2.4359647530000004</c:v>
                </c:pt>
                <c:pt idx="1849">
                  <c:v>2.4480089429999996</c:v>
                </c:pt>
                <c:pt idx="1850">
                  <c:v>2.4069607040000003</c:v>
                </c:pt>
                <c:pt idx="1851">
                  <c:v>2.4679252419999997</c:v>
                </c:pt>
                <c:pt idx="1852">
                  <c:v>2.4342489980000002</c:v>
                </c:pt>
                <c:pt idx="1853">
                  <c:v>2.410354941</c:v>
                </c:pt>
                <c:pt idx="1854">
                  <c:v>2.4368230840000003</c:v>
                </c:pt>
                <c:pt idx="1855">
                  <c:v>2.4265430459999999</c:v>
                </c:pt>
                <c:pt idx="1856">
                  <c:v>2.4411192759999998</c:v>
                </c:pt>
                <c:pt idx="1857">
                  <c:v>2.4171577809999998</c:v>
                </c:pt>
                <c:pt idx="1858">
                  <c:v>2.4282533690000001</c:v>
                </c:pt>
                <c:pt idx="1859">
                  <c:v>2.420566397</c:v>
                </c:pt>
                <c:pt idx="1860">
                  <c:v>2.4325344530000002</c:v>
                </c:pt>
                <c:pt idx="1861">
                  <c:v>2.4351067250000002</c:v>
                </c:pt>
                <c:pt idx="1862">
                  <c:v>2.4376817169999998</c:v>
                </c:pt>
                <c:pt idx="1863">
                  <c:v>2.4146044679999998</c:v>
                </c:pt>
                <c:pt idx="1864">
                  <c:v>2.4325344530000002</c:v>
                </c:pt>
                <c:pt idx="1865">
                  <c:v>2.4462847050000001</c:v>
                </c:pt>
                <c:pt idx="1866">
                  <c:v>2.4325344530000002</c:v>
                </c:pt>
                <c:pt idx="1867">
                  <c:v>2.4368230840000003</c:v>
                </c:pt>
                <c:pt idx="1868">
                  <c:v>2.4163063769999997</c:v>
                </c:pt>
                <c:pt idx="1869">
                  <c:v>2.4419794219999997</c:v>
                </c:pt>
                <c:pt idx="1870">
                  <c:v>2.4609795220000001</c:v>
                </c:pt>
                <c:pt idx="1871">
                  <c:v>2.4679252419999997</c:v>
                </c:pt>
                <c:pt idx="1872">
                  <c:v>2.4818755460000004</c:v>
                </c:pt>
                <c:pt idx="1873">
                  <c:v>2.4853754260000001</c:v>
                </c:pt>
                <c:pt idx="1874">
                  <c:v>2.5135527280000001</c:v>
                </c:pt>
                <c:pt idx="1875">
                  <c:v>2.5091290580000001</c:v>
                </c:pt>
                <c:pt idx="1876">
                  <c:v>2.5537183670000001</c:v>
                </c:pt>
                <c:pt idx="1877">
                  <c:v>2.5295426130000003</c:v>
                </c:pt>
                <c:pt idx="1878">
                  <c:v>2.570869311</c:v>
                </c:pt>
                <c:pt idx="1879">
                  <c:v>2.551020802</c:v>
                </c:pt>
                <c:pt idx="1880">
                  <c:v>2.5835805120000002</c:v>
                </c:pt>
                <c:pt idx="1881">
                  <c:v>2.578125177</c:v>
                </c:pt>
                <c:pt idx="1882">
                  <c:v>2.6790511160000001</c:v>
                </c:pt>
                <c:pt idx="1883">
                  <c:v>2.6480854800000002</c:v>
                </c:pt>
                <c:pt idx="1884">
                  <c:v>2.6818840660000003</c:v>
                </c:pt>
                <c:pt idx="1885">
                  <c:v>2.721861358</c:v>
                </c:pt>
                <c:pt idx="1886">
                  <c:v>2.7420729210000001</c:v>
                </c:pt>
                <c:pt idx="1887">
                  <c:v>2.786871858</c:v>
                </c:pt>
                <c:pt idx="1888">
                  <c:v>2.7556306080000001</c:v>
                </c:pt>
                <c:pt idx="1889">
                  <c:v>2.8164821299999998</c:v>
                </c:pt>
                <c:pt idx="1890">
                  <c:v>2.8304077189999997</c:v>
                </c:pt>
                <c:pt idx="1891">
                  <c:v>2.8244311980000001</c:v>
                </c:pt>
                <c:pt idx="1892">
                  <c:v>2.8715871419999996</c:v>
                </c:pt>
                <c:pt idx="1893">
                  <c:v>2.8990319389999999</c:v>
                </c:pt>
                <c:pt idx="1894">
                  <c:v>2.9133656810000002</c:v>
                </c:pt>
                <c:pt idx="1895">
                  <c:v>2.9526298089999998</c:v>
                </c:pt>
                <c:pt idx="1896">
                  <c:v>3.013581909</c:v>
                </c:pt>
                <c:pt idx="1897">
                  <c:v>3.0199586740000002</c:v>
                </c:pt>
                <c:pt idx="1898">
                  <c:v>3.0103985770000001</c:v>
                </c:pt>
                <c:pt idx="1899">
                  <c:v>3.025282952</c:v>
                </c:pt>
                <c:pt idx="1900">
                  <c:v>3.1040949700000002</c:v>
                </c:pt>
                <c:pt idx="1901">
                  <c:v>3.1715239839999998</c:v>
                </c:pt>
                <c:pt idx="1902">
                  <c:v>3.1715239839999998</c:v>
                </c:pt>
                <c:pt idx="1903">
                  <c:v>3.2142673739999998</c:v>
                </c:pt>
                <c:pt idx="1904">
                  <c:v>3.2335754579999998</c:v>
                </c:pt>
                <c:pt idx="1905">
                  <c:v>3.5077287310000003</c:v>
                </c:pt>
                <c:pt idx="1906">
                  <c:v>3.3271777259999999</c:v>
                </c:pt>
                <c:pt idx="1907">
                  <c:v>3.3154768510000001</c:v>
                </c:pt>
                <c:pt idx="1908">
                  <c:v>3.373207055</c:v>
                </c:pt>
                <c:pt idx="1909">
                  <c:v>3.422283631</c:v>
                </c:pt>
                <c:pt idx="1910">
                  <c:v>3.4598637779999999</c:v>
                </c:pt>
                <c:pt idx="1911">
                  <c:v>3.494161708</c:v>
                </c:pt>
                <c:pt idx="1912">
                  <c:v>3.5225892060000001</c:v>
                </c:pt>
                <c:pt idx="1913">
                  <c:v>3.6207288289999999</c:v>
                </c:pt>
                <c:pt idx="1914">
                  <c:v>3.6643588710000001</c:v>
                </c:pt>
                <c:pt idx="1915">
                  <c:v>3.6708192460000002</c:v>
                </c:pt>
                <c:pt idx="1916">
                  <c:v>3.7558479309999999</c:v>
                </c:pt>
                <c:pt idx="1917">
                  <c:v>3.850977667</c:v>
                </c:pt>
                <c:pt idx="1918">
                  <c:v>3.8550498649999998</c:v>
                </c:pt>
                <c:pt idx="1919">
                  <c:v>4.0286078999999999</c:v>
                </c:pt>
                <c:pt idx="1920">
                  <c:v>4.0829024150000004</c:v>
                </c:pt>
                <c:pt idx="1921">
                  <c:v>4.176004904</c:v>
                </c:pt>
                <c:pt idx="1922">
                  <c:v>4.2322859240000001</c:v>
                </c:pt>
                <c:pt idx="1923">
                  <c:v>4.2307951709999996</c:v>
                </c:pt>
                <c:pt idx="1924">
                  <c:v>4.2382541899999993</c:v>
                </c:pt>
                <c:pt idx="1925">
                  <c:v>4.2322859240000001</c:v>
                </c:pt>
                <c:pt idx="1926">
                  <c:v>4.176004904</c:v>
                </c:pt>
                <c:pt idx="1927">
                  <c:v>4.1088756679999996</c:v>
                </c:pt>
                <c:pt idx="1928">
                  <c:v>4.1190209419999997</c:v>
                </c:pt>
                <c:pt idx="1929">
                  <c:v>4.069977422</c:v>
                </c:pt>
                <c:pt idx="1930">
                  <c:v>4.0742811999999997</c:v>
                </c:pt>
                <c:pt idx="1931">
                  <c:v>4.0442500539999999</c:v>
                </c:pt>
                <c:pt idx="1932">
                  <c:v>4.0829024150000004</c:v>
                </c:pt>
                <c:pt idx="1933">
                  <c:v>4.0003224550000001</c:v>
                </c:pt>
                <c:pt idx="1934">
                  <c:v>4.0328679320000003</c:v>
                </c:pt>
                <c:pt idx="1935">
                  <c:v>4.0357104559999994</c:v>
                </c:pt>
                <c:pt idx="1936">
                  <c:v>4.0513801880000004</c:v>
                </c:pt>
                <c:pt idx="1937">
                  <c:v>4.0671107619999995</c:v>
                </c:pt>
                <c:pt idx="1938">
                  <c:v>4.059952944</c:v>
                </c:pt>
                <c:pt idx="1939">
                  <c:v>4.0471006010000004</c:v>
                </c:pt>
                <c:pt idx="1940">
                  <c:v>4.0585228930000001</c:v>
                </c:pt>
                <c:pt idx="1941">
                  <c:v>4.0399779990000004</c:v>
                </c:pt>
                <c:pt idx="1942">
                  <c:v>4.0456750770000003</c:v>
                </c:pt>
                <c:pt idx="1943">
                  <c:v>4.0243523669999997</c:v>
                </c:pt>
                <c:pt idx="1944">
                  <c:v>4.0101996980000001</c:v>
                </c:pt>
                <c:pt idx="1945">
                  <c:v>4.0101996980000001</c:v>
                </c:pt>
                <c:pt idx="1946">
                  <c:v>4.0101996980000001</c:v>
                </c:pt>
                <c:pt idx="1947">
                  <c:v>3.9624518690000001</c:v>
                </c:pt>
                <c:pt idx="1948">
                  <c:v>3.9415677869999999</c:v>
                </c:pt>
                <c:pt idx="1949">
                  <c:v>3.9097591080000003</c:v>
                </c:pt>
                <c:pt idx="1950">
                  <c:v>3.8713817640000001</c:v>
                </c:pt>
                <c:pt idx="1951">
                  <c:v>3.8360830420000003</c:v>
                </c:pt>
                <c:pt idx="1952">
                  <c:v>3.7824047479999998</c:v>
                </c:pt>
                <c:pt idx="1953">
                  <c:v>3.7413212440000003</c:v>
                </c:pt>
                <c:pt idx="1954">
                  <c:v>3.726850743</c:v>
                </c:pt>
                <c:pt idx="1955">
                  <c:v>3.6785867309999998</c:v>
                </c:pt>
                <c:pt idx="1956">
                  <c:v>3.66952626</c:v>
                </c:pt>
                <c:pt idx="1957">
                  <c:v>3.6156301560000004</c:v>
                </c:pt>
                <c:pt idx="1958">
                  <c:v>3.558762454</c:v>
                </c:pt>
                <c:pt idx="1959">
                  <c:v>3.5600164109999999</c:v>
                </c:pt>
                <c:pt idx="1960">
                  <c:v>3.5449980449999998</c:v>
                </c:pt>
                <c:pt idx="1961">
                  <c:v>3.5102011160000002</c:v>
                </c:pt>
                <c:pt idx="1962">
                  <c:v>3.4818735909999998</c:v>
                </c:pt>
                <c:pt idx="1963">
                  <c:v>3.4452679179999999</c:v>
                </c:pt>
                <c:pt idx="1964">
                  <c:v>3.3994526780000003</c:v>
                </c:pt>
                <c:pt idx="1965">
                  <c:v>3.38630444</c:v>
                </c:pt>
                <c:pt idx="1966">
                  <c:v>3.3577936230000001</c:v>
                </c:pt>
                <c:pt idx="1967">
                  <c:v>3.3143090289999999</c:v>
                </c:pt>
                <c:pt idx="1968">
                  <c:v>3.320152255</c:v>
                </c:pt>
                <c:pt idx="1969">
                  <c:v>3.2887207620000001</c:v>
                </c:pt>
                <c:pt idx="1970">
                  <c:v>3.2381353669999999</c:v>
                </c:pt>
                <c:pt idx="1971">
                  <c:v>3.2404177320000001</c:v>
                </c:pt>
                <c:pt idx="1972">
                  <c:v>3.2153999450000001</c:v>
                </c:pt>
                <c:pt idx="1973">
                  <c:v>3.192824152</c:v>
                </c:pt>
                <c:pt idx="1974">
                  <c:v>3.1748776969999999</c:v>
                </c:pt>
                <c:pt idx="1975">
                  <c:v>3.140392995</c:v>
                </c:pt>
                <c:pt idx="1976">
                  <c:v>3.1095675819999999</c:v>
                </c:pt>
                <c:pt idx="1977">
                  <c:v>3.0931786219999999</c:v>
                </c:pt>
                <c:pt idx="1978">
                  <c:v>3.0660554160000002</c:v>
                </c:pt>
                <c:pt idx="1979">
                  <c:v>3.050970441</c:v>
                </c:pt>
                <c:pt idx="1980">
                  <c:v>3.029549131</c:v>
                </c:pt>
                <c:pt idx="1981">
                  <c:v>3.0327527140000003</c:v>
                </c:pt>
                <c:pt idx="1982">
                  <c:v>2.981899485</c:v>
                </c:pt>
                <c:pt idx="1983">
                  <c:v>2.9526298089999998</c:v>
                </c:pt>
                <c:pt idx="1984">
                  <c:v>2.9735072380000003</c:v>
                </c:pt>
                <c:pt idx="1985">
                  <c:v>2.9308662509999999</c:v>
                </c:pt>
                <c:pt idx="1986">
                  <c:v>2.9092631099999999</c:v>
                </c:pt>
                <c:pt idx="1987">
                  <c:v>2.9072139909999999</c:v>
                </c:pt>
                <c:pt idx="1988">
                  <c:v>3.029549131</c:v>
                </c:pt>
                <c:pt idx="1989">
                  <c:v>3.2029635769999998</c:v>
                </c:pt>
                <c:pt idx="1990">
                  <c:v>3.293358435</c:v>
                </c:pt>
                <c:pt idx="1991">
                  <c:v>3.4283172190000002</c:v>
                </c:pt>
                <c:pt idx="1992">
                  <c:v>1.8955489329999999</c:v>
                </c:pt>
                <c:pt idx="1993">
                  <c:v>3.6271122820000001</c:v>
                </c:pt>
                <c:pt idx="1994">
                  <c:v>3.7518805229999996</c:v>
                </c:pt>
                <c:pt idx="1995">
                  <c:v>3.7957534900000001</c:v>
                </c:pt>
                <c:pt idx="1996">
                  <c:v>3.8932653089999998</c:v>
                </c:pt>
                <c:pt idx="1997">
                  <c:v>3.9624518690000001</c:v>
                </c:pt>
                <c:pt idx="1998">
                  <c:v>4.022934856</c:v>
                </c:pt>
                <c:pt idx="1999">
                  <c:v>4.0901006940000002</c:v>
                </c:pt>
                <c:pt idx="2000">
                  <c:v>4.1408452450000004</c:v>
                </c:pt>
                <c:pt idx="2001">
                  <c:v>4.146684563</c:v>
                </c:pt>
                <c:pt idx="2002">
                  <c:v>4.1981311320000003</c:v>
                </c:pt>
                <c:pt idx="2003">
                  <c:v>4.2999162809999998</c:v>
                </c:pt>
                <c:pt idx="2004">
                  <c:v>4.2697259399999998</c:v>
                </c:pt>
                <c:pt idx="2005">
                  <c:v>4.2968876659999999</c:v>
                </c:pt>
                <c:pt idx="2006">
                  <c:v>4.2953741579999996</c:v>
                </c:pt>
                <c:pt idx="2007">
                  <c:v>4.2697259399999998</c:v>
                </c:pt>
                <c:pt idx="2008">
                  <c:v>4.2832852730000006</c:v>
                </c:pt>
                <c:pt idx="2009">
                  <c:v>4.278760718</c:v>
                </c:pt>
                <c:pt idx="2010">
                  <c:v>4.1996103749999998</c:v>
                </c:pt>
                <c:pt idx="2011">
                  <c:v>4.1701242970000001</c:v>
                </c:pt>
                <c:pt idx="2012">
                  <c:v>4.2099796829999994</c:v>
                </c:pt>
                <c:pt idx="2013">
                  <c:v>4.1966524099999996</c:v>
                </c:pt>
                <c:pt idx="2014">
                  <c:v>4.1437638760000004</c:v>
                </c:pt>
                <c:pt idx="2015">
                  <c:v>4.1030895919999999</c:v>
                </c:pt>
                <c:pt idx="2016">
                  <c:v>4.1291912650000002</c:v>
                </c:pt>
                <c:pt idx="2017">
                  <c:v>4.0471006010000004</c:v>
                </c:pt>
                <c:pt idx="2018">
                  <c:v>3.9975048559999999</c:v>
                </c:pt>
                <c:pt idx="2019">
                  <c:v>3.9540849910000002</c:v>
                </c:pt>
                <c:pt idx="2020">
                  <c:v>3.9624518690000001</c:v>
                </c:pt>
                <c:pt idx="2021">
                  <c:v>3.8482652580000001</c:v>
                </c:pt>
                <c:pt idx="2022">
                  <c:v>3.844200227</c:v>
                </c:pt>
                <c:pt idx="2023">
                  <c:v>3.8469097700000003</c:v>
                </c:pt>
                <c:pt idx="2024">
                  <c:v>3.7413212440000003</c:v>
                </c:pt>
                <c:pt idx="2025">
                  <c:v>3.6386308720000002</c:v>
                </c:pt>
                <c:pt idx="2026">
                  <c:v>3.3815358809999996</c:v>
                </c:pt>
                <c:pt idx="2027">
                  <c:v>3.306145785</c:v>
                </c:pt>
                <c:pt idx="2028">
                  <c:v>3.18832805</c:v>
                </c:pt>
                <c:pt idx="2029">
                  <c:v>3.0391700449999997</c:v>
                </c:pt>
                <c:pt idx="2030">
                  <c:v>2.8026250539999999</c:v>
                </c:pt>
                <c:pt idx="2031">
                  <c:v>2.6998957799999999</c:v>
                </c:pt>
                <c:pt idx="2032">
                  <c:v>2.478380595</c:v>
                </c:pt>
                <c:pt idx="2033">
                  <c:v>2.3707731499999998</c:v>
                </c:pt>
                <c:pt idx="2034">
                  <c:v>2.2329551489999999</c:v>
                </c:pt>
                <c:pt idx="2035">
                  <c:v>2.200933901</c:v>
                </c:pt>
                <c:pt idx="2036">
                  <c:v>2.0861762650000002</c:v>
                </c:pt>
                <c:pt idx="2037">
                  <c:v>2.0274866349999998</c:v>
                </c:pt>
                <c:pt idx="2038">
                  <c:v>1.9920856180000002</c:v>
                </c:pt>
                <c:pt idx="2039">
                  <c:v>1.9265176850000001</c:v>
                </c:pt>
                <c:pt idx="2040">
                  <c:v>1.9049211339999998</c:v>
                </c:pt>
                <c:pt idx="2041">
                  <c:v>1.8559018300000001</c:v>
                </c:pt>
                <c:pt idx="2042">
                  <c:v>1.8716601769999999</c:v>
                </c:pt>
                <c:pt idx="2043">
                  <c:v>1.834450511</c:v>
                </c:pt>
                <c:pt idx="2044">
                  <c:v>1.8357435040000001</c:v>
                </c:pt>
                <c:pt idx="2045">
                  <c:v>1.808143939</c:v>
                </c:pt>
                <c:pt idx="2046">
                  <c:v>1.810055953</c:v>
                </c:pt>
                <c:pt idx="2047">
                  <c:v>1.8338043560000001</c:v>
                </c:pt>
                <c:pt idx="2048">
                  <c:v>1.824782049</c:v>
                </c:pt>
                <c:pt idx="2049">
                  <c:v>1.8357435040000001</c:v>
                </c:pt>
                <c:pt idx="2050">
                  <c:v>1.849375075</c:v>
                </c:pt>
                <c:pt idx="2051">
                  <c:v>1.890880138</c:v>
                </c:pt>
                <c:pt idx="2052">
                  <c:v>1.8855584519999999</c:v>
                </c:pt>
                <c:pt idx="2053">
                  <c:v>1.8585189769999999</c:v>
                </c:pt>
                <c:pt idx="2054">
                  <c:v>1.900229255</c:v>
                </c:pt>
                <c:pt idx="2055">
                  <c:v>1.9251607559999999</c:v>
                </c:pt>
                <c:pt idx="2056">
                  <c:v>1.910970576</c:v>
                </c:pt>
                <c:pt idx="2057">
                  <c:v>1.973226776</c:v>
                </c:pt>
                <c:pt idx="2058">
                  <c:v>1.973922057</c:v>
                </c:pt>
                <c:pt idx="2059">
                  <c:v>2.0075852680000001</c:v>
                </c:pt>
                <c:pt idx="2060">
                  <c:v>2.0253449429999999</c:v>
                </c:pt>
                <c:pt idx="2061">
                  <c:v>2.0104163150000001</c:v>
                </c:pt>
                <c:pt idx="2062">
                  <c:v>2.062789918</c:v>
                </c:pt>
                <c:pt idx="2063">
                  <c:v>2.088382282</c:v>
                </c:pt>
                <c:pt idx="2064">
                  <c:v>2.097229703</c:v>
                </c:pt>
                <c:pt idx="2065">
                  <c:v>2.1232493510000001</c:v>
                </c:pt>
                <c:pt idx="2066">
                  <c:v>2.129241881</c:v>
                </c:pt>
                <c:pt idx="2067">
                  <c:v>2.1382624040000002</c:v>
                </c:pt>
                <c:pt idx="2068">
                  <c:v>2.1625044010000001</c:v>
                </c:pt>
                <c:pt idx="2069">
                  <c:v>2.183941495</c:v>
                </c:pt>
                <c:pt idx="2070">
                  <c:v>2.1877918490000003</c:v>
                </c:pt>
                <c:pt idx="2071">
                  <c:v>2.2321686279999997</c:v>
                </c:pt>
                <c:pt idx="2072">
                  <c:v>2.2368919160000003</c:v>
                </c:pt>
                <c:pt idx="2073">
                  <c:v>2.2471600220000001</c:v>
                </c:pt>
                <c:pt idx="2074">
                  <c:v>2.2542963089999999</c:v>
                </c:pt>
                <c:pt idx="2075">
                  <c:v>2.271836119</c:v>
                </c:pt>
                <c:pt idx="2076">
                  <c:v>2.2951654619999999</c:v>
                </c:pt>
                <c:pt idx="2077">
                  <c:v>2.3649338640000002</c:v>
                </c:pt>
                <c:pt idx="2078">
                  <c:v>2.3892192209999998</c:v>
                </c:pt>
                <c:pt idx="2079">
                  <c:v>2.3942748299999996</c:v>
                </c:pt>
                <c:pt idx="2080">
                  <c:v>2.4069607040000003</c:v>
                </c:pt>
                <c:pt idx="2081">
                  <c:v>2.4061128919999999</c:v>
                </c:pt>
                <c:pt idx="2082">
                  <c:v>2.4454230419999998</c:v>
                </c:pt>
                <c:pt idx="2083">
                  <c:v>2.4540533510000002</c:v>
                </c:pt>
                <c:pt idx="2084">
                  <c:v>2.4635818739999999</c:v>
                </c:pt>
                <c:pt idx="2085">
                  <c:v>2.4801274549999999</c:v>
                </c:pt>
                <c:pt idx="2086">
                  <c:v>2.4748905649999999</c:v>
                </c:pt>
                <c:pt idx="2087">
                  <c:v>2.4976639180000002</c:v>
                </c:pt>
                <c:pt idx="2088">
                  <c:v>2.5038309299999999</c:v>
                </c:pt>
                <c:pt idx="2089">
                  <c:v>2.4844999939999997</c:v>
                </c:pt>
                <c:pt idx="2090">
                  <c:v>2.4627141180000001</c:v>
                </c:pt>
                <c:pt idx="2091">
                  <c:v>2.4282533690000001</c:v>
                </c:pt>
                <c:pt idx="2092">
                  <c:v>2.440259432</c:v>
                </c:pt>
                <c:pt idx="2093">
                  <c:v>2.4265430459999999</c:v>
                </c:pt>
                <c:pt idx="2094">
                  <c:v>2.410354941</c:v>
                </c:pt>
                <c:pt idx="2095">
                  <c:v>2.376626854</c:v>
                </c:pt>
                <c:pt idx="2096">
                  <c:v>2.3934314859999999</c:v>
                </c:pt>
                <c:pt idx="2097">
                  <c:v>2.3408953559999999</c:v>
                </c:pt>
                <c:pt idx="2098">
                  <c:v>2.3682688349999999</c:v>
                </c:pt>
                <c:pt idx="2099">
                  <c:v>2.3616035879999999</c:v>
                </c:pt>
                <c:pt idx="2100">
                  <c:v>2.3691033130000001</c:v>
                </c:pt>
                <c:pt idx="2101">
                  <c:v>2.3154691549999997</c:v>
                </c:pt>
                <c:pt idx="2102">
                  <c:v>2.3783019940000001</c:v>
                </c:pt>
                <c:pt idx="2103">
                  <c:v>2.3716085100000002</c:v>
                </c:pt>
                <c:pt idx="2104">
                  <c:v>2.3657671659999999</c:v>
                </c:pt>
                <c:pt idx="2105">
                  <c:v>2.3841742880000001</c:v>
                </c:pt>
                <c:pt idx="2106">
                  <c:v>2.3441964290000001</c:v>
                </c:pt>
                <c:pt idx="2107">
                  <c:v>2.4592461490000002</c:v>
                </c:pt>
                <c:pt idx="2108">
                  <c:v>2.374116356</c:v>
                </c:pt>
                <c:pt idx="2109">
                  <c:v>2.420566397</c:v>
                </c:pt>
                <c:pt idx="2110">
                  <c:v>2.425688337</c:v>
                </c:pt>
                <c:pt idx="2111">
                  <c:v>2.4393998909999999</c:v>
                </c:pt>
                <c:pt idx="2112">
                  <c:v>2.4549180550000003</c:v>
                </c:pt>
                <c:pt idx="2113">
                  <c:v>2.4454230419999998</c:v>
                </c:pt>
                <c:pt idx="2114">
                  <c:v>2.474018826</c:v>
                </c:pt>
                <c:pt idx="2115">
                  <c:v>2.5144383969999997</c:v>
                </c:pt>
                <c:pt idx="2116">
                  <c:v>2.4471466719999997</c:v>
                </c:pt>
                <c:pt idx="2117">
                  <c:v>2.4722762679999999</c:v>
                </c:pt>
                <c:pt idx="2118">
                  <c:v>2.5447375600000002</c:v>
                </c:pt>
                <c:pt idx="2119">
                  <c:v>2.5020673750000002</c:v>
                </c:pt>
                <c:pt idx="2120">
                  <c:v>2.510013169</c:v>
                </c:pt>
                <c:pt idx="2121">
                  <c:v>2.5268705859999998</c:v>
                </c:pt>
                <c:pt idx="2122">
                  <c:v>2.576309293</c:v>
                </c:pt>
                <c:pt idx="2123">
                  <c:v>2.5322174660000001</c:v>
                </c:pt>
                <c:pt idx="2124">
                  <c:v>2.563633866</c:v>
                </c:pt>
                <c:pt idx="2125">
                  <c:v>2.5277609480000001</c:v>
                </c:pt>
                <c:pt idx="2126">
                  <c:v>2.5654408159999997</c:v>
                </c:pt>
                <c:pt idx="2127">
                  <c:v>2.589959661</c:v>
                </c:pt>
                <c:pt idx="2128">
                  <c:v>2.578125177</c:v>
                </c:pt>
                <c:pt idx="2129">
                  <c:v>2.5863125070000001</c:v>
                </c:pt>
                <c:pt idx="2130">
                  <c:v>2.570869311</c:v>
                </c:pt>
                <c:pt idx="2131">
                  <c:v>2.5872238140000001</c:v>
                </c:pt>
                <c:pt idx="2132">
                  <c:v>2.6000158769999997</c:v>
                </c:pt>
                <c:pt idx="2133">
                  <c:v>2.5872238140000001</c:v>
                </c:pt>
                <c:pt idx="2134">
                  <c:v>2.5627308680000001</c:v>
                </c:pt>
                <c:pt idx="2135">
                  <c:v>2.5972694069999998</c:v>
                </c:pt>
                <c:pt idx="2136">
                  <c:v>2.576309293</c:v>
                </c:pt>
                <c:pt idx="2137">
                  <c:v>2.5854015209999996</c:v>
                </c:pt>
                <c:pt idx="2138">
                  <c:v>2.594525838</c:v>
                </c:pt>
                <c:pt idx="2139">
                  <c:v>2.5826704890000003</c:v>
                </c:pt>
                <c:pt idx="2140">
                  <c:v>2.5754018299999997</c:v>
                </c:pt>
                <c:pt idx="2141">
                  <c:v>2.6137918530000004</c:v>
                </c:pt>
                <c:pt idx="2142">
                  <c:v>2.5863125070000001</c:v>
                </c:pt>
                <c:pt idx="2143">
                  <c:v>2.5717751760000001</c:v>
                </c:pt>
                <c:pt idx="2144">
                  <c:v>2.6018484699999997</c:v>
                </c:pt>
                <c:pt idx="2145">
                  <c:v>2.589959661</c:v>
                </c:pt>
                <c:pt idx="2146">
                  <c:v>2.578125177</c:v>
                </c:pt>
                <c:pt idx="2147">
                  <c:v>2.5991000640000004</c:v>
                </c:pt>
                <c:pt idx="2148">
                  <c:v>2.563633866</c:v>
                </c:pt>
                <c:pt idx="2149">
                  <c:v>2.5881354419999996</c:v>
                </c:pt>
                <c:pt idx="2150">
                  <c:v>2.6101111390000002</c:v>
                </c:pt>
                <c:pt idx="2151">
                  <c:v>2.5881354419999996</c:v>
                </c:pt>
                <c:pt idx="2152">
                  <c:v>2.6000158769999997</c:v>
                </c:pt>
                <c:pt idx="2153">
                  <c:v>2.6110308309999999</c:v>
                </c:pt>
                <c:pt idx="2154">
                  <c:v>2.5926984019999999</c:v>
                </c:pt>
                <c:pt idx="2155">
                  <c:v>2.5972694069999998</c:v>
                </c:pt>
                <c:pt idx="2156">
                  <c:v>2.5654408159999997</c:v>
                </c:pt>
                <c:pt idx="2157">
                  <c:v>2.593611959</c:v>
                </c:pt>
                <c:pt idx="2158">
                  <c:v>2.570869311</c:v>
                </c:pt>
                <c:pt idx="2159">
                  <c:v>2.570869311</c:v>
                </c:pt>
                <c:pt idx="2160">
                  <c:v>2.5917851669999998</c:v>
                </c:pt>
                <c:pt idx="2161">
                  <c:v>2.5735878640000003</c:v>
                </c:pt>
                <c:pt idx="2162">
                  <c:v>2.6091917699999998</c:v>
                </c:pt>
                <c:pt idx="2163">
                  <c:v>2.5917851669999998</c:v>
                </c:pt>
                <c:pt idx="2164">
                  <c:v>2.6230163640000002</c:v>
                </c:pt>
                <c:pt idx="2165">
                  <c:v>2.5972694069999998</c:v>
                </c:pt>
                <c:pt idx="2166">
                  <c:v>2.6471527359999998</c:v>
                </c:pt>
                <c:pt idx="2167">
                  <c:v>2.5844908559999999</c:v>
                </c:pt>
                <c:pt idx="2168">
                  <c:v>2.580851403</c:v>
                </c:pt>
                <c:pt idx="2169">
                  <c:v>2.624865169</c:v>
                </c:pt>
                <c:pt idx="2170">
                  <c:v>2.5854015209999996</c:v>
                </c:pt>
                <c:pt idx="2171">
                  <c:v>2.6202455979999999</c:v>
                </c:pt>
                <c:pt idx="2172">
                  <c:v>2.6294928850000003</c:v>
                </c:pt>
                <c:pt idx="2173">
                  <c:v>2.6174777580000002</c:v>
                </c:pt>
                <c:pt idx="2174">
                  <c:v>2.6128711880000002</c:v>
                </c:pt>
                <c:pt idx="2175">
                  <c:v>2.5981845739999998</c:v>
                </c:pt>
                <c:pt idx="2176">
                  <c:v>2.5991000640000004</c:v>
                </c:pt>
                <c:pt idx="2177">
                  <c:v>2.631346255</c:v>
                </c:pt>
                <c:pt idx="2178">
                  <c:v>2.6027652509999997</c:v>
                </c:pt>
                <c:pt idx="2179">
                  <c:v>2.5817607859999998</c:v>
                </c:pt>
                <c:pt idx="2180">
                  <c:v>2.6018484699999997</c:v>
                </c:pt>
                <c:pt idx="2181">
                  <c:v>2.640632718</c:v>
                </c:pt>
                <c:pt idx="2182">
                  <c:v>2.616555795</c:v>
                </c:pt>
                <c:pt idx="2183">
                  <c:v>2.64249394</c:v>
                </c:pt>
                <c:pt idx="2184">
                  <c:v>2.6257900599999999</c:v>
                </c:pt>
                <c:pt idx="2185">
                  <c:v>2.6101111390000002</c:v>
                </c:pt>
                <c:pt idx="2186">
                  <c:v>2.623940604</c:v>
                </c:pt>
                <c:pt idx="2187">
                  <c:v>2.6499519550000001</c:v>
                </c:pt>
                <c:pt idx="2188">
                  <c:v>2.6045997830000003</c:v>
                </c:pt>
                <c:pt idx="2189">
                  <c:v>2.645288233</c:v>
                </c:pt>
                <c:pt idx="2190">
                  <c:v>2.656494983</c:v>
                </c:pt>
                <c:pt idx="2191">
                  <c:v>2.6630541659999998</c:v>
                </c:pt>
                <c:pt idx="2192">
                  <c:v>2.6119508479999998</c:v>
                </c:pt>
                <c:pt idx="2193">
                  <c:v>2.6490185529999999</c:v>
                </c:pt>
                <c:pt idx="2194">
                  <c:v>2.655559276</c:v>
                </c:pt>
                <c:pt idx="2195">
                  <c:v>2.8898546519999999</c:v>
                </c:pt>
                <c:pt idx="2196">
                  <c:v>2.6350569150000003</c:v>
                </c:pt>
                <c:pt idx="2197">
                  <c:v>2.6174777580000002</c:v>
                </c:pt>
                <c:pt idx="2198">
                  <c:v>2.6369142059999997</c:v>
                </c:pt>
                <c:pt idx="2199">
                  <c:v>2.6294928850000003</c:v>
                </c:pt>
                <c:pt idx="2200">
                  <c:v>2.6036823559999998</c:v>
                </c:pt>
                <c:pt idx="2201">
                  <c:v>2.640632718</c:v>
                </c:pt>
                <c:pt idx="2202">
                  <c:v>2.6630541659999998</c:v>
                </c:pt>
                <c:pt idx="2203">
                  <c:v>2.6350569150000003</c:v>
                </c:pt>
                <c:pt idx="2204">
                  <c:v>2.660241107</c:v>
                </c:pt>
                <c:pt idx="2205">
                  <c:v>2.6341287590000002</c:v>
                </c:pt>
                <c:pt idx="2206">
                  <c:v>2.6490185529999999</c:v>
                </c:pt>
                <c:pt idx="2207">
                  <c:v>2.6045997830000003</c:v>
                </c:pt>
                <c:pt idx="2208">
                  <c:v>2.6686892120000003</c:v>
                </c:pt>
                <c:pt idx="2209">
                  <c:v>2.6471527359999998</c:v>
                </c:pt>
                <c:pt idx="2210">
                  <c:v>2.6387728069999996</c:v>
                </c:pt>
                <c:pt idx="2211">
                  <c:v>2.639702599</c:v>
                </c:pt>
                <c:pt idx="2212">
                  <c:v>4.0814642800000005</c:v>
                </c:pt>
                <c:pt idx="2213">
                  <c:v>1.7174930959999999</c:v>
                </c:pt>
                <c:pt idx="2214">
                  <c:v>2.616555795</c:v>
                </c:pt>
                <c:pt idx="2215">
                  <c:v>2.639702599</c:v>
                </c:pt>
                <c:pt idx="2216">
                  <c:v>2.6490185529999999</c:v>
                </c:pt>
                <c:pt idx="2217">
                  <c:v>2.6110308309999999</c:v>
                </c:pt>
                <c:pt idx="2218">
                  <c:v>2.6220924500000002</c:v>
                </c:pt>
                <c:pt idx="2219">
                  <c:v>2.6211688610000001</c:v>
                </c:pt>
                <c:pt idx="2220">
                  <c:v>2.6369142059999997</c:v>
                </c:pt>
                <c:pt idx="2221">
                  <c:v>2.631346255</c:v>
                </c:pt>
                <c:pt idx="2222">
                  <c:v>2.6499519550000001</c:v>
                </c:pt>
                <c:pt idx="2223">
                  <c:v>2.6856659930000002</c:v>
                </c:pt>
                <c:pt idx="2224">
                  <c:v>2.6009320120000003</c:v>
                </c:pt>
                <c:pt idx="2225">
                  <c:v>2.6174777580000002</c:v>
                </c:pt>
                <c:pt idx="2226">
                  <c:v>2.6350569150000003</c:v>
                </c:pt>
                <c:pt idx="2227">
                  <c:v>2.6378433430000001</c:v>
                </c:pt>
                <c:pt idx="2228">
                  <c:v>2.6658701999999996</c:v>
                </c:pt>
                <c:pt idx="2229">
                  <c:v>2.6574310190000001</c:v>
                </c:pt>
                <c:pt idx="2230">
                  <c:v>2.655559276</c:v>
                </c:pt>
                <c:pt idx="2231">
                  <c:v>2.656494983</c:v>
                </c:pt>
                <c:pt idx="2232">
                  <c:v>2.664931191</c:v>
                </c:pt>
                <c:pt idx="2233">
                  <c:v>2.6781074650000001</c:v>
                </c:pt>
                <c:pt idx="2234">
                  <c:v>2.6332009309999997</c:v>
                </c:pt>
                <c:pt idx="2235">
                  <c:v>2.655559276</c:v>
                </c:pt>
                <c:pt idx="2236">
                  <c:v>2.6639925130000002</c:v>
                </c:pt>
                <c:pt idx="2237">
                  <c:v>2.6989447860000002</c:v>
                </c:pt>
                <c:pt idx="2238">
                  <c:v>2.7046557770000001</c:v>
                </c:pt>
                <c:pt idx="2239">
                  <c:v>2.6593040810000002</c:v>
                </c:pt>
                <c:pt idx="2240">
                  <c:v>2.6369142059999997</c:v>
                </c:pt>
                <c:pt idx="2241">
                  <c:v>2.6593040810000002</c:v>
                </c:pt>
                <c:pt idx="2242">
                  <c:v>2.66680954</c:v>
                </c:pt>
                <c:pt idx="2243">
                  <c:v>2.6630541659999998</c:v>
                </c:pt>
                <c:pt idx="2244">
                  <c:v>2.7113338740000001</c:v>
                </c:pt>
                <c:pt idx="2245">
                  <c:v>2.662116149</c:v>
                </c:pt>
                <c:pt idx="2246">
                  <c:v>2.6809394170000003</c:v>
                </c:pt>
                <c:pt idx="2247">
                  <c:v>2.6536888520000002</c:v>
                </c:pt>
                <c:pt idx="2248">
                  <c:v>2.6818840660000003</c:v>
                </c:pt>
                <c:pt idx="2249">
                  <c:v>2.660241107</c:v>
                </c:pt>
                <c:pt idx="2250">
                  <c:v>2.6809394170000003</c:v>
                </c:pt>
                <c:pt idx="2251">
                  <c:v>2.6809394170000003</c:v>
                </c:pt>
                <c:pt idx="2252">
                  <c:v>2.7056087830000002</c:v>
                </c:pt>
                <c:pt idx="2253">
                  <c:v>2.6369142059999997</c:v>
                </c:pt>
                <c:pt idx="2254">
                  <c:v>2.6941948400000002</c:v>
                </c:pt>
                <c:pt idx="2255">
                  <c:v>2.6658701999999996</c:v>
                </c:pt>
                <c:pt idx="2256">
                  <c:v>2.7113338740000001</c:v>
                </c:pt>
                <c:pt idx="2257">
                  <c:v>2.660241107</c:v>
                </c:pt>
                <c:pt idx="2258">
                  <c:v>2.6828290479999999</c:v>
                </c:pt>
                <c:pt idx="2259">
                  <c:v>2.6546238990000002</c:v>
                </c:pt>
                <c:pt idx="2260">
                  <c:v>2.6658701999999996</c:v>
                </c:pt>
                <c:pt idx="2261">
                  <c:v>2.6593040810000002</c:v>
                </c:pt>
                <c:pt idx="2262">
                  <c:v>2.6913488860000001</c:v>
                </c:pt>
                <c:pt idx="2263">
                  <c:v>2.6932458539999997</c:v>
                </c:pt>
                <c:pt idx="2264">
                  <c:v>2.664931191</c:v>
                </c:pt>
                <c:pt idx="2265">
                  <c:v>2.6574310190000001</c:v>
                </c:pt>
                <c:pt idx="2266">
                  <c:v>2.6790511160000001</c:v>
                </c:pt>
                <c:pt idx="2267">
                  <c:v>2.7075158020000001</c:v>
                </c:pt>
                <c:pt idx="2268">
                  <c:v>2.6922972029999999</c:v>
                </c:pt>
                <c:pt idx="2269">
                  <c:v>2.6856659930000002</c:v>
                </c:pt>
                <c:pt idx="2270">
                  <c:v>2.675278504</c:v>
                </c:pt>
                <c:pt idx="2271">
                  <c:v>2.7420729210000001</c:v>
                </c:pt>
                <c:pt idx="2272">
                  <c:v>2.6979941269999999</c:v>
                </c:pt>
                <c:pt idx="2273">
                  <c:v>2.6894532529999999</c:v>
                </c:pt>
                <c:pt idx="2274">
                  <c:v>2.6932458539999997</c:v>
                </c:pt>
                <c:pt idx="2275">
                  <c:v>2.6922972029999999</c:v>
                </c:pt>
                <c:pt idx="2276">
                  <c:v>2.7199442340000002</c:v>
                </c:pt>
                <c:pt idx="2277">
                  <c:v>2.677164146</c:v>
                </c:pt>
                <c:pt idx="2278">
                  <c:v>2.7075158020000001</c:v>
                </c:pt>
                <c:pt idx="2279">
                  <c:v>2.6932458539999997</c:v>
                </c:pt>
                <c:pt idx="2280">
                  <c:v>2.6960938139999997</c:v>
                </c:pt>
                <c:pt idx="2281">
                  <c:v>2.6951441599999999</c:v>
                </c:pt>
                <c:pt idx="2282">
                  <c:v>2.723779833</c:v>
                </c:pt>
                <c:pt idx="2283">
                  <c:v>2.7209026270000001</c:v>
                </c:pt>
                <c:pt idx="2284">
                  <c:v>2.7056087830000002</c:v>
                </c:pt>
                <c:pt idx="2285">
                  <c:v>2.714200961</c:v>
                </c:pt>
                <c:pt idx="2286">
                  <c:v>2.731467264</c:v>
                </c:pt>
                <c:pt idx="2287">
                  <c:v>2.7046557770000001</c:v>
                </c:pt>
                <c:pt idx="2288">
                  <c:v>2.7228204260000002</c:v>
                </c:pt>
                <c:pt idx="2289">
                  <c:v>2.7199442340000002</c:v>
                </c:pt>
                <c:pt idx="2290">
                  <c:v>2.7343556410000001</c:v>
                </c:pt>
                <c:pt idx="2291">
                  <c:v>2.713244929</c:v>
                </c:pt>
                <c:pt idx="2292">
                  <c:v>2.721861358</c:v>
                </c:pt>
                <c:pt idx="2293">
                  <c:v>2.7122892329999999</c:v>
                </c:pt>
                <c:pt idx="2294">
                  <c:v>2.7122892329999999</c:v>
                </c:pt>
                <c:pt idx="2295">
                  <c:v>2.7161140369999996</c:v>
                </c:pt>
                <c:pt idx="2296">
                  <c:v>2.7046557770000001</c:v>
                </c:pt>
                <c:pt idx="2297">
                  <c:v>2.7333925100000003</c:v>
                </c:pt>
                <c:pt idx="2298">
                  <c:v>2.708469816</c:v>
                </c:pt>
                <c:pt idx="2299">
                  <c:v>2.7266600809999999</c:v>
                </c:pt>
                <c:pt idx="2300">
                  <c:v>2.6696295449999998</c:v>
                </c:pt>
                <c:pt idx="2301">
                  <c:v>2.7382115629999997</c:v>
                </c:pt>
                <c:pt idx="2302">
                  <c:v>2.7333925100000003</c:v>
                </c:pt>
                <c:pt idx="2303">
                  <c:v>2.7488434059999998</c:v>
                </c:pt>
                <c:pt idx="2304">
                  <c:v>2.7401415619999998</c:v>
                </c:pt>
                <c:pt idx="2305">
                  <c:v>2.7151573309999999</c:v>
                </c:pt>
                <c:pt idx="2306">
                  <c:v>2.7103788519999998</c:v>
                </c:pt>
                <c:pt idx="2307">
                  <c:v>2.7401415619999998</c:v>
                </c:pt>
                <c:pt idx="2308">
                  <c:v>2.7122892329999999</c:v>
                </c:pt>
                <c:pt idx="2309">
                  <c:v>2.7285819379999996</c:v>
                </c:pt>
                <c:pt idx="2310">
                  <c:v>2.714200961</c:v>
                </c:pt>
                <c:pt idx="2311">
                  <c:v>2.758544536</c:v>
                </c:pt>
                <c:pt idx="2312">
                  <c:v>2.7027507719999999</c:v>
                </c:pt>
                <c:pt idx="2313">
                  <c:v>2.7180284609999998</c:v>
                </c:pt>
                <c:pt idx="2314">
                  <c:v>2.721861358</c:v>
                </c:pt>
                <c:pt idx="2315">
                  <c:v>2.7536896990000002</c:v>
                </c:pt>
                <c:pt idx="2316">
                  <c:v>2.7027507719999999</c:v>
                </c:pt>
                <c:pt idx="2317">
                  <c:v>3.0167686060000003</c:v>
                </c:pt>
                <c:pt idx="2318">
                  <c:v>2.7343556410000001</c:v>
                </c:pt>
                <c:pt idx="2319">
                  <c:v>2.7209026270000001</c:v>
                </c:pt>
                <c:pt idx="2320">
                  <c:v>2.752719758</c:v>
                </c:pt>
                <c:pt idx="2321">
                  <c:v>2.7228204260000002</c:v>
                </c:pt>
                <c:pt idx="2322">
                  <c:v>2.7430391109999999</c:v>
                </c:pt>
                <c:pt idx="2323">
                  <c:v>2.7161140369999996</c:v>
                </c:pt>
                <c:pt idx="2324">
                  <c:v>2.7566015750000004</c:v>
                </c:pt>
                <c:pt idx="2325">
                  <c:v>2.7256996600000001</c:v>
                </c:pt>
                <c:pt idx="2326">
                  <c:v>2.7420729210000001</c:v>
                </c:pt>
                <c:pt idx="2327">
                  <c:v>2.7488434059999998</c:v>
                </c:pt>
                <c:pt idx="2328">
                  <c:v>2.7189861789999998</c:v>
                </c:pt>
                <c:pt idx="2329">
                  <c:v>2.747875171</c:v>
                </c:pt>
                <c:pt idx="2330">
                  <c:v>2.7276208400000002</c:v>
                </c:pt>
                <c:pt idx="2331">
                  <c:v>2.7382115629999997</c:v>
                </c:pt>
                <c:pt idx="2332">
                  <c:v>2.7682799039999999</c:v>
                </c:pt>
                <c:pt idx="2333">
                  <c:v>2.7372470729999998</c:v>
                </c:pt>
                <c:pt idx="2334">
                  <c:v>2.7957221030000001</c:v>
                </c:pt>
                <c:pt idx="2335">
                  <c:v>2.7488434059999998</c:v>
                </c:pt>
                <c:pt idx="2336">
                  <c:v>2.7760929289999998</c:v>
                </c:pt>
                <c:pt idx="2337">
                  <c:v>2.7391763920000001</c:v>
                </c:pt>
                <c:pt idx="2338">
                  <c:v>2.7488434059999998</c:v>
                </c:pt>
                <c:pt idx="2339">
                  <c:v>2.723779833</c:v>
                </c:pt>
                <c:pt idx="2340">
                  <c:v>2.750780899</c:v>
                </c:pt>
                <c:pt idx="2341">
                  <c:v>2.7566015750000004</c:v>
                </c:pt>
                <c:pt idx="2342">
                  <c:v>2.7401415619999998</c:v>
                </c:pt>
                <c:pt idx="2343">
                  <c:v>2.7741376080000002</c:v>
                </c:pt>
                <c:pt idx="2344">
                  <c:v>2.752719758</c:v>
                </c:pt>
                <c:pt idx="2345">
                  <c:v>2.729543375</c:v>
                </c:pt>
                <c:pt idx="2346">
                  <c:v>2.7546599829999998</c:v>
                </c:pt>
                <c:pt idx="2347">
                  <c:v>2.7382115629999997</c:v>
                </c:pt>
                <c:pt idx="2348">
                  <c:v>2.766330086</c:v>
                </c:pt>
                <c:pt idx="2349">
                  <c:v>2.766330086</c:v>
                </c:pt>
                <c:pt idx="2350">
                  <c:v>2.7682799039999999</c:v>
                </c:pt>
                <c:pt idx="2351">
                  <c:v>2.7430391109999999</c:v>
                </c:pt>
                <c:pt idx="2352">
                  <c:v>2.7849089439999997</c:v>
                </c:pt>
                <c:pt idx="2353">
                  <c:v>2.7643816409999999</c:v>
                </c:pt>
                <c:pt idx="2354">
                  <c:v>2.7800077080000003</c:v>
                </c:pt>
                <c:pt idx="2355">
                  <c:v>2.7682799039999999</c:v>
                </c:pt>
                <c:pt idx="2356">
                  <c:v>2.751750157</c:v>
                </c:pt>
                <c:pt idx="2357">
                  <c:v>2.7917851959999997</c:v>
                </c:pt>
                <c:pt idx="2358">
                  <c:v>2.7624345680000002</c:v>
                </c:pt>
                <c:pt idx="2359">
                  <c:v>2.751750157</c:v>
                </c:pt>
                <c:pt idx="2360">
                  <c:v>2.7604888669999998</c:v>
                </c:pt>
                <c:pt idx="2361">
                  <c:v>2.7469072780000001</c:v>
                </c:pt>
                <c:pt idx="2362">
                  <c:v>2.7878538330000002</c:v>
                </c:pt>
                <c:pt idx="2363">
                  <c:v>2.7430391109999999</c:v>
                </c:pt>
                <c:pt idx="2364">
                  <c:v>2.783928006</c:v>
                </c:pt>
                <c:pt idx="2365">
                  <c:v>2.7858902280000004</c:v>
                </c:pt>
                <c:pt idx="2366">
                  <c:v>2.797692638</c:v>
                </c:pt>
                <c:pt idx="2367">
                  <c:v>2.7459397250000004</c:v>
                </c:pt>
                <c:pt idx="2368">
                  <c:v>2.7770711070000003</c:v>
                </c:pt>
                <c:pt idx="2369">
                  <c:v>2.7741376080000002</c:v>
                </c:pt>
                <c:pt idx="2370">
                  <c:v>2.775115097</c:v>
                </c:pt>
                <c:pt idx="2371">
                  <c:v>2.7372470729999998</c:v>
                </c:pt>
                <c:pt idx="2372">
                  <c:v>2.7721836639999999</c:v>
                </c:pt>
                <c:pt idx="2373">
                  <c:v>2.7760929289999998</c:v>
                </c:pt>
                <c:pt idx="2374">
                  <c:v>2.7829474140000001</c:v>
                </c:pt>
                <c:pt idx="2375">
                  <c:v>2.7643816409999999</c:v>
                </c:pt>
                <c:pt idx="2376">
                  <c:v>2.7741376080000002</c:v>
                </c:pt>
                <c:pt idx="2377">
                  <c:v>2.7634079329999999</c:v>
                </c:pt>
                <c:pt idx="2378">
                  <c:v>2.7849089439999997</c:v>
                </c:pt>
                <c:pt idx="2379">
                  <c:v>2.766330086</c:v>
                </c:pt>
                <c:pt idx="2380">
                  <c:v>2.8214476719999997</c:v>
                </c:pt>
                <c:pt idx="2381">
                  <c:v>2.8184672970000002</c:v>
                </c:pt>
                <c:pt idx="2382">
                  <c:v>2.7809872639999997</c:v>
                </c:pt>
                <c:pt idx="2383">
                  <c:v>2.7878538330000002</c:v>
                </c:pt>
                <c:pt idx="2384">
                  <c:v>2.8036125799999998</c:v>
                </c:pt>
                <c:pt idx="2385">
                  <c:v>2.7575728850000001</c:v>
                </c:pt>
                <c:pt idx="2386">
                  <c:v>2.783928006</c:v>
                </c:pt>
                <c:pt idx="2387">
                  <c:v>2.783928006</c:v>
                </c:pt>
                <c:pt idx="2388">
                  <c:v>2.8095450479999999</c:v>
                </c:pt>
                <c:pt idx="2389">
                  <c:v>2.7536896990000002</c:v>
                </c:pt>
                <c:pt idx="2390">
                  <c:v>2.7556306080000001</c:v>
                </c:pt>
                <c:pt idx="2391">
                  <c:v>2.7957221030000001</c:v>
                </c:pt>
                <c:pt idx="2392">
                  <c:v>2.7800077080000003</c:v>
                </c:pt>
                <c:pt idx="2393">
                  <c:v>2.8224418300000003</c:v>
                </c:pt>
                <c:pt idx="2394">
                  <c:v>2.7741376080000002</c:v>
                </c:pt>
                <c:pt idx="2395">
                  <c:v>2.7937529559999996</c:v>
                </c:pt>
                <c:pt idx="2396">
                  <c:v>2.786871858</c:v>
                </c:pt>
                <c:pt idx="2397">
                  <c:v>2.8194604049999996</c:v>
                </c:pt>
                <c:pt idx="2398">
                  <c:v>2.81449836</c:v>
                </c:pt>
                <c:pt idx="2399">
                  <c:v>2.786871858</c:v>
                </c:pt>
                <c:pt idx="2400">
                  <c:v>2.8016378749999999</c:v>
                </c:pt>
                <c:pt idx="2401">
                  <c:v>2.7996645619999998</c:v>
                </c:pt>
                <c:pt idx="2402">
                  <c:v>2.810535013</c:v>
                </c:pt>
                <c:pt idx="2403">
                  <c:v>2.8164821299999998</c:v>
                </c:pt>
                <c:pt idx="2404">
                  <c:v>2.7986784259999999</c:v>
                </c:pt>
                <c:pt idx="2405">
                  <c:v>2.7996645619999998</c:v>
                </c:pt>
                <c:pt idx="2406">
                  <c:v>2.7878538330000002</c:v>
                </c:pt>
                <c:pt idx="2407">
                  <c:v>2.7927689030000002</c:v>
                </c:pt>
                <c:pt idx="2408">
                  <c:v>2.8026250539999999</c:v>
                </c:pt>
                <c:pt idx="2409">
                  <c:v>2.7947373560000002</c:v>
                </c:pt>
                <c:pt idx="2410">
                  <c:v>2.8304077189999997</c:v>
                </c:pt>
                <c:pt idx="2411">
                  <c:v>2.7829474140000001</c:v>
                </c:pt>
                <c:pt idx="2412">
                  <c:v>2.8026250539999999</c:v>
                </c:pt>
                <c:pt idx="2413">
                  <c:v>2.8194604049999996</c:v>
                </c:pt>
                <c:pt idx="2414">
                  <c:v>2.8524300299999998</c:v>
                </c:pt>
                <c:pt idx="2415">
                  <c:v>2.797692638</c:v>
                </c:pt>
                <c:pt idx="2416">
                  <c:v>2.8055886759999997</c:v>
                </c:pt>
                <c:pt idx="2417">
                  <c:v>2.8224418300000003</c:v>
                </c:pt>
                <c:pt idx="2418">
                  <c:v>2.808555433</c:v>
                </c:pt>
                <c:pt idx="2419">
                  <c:v>2.8065772470000003</c:v>
                </c:pt>
                <c:pt idx="2420">
                  <c:v>2.826421968</c:v>
                </c:pt>
                <c:pt idx="2421">
                  <c:v>2.797692638</c:v>
                </c:pt>
                <c:pt idx="2422">
                  <c:v>2.842398727</c:v>
                </c:pt>
                <c:pt idx="2423">
                  <c:v>2.8403967040000002</c:v>
                </c:pt>
                <c:pt idx="2424">
                  <c:v>2.8095450479999999</c:v>
                </c:pt>
                <c:pt idx="2425">
                  <c:v>2.813507</c:v>
                </c:pt>
                <c:pt idx="2426">
                  <c:v>2.8403967040000002</c:v>
                </c:pt>
                <c:pt idx="2427">
                  <c:v>2.8284141420000002</c:v>
                </c:pt>
                <c:pt idx="2428">
                  <c:v>2.81449836</c:v>
                </c:pt>
                <c:pt idx="2429">
                  <c:v>2.8343990910000003</c:v>
                </c:pt>
                <c:pt idx="2430">
                  <c:v>2.820453863</c:v>
                </c:pt>
                <c:pt idx="2431">
                  <c:v>2.853435105</c:v>
                </c:pt>
                <c:pt idx="2432">
                  <c:v>2.8363968869999998</c:v>
                </c:pt>
                <c:pt idx="2433">
                  <c:v>2.810535013</c:v>
                </c:pt>
                <c:pt idx="2434">
                  <c:v>2.8574589489999997</c:v>
                </c:pt>
                <c:pt idx="2435">
                  <c:v>2.8383960909999999</c:v>
                </c:pt>
                <c:pt idx="2436">
                  <c:v>2.8334007200000002</c:v>
                </c:pt>
                <c:pt idx="2437">
                  <c:v>2.8314050350000004</c:v>
                </c:pt>
                <c:pt idx="2438">
                  <c:v>2.8224418300000003</c:v>
                </c:pt>
                <c:pt idx="2439">
                  <c:v>2.7996645619999998</c:v>
                </c:pt>
                <c:pt idx="2440">
                  <c:v>2.8065772470000003</c:v>
                </c:pt>
                <c:pt idx="2441">
                  <c:v>2.7996645619999998</c:v>
                </c:pt>
                <c:pt idx="2442">
                  <c:v>2.8065772470000003</c:v>
                </c:pt>
                <c:pt idx="2443">
                  <c:v>2.8343990910000003</c:v>
                </c:pt>
                <c:pt idx="2444">
                  <c:v>2.8614884680000001</c:v>
                </c:pt>
                <c:pt idx="2445">
                  <c:v>2.8224418300000003</c:v>
                </c:pt>
                <c:pt idx="2446">
                  <c:v>2.8494169280000001</c:v>
                </c:pt>
                <c:pt idx="2447">
                  <c:v>2.8254264079999998</c:v>
                </c:pt>
                <c:pt idx="2448">
                  <c:v>2.8554463190000003</c:v>
                </c:pt>
                <c:pt idx="2449">
                  <c:v>2.8334007200000002</c:v>
                </c:pt>
                <c:pt idx="2450">
                  <c:v>2.8514253090000001</c:v>
                </c:pt>
                <c:pt idx="2451">
                  <c:v>2.8334007200000002</c:v>
                </c:pt>
                <c:pt idx="2452">
                  <c:v>2.8363968869999998</c:v>
                </c:pt>
                <c:pt idx="2453">
                  <c:v>2.8444021619999997</c:v>
                </c:pt>
                <c:pt idx="2454">
                  <c:v>2.8504209409999999</c:v>
                </c:pt>
                <c:pt idx="2455">
                  <c:v>2.8234363389999997</c:v>
                </c:pt>
                <c:pt idx="2456">
                  <c:v>2.8174745379999999</c:v>
                </c:pt>
                <c:pt idx="2457">
                  <c:v>2.8484132679999998</c:v>
                </c:pt>
                <c:pt idx="2458">
                  <c:v>2.8635053579999998</c:v>
                </c:pt>
                <c:pt idx="2459">
                  <c:v>2.8504209409999999</c:v>
                </c:pt>
                <c:pt idx="2460">
                  <c:v>2.8827368519999998</c:v>
                </c:pt>
                <c:pt idx="2461">
                  <c:v>2.820453863</c:v>
                </c:pt>
                <c:pt idx="2462">
                  <c:v>2.8655236690000003</c:v>
                </c:pt>
                <c:pt idx="2463">
                  <c:v>2.8614884680000001</c:v>
                </c:pt>
                <c:pt idx="2464">
                  <c:v>2.8675434019999999</c:v>
                </c:pt>
                <c:pt idx="2465">
                  <c:v>2.8454044079999998</c:v>
                </c:pt>
                <c:pt idx="2466">
                  <c:v>2.8524300299999998</c:v>
                </c:pt>
                <c:pt idx="2467">
                  <c:v>2.8665333580000003</c:v>
                </c:pt>
                <c:pt idx="2468">
                  <c:v>2.832402702</c:v>
                </c:pt>
                <c:pt idx="2469">
                  <c:v>2.8454044079999998</c:v>
                </c:pt>
                <c:pt idx="2470">
                  <c:v>2.858465797</c:v>
                </c:pt>
                <c:pt idx="2471">
                  <c:v>2.8725989670000001</c:v>
                </c:pt>
                <c:pt idx="2472">
                  <c:v>2.8574589489999997</c:v>
                </c:pt>
                <c:pt idx="2473">
                  <c:v>2.8393962209999999</c:v>
                </c:pt>
                <c:pt idx="2474">
                  <c:v>2.8725989670000001</c:v>
                </c:pt>
                <c:pt idx="2475">
                  <c:v>2.8715871419999996</c:v>
                </c:pt>
                <c:pt idx="2476">
                  <c:v>2.858465797</c:v>
                </c:pt>
                <c:pt idx="2477">
                  <c:v>2.8624967350000001</c:v>
                </c:pt>
                <c:pt idx="2478">
                  <c:v>2.8766498359999999</c:v>
                </c:pt>
                <c:pt idx="2479">
                  <c:v>2.8746236880000002</c:v>
                </c:pt>
                <c:pt idx="2480">
                  <c:v>2.8827368519999998</c:v>
                </c:pt>
                <c:pt idx="2481">
                  <c:v>2.8685538029999997</c:v>
                </c:pt>
                <c:pt idx="2482">
                  <c:v>2.8685538029999997</c:v>
                </c:pt>
                <c:pt idx="2483">
                  <c:v>2.8796917349999998</c:v>
                </c:pt>
                <c:pt idx="2484">
                  <c:v>2.858465797</c:v>
                </c:pt>
                <c:pt idx="2485">
                  <c:v>2.878677412</c:v>
                </c:pt>
                <c:pt idx="2486">
                  <c:v>2.8665333580000003</c:v>
                </c:pt>
                <c:pt idx="2487">
                  <c:v>2.9051663149999998</c:v>
                </c:pt>
                <c:pt idx="2488">
                  <c:v>2.8624967350000001</c:v>
                </c:pt>
                <c:pt idx="2489">
                  <c:v>2.8959696090000002</c:v>
                </c:pt>
                <c:pt idx="2490">
                  <c:v>2.906189973</c:v>
                </c:pt>
                <c:pt idx="2491">
                  <c:v>2.8403967040000002</c:v>
                </c:pt>
                <c:pt idx="2492">
                  <c:v>2.8929105150000001</c:v>
                </c:pt>
                <c:pt idx="2493">
                  <c:v>2.877663445</c:v>
                </c:pt>
                <c:pt idx="2494">
                  <c:v>2.8837526059999998</c:v>
                </c:pt>
                <c:pt idx="2495">
                  <c:v>2.8807064169999999</c:v>
                </c:pt>
                <c:pt idx="2496">
                  <c:v>2.8624967350000001</c:v>
                </c:pt>
                <c:pt idx="2497">
                  <c:v>2.8736111489999998</c:v>
                </c:pt>
                <c:pt idx="2498">
                  <c:v>2.877663445</c:v>
                </c:pt>
                <c:pt idx="2499">
                  <c:v>2.864514335</c:v>
                </c:pt>
                <c:pt idx="2500">
                  <c:v>2.8807064169999999</c:v>
                </c:pt>
                <c:pt idx="2501">
                  <c:v>2.8817214550000001</c:v>
                </c:pt>
                <c:pt idx="2502">
                  <c:v>2.8675434019999999</c:v>
                </c:pt>
                <c:pt idx="2503">
                  <c:v>2.8655236690000003</c:v>
                </c:pt>
                <c:pt idx="2504">
                  <c:v>2.8705756729999998</c:v>
                </c:pt>
                <c:pt idx="2505">
                  <c:v>2.8695645599999997</c:v>
                </c:pt>
                <c:pt idx="2506">
                  <c:v>2.8675434019999999</c:v>
                </c:pt>
                <c:pt idx="2507">
                  <c:v>2.8655236690000003</c:v>
                </c:pt>
                <c:pt idx="2508">
                  <c:v>2.8807064169999999</c:v>
                </c:pt>
                <c:pt idx="2509">
                  <c:v>2.8403967040000002</c:v>
                </c:pt>
                <c:pt idx="2510">
                  <c:v>2.8888367480000001</c:v>
                </c:pt>
                <c:pt idx="2511">
                  <c:v>2.878677412</c:v>
                </c:pt>
                <c:pt idx="2512">
                  <c:v>2.8847687179999997</c:v>
                </c:pt>
                <c:pt idx="2513">
                  <c:v>2.8675434019999999</c:v>
                </c:pt>
                <c:pt idx="2514">
                  <c:v>2.8857851879999998</c:v>
                </c:pt>
                <c:pt idx="2515">
                  <c:v>2.877663445</c:v>
                </c:pt>
                <c:pt idx="2516">
                  <c:v>2.906189973</c:v>
                </c:pt>
                <c:pt idx="2517">
                  <c:v>2.8827368519999998</c:v>
                </c:pt>
                <c:pt idx="2518">
                  <c:v>2.9010752900000001</c:v>
                </c:pt>
                <c:pt idx="2519">
                  <c:v>2.8959696090000002</c:v>
                </c:pt>
                <c:pt idx="2520">
                  <c:v>2.903120082</c:v>
                </c:pt>
                <c:pt idx="2521">
                  <c:v>2.9041430190000002</c:v>
                </c:pt>
                <c:pt idx="2522">
                  <c:v>2.9102882110000001</c:v>
                </c:pt>
                <c:pt idx="2523">
                  <c:v>2.8524300299999998</c:v>
                </c:pt>
                <c:pt idx="2524">
                  <c:v>2.8224418300000003</c:v>
                </c:pt>
                <c:pt idx="2525">
                  <c:v>2.8353978130000002</c:v>
                </c:pt>
                <c:pt idx="2526">
                  <c:v>2.8624967350000001</c:v>
                </c:pt>
                <c:pt idx="2527">
                  <c:v>2.8725989670000001</c:v>
                </c:pt>
                <c:pt idx="2528">
                  <c:v>2.8655236690000003</c:v>
                </c:pt>
                <c:pt idx="2529">
                  <c:v>2.8514253090000001</c:v>
                </c:pt>
                <c:pt idx="2530">
                  <c:v>2.8929105150000001</c:v>
                </c:pt>
                <c:pt idx="2531">
                  <c:v>2.898010803</c:v>
                </c:pt>
                <c:pt idx="2532">
                  <c:v>2.8929105150000001</c:v>
                </c:pt>
                <c:pt idx="2533">
                  <c:v>2.8725989670000001</c:v>
                </c:pt>
                <c:pt idx="2534">
                  <c:v>2.8969900260000001</c:v>
                </c:pt>
                <c:pt idx="2535">
                  <c:v>2.911313673</c:v>
                </c:pt>
                <c:pt idx="2536">
                  <c:v>2.8796917349999998</c:v>
                </c:pt>
                <c:pt idx="2537">
                  <c:v>2.8827368519999998</c:v>
                </c:pt>
                <c:pt idx="2538">
                  <c:v>2.912339496</c:v>
                </c:pt>
                <c:pt idx="2539">
                  <c:v>2.9277702940000001</c:v>
                </c:pt>
                <c:pt idx="2540">
                  <c:v>2.9777004050000002</c:v>
                </c:pt>
                <c:pt idx="2541">
                  <c:v>2.938102888</c:v>
                </c:pt>
                <c:pt idx="2542">
                  <c:v>2.9133656810000002</c:v>
                </c:pt>
                <c:pt idx="2543">
                  <c:v>2.934999286</c:v>
                </c:pt>
                <c:pt idx="2544">
                  <c:v>2.906189973</c:v>
                </c:pt>
                <c:pt idx="2545">
                  <c:v>2.898010803</c:v>
                </c:pt>
                <c:pt idx="2546">
                  <c:v>2.8929105150000001</c:v>
                </c:pt>
                <c:pt idx="2547">
                  <c:v>2.9010752900000001</c:v>
                </c:pt>
                <c:pt idx="2548">
                  <c:v>2.902097506</c:v>
                </c:pt>
                <c:pt idx="2549">
                  <c:v>2.9092631099999999</c:v>
                </c:pt>
                <c:pt idx="2550">
                  <c:v>2.9133656810000002</c:v>
                </c:pt>
                <c:pt idx="2551">
                  <c:v>2.9267390350000002</c:v>
                </c:pt>
                <c:pt idx="2552">
                  <c:v>2.9041430190000002</c:v>
                </c:pt>
                <c:pt idx="2553">
                  <c:v>2.9102882110000001</c:v>
                </c:pt>
                <c:pt idx="2554">
                  <c:v>2.9308662509999999</c:v>
                </c:pt>
                <c:pt idx="2555">
                  <c:v>2.9133656810000002</c:v>
                </c:pt>
                <c:pt idx="2556">
                  <c:v>2.9277702940000001</c:v>
                </c:pt>
                <c:pt idx="2557">
                  <c:v>2.9236474380000002</c:v>
                </c:pt>
                <c:pt idx="2558">
                  <c:v>2.9651386099999999</c:v>
                </c:pt>
                <c:pt idx="2559">
                  <c:v>2.9143922280000001</c:v>
                </c:pt>
                <c:pt idx="2560">
                  <c:v>2.9267390350000002</c:v>
                </c:pt>
                <c:pt idx="2561">
                  <c:v>2.893929854</c:v>
                </c:pt>
                <c:pt idx="2562">
                  <c:v>2.9174740379999999</c:v>
                </c:pt>
                <c:pt idx="2563">
                  <c:v>2.9174740379999999</c:v>
                </c:pt>
                <c:pt idx="2564">
                  <c:v>2.912339496</c:v>
                </c:pt>
                <c:pt idx="2565">
                  <c:v>2.946395211</c:v>
                </c:pt>
                <c:pt idx="2566">
                  <c:v>2.906189973</c:v>
                </c:pt>
                <c:pt idx="2567">
                  <c:v>2.9154191360000001</c:v>
                </c:pt>
                <c:pt idx="2568">
                  <c:v>2.9072139909999999</c:v>
                </c:pt>
                <c:pt idx="2569">
                  <c:v>2.903120082</c:v>
                </c:pt>
                <c:pt idx="2570">
                  <c:v>2.898010803</c:v>
                </c:pt>
                <c:pt idx="2571">
                  <c:v>2.9092631099999999</c:v>
                </c:pt>
                <c:pt idx="2572">
                  <c:v>2.9143922280000001</c:v>
                </c:pt>
                <c:pt idx="2573">
                  <c:v>2.906189973</c:v>
                </c:pt>
                <c:pt idx="2574">
                  <c:v>2.9102882110000001</c:v>
                </c:pt>
                <c:pt idx="2575">
                  <c:v>2.933965481</c:v>
                </c:pt>
                <c:pt idx="2576">
                  <c:v>2.9432828509999998</c:v>
                </c:pt>
                <c:pt idx="2577">
                  <c:v>2.9174740379999999</c:v>
                </c:pt>
                <c:pt idx="2578">
                  <c:v>2.934999286</c:v>
                </c:pt>
                <c:pt idx="2579">
                  <c:v>2.911313673</c:v>
                </c:pt>
                <c:pt idx="2580">
                  <c:v>2.9298339019999999</c:v>
                </c:pt>
                <c:pt idx="2581">
                  <c:v>2.9620064510000002</c:v>
                </c:pt>
                <c:pt idx="2582">
                  <c:v>2.9620064510000002</c:v>
                </c:pt>
                <c:pt idx="2583">
                  <c:v>2.9267390350000002</c:v>
                </c:pt>
                <c:pt idx="2584">
                  <c:v>2.946395211</c:v>
                </c:pt>
                <c:pt idx="2585">
                  <c:v>2.9143922280000001</c:v>
                </c:pt>
                <c:pt idx="2586">
                  <c:v>2.9474333960000001</c:v>
                </c:pt>
                <c:pt idx="2587">
                  <c:v>2.9318989640000002</c:v>
                </c:pt>
                <c:pt idx="2588">
                  <c:v>2.979799205</c:v>
                </c:pt>
                <c:pt idx="2589">
                  <c:v>2.946395211</c:v>
                </c:pt>
                <c:pt idx="2590">
                  <c:v>2.955752054</c:v>
                </c:pt>
                <c:pt idx="2591">
                  <c:v>2.9277702940000001</c:v>
                </c:pt>
                <c:pt idx="2592">
                  <c:v>2.9567935349999996</c:v>
                </c:pt>
                <c:pt idx="2593">
                  <c:v>2.9526298089999998</c:v>
                </c:pt>
                <c:pt idx="2594">
                  <c:v>2.9401737779999997</c:v>
                </c:pt>
                <c:pt idx="2595">
                  <c:v>3.0072186080000001</c:v>
                </c:pt>
                <c:pt idx="2596">
                  <c:v>2.9474333960000001</c:v>
                </c:pt>
                <c:pt idx="2597">
                  <c:v>2.9360334560000001</c:v>
                </c:pt>
                <c:pt idx="2598">
                  <c:v>2.9329320409999999</c:v>
                </c:pt>
                <c:pt idx="2599">
                  <c:v>2.9267390350000002</c:v>
                </c:pt>
                <c:pt idx="2600">
                  <c:v>2.937067989</c:v>
                </c:pt>
                <c:pt idx="2601">
                  <c:v>2.949510863</c:v>
                </c:pt>
                <c:pt idx="2602">
                  <c:v>2.9226176320000001</c:v>
                </c:pt>
                <c:pt idx="2603">
                  <c:v>2.9401737779999997</c:v>
                </c:pt>
                <c:pt idx="2604">
                  <c:v>2.9318989640000002</c:v>
                </c:pt>
                <c:pt idx="2605">
                  <c:v>2.941209771</c:v>
                </c:pt>
                <c:pt idx="2606">
                  <c:v>2.934999286</c:v>
                </c:pt>
                <c:pt idx="2607">
                  <c:v>2.9484719469999998</c:v>
                </c:pt>
                <c:pt idx="2608">
                  <c:v>2.9318989640000002</c:v>
                </c:pt>
                <c:pt idx="2609">
                  <c:v>2.9215881880000003</c:v>
                </c:pt>
                <c:pt idx="2610">
                  <c:v>2.9924231100000003</c:v>
                </c:pt>
                <c:pt idx="2611">
                  <c:v>2.976651559</c:v>
                </c:pt>
                <c:pt idx="2612">
                  <c:v>2.955752054</c:v>
                </c:pt>
                <c:pt idx="2613">
                  <c:v>3.0359596839999998</c:v>
                </c:pt>
                <c:pt idx="2614">
                  <c:v>2.97141287</c:v>
                </c:pt>
                <c:pt idx="2615">
                  <c:v>2.9484719469999998</c:v>
                </c:pt>
                <c:pt idx="2616">
                  <c:v>2.9745549759999999</c:v>
                </c:pt>
                <c:pt idx="2617">
                  <c:v>2.9651386099999999</c:v>
                </c:pt>
                <c:pt idx="2618">
                  <c:v>2.970366238</c:v>
                </c:pt>
                <c:pt idx="2619">
                  <c:v>2.912339496</c:v>
                </c:pt>
                <c:pt idx="2620">
                  <c:v>2.946395211</c:v>
                </c:pt>
                <c:pt idx="2621">
                  <c:v>2.9432828509999998</c:v>
                </c:pt>
                <c:pt idx="2622">
                  <c:v>2.934999286</c:v>
                </c:pt>
                <c:pt idx="2623">
                  <c:v>2.957835384</c:v>
                </c:pt>
                <c:pt idx="2624">
                  <c:v>2.9599201830000004</c:v>
                </c:pt>
                <c:pt idx="2625">
                  <c:v>2.903120082</c:v>
                </c:pt>
                <c:pt idx="2626">
                  <c:v>2.9526298089999998</c:v>
                </c:pt>
                <c:pt idx="2627">
                  <c:v>2.945357392</c:v>
                </c:pt>
                <c:pt idx="2628">
                  <c:v>2.984001245</c:v>
                </c:pt>
                <c:pt idx="2629">
                  <c:v>2.9882092099999999</c:v>
                </c:pt>
                <c:pt idx="2630">
                  <c:v>2.9620064510000002</c:v>
                </c:pt>
                <c:pt idx="2631">
                  <c:v>2.97141287</c:v>
                </c:pt>
                <c:pt idx="2632">
                  <c:v>2.9505501450000002</c:v>
                </c:pt>
                <c:pt idx="2633">
                  <c:v>2.9567935349999996</c:v>
                </c:pt>
                <c:pt idx="2634">
                  <c:v>2.9547109389999999</c:v>
                </c:pt>
                <c:pt idx="2635">
                  <c:v>2.9903154180000002</c:v>
                </c:pt>
                <c:pt idx="2636">
                  <c:v>2.9515897939999998</c:v>
                </c:pt>
                <c:pt idx="2637">
                  <c:v>2.9588775999999997</c:v>
                </c:pt>
                <c:pt idx="2638">
                  <c:v>3.017831588</c:v>
                </c:pt>
                <c:pt idx="2639">
                  <c:v>2.98295018</c:v>
                </c:pt>
                <c:pt idx="2640">
                  <c:v>2.98084916</c:v>
                </c:pt>
                <c:pt idx="2641">
                  <c:v>2.984001245</c:v>
                </c:pt>
                <c:pt idx="2642">
                  <c:v>2.9620064510000002</c:v>
                </c:pt>
                <c:pt idx="2643">
                  <c:v>2.9882092099999999</c:v>
                </c:pt>
                <c:pt idx="2644">
                  <c:v>3.001926122</c:v>
                </c:pt>
                <c:pt idx="2645">
                  <c:v>2.970366238</c:v>
                </c:pt>
                <c:pt idx="2646">
                  <c:v>2.9526298089999998</c:v>
                </c:pt>
                <c:pt idx="2647">
                  <c:v>2.9651386099999999</c:v>
                </c:pt>
                <c:pt idx="2648">
                  <c:v>2.9955874330000003</c:v>
                </c:pt>
                <c:pt idx="2649">
                  <c:v>2.9871566630000004</c:v>
                </c:pt>
                <c:pt idx="2650">
                  <c:v>2.98084916</c:v>
                </c:pt>
                <c:pt idx="2651">
                  <c:v>2.9609631330000004</c:v>
                </c:pt>
                <c:pt idx="2652">
                  <c:v>3.0072186080000001</c:v>
                </c:pt>
                <c:pt idx="2653">
                  <c:v>3.0072186080000001</c:v>
                </c:pt>
                <c:pt idx="2654">
                  <c:v>2.9745549759999999</c:v>
                </c:pt>
                <c:pt idx="2655">
                  <c:v>2.98084916</c:v>
                </c:pt>
                <c:pt idx="2656">
                  <c:v>3.0061593649999998</c:v>
                </c:pt>
                <c:pt idx="2657">
                  <c:v>2.9861044860000003</c:v>
                </c:pt>
                <c:pt idx="2658">
                  <c:v>2.9966429509999997</c:v>
                </c:pt>
                <c:pt idx="2659">
                  <c:v>3.009338214</c:v>
                </c:pt>
                <c:pt idx="2660">
                  <c:v>3.0316844769999998</c:v>
                </c:pt>
                <c:pt idx="2661">
                  <c:v>3.0220872599999997</c:v>
                </c:pt>
                <c:pt idx="2662">
                  <c:v>2.9735072380000003</c:v>
                </c:pt>
                <c:pt idx="2663">
                  <c:v>3.0040419979999999</c:v>
                </c:pt>
                <c:pt idx="2664">
                  <c:v>3.017831588</c:v>
                </c:pt>
                <c:pt idx="2665">
                  <c:v>3.017831588</c:v>
                </c:pt>
                <c:pt idx="2666">
                  <c:v>2.9955874330000003</c:v>
                </c:pt>
                <c:pt idx="2667">
                  <c:v>3.02741529</c:v>
                </c:pt>
                <c:pt idx="2668">
                  <c:v>3.0103985770000001</c:v>
                </c:pt>
                <c:pt idx="2669">
                  <c:v>3.0199586740000002</c:v>
                </c:pt>
                <c:pt idx="2670">
                  <c:v>3.0402409189999999</c:v>
                </c:pt>
                <c:pt idx="2671">
                  <c:v>3.0199586740000002</c:v>
                </c:pt>
                <c:pt idx="2672">
                  <c:v>2.9976988410000001</c:v>
                </c:pt>
                <c:pt idx="2673">
                  <c:v>3.0167686060000003</c:v>
                </c:pt>
                <c:pt idx="2674">
                  <c:v>2.9976988410000001</c:v>
                </c:pt>
                <c:pt idx="2675">
                  <c:v>3.0370294269999998</c:v>
                </c:pt>
                <c:pt idx="2676">
                  <c:v>3.0199586740000002</c:v>
                </c:pt>
                <c:pt idx="2677">
                  <c:v>3.0040419979999999</c:v>
                </c:pt>
                <c:pt idx="2678">
                  <c:v>3.0210227789999999</c:v>
                </c:pt>
                <c:pt idx="2679">
                  <c:v>3.0220872599999997</c:v>
                </c:pt>
                <c:pt idx="2680">
                  <c:v>3.0231521149999998</c:v>
                </c:pt>
                <c:pt idx="2681">
                  <c:v>3.0082782240000001</c:v>
                </c:pt>
                <c:pt idx="2682">
                  <c:v>3.0029838739999999</c:v>
                </c:pt>
                <c:pt idx="2683">
                  <c:v>3.0146437669999999</c:v>
                </c:pt>
                <c:pt idx="2684">
                  <c:v>3.0649754480000002</c:v>
                </c:pt>
                <c:pt idx="2685">
                  <c:v>3.025282952</c:v>
                </c:pt>
                <c:pt idx="2686">
                  <c:v>3.0188949439999999</c:v>
                </c:pt>
                <c:pt idx="2687">
                  <c:v>2.9861044860000003</c:v>
                </c:pt>
                <c:pt idx="2688">
                  <c:v>3.0338213270000001</c:v>
                </c:pt>
                <c:pt idx="2689">
                  <c:v>3.0167686060000003</c:v>
                </c:pt>
                <c:pt idx="2690">
                  <c:v>2.9945322870000002</c:v>
                </c:pt>
                <c:pt idx="2691">
                  <c:v>3.0348903169999999</c:v>
                </c:pt>
                <c:pt idx="2692">
                  <c:v>3.0370294269999998</c:v>
                </c:pt>
                <c:pt idx="2693">
                  <c:v>3.028482023</c:v>
                </c:pt>
                <c:pt idx="2694">
                  <c:v>3.0402409189999999</c:v>
                </c:pt>
                <c:pt idx="2695">
                  <c:v>3.0477476139999999</c:v>
                </c:pt>
                <c:pt idx="2696">
                  <c:v>3.0146437669999999</c:v>
                </c:pt>
                <c:pt idx="2697">
                  <c:v>3.0146437669999999</c:v>
                </c:pt>
                <c:pt idx="2698">
                  <c:v>3.0157060000000002</c:v>
                </c:pt>
                <c:pt idx="2699">
                  <c:v>3.025282952</c:v>
                </c:pt>
                <c:pt idx="2700">
                  <c:v>3.0167686060000003</c:v>
                </c:pt>
                <c:pt idx="2701">
                  <c:v>3.0220872599999997</c:v>
                </c:pt>
                <c:pt idx="2702">
                  <c:v>3.0188949439999999</c:v>
                </c:pt>
                <c:pt idx="2703">
                  <c:v>3.0306166159999997</c:v>
                </c:pt>
                <c:pt idx="2704">
                  <c:v>3.0498957870000001</c:v>
                </c:pt>
                <c:pt idx="2705">
                  <c:v>3.0649754480000002</c:v>
                </c:pt>
                <c:pt idx="2706">
                  <c:v>3.0477476139999999</c:v>
                </c:pt>
                <c:pt idx="2707">
                  <c:v>3.0380995469999998</c:v>
                </c:pt>
                <c:pt idx="2708">
                  <c:v>3.0242173459999999</c:v>
                </c:pt>
                <c:pt idx="2709">
                  <c:v>3.0316844769999998</c:v>
                </c:pt>
                <c:pt idx="2710">
                  <c:v>3.0242173459999999</c:v>
                </c:pt>
                <c:pt idx="2711">
                  <c:v>3.0327527140000003</c:v>
                </c:pt>
                <c:pt idx="2712">
                  <c:v>3.0167686060000003</c:v>
                </c:pt>
                <c:pt idx="2713">
                  <c:v>3.0391700449999997</c:v>
                </c:pt>
                <c:pt idx="2714">
                  <c:v>3.0617378279999996</c:v>
                </c:pt>
                <c:pt idx="2715">
                  <c:v>3.0456009549999998</c:v>
                </c:pt>
                <c:pt idx="2716">
                  <c:v>3.050970441</c:v>
                </c:pt>
                <c:pt idx="2717">
                  <c:v>3.0316844769999998</c:v>
                </c:pt>
                <c:pt idx="2718">
                  <c:v>3.0660554160000002</c:v>
                </c:pt>
                <c:pt idx="2719">
                  <c:v>3.0306166159999997</c:v>
                </c:pt>
                <c:pt idx="2720">
                  <c:v>3.0348903169999999</c:v>
                </c:pt>
                <c:pt idx="2721">
                  <c:v>3.0114593140000001</c:v>
                </c:pt>
                <c:pt idx="2722">
                  <c:v>3.0477476139999999</c:v>
                </c:pt>
                <c:pt idx="2723">
                  <c:v>3.0370294269999998</c:v>
                </c:pt>
                <c:pt idx="2724">
                  <c:v>3.0456009549999998</c:v>
                </c:pt>
                <c:pt idx="2725">
                  <c:v>3.050970441</c:v>
                </c:pt>
                <c:pt idx="2726">
                  <c:v>3.054196675</c:v>
                </c:pt>
                <c:pt idx="2727">
                  <c:v>3.0498957870000001</c:v>
                </c:pt>
                <c:pt idx="2728">
                  <c:v>3.0423838010000002</c:v>
                </c:pt>
                <c:pt idx="2729">
                  <c:v>3.0671357640000001</c:v>
                </c:pt>
                <c:pt idx="2730">
                  <c:v>3.0456009549999998</c:v>
                </c:pt>
                <c:pt idx="2731">
                  <c:v>3.029549131</c:v>
                </c:pt>
                <c:pt idx="2732">
                  <c:v>3.0649754480000002</c:v>
                </c:pt>
                <c:pt idx="2733">
                  <c:v>3.0725432160000001</c:v>
                </c:pt>
                <c:pt idx="2734">
                  <c:v>3.0714609629999998</c:v>
                </c:pt>
                <c:pt idx="2735">
                  <c:v>3.0370294269999998</c:v>
                </c:pt>
                <c:pt idx="2736">
                  <c:v>3.0628166550000002</c:v>
                </c:pt>
                <c:pt idx="2737">
                  <c:v>3.0498957870000001</c:v>
                </c:pt>
                <c:pt idx="2738">
                  <c:v>3.043455808</c:v>
                </c:pt>
                <c:pt idx="2739">
                  <c:v>3.0391700449999997</c:v>
                </c:pt>
                <c:pt idx="2740">
                  <c:v>3.0477476139999999</c:v>
                </c:pt>
                <c:pt idx="2741">
                  <c:v>3.041312171</c:v>
                </c:pt>
                <c:pt idx="2742">
                  <c:v>3.07362585</c:v>
                </c:pt>
                <c:pt idx="2743">
                  <c:v>3.050970441</c:v>
                </c:pt>
                <c:pt idx="2744">
                  <c:v>3.0552728440000001</c:v>
                </c:pt>
                <c:pt idx="2745">
                  <c:v>3.059581315</c:v>
                </c:pt>
                <c:pt idx="2746">
                  <c:v>3.050970441</c:v>
                </c:pt>
                <c:pt idx="2747">
                  <c:v>3.041312171</c:v>
                </c:pt>
                <c:pt idx="2748">
                  <c:v>3.058503628</c:v>
                </c:pt>
                <c:pt idx="2749">
                  <c:v>3.070379092</c:v>
                </c:pt>
                <c:pt idx="2750">
                  <c:v>3.054196675</c:v>
                </c:pt>
                <c:pt idx="2751">
                  <c:v>3.0682164919999999</c:v>
                </c:pt>
                <c:pt idx="2752">
                  <c:v>3.0725432160000001</c:v>
                </c:pt>
                <c:pt idx="2753">
                  <c:v>3.0574263209999999</c:v>
                </c:pt>
                <c:pt idx="2754">
                  <c:v>3.0855600290000003</c:v>
                </c:pt>
                <c:pt idx="2755">
                  <c:v>3.0574263209999999</c:v>
                </c:pt>
                <c:pt idx="2756">
                  <c:v>3.058503628</c:v>
                </c:pt>
                <c:pt idx="2757">
                  <c:v>3.0747088649999998</c:v>
                </c:pt>
                <c:pt idx="2758">
                  <c:v>3.0488215110000003</c:v>
                </c:pt>
                <c:pt idx="2759">
                  <c:v>3.070379092</c:v>
                </c:pt>
                <c:pt idx="2760">
                  <c:v>3.0638958609999998</c:v>
                </c:pt>
                <c:pt idx="2761">
                  <c:v>3.0531208849999998</c:v>
                </c:pt>
                <c:pt idx="2762">
                  <c:v>3.081214976</c:v>
                </c:pt>
                <c:pt idx="2763">
                  <c:v>3.0942685270000001</c:v>
                </c:pt>
                <c:pt idx="2764">
                  <c:v>3.0790447439999999</c:v>
                </c:pt>
                <c:pt idx="2765">
                  <c:v>3.0552728440000001</c:v>
                </c:pt>
                <c:pt idx="2766">
                  <c:v>3.0617378279999996</c:v>
                </c:pt>
                <c:pt idx="2767">
                  <c:v>3.0682164919999999</c:v>
                </c:pt>
                <c:pt idx="2768">
                  <c:v>3.0574263209999999</c:v>
                </c:pt>
                <c:pt idx="2769">
                  <c:v>3.0725432160000001</c:v>
                </c:pt>
                <c:pt idx="2770">
                  <c:v>3.0682164919999999</c:v>
                </c:pt>
                <c:pt idx="2771">
                  <c:v>3.0682164919999999</c:v>
                </c:pt>
                <c:pt idx="2772">
                  <c:v>3.0801296689999997</c:v>
                </c:pt>
                <c:pt idx="2773">
                  <c:v>3.0747088649999998</c:v>
                </c:pt>
                <c:pt idx="2774">
                  <c:v>3.0877348529999997</c:v>
                </c:pt>
                <c:pt idx="2775">
                  <c:v>3.0790447439999999</c:v>
                </c:pt>
                <c:pt idx="2776">
                  <c:v>3.0768760409999998</c:v>
                </c:pt>
                <c:pt idx="2777">
                  <c:v>3.0725432160000001</c:v>
                </c:pt>
                <c:pt idx="2778">
                  <c:v>3.0725432160000001</c:v>
                </c:pt>
                <c:pt idx="2779">
                  <c:v>3.07362585</c:v>
                </c:pt>
                <c:pt idx="2780">
                  <c:v>3.0964494890000003</c:v>
                </c:pt>
                <c:pt idx="2781">
                  <c:v>3.0899112100000004</c:v>
                </c:pt>
                <c:pt idx="2782">
                  <c:v>3.0660554160000002</c:v>
                </c:pt>
                <c:pt idx="2783">
                  <c:v>3.082300665</c:v>
                </c:pt>
                <c:pt idx="2784">
                  <c:v>3.0888228399999997</c:v>
                </c:pt>
                <c:pt idx="2785">
                  <c:v>3.0909999639999999</c:v>
                </c:pt>
                <c:pt idx="2786">
                  <c:v>3.0801296689999997</c:v>
                </c:pt>
                <c:pt idx="2787">
                  <c:v>3.0725432160000001</c:v>
                </c:pt>
                <c:pt idx="2788">
                  <c:v>3.0909999639999999</c:v>
                </c:pt>
                <c:pt idx="2789">
                  <c:v>3.1227412490000002</c:v>
                </c:pt>
                <c:pt idx="2790">
                  <c:v>3.1084722879999998</c:v>
                </c:pt>
                <c:pt idx="2791">
                  <c:v>3.1051887210000002</c:v>
                </c:pt>
                <c:pt idx="2792">
                  <c:v>3.0909999639999999</c:v>
                </c:pt>
                <c:pt idx="2793">
                  <c:v>3.1249422800000004</c:v>
                </c:pt>
                <c:pt idx="2794">
                  <c:v>3.0942685270000001</c:v>
                </c:pt>
                <c:pt idx="2795">
                  <c:v>3.1172454520000001</c:v>
                </c:pt>
                <c:pt idx="2796">
                  <c:v>3.1227412490000002</c:v>
                </c:pt>
                <c:pt idx="2797">
                  <c:v>3.0986319889999998</c:v>
                </c:pt>
                <c:pt idx="2798">
                  <c:v>3.0975405469999999</c:v>
                </c:pt>
                <c:pt idx="2799">
                  <c:v>3.135970726</c:v>
                </c:pt>
                <c:pt idx="2800">
                  <c:v>3.1095675819999999</c:v>
                </c:pt>
                <c:pt idx="2801">
                  <c:v>3.1238415709999998</c:v>
                </c:pt>
                <c:pt idx="2802">
                  <c:v>3.0997238149999999</c:v>
                </c:pt>
                <c:pt idx="2803">
                  <c:v>3.0964494890000003</c:v>
                </c:pt>
                <c:pt idx="2804">
                  <c:v>3.0964494890000003</c:v>
                </c:pt>
                <c:pt idx="2805">
                  <c:v>3.070379092</c:v>
                </c:pt>
                <c:pt idx="2806">
                  <c:v>3.1051887210000002</c:v>
                </c:pt>
                <c:pt idx="2807">
                  <c:v>3.10737738</c:v>
                </c:pt>
                <c:pt idx="2808">
                  <c:v>3.1448214999999999</c:v>
                </c:pt>
                <c:pt idx="2809">
                  <c:v>3.1030016030000001</c:v>
                </c:pt>
                <c:pt idx="2810">
                  <c:v>3.1260433769999998</c:v>
                </c:pt>
                <c:pt idx="2811">
                  <c:v>3.115049843</c:v>
                </c:pt>
                <c:pt idx="2812">
                  <c:v>3.1337619279999998</c:v>
                </c:pt>
                <c:pt idx="2813">
                  <c:v>3.116147454</c:v>
                </c:pt>
                <c:pt idx="2814">
                  <c:v>3.1293489970000001</c:v>
                </c:pt>
                <c:pt idx="2815">
                  <c:v>3.1238415709999998</c:v>
                </c:pt>
                <c:pt idx="2816">
                  <c:v>3.119442609</c:v>
                </c:pt>
                <c:pt idx="2817">
                  <c:v>3.147038094</c:v>
                </c:pt>
                <c:pt idx="2818">
                  <c:v>3.1426064679999999</c:v>
                </c:pt>
                <c:pt idx="2819">
                  <c:v>3.1205417689999999</c:v>
                </c:pt>
                <c:pt idx="2820">
                  <c:v>3.1216413149999998</c:v>
                </c:pt>
                <c:pt idx="2821">
                  <c:v>3.143713789</c:v>
                </c:pt>
                <c:pt idx="2822">
                  <c:v>3.1282467350000003</c:v>
                </c:pt>
                <c:pt idx="2823">
                  <c:v>3.1503659150000001</c:v>
                </c:pt>
                <c:pt idx="2824">
                  <c:v>3.1227412490000002</c:v>
                </c:pt>
                <c:pt idx="2825">
                  <c:v>3.115049843</c:v>
                </c:pt>
                <c:pt idx="2826">
                  <c:v>3.0997238149999999</c:v>
                </c:pt>
                <c:pt idx="2827">
                  <c:v>3.1315546850000002</c:v>
                </c:pt>
                <c:pt idx="2828">
                  <c:v>3.1249422800000004</c:v>
                </c:pt>
                <c:pt idx="2829">
                  <c:v>3.138181082</c:v>
                </c:pt>
                <c:pt idx="2830">
                  <c:v>3.1106632620000001</c:v>
                </c:pt>
                <c:pt idx="2831">
                  <c:v>3.1426064679999999</c:v>
                </c:pt>
                <c:pt idx="2832">
                  <c:v>3.138181082</c:v>
                </c:pt>
                <c:pt idx="2833">
                  <c:v>3.1139526179999999</c:v>
                </c:pt>
                <c:pt idx="2834">
                  <c:v>3.1581445210000001</c:v>
                </c:pt>
                <c:pt idx="2835">
                  <c:v>3.1614840859999997</c:v>
                </c:pt>
                <c:pt idx="2836">
                  <c:v>3.1670578770000004</c:v>
                </c:pt>
                <c:pt idx="2837">
                  <c:v>3.1592573170000002</c:v>
                </c:pt>
                <c:pt idx="2838">
                  <c:v>3.1492562509999997</c:v>
                </c:pt>
                <c:pt idx="2839">
                  <c:v>3.13707571</c:v>
                </c:pt>
                <c:pt idx="2840">
                  <c:v>3.1603705049999999</c:v>
                </c:pt>
                <c:pt idx="2841">
                  <c:v>3.162598059</c:v>
                </c:pt>
                <c:pt idx="2842">
                  <c:v>3.1326581120000001</c:v>
                </c:pt>
                <c:pt idx="2843">
                  <c:v>3.1514759699999999</c:v>
                </c:pt>
                <c:pt idx="2844">
                  <c:v>3.1448214999999999</c:v>
                </c:pt>
                <c:pt idx="2845">
                  <c:v>3.1525864170000002</c:v>
                </c:pt>
                <c:pt idx="2846">
                  <c:v>3.1670578770000004</c:v>
                </c:pt>
                <c:pt idx="2847">
                  <c:v>3.1260433769999998</c:v>
                </c:pt>
                <c:pt idx="2848">
                  <c:v>3.135970726</c:v>
                </c:pt>
                <c:pt idx="2849">
                  <c:v>3.1726414940000001</c:v>
                </c:pt>
                <c:pt idx="2850">
                  <c:v>3.1238415709999998</c:v>
                </c:pt>
                <c:pt idx="2851">
                  <c:v>3.1426064679999999</c:v>
                </c:pt>
                <c:pt idx="2852">
                  <c:v>3.1304516469999997</c:v>
                </c:pt>
                <c:pt idx="2853">
                  <c:v>3.1603705049999999</c:v>
                </c:pt>
                <c:pt idx="2854">
                  <c:v>3.143713789</c:v>
                </c:pt>
                <c:pt idx="2855">
                  <c:v>3.13707571</c:v>
                </c:pt>
                <c:pt idx="2856">
                  <c:v>3.1205417689999999</c:v>
                </c:pt>
                <c:pt idx="2857">
                  <c:v>3.1748776969999999</c:v>
                </c:pt>
                <c:pt idx="2858">
                  <c:v>3.1117593270000001</c:v>
                </c:pt>
                <c:pt idx="2859">
                  <c:v>3.1117593270000001</c:v>
                </c:pt>
                <c:pt idx="2860">
                  <c:v>3.143713789</c:v>
                </c:pt>
                <c:pt idx="2861">
                  <c:v>3.1271448620000002</c:v>
                </c:pt>
                <c:pt idx="2862">
                  <c:v>3.1326581120000001</c:v>
                </c:pt>
                <c:pt idx="2863">
                  <c:v>3.162598059</c:v>
                </c:pt>
                <c:pt idx="2864">
                  <c:v>3.1793548309999999</c:v>
                </c:pt>
                <c:pt idx="2865">
                  <c:v>3.1637124239999999</c:v>
                </c:pt>
                <c:pt idx="2866">
                  <c:v>3.119442609</c:v>
                </c:pt>
                <c:pt idx="2867">
                  <c:v>3.1548084829999996</c:v>
                </c:pt>
                <c:pt idx="2868">
                  <c:v>3.1559201039999998</c:v>
                </c:pt>
                <c:pt idx="2869">
                  <c:v>3.1715239839999998</c:v>
                </c:pt>
                <c:pt idx="2870">
                  <c:v>3.1559201039999998</c:v>
                </c:pt>
                <c:pt idx="2871">
                  <c:v>3.1715239839999998</c:v>
                </c:pt>
                <c:pt idx="2872">
                  <c:v>3.1592573170000002</c:v>
                </c:pt>
                <c:pt idx="2873">
                  <c:v>3.1872050140000003</c:v>
                </c:pt>
                <c:pt idx="2874">
                  <c:v>3.1592573170000002</c:v>
                </c:pt>
                <c:pt idx="2875">
                  <c:v>3.1748776969999999</c:v>
                </c:pt>
                <c:pt idx="2876">
                  <c:v>3.1849601290000003</c:v>
                </c:pt>
                <c:pt idx="2877">
                  <c:v>3.1648271819999998</c:v>
                </c:pt>
                <c:pt idx="2878">
                  <c:v>3.1592573170000002</c:v>
                </c:pt>
                <c:pt idx="2879">
                  <c:v>3.1570321170000004</c:v>
                </c:pt>
                <c:pt idx="2880">
                  <c:v>3.1681738140000002</c:v>
                </c:pt>
                <c:pt idx="2881">
                  <c:v>3.162598059</c:v>
                </c:pt>
                <c:pt idx="2882">
                  <c:v>3.1260433769999998</c:v>
                </c:pt>
                <c:pt idx="2883">
                  <c:v>3.1704068670000001</c:v>
                </c:pt>
                <c:pt idx="2884">
                  <c:v>3.1304516469999997</c:v>
                </c:pt>
                <c:pt idx="2885">
                  <c:v>3.1692901440000001</c:v>
                </c:pt>
                <c:pt idx="2886">
                  <c:v>3.1704068670000001</c:v>
                </c:pt>
                <c:pt idx="2887">
                  <c:v>3.13707571</c:v>
                </c:pt>
                <c:pt idx="2888">
                  <c:v>3.1282467350000003</c:v>
                </c:pt>
                <c:pt idx="2889">
                  <c:v>3.1448214999999999</c:v>
                </c:pt>
                <c:pt idx="2890">
                  <c:v>3.1849601290000003</c:v>
                </c:pt>
                <c:pt idx="2891">
                  <c:v>3.1726414940000001</c:v>
                </c:pt>
                <c:pt idx="2892">
                  <c:v>3.2052211510000004</c:v>
                </c:pt>
                <c:pt idx="2893">
                  <c:v>3.181595766</c:v>
                </c:pt>
                <c:pt idx="2894">
                  <c:v>3.1759963889999998</c:v>
                </c:pt>
                <c:pt idx="2895">
                  <c:v>3.1759963889999998</c:v>
                </c:pt>
                <c:pt idx="2896">
                  <c:v>3.1062828580000001</c:v>
                </c:pt>
                <c:pt idx="2897">
                  <c:v>3.1337619279999998</c:v>
                </c:pt>
                <c:pt idx="2898">
                  <c:v>3.1492562509999997</c:v>
                </c:pt>
                <c:pt idx="2899">
                  <c:v>3.1860823740000002</c:v>
                </c:pt>
                <c:pt idx="2900">
                  <c:v>3.1570321170000004</c:v>
                </c:pt>
                <c:pt idx="2901">
                  <c:v>3.1348661330000001</c:v>
                </c:pt>
                <c:pt idx="2902">
                  <c:v>3.1614840859999997</c:v>
                </c:pt>
                <c:pt idx="2903">
                  <c:v>3.1782349559999998</c:v>
                </c:pt>
                <c:pt idx="2904">
                  <c:v>3.1648271819999998</c:v>
                </c:pt>
                <c:pt idx="2905">
                  <c:v>3.177115476</c:v>
                </c:pt>
                <c:pt idx="2906">
                  <c:v>3.191699533</c:v>
                </c:pt>
                <c:pt idx="2907">
                  <c:v>3.1726414940000001</c:v>
                </c:pt>
                <c:pt idx="2908">
                  <c:v>3.1715239839999998</c:v>
                </c:pt>
                <c:pt idx="2909">
                  <c:v>3.19507458</c:v>
                </c:pt>
                <c:pt idx="2910">
                  <c:v>3.2018353860000004</c:v>
                </c:pt>
                <c:pt idx="2911">
                  <c:v>3.2018353860000004</c:v>
                </c:pt>
                <c:pt idx="2912">
                  <c:v>3.2097410749999997</c:v>
                </c:pt>
                <c:pt idx="2913">
                  <c:v>3.1872050140000003</c:v>
                </c:pt>
                <c:pt idx="2914">
                  <c:v>3.1748776969999999</c:v>
                </c:pt>
                <c:pt idx="2915">
                  <c:v>3.2063505349999999</c:v>
                </c:pt>
                <c:pt idx="2916">
                  <c:v>3.234714833</c:v>
                </c:pt>
                <c:pt idx="2917">
                  <c:v>3.192824152</c:v>
                </c:pt>
                <c:pt idx="2918">
                  <c:v>3.18832805</c:v>
                </c:pt>
                <c:pt idx="2919">
                  <c:v>3.2018353860000004</c:v>
                </c:pt>
                <c:pt idx="2920">
                  <c:v>3.1704068670000001</c:v>
                </c:pt>
                <c:pt idx="2921">
                  <c:v>3.1715239839999998</c:v>
                </c:pt>
                <c:pt idx="2922">
                  <c:v>3.1962003889999999</c:v>
                </c:pt>
                <c:pt idx="2923">
                  <c:v>3.231297912</c:v>
                </c:pt>
                <c:pt idx="2924">
                  <c:v>3.1648271819999998</c:v>
                </c:pt>
                <c:pt idx="2925">
                  <c:v>3.1592573170000002</c:v>
                </c:pt>
                <c:pt idx="2926">
                  <c:v>3.192824152</c:v>
                </c:pt>
                <c:pt idx="2927">
                  <c:v>3.192824152</c:v>
                </c:pt>
                <c:pt idx="2928">
                  <c:v>3.1894514819999999</c:v>
                </c:pt>
                <c:pt idx="2929">
                  <c:v>3.191699533</c:v>
                </c:pt>
                <c:pt idx="2930">
                  <c:v>3.1838382799999998</c:v>
                </c:pt>
                <c:pt idx="2931">
                  <c:v>3.181595766</c:v>
                </c:pt>
                <c:pt idx="2932">
                  <c:v>3.1782349559999998</c:v>
                </c:pt>
                <c:pt idx="2933">
                  <c:v>3.1939491680000001</c:v>
                </c:pt>
                <c:pt idx="2934">
                  <c:v>3.2324364839999999</c:v>
                </c:pt>
                <c:pt idx="2935">
                  <c:v>3.191699533</c:v>
                </c:pt>
                <c:pt idx="2936">
                  <c:v>3.2335754579999998</c:v>
                </c:pt>
                <c:pt idx="2937">
                  <c:v>3.181595766</c:v>
                </c:pt>
                <c:pt idx="2938">
                  <c:v>3.182716825</c:v>
                </c:pt>
                <c:pt idx="2939">
                  <c:v>3.1849601290000003</c:v>
                </c:pt>
                <c:pt idx="2940">
                  <c:v>3.1570321170000004</c:v>
                </c:pt>
                <c:pt idx="2941">
                  <c:v>3.1804751009999999</c:v>
                </c:pt>
                <c:pt idx="2942">
                  <c:v>3.1793548309999999</c:v>
                </c:pt>
                <c:pt idx="2943">
                  <c:v>3.1782349559999998</c:v>
                </c:pt>
                <c:pt idx="2944">
                  <c:v>3.1973265940000002</c:v>
                </c:pt>
                <c:pt idx="2945">
                  <c:v>3.18832805</c:v>
                </c:pt>
                <c:pt idx="2946">
                  <c:v>3.2165329160000002</c:v>
                </c:pt>
                <c:pt idx="2947">
                  <c:v>3.2222037590000001</c:v>
                </c:pt>
                <c:pt idx="2948">
                  <c:v>3.1872050140000003</c:v>
                </c:pt>
                <c:pt idx="2949">
                  <c:v>3.1984531969999996</c:v>
                </c:pt>
                <c:pt idx="2950">
                  <c:v>3.19507458</c:v>
                </c:pt>
                <c:pt idx="2951">
                  <c:v>3.1872050140000003</c:v>
                </c:pt>
                <c:pt idx="2952">
                  <c:v>3.1759963889999998</c:v>
                </c:pt>
                <c:pt idx="2953">
                  <c:v>3.2063505349999999</c:v>
                </c:pt>
                <c:pt idx="2954">
                  <c:v>3.2029635769999998</c:v>
                </c:pt>
                <c:pt idx="2955">
                  <c:v>3.1782349559999998</c:v>
                </c:pt>
                <c:pt idx="2956">
                  <c:v>3.1973265940000002</c:v>
                </c:pt>
                <c:pt idx="2957">
                  <c:v>3.210872052</c:v>
                </c:pt>
                <c:pt idx="2958">
                  <c:v>3.1804751009999999</c:v>
                </c:pt>
                <c:pt idx="2959">
                  <c:v>3.1304516469999997</c:v>
                </c:pt>
                <c:pt idx="2960">
                  <c:v>3.1392868440000004</c:v>
                </c:pt>
                <c:pt idx="2961">
                  <c:v>3.1905753089999997</c:v>
                </c:pt>
                <c:pt idx="2962">
                  <c:v>3.1973265940000002</c:v>
                </c:pt>
                <c:pt idx="2963">
                  <c:v>3.2007075920000001</c:v>
                </c:pt>
                <c:pt idx="2964">
                  <c:v>3.1939491680000001</c:v>
                </c:pt>
                <c:pt idx="2965">
                  <c:v>3.2029635769999998</c:v>
                </c:pt>
                <c:pt idx="2966">
                  <c:v>3.1570321170000004</c:v>
                </c:pt>
                <c:pt idx="2967">
                  <c:v>3.1681738140000002</c:v>
                </c:pt>
                <c:pt idx="2968">
                  <c:v>3.181595766</c:v>
                </c:pt>
                <c:pt idx="2969">
                  <c:v>3.1726414940000001</c:v>
                </c:pt>
                <c:pt idx="2970">
                  <c:v>3.192824152</c:v>
                </c:pt>
                <c:pt idx="2971">
                  <c:v>3.1637124239999999</c:v>
                </c:pt>
                <c:pt idx="2972">
                  <c:v>3.2074803169999999</c:v>
                </c:pt>
                <c:pt idx="2973">
                  <c:v>3.1872050140000003</c:v>
                </c:pt>
                <c:pt idx="2974">
                  <c:v>3.1995801959999999</c:v>
                </c:pt>
                <c:pt idx="2975">
                  <c:v>3.2131352010000001</c:v>
                </c:pt>
                <c:pt idx="2976">
                  <c:v>3.1659423329999998</c:v>
                </c:pt>
                <c:pt idx="2977">
                  <c:v>3.1659423329999998</c:v>
                </c:pt>
                <c:pt idx="2978">
                  <c:v>3.2165329160000002</c:v>
                </c:pt>
                <c:pt idx="2979">
                  <c:v>3.2074803169999999</c:v>
                </c:pt>
                <c:pt idx="2980">
                  <c:v>3.2063505349999999</c:v>
                </c:pt>
                <c:pt idx="2981">
                  <c:v>3.2007075920000001</c:v>
                </c:pt>
                <c:pt idx="2982">
                  <c:v>3.2007075920000001</c:v>
                </c:pt>
                <c:pt idx="2983">
                  <c:v>3.2007075920000001</c:v>
                </c:pt>
                <c:pt idx="2984">
                  <c:v>3.2063505349999999</c:v>
                </c:pt>
                <c:pt idx="2985">
                  <c:v>3.2142673739999998</c:v>
                </c:pt>
                <c:pt idx="2986">
                  <c:v>3.2427017059999996</c:v>
                </c:pt>
                <c:pt idx="2987">
                  <c:v>3.221068791</c:v>
                </c:pt>
                <c:pt idx="2988">
                  <c:v>3.1872050140000003</c:v>
                </c:pt>
                <c:pt idx="2989">
                  <c:v>3.1872050140000003</c:v>
                </c:pt>
                <c:pt idx="2990">
                  <c:v>3.223339127</c:v>
                </c:pt>
                <c:pt idx="2991">
                  <c:v>3.212003427</c:v>
                </c:pt>
                <c:pt idx="2992">
                  <c:v>3.2472744840000001</c:v>
                </c:pt>
                <c:pt idx="2993">
                  <c:v>3.1962003889999999</c:v>
                </c:pt>
                <c:pt idx="2994">
                  <c:v>3.2007075920000001</c:v>
                </c:pt>
                <c:pt idx="2995">
                  <c:v>3.2188000539999999</c:v>
                </c:pt>
                <c:pt idx="2996">
                  <c:v>3.2472744840000001</c:v>
                </c:pt>
                <c:pt idx="2997">
                  <c:v>3.3412732979999999</c:v>
                </c:pt>
                <c:pt idx="2998">
                  <c:v>3.2427017059999996</c:v>
                </c:pt>
                <c:pt idx="2999">
                  <c:v>3.217666285</c:v>
                </c:pt>
                <c:pt idx="3000">
                  <c:v>3.2415595179999999</c:v>
                </c:pt>
                <c:pt idx="3001">
                  <c:v>3.2097410749999997</c:v>
                </c:pt>
                <c:pt idx="3002">
                  <c:v>3.1939491680000001</c:v>
                </c:pt>
                <c:pt idx="3003">
                  <c:v>3.2052211510000004</c:v>
                </c:pt>
                <c:pt idx="3004">
                  <c:v>3.2256110629999997</c:v>
                </c:pt>
                <c:pt idx="3005">
                  <c:v>3.2097410749999997</c:v>
                </c:pt>
                <c:pt idx="3006">
                  <c:v>3.2256110629999997</c:v>
                </c:pt>
                <c:pt idx="3007">
                  <c:v>3.2324364839999999</c:v>
                </c:pt>
                <c:pt idx="3008">
                  <c:v>3.2290219710000003</c:v>
                </c:pt>
                <c:pt idx="3009">
                  <c:v>3.230159741</c:v>
                </c:pt>
                <c:pt idx="3010">
                  <c:v>3.2097410749999997</c:v>
                </c:pt>
                <c:pt idx="3011">
                  <c:v>3.212003427</c:v>
                </c:pt>
                <c:pt idx="3012">
                  <c:v>3.217666285</c:v>
                </c:pt>
                <c:pt idx="3013">
                  <c:v>3.231297912</c:v>
                </c:pt>
                <c:pt idx="3014">
                  <c:v>3.223339127</c:v>
                </c:pt>
                <c:pt idx="3015">
                  <c:v>3.1849601290000003</c:v>
                </c:pt>
                <c:pt idx="3016">
                  <c:v>3.2392763479999998</c:v>
                </c:pt>
                <c:pt idx="3017">
                  <c:v>3.235854609</c:v>
                </c:pt>
                <c:pt idx="3018">
                  <c:v>3.2335754579999998</c:v>
                </c:pt>
                <c:pt idx="3019">
                  <c:v>3.2621805949999998</c:v>
                </c:pt>
                <c:pt idx="3020">
                  <c:v>3.223339127</c:v>
                </c:pt>
                <c:pt idx="3021">
                  <c:v>3.2575868260000003</c:v>
                </c:pt>
                <c:pt idx="3022">
                  <c:v>3.2427017059999996</c:v>
                </c:pt>
                <c:pt idx="3023">
                  <c:v>3.2438442960000002</c:v>
                </c:pt>
                <c:pt idx="3024">
                  <c:v>3.2392763479999998</c:v>
                </c:pt>
                <c:pt idx="3025">
                  <c:v>3.2324364839999999</c:v>
                </c:pt>
                <c:pt idx="3026">
                  <c:v>3.2484186859999999</c:v>
                </c:pt>
                <c:pt idx="3027">
                  <c:v>3.221068791</c:v>
                </c:pt>
                <c:pt idx="3028">
                  <c:v>3.2335754579999998</c:v>
                </c:pt>
                <c:pt idx="3029">
                  <c:v>3.2427017059999996</c:v>
                </c:pt>
                <c:pt idx="3030">
                  <c:v>3.2392763479999998</c:v>
                </c:pt>
                <c:pt idx="3031">
                  <c:v>3.2472744840000001</c:v>
                </c:pt>
                <c:pt idx="3032">
                  <c:v>3.2381353669999999</c:v>
                </c:pt>
                <c:pt idx="3033">
                  <c:v>3.2484186859999999</c:v>
                </c:pt>
                <c:pt idx="3034">
                  <c:v>3.2404177320000001</c:v>
                </c:pt>
                <c:pt idx="3035">
                  <c:v>3.2438442960000002</c:v>
                </c:pt>
                <c:pt idx="3036">
                  <c:v>3.2244748949999997</c:v>
                </c:pt>
                <c:pt idx="3037">
                  <c:v>3.234714833</c:v>
                </c:pt>
                <c:pt idx="3038">
                  <c:v>3.2507082989999998</c:v>
                </c:pt>
                <c:pt idx="3039">
                  <c:v>3.244987289</c:v>
                </c:pt>
                <c:pt idx="3040">
                  <c:v>3.2392763479999998</c:v>
                </c:pt>
                <c:pt idx="3041">
                  <c:v>3.2335754579999998</c:v>
                </c:pt>
                <c:pt idx="3042">
                  <c:v>3.2392763479999998</c:v>
                </c:pt>
                <c:pt idx="3043">
                  <c:v>3.2541457449999998</c:v>
                </c:pt>
                <c:pt idx="3044">
                  <c:v>3.2290219710000003</c:v>
                </c:pt>
                <c:pt idx="3045">
                  <c:v>3.2381353669999999</c:v>
                </c:pt>
                <c:pt idx="3046">
                  <c:v>3.234714833</c:v>
                </c:pt>
                <c:pt idx="3047">
                  <c:v>3.2690833980000003</c:v>
                </c:pt>
                <c:pt idx="3048">
                  <c:v>3.2587346610000001</c:v>
                </c:pt>
                <c:pt idx="3049">
                  <c:v>3.2324364839999999</c:v>
                </c:pt>
                <c:pt idx="3050">
                  <c:v>3.2244748949999997</c:v>
                </c:pt>
                <c:pt idx="3051">
                  <c:v>3.2518537110000003</c:v>
                </c:pt>
                <c:pt idx="3052">
                  <c:v>3.2598829010000001</c:v>
                </c:pt>
                <c:pt idx="3053">
                  <c:v>3.2518537110000003</c:v>
                </c:pt>
                <c:pt idx="3054">
                  <c:v>3.2415595179999999</c:v>
                </c:pt>
                <c:pt idx="3055">
                  <c:v>3.2495632909999999</c:v>
                </c:pt>
                <c:pt idx="3056">
                  <c:v>3.273693379</c:v>
                </c:pt>
                <c:pt idx="3057">
                  <c:v>3.273693379</c:v>
                </c:pt>
                <c:pt idx="3058">
                  <c:v>3.2829328529999997</c:v>
                </c:pt>
                <c:pt idx="3059">
                  <c:v>3.2610315460000003</c:v>
                </c:pt>
                <c:pt idx="3060">
                  <c:v>3.2690833980000003</c:v>
                </c:pt>
                <c:pt idx="3061">
                  <c:v>3.2667808420000002</c:v>
                </c:pt>
                <c:pt idx="3062">
                  <c:v>3.2427017059999996</c:v>
                </c:pt>
                <c:pt idx="3063">
                  <c:v>3.2598829010000001</c:v>
                </c:pt>
                <c:pt idx="3064">
                  <c:v>3.2783098610000003</c:v>
                </c:pt>
                <c:pt idx="3065">
                  <c:v>3.270235284</c:v>
                </c:pt>
                <c:pt idx="3066">
                  <c:v>3.2771551300000001</c:v>
                </c:pt>
                <c:pt idx="3067">
                  <c:v>3.252999526</c:v>
                </c:pt>
                <c:pt idx="3068">
                  <c:v>3.2887207620000001</c:v>
                </c:pt>
                <c:pt idx="3069">
                  <c:v>3.273693379</c:v>
                </c:pt>
                <c:pt idx="3070">
                  <c:v>3.2771551300000001</c:v>
                </c:pt>
                <c:pt idx="3071">
                  <c:v>3.236994787</c:v>
                </c:pt>
                <c:pt idx="3072">
                  <c:v>3.2461306850000002</c:v>
                </c:pt>
                <c:pt idx="3073">
                  <c:v>3.2610315460000003</c:v>
                </c:pt>
                <c:pt idx="3074">
                  <c:v>3.2541457449999998</c:v>
                </c:pt>
                <c:pt idx="3075">
                  <c:v>3.252999526</c:v>
                </c:pt>
                <c:pt idx="3076">
                  <c:v>3.284089619</c:v>
                </c:pt>
                <c:pt idx="3077">
                  <c:v>3.2633300490000003</c:v>
                </c:pt>
                <c:pt idx="3078">
                  <c:v>3.2771551300000001</c:v>
                </c:pt>
                <c:pt idx="3079">
                  <c:v>3.2518537110000003</c:v>
                </c:pt>
                <c:pt idx="3080">
                  <c:v>3.2760008059999999</c:v>
                </c:pt>
                <c:pt idx="3081">
                  <c:v>3.2484186859999999</c:v>
                </c:pt>
                <c:pt idx="3082">
                  <c:v>3.2552923680000001</c:v>
                </c:pt>
                <c:pt idx="3083">
                  <c:v>3.2575868260000003</c:v>
                </c:pt>
                <c:pt idx="3084">
                  <c:v>3.2980026480000002</c:v>
                </c:pt>
                <c:pt idx="3085">
                  <c:v>3.2679319169999999</c:v>
                </c:pt>
                <c:pt idx="3086">
                  <c:v>3.2980026480000002</c:v>
                </c:pt>
                <c:pt idx="3087">
                  <c:v>3.2598829010000001</c:v>
                </c:pt>
                <c:pt idx="3088">
                  <c:v>3.2725402739999998</c:v>
                </c:pt>
                <c:pt idx="3089">
                  <c:v>3.2667808420000002</c:v>
                </c:pt>
                <c:pt idx="3090">
                  <c:v>3.2806205420000003</c:v>
                </c:pt>
                <c:pt idx="3091">
                  <c:v>3.273693379</c:v>
                </c:pt>
                <c:pt idx="3092">
                  <c:v>3.2621805949999998</c:v>
                </c:pt>
                <c:pt idx="3093">
                  <c:v>3.3073107309999998</c:v>
                </c:pt>
                <c:pt idx="3094">
                  <c:v>3.2806205420000003</c:v>
                </c:pt>
                <c:pt idx="3095">
                  <c:v>3.2956797230000001</c:v>
                </c:pt>
                <c:pt idx="3096">
                  <c:v>3.2644799079999998</c:v>
                </c:pt>
                <c:pt idx="3097">
                  <c:v>3.2945188750000001</c:v>
                </c:pt>
                <c:pt idx="3098">
                  <c:v>3.2771551300000001</c:v>
                </c:pt>
                <c:pt idx="3099">
                  <c:v>3.2461306850000002</c:v>
                </c:pt>
                <c:pt idx="3100">
                  <c:v>3.274846889</c:v>
                </c:pt>
                <c:pt idx="3101">
                  <c:v>3.2887207620000001</c:v>
                </c:pt>
                <c:pt idx="3102">
                  <c:v>3.2725402739999998</c:v>
                </c:pt>
                <c:pt idx="3103">
                  <c:v>3.306145785</c:v>
                </c:pt>
                <c:pt idx="3104">
                  <c:v>3.270235284</c:v>
                </c:pt>
                <c:pt idx="3105">
                  <c:v>3.2991647240000002</c:v>
                </c:pt>
                <c:pt idx="3106">
                  <c:v>3.3459850790000001</c:v>
                </c:pt>
                <c:pt idx="3107">
                  <c:v>3.2644799079999998</c:v>
                </c:pt>
                <c:pt idx="3108">
                  <c:v>3.2945188750000001</c:v>
                </c:pt>
                <c:pt idx="3109">
                  <c:v>3.3014901050000001</c:v>
                </c:pt>
                <c:pt idx="3110">
                  <c:v>3.2910387810000001</c:v>
                </c:pt>
                <c:pt idx="3111">
                  <c:v>3.2864043740000004</c:v>
                </c:pt>
                <c:pt idx="3112">
                  <c:v>3.2794649979999999</c:v>
                </c:pt>
                <c:pt idx="3113">
                  <c:v>3.2898795669999998</c:v>
                </c:pt>
                <c:pt idx="3114">
                  <c:v>3.2991647240000002</c:v>
                </c:pt>
                <c:pt idx="3115">
                  <c:v>3.2829328529999997</c:v>
                </c:pt>
                <c:pt idx="3116">
                  <c:v>3.2806205420000003</c:v>
                </c:pt>
                <c:pt idx="3117">
                  <c:v>3.2806205420000003</c:v>
                </c:pt>
                <c:pt idx="3118">
                  <c:v>3.2829328529999997</c:v>
                </c:pt>
                <c:pt idx="3119">
                  <c:v>3.3108080310000001</c:v>
                </c:pt>
                <c:pt idx="3120">
                  <c:v>3.3073107309999998</c:v>
                </c:pt>
                <c:pt idx="3121">
                  <c:v>3.2817764940000003</c:v>
                </c:pt>
                <c:pt idx="3122">
                  <c:v>3.2644799079999998</c:v>
                </c:pt>
                <c:pt idx="3123">
                  <c:v>3.271387576</c:v>
                </c:pt>
                <c:pt idx="3124">
                  <c:v>3.30498125</c:v>
                </c:pt>
                <c:pt idx="3125">
                  <c:v>3.2875623639999998</c:v>
                </c:pt>
                <c:pt idx="3126">
                  <c:v>3.3003272099999998</c:v>
                </c:pt>
                <c:pt idx="3127">
                  <c:v>3.2771551300000001</c:v>
                </c:pt>
                <c:pt idx="3128">
                  <c:v>3.30498125</c:v>
                </c:pt>
                <c:pt idx="3129">
                  <c:v>3.2760008059999999</c:v>
                </c:pt>
                <c:pt idx="3130">
                  <c:v>3.2829328529999997</c:v>
                </c:pt>
                <c:pt idx="3131">
                  <c:v>3.3014901050000001</c:v>
                </c:pt>
                <c:pt idx="3132">
                  <c:v>3.2945188750000001</c:v>
                </c:pt>
                <c:pt idx="3133">
                  <c:v>3.322492429</c:v>
                </c:pt>
                <c:pt idx="3134">
                  <c:v>3.2875623639999998</c:v>
                </c:pt>
                <c:pt idx="3135">
                  <c:v>3.2829328529999997</c:v>
                </c:pt>
                <c:pt idx="3136">
                  <c:v>3.2829328529999997</c:v>
                </c:pt>
                <c:pt idx="3137">
                  <c:v>3.3073107309999998</c:v>
                </c:pt>
                <c:pt idx="3138">
                  <c:v>3.2910387810000001</c:v>
                </c:pt>
                <c:pt idx="3139">
                  <c:v>3.3038171250000001</c:v>
                </c:pt>
                <c:pt idx="3140">
                  <c:v>3.306145785</c:v>
                </c:pt>
                <c:pt idx="3141">
                  <c:v>3.3166450850000002</c:v>
                </c:pt>
                <c:pt idx="3142">
                  <c:v>3.306145785</c:v>
                </c:pt>
                <c:pt idx="3143">
                  <c:v>3.2956797230000001</c:v>
                </c:pt>
                <c:pt idx="3144">
                  <c:v>3.3436283589999998</c:v>
                </c:pt>
                <c:pt idx="3145">
                  <c:v>3.313141619</c:v>
                </c:pt>
                <c:pt idx="3146">
                  <c:v>3.3271777259999999</c:v>
                </c:pt>
                <c:pt idx="3147">
                  <c:v>3.2852467929999998</c:v>
                </c:pt>
                <c:pt idx="3148">
                  <c:v>3.320152255</c:v>
                </c:pt>
                <c:pt idx="3149">
                  <c:v>3.3166450850000002</c:v>
                </c:pt>
                <c:pt idx="3150">
                  <c:v>3.3119746189999999</c:v>
                </c:pt>
                <c:pt idx="3151">
                  <c:v>3.3038171250000001</c:v>
                </c:pt>
                <c:pt idx="3152">
                  <c:v>3.3108080310000001</c:v>
                </c:pt>
                <c:pt idx="3153">
                  <c:v>3.3096418540000001</c:v>
                </c:pt>
                <c:pt idx="3154">
                  <c:v>3.3003272099999998</c:v>
                </c:pt>
                <c:pt idx="3155">
                  <c:v>3.3166450850000002</c:v>
                </c:pt>
                <c:pt idx="3156">
                  <c:v>3.3038171250000001</c:v>
                </c:pt>
                <c:pt idx="3157">
                  <c:v>3.2910387810000001</c:v>
                </c:pt>
                <c:pt idx="3158">
                  <c:v>3.3189827869999999</c:v>
                </c:pt>
                <c:pt idx="3159">
                  <c:v>3.3096418540000001</c:v>
                </c:pt>
                <c:pt idx="3160">
                  <c:v>3.3459850790000001</c:v>
                </c:pt>
                <c:pt idx="3161">
                  <c:v>3.3389198959999997</c:v>
                </c:pt>
                <c:pt idx="3162">
                  <c:v>3.3143090289999999</c:v>
                </c:pt>
                <c:pt idx="3163">
                  <c:v>3.322492429</c:v>
                </c:pt>
                <c:pt idx="3164">
                  <c:v>3.3154768510000001</c:v>
                </c:pt>
                <c:pt idx="3165">
                  <c:v>3.3530652129999998</c:v>
                </c:pt>
                <c:pt idx="3166">
                  <c:v>3.362528701</c:v>
                </c:pt>
                <c:pt idx="3167">
                  <c:v>3.3400963900000002</c:v>
                </c:pt>
                <c:pt idx="3168">
                  <c:v>3.3260057830000003</c:v>
                </c:pt>
                <c:pt idx="3169">
                  <c:v>3.3495232750000001</c:v>
                </c:pt>
                <c:pt idx="3170">
                  <c:v>3.3471640630000001</c:v>
                </c:pt>
                <c:pt idx="3171">
                  <c:v>3.3073107309999998</c:v>
                </c:pt>
                <c:pt idx="3172">
                  <c:v>3.3306960349999999</c:v>
                </c:pt>
                <c:pt idx="3173">
                  <c:v>3.313141619</c:v>
                </c:pt>
                <c:pt idx="3174">
                  <c:v>3.2968409809999999</c:v>
                </c:pt>
                <c:pt idx="3175">
                  <c:v>3.3295228520000002</c:v>
                </c:pt>
                <c:pt idx="3176">
                  <c:v>3.3518841510000001</c:v>
                </c:pt>
                <c:pt idx="3177">
                  <c:v>3.3530652129999998</c:v>
                </c:pt>
                <c:pt idx="3178">
                  <c:v>3.3342180629999998</c:v>
                </c:pt>
                <c:pt idx="3179">
                  <c:v>3.3660843909999998</c:v>
                </c:pt>
                <c:pt idx="3180">
                  <c:v>3.3271777259999999</c:v>
                </c:pt>
                <c:pt idx="3181">
                  <c:v>3.3589767670000001</c:v>
                </c:pt>
                <c:pt idx="3182">
                  <c:v>3.324834252</c:v>
                </c:pt>
                <c:pt idx="3183">
                  <c:v>3.3495232750000001</c:v>
                </c:pt>
                <c:pt idx="3184">
                  <c:v>3.373207055</c:v>
                </c:pt>
                <c:pt idx="3185">
                  <c:v>3.3601603280000001</c:v>
                </c:pt>
                <c:pt idx="3186">
                  <c:v>3.3365681509999998</c:v>
                </c:pt>
                <c:pt idx="3187">
                  <c:v>3.3767740370000001</c:v>
                </c:pt>
                <c:pt idx="3188">
                  <c:v>3.3554285850000003</c:v>
                </c:pt>
                <c:pt idx="3189">
                  <c:v>3.364898744</c:v>
                </c:pt>
                <c:pt idx="3190">
                  <c:v>3.3672704570000001</c:v>
                </c:pt>
                <c:pt idx="3191">
                  <c:v>3.3412732979999999</c:v>
                </c:pt>
                <c:pt idx="3192">
                  <c:v>3.3412732979999999</c:v>
                </c:pt>
                <c:pt idx="3193">
                  <c:v>3.3424506209999998</c:v>
                </c:pt>
                <c:pt idx="3194">
                  <c:v>3.3236631349999999</c:v>
                </c:pt>
                <c:pt idx="3195">
                  <c:v>3.3708311609999999</c:v>
                </c:pt>
                <c:pt idx="3196">
                  <c:v>3.3554285850000003</c:v>
                </c:pt>
                <c:pt idx="3197">
                  <c:v>3.3554285850000003</c:v>
                </c:pt>
                <c:pt idx="3198">
                  <c:v>3.372018899</c:v>
                </c:pt>
                <c:pt idx="3199">
                  <c:v>3.3471640630000001</c:v>
                </c:pt>
                <c:pt idx="3200">
                  <c:v>3.3601603280000001</c:v>
                </c:pt>
                <c:pt idx="3201">
                  <c:v>3.3330436400000001</c:v>
                </c:pt>
                <c:pt idx="3202">
                  <c:v>3.3684569400000002</c:v>
                </c:pt>
                <c:pt idx="3203">
                  <c:v>3.322492429</c:v>
                </c:pt>
                <c:pt idx="3204">
                  <c:v>3.3377438160000001</c:v>
                </c:pt>
                <c:pt idx="3205">
                  <c:v>3.3424506209999998</c:v>
                </c:pt>
                <c:pt idx="3206">
                  <c:v>3.3708311609999999</c:v>
                </c:pt>
                <c:pt idx="3207">
                  <c:v>3.3577936230000001</c:v>
                </c:pt>
                <c:pt idx="3208">
                  <c:v>3.3295228520000002</c:v>
                </c:pt>
                <c:pt idx="3209">
                  <c:v>3.3601603280000001</c:v>
                </c:pt>
                <c:pt idx="3210">
                  <c:v>3.3389198959999997</c:v>
                </c:pt>
                <c:pt idx="3211">
                  <c:v>3.362528701</c:v>
                </c:pt>
                <c:pt idx="3212">
                  <c:v>3.3448065109999998</c:v>
                </c:pt>
                <c:pt idx="3213">
                  <c:v>3.3260057830000003</c:v>
                </c:pt>
                <c:pt idx="3214">
                  <c:v>3.331869631</c:v>
                </c:pt>
                <c:pt idx="3215">
                  <c:v>3.38630444</c:v>
                </c:pt>
                <c:pt idx="3216">
                  <c:v>3.382727391</c:v>
                </c:pt>
                <c:pt idx="3217">
                  <c:v>3.3389198959999997</c:v>
                </c:pt>
                <c:pt idx="3218">
                  <c:v>3.3696438410000003</c:v>
                </c:pt>
                <c:pt idx="3219">
                  <c:v>3.3483434609999998</c:v>
                </c:pt>
                <c:pt idx="3220">
                  <c:v>3.362528701</c:v>
                </c:pt>
                <c:pt idx="3221">
                  <c:v>3.3910797229999998</c:v>
                </c:pt>
                <c:pt idx="3222">
                  <c:v>3.37439563</c:v>
                </c:pt>
                <c:pt idx="3223">
                  <c:v>3.3934698889999999</c:v>
                </c:pt>
                <c:pt idx="3224">
                  <c:v>3.3637135140000001</c:v>
                </c:pt>
                <c:pt idx="3225">
                  <c:v>3.3803447910000002</c:v>
                </c:pt>
                <c:pt idx="3226">
                  <c:v>3.3613443059999999</c:v>
                </c:pt>
                <c:pt idx="3227">
                  <c:v>3.38630444</c:v>
                </c:pt>
                <c:pt idx="3228">
                  <c:v>3.3389198959999997</c:v>
                </c:pt>
                <c:pt idx="3229">
                  <c:v>3.3365681509999998</c:v>
                </c:pt>
                <c:pt idx="3230">
                  <c:v>3.3377438160000001</c:v>
                </c:pt>
                <c:pt idx="3231">
                  <c:v>3.373207055</c:v>
                </c:pt>
                <c:pt idx="3232">
                  <c:v>4.0045525770000001</c:v>
                </c:pt>
                <c:pt idx="3233">
                  <c:v>3.968039621</c:v>
                </c:pt>
                <c:pt idx="3234">
                  <c:v>3.879573642</c:v>
                </c:pt>
                <c:pt idx="3235">
                  <c:v>3.7452774869999996</c:v>
                </c:pt>
                <c:pt idx="3236">
                  <c:v>3.6220046209999999</c:v>
                </c:pt>
                <c:pt idx="3237">
                  <c:v>3.4953929019999999</c:v>
                </c:pt>
                <c:pt idx="3238">
                  <c:v>3.39586174</c:v>
                </c:pt>
                <c:pt idx="3239">
                  <c:v>3.30265341</c:v>
                </c:pt>
                <c:pt idx="3240">
                  <c:v>3.3166450850000002</c:v>
                </c:pt>
                <c:pt idx="3241">
                  <c:v>3.3154768510000001</c:v>
                </c:pt>
                <c:pt idx="3242">
                  <c:v>3.3096418540000001</c:v>
                </c:pt>
                <c:pt idx="3243">
                  <c:v>3.3483434609999998</c:v>
                </c:pt>
                <c:pt idx="3244">
                  <c:v>3.30498125</c:v>
                </c:pt>
                <c:pt idx="3245">
                  <c:v>3.3119746189999999</c:v>
                </c:pt>
                <c:pt idx="3246">
                  <c:v>3.3038171250000001</c:v>
                </c:pt>
                <c:pt idx="3247">
                  <c:v>3.320152255</c:v>
                </c:pt>
                <c:pt idx="3248">
                  <c:v>3.3601603280000001</c:v>
                </c:pt>
                <c:pt idx="3249">
                  <c:v>3.3330436400000001</c:v>
                </c:pt>
                <c:pt idx="3250">
                  <c:v>3.3189827869999999</c:v>
                </c:pt>
                <c:pt idx="3251">
                  <c:v>3.3389198959999997</c:v>
                </c:pt>
                <c:pt idx="3252">
                  <c:v>3.3672704570000001</c:v>
                </c:pt>
                <c:pt idx="3253">
                  <c:v>3.3448065109999998</c:v>
                </c:pt>
                <c:pt idx="3254">
                  <c:v>3.3601603280000001</c:v>
                </c:pt>
                <c:pt idx="3255">
                  <c:v>3.3342180629999998</c:v>
                </c:pt>
                <c:pt idx="3256">
                  <c:v>3.3910797229999998</c:v>
                </c:pt>
                <c:pt idx="3257">
                  <c:v>3.3970582980000001</c:v>
                </c:pt>
                <c:pt idx="3258">
                  <c:v>3.3696438410000003</c:v>
                </c:pt>
                <c:pt idx="3259">
                  <c:v>3.3637135140000001</c:v>
                </c:pt>
                <c:pt idx="3260">
                  <c:v>3.3601603280000001</c:v>
                </c:pt>
                <c:pt idx="3261">
                  <c:v>3.4018487460000002</c:v>
                </c:pt>
                <c:pt idx="3262">
                  <c:v>3.373207055</c:v>
                </c:pt>
                <c:pt idx="3263">
                  <c:v>3.39586174</c:v>
                </c:pt>
                <c:pt idx="3264">
                  <c:v>3.38869124</c:v>
                </c:pt>
                <c:pt idx="3265">
                  <c:v>3.362528701</c:v>
                </c:pt>
                <c:pt idx="3266">
                  <c:v>3.4102482909999998</c:v>
                </c:pt>
                <c:pt idx="3267">
                  <c:v>3.418668576</c:v>
                </c:pt>
                <c:pt idx="3268">
                  <c:v>3.4018487460000002</c:v>
                </c:pt>
                <c:pt idx="3269">
                  <c:v>3.3815358809999996</c:v>
                </c:pt>
                <c:pt idx="3270">
                  <c:v>3.4090470879999999</c:v>
                </c:pt>
                <c:pt idx="3271">
                  <c:v>3.382727391</c:v>
                </c:pt>
                <c:pt idx="3272">
                  <c:v>3.3970582980000001</c:v>
                </c:pt>
                <c:pt idx="3273">
                  <c:v>3.4066459500000001</c:v>
                </c:pt>
                <c:pt idx="3274">
                  <c:v>3.4174644060000001</c:v>
                </c:pt>
                <c:pt idx="3275">
                  <c:v>3.3994526780000003</c:v>
                </c:pt>
                <c:pt idx="3276">
                  <c:v>3.4090470879999999</c:v>
                </c:pt>
                <c:pt idx="3277">
                  <c:v>3.3994526780000003</c:v>
                </c:pt>
                <c:pt idx="3278">
                  <c:v>3.4271096510000003</c:v>
                </c:pt>
                <c:pt idx="3279">
                  <c:v>3.3779638690000002</c:v>
                </c:pt>
                <c:pt idx="3280">
                  <c:v>3.4210781880000001</c:v>
                </c:pt>
                <c:pt idx="3281">
                  <c:v>3.4006505009999999</c:v>
                </c:pt>
                <c:pt idx="3282">
                  <c:v>3.373207055</c:v>
                </c:pt>
                <c:pt idx="3283">
                  <c:v>3.3970582980000001</c:v>
                </c:pt>
                <c:pt idx="3284">
                  <c:v>3.39586174</c:v>
                </c:pt>
                <c:pt idx="3285">
                  <c:v>3.3330436400000001</c:v>
                </c:pt>
                <c:pt idx="3286">
                  <c:v>3.372018899</c:v>
                </c:pt>
                <c:pt idx="3287">
                  <c:v>3.3424506209999998</c:v>
                </c:pt>
                <c:pt idx="3288">
                  <c:v>3.3803447910000002</c:v>
                </c:pt>
                <c:pt idx="3289">
                  <c:v>3.3898852710000003</c:v>
                </c:pt>
                <c:pt idx="3290">
                  <c:v>3.3898852710000003</c:v>
                </c:pt>
                <c:pt idx="3291">
                  <c:v>3.3672704570000001</c:v>
                </c:pt>
                <c:pt idx="3292">
                  <c:v>3.436782118</c:v>
                </c:pt>
                <c:pt idx="3293">
                  <c:v>3.4078463069999998</c:v>
                </c:pt>
                <c:pt idx="3294">
                  <c:v>3.4283172190000002</c:v>
                </c:pt>
                <c:pt idx="3295">
                  <c:v>3.3982552770000001</c:v>
                </c:pt>
                <c:pt idx="3296">
                  <c:v>3.4078463069999998</c:v>
                </c:pt>
                <c:pt idx="3297">
                  <c:v>3.3994526780000003</c:v>
                </c:pt>
                <c:pt idx="3298">
                  <c:v>3.4090470879999999</c:v>
                </c:pt>
                <c:pt idx="3299">
                  <c:v>3.3970582980000001</c:v>
                </c:pt>
                <c:pt idx="3300">
                  <c:v>3.418668576</c:v>
                </c:pt>
                <c:pt idx="3301">
                  <c:v>3.412651968</c:v>
                </c:pt>
                <c:pt idx="3302">
                  <c:v>3.4355715679999999</c:v>
                </c:pt>
                <c:pt idx="3303">
                  <c:v>3.4114499179999997</c:v>
                </c:pt>
                <c:pt idx="3304">
                  <c:v>3.4090470879999999</c:v>
                </c:pt>
                <c:pt idx="3305">
                  <c:v>3.3946656039999996</c:v>
                </c:pt>
                <c:pt idx="3306">
                  <c:v>3.4210781880000001</c:v>
                </c:pt>
                <c:pt idx="3307">
                  <c:v>3.4054460149999999</c:v>
                </c:pt>
                <c:pt idx="3308">
                  <c:v>3.3982552770000001</c:v>
                </c:pt>
                <c:pt idx="3309">
                  <c:v>3.404246503</c:v>
                </c:pt>
                <c:pt idx="3310">
                  <c:v>3.4066459500000001</c:v>
                </c:pt>
                <c:pt idx="3311">
                  <c:v>3.3982552770000001</c:v>
                </c:pt>
                <c:pt idx="3312">
                  <c:v>3.3946656039999996</c:v>
                </c:pt>
                <c:pt idx="3313">
                  <c:v>3.3708311609999999</c:v>
                </c:pt>
                <c:pt idx="3314">
                  <c:v>3.3613443059999999</c:v>
                </c:pt>
                <c:pt idx="3315">
                  <c:v>3.3601603280000001</c:v>
                </c:pt>
                <c:pt idx="3316">
                  <c:v>3.7611443359999996</c:v>
                </c:pt>
                <c:pt idx="3317">
                  <c:v>3.4404163269999999</c:v>
                </c:pt>
                <c:pt idx="3318">
                  <c:v>3.404246503</c:v>
                </c:pt>
                <c:pt idx="3319">
                  <c:v>3.422283631</c:v>
                </c:pt>
                <c:pt idx="3320">
                  <c:v>3.4174644060000001</c:v>
                </c:pt>
                <c:pt idx="3321">
                  <c:v>3.4018487460000002</c:v>
                </c:pt>
                <c:pt idx="3322">
                  <c:v>3.4006505009999999</c:v>
                </c:pt>
                <c:pt idx="3323">
                  <c:v>3.4054460149999999</c:v>
                </c:pt>
                <c:pt idx="3324">
                  <c:v>3.3898852710000003</c:v>
                </c:pt>
                <c:pt idx="3325">
                  <c:v>3.4283172190000002</c:v>
                </c:pt>
                <c:pt idx="3326">
                  <c:v>3.4234894979999999</c:v>
                </c:pt>
                <c:pt idx="3327">
                  <c:v>3.412651968</c:v>
                </c:pt>
                <c:pt idx="3328">
                  <c:v>3.4078463069999998</c:v>
                </c:pt>
                <c:pt idx="3329">
                  <c:v>3.39586174</c:v>
                </c:pt>
                <c:pt idx="3330">
                  <c:v>3.4355715679999999</c:v>
                </c:pt>
                <c:pt idx="3331">
                  <c:v>3.434361445</c:v>
                </c:pt>
                <c:pt idx="3332">
                  <c:v>3.4198731699999998</c:v>
                </c:pt>
                <c:pt idx="3333">
                  <c:v>3.4138544419999999</c:v>
                </c:pt>
                <c:pt idx="3334">
                  <c:v>3.4162606609999999</c:v>
                </c:pt>
                <c:pt idx="3335">
                  <c:v>3.424695791</c:v>
                </c:pt>
                <c:pt idx="3336">
                  <c:v>3.434361445</c:v>
                </c:pt>
                <c:pt idx="3337">
                  <c:v>3.4331517480000002</c:v>
                </c:pt>
                <c:pt idx="3338">
                  <c:v>3.422283631</c:v>
                </c:pt>
                <c:pt idx="3339">
                  <c:v>3.3982552770000001</c:v>
                </c:pt>
                <c:pt idx="3340">
                  <c:v>3.5437493779999998</c:v>
                </c:pt>
                <c:pt idx="3341">
                  <c:v>3.4259025080000001</c:v>
                </c:pt>
                <c:pt idx="3342">
                  <c:v>3.4054460149999999</c:v>
                </c:pt>
                <c:pt idx="3343">
                  <c:v>3.4174644060000001</c:v>
                </c:pt>
                <c:pt idx="3344">
                  <c:v>3.4150573399999997</c:v>
                </c:pt>
                <c:pt idx="3345">
                  <c:v>3.4030474129999999</c:v>
                </c:pt>
                <c:pt idx="3346">
                  <c:v>3.447696278</c:v>
                </c:pt>
                <c:pt idx="3347">
                  <c:v>3.4234894979999999</c:v>
                </c:pt>
                <c:pt idx="3348">
                  <c:v>3.4501263500000001</c:v>
                </c:pt>
                <c:pt idx="3349">
                  <c:v>3.4234894979999999</c:v>
                </c:pt>
                <c:pt idx="3350">
                  <c:v>3.4210781880000001</c:v>
                </c:pt>
                <c:pt idx="3351">
                  <c:v>3.447696278</c:v>
                </c:pt>
                <c:pt idx="3352">
                  <c:v>3.439204497</c:v>
                </c:pt>
                <c:pt idx="3353">
                  <c:v>3.441628584</c:v>
                </c:pt>
                <c:pt idx="3354">
                  <c:v>3.4464818839999998</c:v>
                </c:pt>
                <c:pt idx="3355">
                  <c:v>3.4307336319999999</c:v>
                </c:pt>
                <c:pt idx="3356">
                  <c:v>3.4757457469999999</c:v>
                </c:pt>
                <c:pt idx="3357">
                  <c:v>3.4769704520000002</c:v>
                </c:pt>
                <c:pt idx="3358">
                  <c:v>3.4489110999999997</c:v>
                </c:pt>
                <c:pt idx="3359">
                  <c:v>3.4781955889999998</c:v>
                </c:pt>
                <c:pt idx="3360">
                  <c:v>3.4659636209999998</c:v>
                </c:pt>
                <c:pt idx="3361">
                  <c:v>3.4537746699999996</c:v>
                </c:pt>
                <c:pt idx="3362">
                  <c:v>3.442841268</c:v>
                </c:pt>
                <c:pt idx="3363">
                  <c:v>3.4610828869999999</c:v>
                </c:pt>
                <c:pt idx="3364">
                  <c:v>3.4610828869999999</c:v>
                </c:pt>
                <c:pt idx="3365">
                  <c:v>3.4929309469999996</c:v>
                </c:pt>
                <c:pt idx="3366">
                  <c:v>3.4818735909999998</c:v>
                </c:pt>
                <c:pt idx="3367">
                  <c:v>3.4623024260000004</c:v>
                </c:pt>
                <c:pt idx="3368">
                  <c:v>3.4732976300000002</c:v>
                </c:pt>
                <c:pt idx="3369">
                  <c:v>3.4549916330000001</c:v>
                </c:pt>
                <c:pt idx="3370">
                  <c:v>3.4757457469999999</c:v>
                </c:pt>
                <c:pt idx="3371">
                  <c:v>3.4659636209999998</c:v>
                </c:pt>
                <c:pt idx="3372">
                  <c:v>3.4880122379999996</c:v>
                </c:pt>
                <c:pt idx="3373">
                  <c:v>3.4537746699999996</c:v>
                </c:pt>
                <c:pt idx="3374">
                  <c:v>3.4586450979999999</c:v>
                </c:pt>
                <c:pt idx="3375">
                  <c:v>3.4708512380000003</c:v>
                </c:pt>
                <c:pt idx="3376">
                  <c:v>3.4781955889999998</c:v>
                </c:pt>
                <c:pt idx="3377">
                  <c:v>3.451342028</c:v>
                </c:pt>
                <c:pt idx="3378">
                  <c:v>3.4696286879999998</c:v>
                </c:pt>
                <c:pt idx="3379">
                  <c:v>3.4671848789999999</c:v>
                </c:pt>
                <c:pt idx="3380">
                  <c:v>3.451342028</c:v>
                </c:pt>
                <c:pt idx="3381">
                  <c:v>3.4818735909999998</c:v>
                </c:pt>
                <c:pt idx="3382">
                  <c:v>3.489241265</c:v>
                </c:pt>
                <c:pt idx="3383">
                  <c:v>3.484327752</c:v>
                </c:pt>
                <c:pt idx="3384">
                  <c:v>3.480647158</c:v>
                </c:pt>
                <c:pt idx="3385">
                  <c:v>3.4769704520000002</c:v>
                </c:pt>
                <c:pt idx="3386">
                  <c:v>3.4904707259999999</c:v>
                </c:pt>
                <c:pt idx="3387">
                  <c:v>3.501555384</c:v>
                </c:pt>
                <c:pt idx="3388">
                  <c:v>3.4867836430000003</c:v>
                </c:pt>
                <c:pt idx="3389">
                  <c:v>3.485555481</c:v>
                </c:pt>
                <c:pt idx="3390">
                  <c:v>3.5201080949999999</c:v>
                </c:pt>
                <c:pt idx="3391">
                  <c:v>3.512675244</c:v>
                </c:pt>
                <c:pt idx="3392">
                  <c:v>3.4745214729999998</c:v>
                </c:pt>
                <c:pt idx="3393">
                  <c:v>3.5027891840000001</c:v>
                </c:pt>
                <c:pt idx="3394">
                  <c:v>3.5052580870000001</c:v>
                </c:pt>
                <c:pt idx="3395">
                  <c:v>3.512675244</c:v>
                </c:pt>
                <c:pt idx="3396">
                  <c:v>3.5213484319999999</c:v>
                </c:pt>
                <c:pt idx="3397">
                  <c:v>3.5003220190000004</c:v>
                </c:pt>
                <c:pt idx="3398">
                  <c:v>3.527556675</c:v>
                </c:pt>
                <c:pt idx="3399">
                  <c:v>3.516389706</c:v>
                </c:pt>
                <c:pt idx="3400">
                  <c:v>3.508964706</c:v>
                </c:pt>
                <c:pt idx="3401">
                  <c:v>3.5400060149999999</c:v>
                </c:pt>
                <c:pt idx="3402">
                  <c:v>3.5213484319999999</c:v>
                </c:pt>
                <c:pt idx="3403">
                  <c:v>3.5077287310000003</c:v>
                </c:pt>
                <c:pt idx="3404">
                  <c:v>3.553751042</c:v>
                </c:pt>
                <c:pt idx="3405">
                  <c:v>3.5201080949999999</c:v>
                </c:pt>
                <c:pt idx="3406">
                  <c:v>3.516389706</c:v>
                </c:pt>
                <c:pt idx="3407">
                  <c:v>3.528799636</c:v>
                </c:pt>
                <c:pt idx="3408">
                  <c:v>3.553751042</c:v>
                </c:pt>
                <c:pt idx="3409">
                  <c:v>3.5487466859999999</c:v>
                </c:pt>
                <c:pt idx="3410">
                  <c:v>3.5188681960000001</c:v>
                </c:pt>
                <c:pt idx="3411">
                  <c:v>3.535021016</c:v>
                </c:pt>
                <c:pt idx="3412">
                  <c:v>3.5550032329999999</c:v>
                </c:pt>
                <c:pt idx="3413">
                  <c:v>3.553751042</c:v>
                </c:pt>
                <c:pt idx="3414">
                  <c:v>3.5449980449999998</c:v>
                </c:pt>
                <c:pt idx="3415">
                  <c:v>3.551247982</c:v>
                </c:pt>
                <c:pt idx="3416">
                  <c:v>3.5524992919999998</c:v>
                </c:pt>
                <c:pt idx="3417">
                  <c:v>3.5524992919999998</c:v>
                </c:pt>
                <c:pt idx="3418">
                  <c:v>3.5662928259999997</c:v>
                </c:pt>
                <c:pt idx="3419">
                  <c:v>3.5151511160000002</c:v>
                </c:pt>
                <c:pt idx="3420">
                  <c:v>3.535021016</c:v>
                </c:pt>
                <c:pt idx="3421">
                  <c:v>3.551247982</c:v>
                </c:pt>
                <c:pt idx="3422">
                  <c:v>3.532531149</c:v>
                </c:pt>
                <c:pt idx="3423">
                  <c:v>3.580139918</c:v>
                </c:pt>
                <c:pt idx="3424">
                  <c:v>3.5337758629999998</c:v>
                </c:pt>
                <c:pt idx="3425">
                  <c:v>3.5575089389999999</c:v>
                </c:pt>
                <c:pt idx="3426">
                  <c:v>3.5575089389999999</c:v>
                </c:pt>
                <c:pt idx="3427">
                  <c:v>3.5750984020000001</c:v>
                </c:pt>
                <c:pt idx="3428">
                  <c:v>3.5700639860000001</c:v>
                </c:pt>
                <c:pt idx="3429">
                  <c:v>3.5562558650000002</c:v>
                </c:pt>
                <c:pt idx="3430">
                  <c:v>3.5612708099999999</c:v>
                </c:pt>
                <c:pt idx="3431">
                  <c:v>3.5915093379999998</c:v>
                </c:pt>
                <c:pt idx="3432">
                  <c:v>3.5940407749999999</c:v>
                </c:pt>
                <c:pt idx="3433">
                  <c:v>3.580139918</c:v>
                </c:pt>
                <c:pt idx="3434">
                  <c:v>3.5750984020000001</c:v>
                </c:pt>
                <c:pt idx="3435">
                  <c:v>3.572580307</c:v>
                </c:pt>
                <c:pt idx="3436">
                  <c:v>3.586451812</c:v>
                </c:pt>
                <c:pt idx="3437">
                  <c:v>3.558762454</c:v>
                </c:pt>
                <c:pt idx="3438">
                  <c:v>3.5612708099999999</c:v>
                </c:pt>
                <c:pt idx="3439">
                  <c:v>3.577618272</c:v>
                </c:pt>
                <c:pt idx="3440">
                  <c:v>3.5851885440000002</c:v>
                </c:pt>
                <c:pt idx="3441">
                  <c:v>3.558762454</c:v>
                </c:pt>
                <c:pt idx="3442">
                  <c:v>3.6105386629999998</c:v>
                </c:pt>
                <c:pt idx="3443">
                  <c:v>3.5425011509999997</c:v>
                </c:pt>
                <c:pt idx="3444">
                  <c:v>3.5927748339999996</c:v>
                </c:pt>
                <c:pt idx="3445">
                  <c:v>3.5625256510000001</c:v>
                </c:pt>
                <c:pt idx="3446">
                  <c:v>3.5877155259999998</c:v>
                </c:pt>
                <c:pt idx="3447">
                  <c:v>3.5524992919999998</c:v>
                </c:pt>
                <c:pt idx="3448">
                  <c:v>3.577618272</c:v>
                </c:pt>
                <c:pt idx="3449">
                  <c:v>3.6067247490000001</c:v>
                </c:pt>
                <c:pt idx="3450">
                  <c:v>3.5713219250000003</c:v>
                </c:pt>
                <c:pt idx="3451">
                  <c:v>3.6169041510000004</c:v>
                </c:pt>
                <c:pt idx="3452">
                  <c:v>3.5965739970000001</c:v>
                </c:pt>
                <c:pt idx="3453">
                  <c:v>3.5851885440000002</c:v>
                </c:pt>
                <c:pt idx="3454">
                  <c:v>3.5877155259999998</c:v>
                </c:pt>
                <c:pt idx="3455">
                  <c:v>3.5902442890000001</c:v>
                </c:pt>
                <c:pt idx="3456">
                  <c:v>3.586451812</c:v>
                </c:pt>
                <c:pt idx="3457">
                  <c:v>3.5814014080000001</c:v>
                </c:pt>
                <c:pt idx="3458">
                  <c:v>3.5940407749999999</c:v>
                </c:pt>
                <c:pt idx="3459">
                  <c:v>3.5902442890000001</c:v>
                </c:pt>
                <c:pt idx="3460">
                  <c:v>3.6054543399999996</c:v>
                </c:pt>
                <c:pt idx="3461">
                  <c:v>3.586451812</c:v>
                </c:pt>
                <c:pt idx="3462">
                  <c:v>3.5851885440000002</c:v>
                </c:pt>
                <c:pt idx="3463">
                  <c:v>3.5839257200000003</c:v>
                </c:pt>
                <c:pt idx="3464">
                  <c:v>3.6079956059999998</c:v>
                </c:pt>
                <c:pt idx="3465">
                  <c:v>3.6194534870000004</c:v>
                </c:pt>
                <c:pt idx="3466">
                  <c:v>3.5851885440000002</c:v>
                </c:pt>
                <c:pt idx="3467">
                  <c:v>3.5814014080000001</c:v>
                </c:pt>
                <c:pt idx="3468">
                  <c:v>3.6669416560000001</c:v>
                </c:pt>
                <c:pt idx="3469">
                  <c:v>3.6169041510000004</c:v>
                </c:pt>
                <c:pt idx="3470">
                  <c:v>3.708514659</c:v>
                </c:pt>
                <c:pt idx="3471">
                  <c:v>3.6156301560000004</c:v>
                </c:pt>
                <c:pt idx="3472">
                  <c:v>3.6118108640000002</c:v>
                </c:pt>
                <c:pt idx="3473">
                  <c:v>3.6029148639999997</c:v>
                </c:pt>
                <c:pt idx="3474">
                  <c:v>3.5750984020000001</c:v>
                </c:pt>
                <c:pt idx="3475">
                  <c:v>3.6220046209999999</c:v>
                </c:pt>
                <c:pt idx="3476">
                  <c:v>3.6029148639999997</c:v>
                </c:pt>
                <c:pt idx="3477">
                  <c:v>3.6118108640000002</c:v>
                </c:pt>
                <c:pt idx="3478">
                  <c:v>3.6079956059999998</c:v>
                </c:pt>
                <c:pt idx="3479">
                  <c:v>3.6207288289999999</c:v>
                </c:pt>
                <c:pt idx="3480">
                  <c:v>3.6130835129999999</c:v>
                </c:pt>
                <c:pt idx="3481">
                  <c:v>3.5991090030000001</c:v>
                </c:pt>
                <c:pt idx="3482">
                  <c:v>3.6169041510000004</c:v>
                </c:pt>
                <c:pt idx="3483">
                  <c:v>3.5953071629999998</c:v>
                </c:pt>
                <c:pt idx="3484">
                  <c:v>3.6079956059999998</c:v>
                </c:pt>
                <c:pt idx="3485">
                  <c:v>3.6079956059999998</c:v>
                </c:pt>
                <c:pt idx="3486">
                  <c:v>3.6169041510000004</c:v>
                </c:pt>
                <c:pt idx="3487">
                  <c:v>3.6067247490000001</c:v>
                </c:pt>
                <c:pt idx="3488">
                  <c:v>3.6283903230000001</c:v>
                </c:pt>
                <c:pt idx="3489">
                  <c:v>3.6054543399999996</c:v>
                </c:pt>
                <c:pt idx="3490">
                  <c:v>3.6309477550000002</c:v>
                </c:pt>
                <c:pt idx="3491">
                  <c:v>3.5978412770000001</c:v>
                </c:pt>
                <c:pt idx="3492">
                  <c:v>3.6054543399999996</c:v>
                </c:pt>
                <c:pt idx="3493">
                  <c:v>3.6169041510000004</c:v>
                </c:pt>
                <c:pt idx="3494">
                  <c:v>3.6092669110000002</c:v>
                </c:pt>
                <c:pt idx="3495">
                  <c:v>3.5991090030000001</c:v>
                </c:pt>
                <c:pt idx="3496">
                  <c:v>3.6181785949999998</c:v>
                </c:pt>
                <c:pt idx="3497">
                  <c:v>3.6271122820000001</c:v>
                </c:pt>
                <c:pt idx="3498">
                  <c:v>3.642478525</c:v>
                </c:pt>
                <c:pt idx="3499">
                  <c:v>3.6029148639999997</c:v>
                </c:pt>
                <c:pt idx="3500">
                  <c:v>3.6386308720000002</c:v>
                </c:pt>
                <c:pt idx="3501">
                  <c:v>3.6079956059999998</c:v>
                </c:pt>
                <c:pt idx="3502">
                  <c:v>3.6309477550000002</c:v>
                </c:pt>
                <c:pt idx="3503">
                  <c:v>3.6283903230000001</c:v>
                </c:pt>
                <c:pt idx="3504">
                  <c:v>3.6347872840000002</c:v>
                </c:pt>
                <c:pt idx="3505">
                  <c:v>3.6373492249999999</c:v>
                </c:pt>
                <c:pt idx="3506">
                  <c:v>3.642478525</c:v>
                </c:pt>
                <c:pt idx="3507">
                  <c:v>3.629668814</c:v>
                </c:pt>
                <c:pt idx="3508">
                  <c:v>3.6386308720000002</c:v>
                </c:pt>
                <c:pt idx="3509">
                  <c:v>3.636068029</c:v>
                </c:pt>
                <c:pt idx="3510">
                  <c:v>3.636068029</c:v>
                </c:pt>
                <c:pt idx="3511">
                  <c:v>3.6169041510000004</c:v>
                </c:pt>
                <c:pt idx="3512">
                  <c:v>3.6514722120000003</c:v>
                </c:pt>
                <c:pt idx="3513">
                  <c:v>3.650186041</c:v>
                </c:pt>
                <c:pt idx="3514">
                  <c:v>3.6566214289999999</c:v>
                </c:pt>
                <c:pt idx="3515">
                  <c:v>3.6566214289999999</c:v>
                </c:pt>
                <c:pt idx="3516">
                  <c:v>3.6967748419999999</c:v>
                </c:pt>
                <c:pt idx="3517">
                  <c:v>3.6617779059999997</c:v>
                </c:pt>
                <c:pt idx="3518">
                  <c:v>3.66952626</c:v>
                </c:pt>
                <c:pt idx="3519">
                  <c:v>3.691569082</c:v>
                </c:pt>
                <c:pt idx="3520">
                  <c:v>3.6643588710000001</c:v>
                </c:pt>
                <c:pt idx="3521">
                  <c:v>3.6798829089999998</c:v>
                </c:pt>
                <c:pt idx="3522">
                  <c:v>3.6566214289999999</c:v>
                </c:pt>
                <c:pt idx="3523">
                  <c:v>3.6759957450000003</c:v>
                </c:pt>
                <c:pt idx="3524">
                  <c:v>3.6734065829999998</c:v>
                </c:pt>
                <c:pt idx="3525">
                  <c:v>3.6747009360000003</c:v>
                </c:pt>
                <c:pt idx="3526">
                  <c:v>3.642478525</c:v>
                </c:pt>
                <c:pt idx="3527">
                  <c:v>3.6785867309999998</c:v>
                </c:pt>
                <c:pt idx="3528">
                  <c:v>3.6630681620000001</c:v>
                </c:pt>
                <c:pt idx="3529">
                  <c:v>3.6591987589999997</c:v>
                </c:pt>
                <c:pt idx="3530">
                  <c:v>3.6463302469999999</c:v>
                </c:pt>
                <c:pt idx="3531">
                  <c:v>3.682476635</c:v>
                </c:pt>
                <c:pt idx="3532">
                  <c:v>3.698077429</c:v>
                </c:pt>
                <c:pt idx="3533">
                  <c:v>3.694171045</c:v>
                </c:pt>
                <c:pt idx="3534">
                  <c:v>3.642478525</c:v>
                </c:pt>
                <c:pt idx="3535">
                  <c:v>3.6798829089999998</c:v>
                </c:pt>
                <c:pt idx="3536">
                  <c:v>3.6850721900000001</c:v>
                </c:pt>
                <c:pt idx="3537">
                  <c:v>3.6617779059999997</c:v>
                </c:pt>
                <c:pt idx="3538">
                  <c:v>3.687669573</c:v>
                </c:pt>
                <c:pt idx="3539">
                  <c:v>3.655333444</c:v>
                </c:pt>
                <c:pt idx="3540">
                  <c:v>3.6514722120000003</c:v>
                </c:pt>
                <c:pt idx="3541">
                  <c:v>3.6759957450000003</c:v>
                </c:pt>
                <c:pt idx="3542">
                  <c:v>3.6734065829999998</c:v>
                </c:pt>
                <c:pt idx="3543">
                  <c:v>3.6734065829999998</c:v>
                </c:pt>
                <c:pt idx="3544">
                  <c:v>3.6617779059999997</c:v>
                </c:pt>
                <c:pt idx="3545">
                  <c:v>3.686370653</c:v>
                </c:pt>
                <c:pt idx="3546">
                  <c:v>3.7111285659999997</c:v>
                </c:pt>
                <c:pt idx="3547">
                  <c:v>3.6837741839999998</c:v>
                </c:pt>
                <c:pt idx="3548">
                  <c:v>3.7098213819999999</c:v>
                </c:pt>
                <c:pt idx="3549">
                  <c:v>3.7176713960000001</c:v>
                </c:pt>
                <c:pt idx="3550">
                  <c:v>3.698077429</c:v>
                </c:pt>
                <c:pt idx="3551">
                  <c:v>3.720291757</c:v>
                </c:pt>
                <c:pt idx="3552">
                  <c:v>3.698077429</c:v>
                </c:pt>
                <c:pt idx="3553">
                  <c:v>3.7189813460000001</c:v>
                </c:pt>
                <c:pt idx="3554">
                  <c:v>3.687669573</c:v>
                </c:pt>
                <c:pt idx="3555">
                  <c:v>3.7558479309999999</c:v>
                </c:pt>
                <c:pt idx="3556">
                  <c:v>3.7150528810000001</c:v>
                </c:pt>
                <c:pt idx="3557">
                  <c:v>3.7307916839999997</c:v>
                </c:pt>
                <c:pt idx="3558">
                  <c:v>3.7019879430000002</c:v>
                </c:pt>
                <c:pt idx="3559">
                  <c:v>3.7163619079999997</c:v>
                </c:pt>
                <c:pt idx="3560">
                  <c:v>3.6993804740000003</c:v>
                </c:pt>
                <c:pt idx="3561">
                  <c:v>3.7294775740000001</c:v>
                </c:pt>
                <c:pt idx="3562">
                  <c:v>3.7465971639999998</c:v>
                </c:pt>
                <c:pt idx="3563">
                  <c:v>3.7426395269999997</c:v>
                </c:pt>
                <c:pt idx="3564">
                  <c:v>3.7334212920000001</c:v>
                </c:pt>
                <c:pt idx="3565">
                  <c:v>3.7452774869999996</c:v>
                </c:pt>
                <c:pt idx="3566">
                  <c:v>3.7334212920000001</c:v>
                </c:pt>
                <c:pt idx="3567">
                  <c:v>3.7189813460000001</c:v>
                </c:pt>
                <c:pt idx="3568">
                  <c:v>3.7452774869999996</c:v>
                </c:pt>
                <c:pt idx="3569">
                  <c:v>3.7321062560000002</c:v>
                </c:pt>
                <c:pt idx="3570">
                  <c:v>3.7558479309999999</c:v>
                </c:pt>
                <c:pt idx="3571">
                  <c:v>3.7360527539999997</c:v>
                </c:pt>
                <c:pt idx="3572">
                  <c:v>3.7505589850000001</c:v>
                </c:pt>
                <c:pt idx="3573">
                  <c:v>3.7571713329999996</c:v>
                </c:pt>
                <c:pt idx="3574">
                  <c:v>3.7439582749999998</c:v>
                </c:pt>
                <c:pt idx="3575">
                  <c:v>3.7386860710000001</c:v>
                </c:pt>
                <c:pt idx="3576">
                  <c:v>3.7558479309999999</c:v>
                </c:pt>
                <c:pt idx="3577">
                  <c:v>3.76512154</c:v>
                </c:pt>
                <c:pt idx="3578">
                  <c:v>3.7757479910000002</c:v>
                </c:pt>
                <c:pt idx="3579">
                  <c:v>3.549997114</c:v>
                </c:pt>
                <c:pt idx="3580">
                  <c:v>3.6335069899999999</c:v>
                </c:pt>
                <c:pt idx="3581">
                  <c:v>3.6630681620000001</c:v>
                </c:pt>
                <c:pt idx="3582">
                  <c:v>3.698077429</c:v>
                </c:pt>
                <c:pt idx="3583">
                  <c:v>3.6708192460000002</c:v>
                </c:pt>
                <c:pt idx="3584">
                  <c:v>3.7124362099999999</c:v>
                </c:pt>
                <c:pt idx="3585">
                  <c:v>3.70459725</c:v>
                </c:pt>
                <c:pt idx="3586">
                  <c:v>3.7163619079999997</c:v>
                </c:pt>
                <c:pt idx="3587">
                  <c:v>3.7307916839999997</c:v>
                </c:pt>
                <c:pt idx="3588">
                  <c:v>3.7294775740000001</c:v>
                </c:pt>
                <c:pt idx="3589">
                  <c:v>3.7439582749999998</c:v>
                </c:pt>
                <c:pt idx="3590">
                  <c:v>3.762469603</c:v>
                </c:pt>
                <c:pt idx="3591">
                  <c:v>3.7439582749999998</c:v>
                </c:pt>
                <c:pt idx="3592">
                  <c:v>3.7452774869999996</c:v>
                </c:pt>
                <c:pt idx="3593">
                  <c:v>3.7571713329999996</c:v>
                </c:pt>
                <c:pt idx="3594">
                  <c:v>3.7730885700000001</c:v>
                </c:pt>
                <c:pt idx="3595">
                  <c:v>3.648900324</c:v>
                </c:pt>
                <c:pt idx="3596">
                  <c:v>3.7571713329999996</c:v>
                </c:pt>
                <c:pt idx="3597">
                  <c:v>3.7532025259999999</c:v>
                </c:pt>
                <c:pt idx="3598">
                  <c:v>3.7744180459999996</c:v>
                </c:pt>
                <c:pt idx="3599">
                  <c:v>3.7997672910000002</c:v>
                </c:pt>
                <c:pt idx="3600">
                  <c:v>3.7730885700000001</c:v>
                </c:pt>
                <c:pt idx="3601">
                  <c:v>3.7784092870000001</c:v>
                </c:pt>
                <c:pt idx="3602">
                  <c:v>3.7784092870000001</c:v>
                </c:pt>
                <c:pt idx="3603">
                  <c:v>3.7837375069999997</c:v>
                </c:pt>
                <c:pt idx="3604">
                  <c:v>3.78907324</c:v>
                </c:pt>
                <c:pt idx="3605">
                  <c:v>3.7797406380000003</c:v>
                </c:pt>
                <c:pt idx="3606">
                  <c:v>3.8158649860000002</c:v>
                </c:pt>
                <c:pt idx="3607">
                  <c:v>3.76512154</c:v>
                </c:pt>
                <c:pt idx="3608">
                  <c:v>3.7824047479999998</c:v>
                </c:pt>
                <c:pt idx="3609">
                  <c:v>3.8185545579999998</c:v>
                </c:pt>
                <c:pt idx="3610">
                  <c:v>3.7944164979999999</c:v>
                </c:pt>
                <c:pt idx="3611">
                  <c:v>3.8024455170000002</c:v>
                </c:pt>
                <c:pt idx="3612">
                  <c:v>3.8024455170000002</c:v>
                </c:pt>
                <c:pt idx="3613">
                  <c:v>3.8306811089999999</c:v>
                </c:pt>
                <c:pt idx="3614">
                  <c:v>3.786404434</c:v>
                </c:pt>
                <c:pt idx="3615">
                  <c:v>3.8145209110000002</c:v>
                </c:pt>
                <c:pt idx="3616">
                  <c:v>3.81183418</c:v>
                </c:pt>
                <c:pt idx="3617">
                  <c:v>3.8360830420000003</c:v>
                </c:pt>
                <c:pt idx="3618">
                  <c:v>3.8199000550000002</c:v>
                </c:pt>
                <c:pt idx="3619">
                  <c:v>3.8078076319999998</c:v>
                </c:pt>
                <c:pt idx="3620">
                  <c:v>3.8320308789999999</c:v>
                </c:pt>
                <c:pt idx="3621">
                  <c:v>3.7770784050000001</c:v>
                </c:pt>
                <c:pt idx="3622">
                  <c:v>3.7784092870000001</c:v>
                </c:pt>
                <c:pt idx="3623">
                  <c:v>3.797090952</c:v>
                </c:pt>
                <c:pt idx="3624">
                  <c:v>3.8158649860000002</c:v>
                </c:pt>
                <c:pt idx="3625">
                  <c:v>3.8360830420000003</c:v>
                </c:pt>
                <c:pt idx="3626">
                  <c:v>3.8374347149999997</c:v>
                </c:pt>
                <c:pt idx="3627">
                  <c:v>3.8496212239999998</c:v>
                </c:pt>
                <c:pt idx="3628">
                  <c:v>3.8469097700000003</c:v>
                </c:pt>
                <c:pt idx="3629">
                  <c:v>3.850977667</c:v>
                </c:pt>
                <c:pt idx="3630">
                  <c:v>3.8414925920000003</c:v>
                </c:pt>
                <c:pt idx="3631">
                  <c:v>3.8333811240000002</c:v>
                </c:pt>
                <c:pt idx="3632">
                  <c:v>3.8496212239999998</c:v>
                </c:pt>
                <c:pt idx="3633">
                  <c:v>3.8645684139999998</c:v>
                </c:pt>
                <c:pt idx="3634">
                  <c:v>3.8727458750000001</c:v>
                </c:pt>
                <c:pt idx="3635">
                  <c:v>3.8577670560000001</c:v>
                </c:pt>
                <c:pt idx="3636">
                  <c:v>3.8591263690000002</c:v>
                </c:pt>
                <c:pt idx="3637">
                  <c:v>3.8482652580000001</c:v>
                </c:pt>
                <c:pt idx="3638">
                  <c:v>3.8672923139999997</c:v>
                </c:pt>
                <c:pt idx="3639">
                  <c:v>3.8523345880000002</c:v>
                </c:pt>
                <c:pt idx="3640">
                  <c:v>3.8713817640000001</c:v>
                </c:pt>
                <c:pt idx="3641">
                  <c:v>3.8414925920000003</c:v>
                </c:pt>
                <c:pt idx="3642">
                  <c:v>3.868654984</c:v>
                </c:pt>
                <c:pt idx="3643">
                  <c:v>3.8469097700000003</c:v>
                </c:pt>
                <c:pt idx="3644">
                  <c:v>3.879573642</c:v>
                </c:pt>
                <c:pt idx="3645">
                  <c:v>3.8632071839999997</c:v>
                </c:pt>
                <c:pt idx="3646">
                  <c:v>3.868654984</c:v>
                </c:pt>
                <c:pt idx="3647">
                  <c:v>3.8741104660000003</c:v>
                </c:pt>
                <c:pt idx="3648">
                  <c:v>3.8864134460000002</c:v>
                </c:pt>
                <c:pt idx="3649">
                  <c:v>3.8960094359999999</c:v>
                </c:pt>
                <c:pt idx="3650">
                  <c:v>3.8618464330000002</c:v>
                </c:pt>
                <c:pt idx="3651">
                  <c:v>3.8973822239999998</c:v>
                </c:pt>
                <c:pt idx="3652">
                  <c:v>3.8645684139999998</c:v>
                </c:pt>
                <c:pt idx="3653">
                  <c:v>3.9015034919999998</c:v>
                </c:pt>
                <c:pt idx="3654">
                  <c:v>3.8768410909999997</c:v>
                </c:pt>
                <c:pt idx="3655">
                  <c:v>3.850977667</c:v>
                </c:pt>
                <c:pt idx="3656">
                  <c:v>3.9083819600000003</c:v>
                </c:pt>
                <c:pt idx="3657">
                  <c:v>3.8809406389999999</c:v>
                </c:pt>
                <c:pt idx="3658">
                  <c:v>3.879573642</c:v>
                </c:pt>
                <c:pt idx="3659">
                  <c:v>3.8891527429999999</c:v>
                </c:pt>
                <c:pt idx="3660">
                  <c:v>3.8618464330000002</c:v>
                </c:pt>
                <c:pt idx="3661">
                  <c:v>3.8645684139999998</c:v>
                </c:pt>
                <c:pt idx="3662">
                  <c:v>3.8891527429999999</c:v>
                </c:pt>
                <c:pt idx="3663">
                  <c:v>3.8536919870000004</c:v>
                </c:pt>
                <c:pt idx="3664">
                  <c:v>3.8536919870000004</c:v>
                </c:pt>
                <c:pt idx="3665">
                  <c:v>3.8823081180000001</c:v>
                </c:pt>
                <c:pt idx="3666">
                  <c:v>3.8768410909999997</c:v>
                </c:pt>
                <c:pt idx="3667">
                  <c:v>3.8550498649999998</c:v>
                </c:pt>
                <c:pt idx="3668">
                  <c:v>3.8577670560000001</c:v>
                </c:pt>
                <c:pt idx="3669">
                  <c:v>3.8482652580000001</c:v>
                </c:pt>
                <c:pt idx="3670">
                  <c:v>3.8768410909999997</c:v>
                </c:pt>
                <c:pt idx="3671">
                  <c:v>3.8700181339999999</c:v>
                </c:pt>
                <c:pt idx="3672">
                  <c:v>3.8469097700000003</c:v>
                </c:pt>
                <c:pt idx="3673">
                  <c:v>3.8836760780000001</c:v>
                </c:pt>
                <c:pt idx="3674">
                  <c:v>3.8823081180000001</c:v>
                </c:pt>
                <c:pt idx="3675">
                  <c:v>3.891893971</c:v>
                </c:pt>
                <c:pt idx="3676">
                  <c:v>3.8905231150000001</c:v>
                </c:pt>
                <c:pt idx="3677">
                  <c:v>3.9097591080000003</c:v>
                </c:pt>
                <c:pt idx="3678">
                  <c:v>3.8782071259999999</c:v>
                </c:pt>
                <c:pt idx="3679">
                  <c:v>3.902878217</c:v>
                </c:pt>
                <c:pt idx="3680">
                  <c:v>3.8946371310000001</c:v>
                </c:pt>
                <c:pt idx="3681">
                  <c:v>3.8891527429999999</c:v>
                </c:pt>
                <c:pt idx="3682">
                  <c:v>3.8809406389999999</c:v>
                </c:pt>
                <c:pt idx="3683">
                  <c:v>3.8960094359999999</c:v>
                </c:pt>
                <c:pt idx="3684">
                  <c:v>3.887782853</c:v>
                </c:pt>
                <c:pt idx="3685">
                  <c:v>3.8809406389999999</c:v>
                </c:pt>
                <c:pt idx="3686">
                  <c:v>3.9166521300000001</c:v>
                </c:pt>
                <c:pt idx="3687">
                  <c:v>3.8864134460000002</c:v>
                </c:pt>
                <c:pt idx="3688">
                  <c:v>3.9001292520000002</c:v>
                </c:pt>
                <c:pt idx="3689">
                  <c:v>3.915272554</c:v>
                </c:pt>
                <c:pt idx="3690">
                  <c:v>3.9194127400000003</c:v>
                </c:pt>
                <c:pt idx="3691">
                  <c:v>3.887782853</c:v>
                </c:pt>
                <c:pt idx="3692">
                  <c:v>3.902878217</c:v>
                </c:pt>
                <c:pt idx="3693">
                  <c:v>3.911136741</c:v>
                </c:pt>
                <c:pt idx="3694">
                  <c:v>3.8960094359999999</c:v>
                </c:pt>
                <c:pt idx="3695">
                  <c:v>3.9015034919999998</c:v>
                </c:pt>
                <c:pt idx="3696">
                  <c:v>3.902878217</c:v>
                </c:pt>
                <c:pt idx="3697">
                  <c:v>3.9015034919999998</c:v>
                </c:pt>
                <c:pt idx="3698">
                  <c:v>3.8891527429999999</c:v>
                </c:pt>
                <c:pt idx="3699">
                  <c:v>3.9083819600000003</c:v>
                </c:pt>
                <c:pt idx="3700">
                  <c:v>3.9235573049999997</c:v>
                </c:pt>
                <c:pt idx="3701">
                  <c:v>3.887782853</c:v>
                </c:pt>
                <c:pt idx="3702">
                  <c:v>3.9263227820000002</c:v>
                </c:pt>
                <c:pt idx="3703">
                  <c:v>3.9125148600000004</c:v>
                </c:pt>
                <c:pt idx="3704">
                  <c:v>3.9360173129999998</c:v>
                </c:pt>
                <c:pt idx="3705">
                  <c:v>3.9346309150000001</c:v>
                </c:pt>
                <c:pt idx="3706">
                  <c:v>3.9346309150000001</c:v>
                </c:pt>
                <c:pt idx="3707">
                  <c:v>3.9401794350000001</c:v>
                </c:pt>
                <c:pt idx="3708">
                  <c:v>3.9015034919999998</c:v>
                </c:pt>
                <c:pt idx="3709">
                  <c:v>3.9207937749999999</c:v>
                </c:pt>
                <c:pt idx="3710">
                  <c:v>3.9277062520000001</c:v>
                </c:pt>
                <c:pt idx="3711">
                  <c:v>3.9263227820000002</c:v>
                </c:pt>
                <c:pt idx="3712">
                  <c:v>3.9346309150000001</c:v>
                </c:pt>
                <c:pt idx="3713">
                  <c:v>3.948516889</c:v>
                </c:pt>
                <c:pt idx="3714">
                  <c:v>3.8850445209999998</c:v>
                </c:pt>
                <c:pt idx="3715">
                  <c:v>3.887782853</c:v>
                </c:pt>
                <c:pt idx="3716">
                  <c:v>3.9401794350000001</c:v>
                </c:pt>
                <c:pt idx="3717">
                  <c:v>3.9346309150000001</c:v>
                </c:pt>
                <c:pt idx="3718">
                  <c:v>3.9056291190000003</c:v>
                </c:pt>
                <c:pt idx="3719">
                  <c:v>3.9277062520000001</c:v>
                </c:pt>
                <c:pt idx="3720">
                  <c:v>3.9290902089999999</c:v>
                </c:pt>
                <c:pt idx="3721">
                  <c:v>3.9277062520000001</c:v>
                </c:pt>
                <c:pt idx="3722">
                  <c:v>3.9401794350000001</c:v>
                </c:pt>
                <c:pt idx="3723">
                  <c:v>3.9166521300000001</c:v>
                </c:pt>
                <c:pt idx="3724">
                  <c:v>3.9318595859999999</c:v>
                </c:pt>
                <c:pt idx="3725">
                  <c:v>3.948516889</c:v>
                </c:pt>
                <c:pt idx="3726">
                  <c:v>3.933245007</c:v>
                </c:pt>
                <c:pt idx="3727">
                  <c:v>3.9097591080000003</c:v>
                </c:pt>
                <c:pt idx="3728">
                  <c:v>3.9277062520000001</c:v>
                </c:pt>
                <c:pt idx="3729">
                  <c:v>3.9401794350000001</c:v>
                </c:pt>
                <c:pt idx="3730">
                  <c:v>3.9221752969999999</c:v>
                </c:pt>
                <c:pt idx="3731">
                  <c:v>3.9346309150000001</c:v>
                </c:pt>
                <c:pt idx="3732">
                  <c:v>3.9457357800000001</c:v>
                </c:pt>
                <c:pt idx="3733">
                  <c:v>3.9360173129999998</c:v>
                </c:pt>
                <c:pt idx="3734">
                  <c:v>3.9360173129999998</c:v>
                </c:pt>
                <c:pt idx="3735">
                  <c:v>3.9652447610000001</c:v>
                </c:pt>
                <c:pt idx="3736">
                  <c:v>3.9526922300000003</c:v>
                </c:pt>
                <c:pt idx="3737">
                  <c:v>3.9401794350000001</c:v>
                </c:pt>
                <c:pt idx="3738">
                  <c:v>3.9750353939999998</c:v>
                </c:pt>
                <c:pt idx="3739">
                  <c:v>3.9499081789999999</c:v>
                </c:pt>
                <c:pt idx="3740">
                  <c:v>3.9694377899999997</c:v>
                </c:pt>
                <c:pt idx="3741">
                  <c:v>3.977837155</c:v>
                </c:pt>
                <c:pt idx="3742">
                  <c:v>3.9346309150000001</c:v>
                </c:pt>
                <c:pt idx="3743">
                  <c:v>3.986254293</c:v>
                </c:pt>
                <c:pt idx="3744">
                  <c:v>3.977837155</c:v>
                </c:pt>
                <c:pt idx="3745">
                  <c:v>3.963848069</c:v>
                </c:pt>
                <c:pt idx="3746">
                  <c:v>3.891893971</c:v>
                </c:pt>
                <c:pt idx="3747">
                  <c:v>3.8754755380000003</c:v>
                </c:pt>
                <c:pt idx="3748">
                  <c:v>3.8428461710000001</c:v>
                </c:pt>
                <c:pt idx="3749">
                  <c:v>3.7997672910000002</c:v>
                </c:pt>
                <c:pt idx="3750">
                  <c:v>3.7930799780000002</c:v>
                </c:pt>
                <c:pt idx="3751">
                  <c:v>3.78907324</c:v>
                </c:pt>
                <c:pt idx="3752">
                  <c:v>3.7571713329999996</c:v>
                </c:pt>
                <c:pt idx="3753">
                  <c:v>3.7717595620000002</c:v>
                </c:pt>
                <c:pt idx="3754">
                  <c:v>3.7439582749999998</c:v>
                </c:pt>
                <c:pt idx="3755">
                  <c:v>3.7255380209999998</c:v>
                </c:pt>
                <c:pt idx="3756">
                  <c:v>3.7439582749999998</c:v>
                </c:pt>
                <c:pt idx="3757">
                  <c:v>3.786404434</c:v>
                </c:pt>
                <c:pt idx="3758">
                  <c:v>3.82393939</c:v>
                </c:pt>
                <c:pt idx="3759">
                  <c:v>3.78907324</c:v>
                </c:pt>
                <c:pt idx="3760">
                  <c:v>3.8199000550000002</c:v>
                </c:pt>
                <c:pt idx="3761">
                  <c:v>3.8482652580000001</c:v>
                </c:pt>
                <c:pt idx="3762">
                  <c:v>3.8782071259999999</c:v>
                </c:pt>
                <c:pt idx="3763">
                  <c:v>3.879573642</c:v>
                </c:pt>
                <c:pt idx="3764">
                  <c:v>3.8700181339999999</c:v>
                </c:pt>
                <c:pt idx="3765">
                  <c:v>3.9042534249999998</c:v>
                </c:pt>
                <c:pt idx="3766">
                  <c:v>3.8823081180000001</c:v>
                </c:pt>
                <c:pt idx="3767">
                  <c:v>3.9318595859999999</c:v>
                </c:pt>
                <c:pt idx="3768">
                  <c:v>3.9401794350000001</c:v>
                </c:pt>
                <c:pt idx="3769">
                  <c:v>3.9166521300000001</c:v>
                </c:pt>
                <c:pt idx="3770">
                  <c:v>3.9596609440000003</c:v>
                </c:pt>
                <c:pt idx="3771">
                  <c:v>3.9401794350000001</c:v>
                </c:pt>
                <c:pt idx="3772">
                  <c:v>3.9346309150000001</c:v>
                </c:pt>
                <c:pt idx="3773">
                  <c:v>3.986254293</c:v>
                </c:pt>
                <c:pt idx="3774">
                  <c:v>3.9596609440000003</c:v>
                </c:pt>
                <c:pt idx="3775">
                  <c:v>3.986254293</c:v>
                </c:pt>
                <c:pt idx="3776">
                  <c:v>4.0471006010000004</c:v>
                </c:pt>
                <c:pt idx="3777">
                  <c:v>4.038554983</c:v>
                </c:pt>
                <c:pt idx="3778">
                  <c:v>4.069977422</c:v>
                </c:pt>
                <c:pt idx="3779">
                  <c:v>4.0685438400000002</c:v>
                </c:pt>
                <c:pt idx="3780">
                  <c:v>4.1059816109999998</c:v>
                </c:pt>
                <c:pt idx="3781">
                  <c:v>4.1219241899999997</c:v>
                </c:pt>
                <c:pt idx="3782">
                  <c:v>4.1233765810000005</c:v>
                </c:pt>
                <c:pt idx="3783">
                  <c:v>4.1219241899999997</c:v>
                </c:pt>
                <c:pt idx="3784">
                  <c:v>4.13792867</c:v>
                </c:pt>
                <c:pt idx="3785">
                  <c:v>4.1437638760000004</c:v>
                </c:pt>
                <c:pt idx="3786">
                  <c:v>4.1437638760000004</c:v>
                </c:pt>
                <c:pt idx="3787">
                  <c:v>4.1569231909999997</c:v>
                </c:pt>
                <c:pt idx="3788">
                  <c:v>4.1088756679999996</c:v>
                </c:pt>
                <c:pt idx="3789">
                  <c:v>4.1335576590000001</c:v>
                </c:pt>
                <c:pt idx="3790">
                  <c:v>4.1627851819999995</c:v>
                </c:pt>
                <c:pt idx="3791">
                  <c:v>4.1715936720000002</c:v>
                </c:pt>
                <c:pt idx="3792">
                  <c:v>4.1045353469999997</c:v>
                </c:pt>
                <c:pt idx="3793">
                  <c:v>4.176004904</c:v>
                </c:pt>
                <c:pt idx="3794">
                  <c:v>4.1437638760000004</c:v>
                </c:pt>
                <c:pt idx="3795">
                  <c:v>4.1730635650000005</c:v>
                </c:pt>
                <c:pt idx="3796">
                  <c:v>4.1321016820000001</c:v>
                </c:pt>
                <c:pt idx="3797">
                  <c:v>4.1745339750000001</c:v>
                </c:pt>
                <c:pt idx="3798">
                  <c:v>4.1981311320000003</c:v>
                </c:pt>
                <c:pt idx="3799">
                  <c:v>4.1686554400000002</c:v>
                </c:pt>
                <c:pt idx="3800">
                  <c:v>4.1393867010000003</c:v>
                </c:pt>
                <c:pt idx="3801">
                  <c:v>4.1863159269999999</c:v>
                </c:pt>
                <c:pt idx="3802">
                  <c:v>4.2114631019999997</c:v>
                </c:pt>
                <c:pt idx="3803">
                  <c:v>4.2144315059999995</c:v>
                </c:pt>
                <c:pt idx="3804">
                  <c:v>4.1818938040000004</c:v>
                </c:pt>
                <c:pt idx="3805">
                  <c:v>4.2129470419999997</c:v>
                </c:pt>
                <c:pt idx="3806">
                  <c:v>4.2099796829999994</c:v>
                </c:pt>
                <c:pt idx="3807">
                  <c:v>4.2412414780000001</c:v>
                </c:pt>
                <c:pt idx="3808">
                  <c:v>4.2233492800000008</c:v>
                </c:pt>
                <c:pt idx="3809">
                  <c:v>4.2233492800000008</c:v>
                </c:pt>
                <c:pt idx="3810">
                  <c:v>4.2367613349999997</c:v>
                </c:pt>
                <c:pt idx="3811">
                  <c:v>4.2487189129999994</c:v>
                </c:pt>
                <c:pt idx="3812">
                  <c:v>4.2070144140000005</c:v>
                </c:pt>
                <c:pt idx="3813">
                  <c:v>4.2427359109999996</c:v>
                </c:pt>
                <c:pt idx="3814">
                  <c:v>4.2457263589999998</c:v>
                </c:pt>
                <c:pt idx="3815">
                  <c:v>4.224837409</c:v>
                </c:pt>
                <c:pt idx="3816">
                  <c:v>4.2863043010000004</c:v>
                </c:pt>
                <c:pt idx="3817">
                  <c:v>4.2293049440000008</c:v>
                </c:pt>
                <c:pt idx="3818">
                  <c:v>4.2577092400000005</c:v>
                </c:pt>
                <c:pt idx="3819">
                  <c:v>4.2847945210000002</c:v>
                </c:pt>
                <c:pt idx="3820">
                  <c:v>4.2382541899999993</c:v>
                </c:pt>
                <c:pt idx="3821">
                  <c:v>4.2637133569999994</c:v>
                </c:pt>
                <c:pt idx="3822">
                  <c:v>4.2727354109999993</c:v>
                </c:pt>
                <c:pt idx="3823">
                  <c:v>4.2802683720000001</c:v>
                </c:pt>
                <c:pt idx="3824">
                  <c:v>4.3105332559999994</c:v>
                </c:pt>
                <c:pt idx="3825">
                  <c:v>4.2727354109999993</c:v>
                </c:pt>
                <c:pt idx="3826">
                  <c:v>4.2772535950000004</c:v>
                </c:pt>
                <c:pt idx="3827">
                  <c:v>4.2832852730000006</c:v>
                </c:pt>
                <c:pt idx="3828">
                  <c:v>4.2908368330000002</c:v>
                </c:pt>
                <c:pt idx="3829">
                  <c:v>4.2502159819999994</c:v>
                </c:pt>
                <c:pt idx="3830">
                  <c:v>4.2802683720000001</c:v>
                </c:pt>
                <c:pt idx="3831">
                  <c:v>4.309014941</c:v>
                </c:pt>
                <c:pt idx="3832">
                  <c:v>4.3425417250000002</c:v>
                </c:pt>
                <c:pt idx="3833">
                  <c:v>4.2893254570000003</c:v>
                </c:pt>
                <c:pt idx="3834">
                  <c:v>4.3044632069999995</c:v>
                </c:pt>
                <c:pt idx="3835">
                  <c:v>4.2968876659999999</c:v>
                </c:pt>
                <c:pt idx="3836">
                  <c:v>4.333372271</c:v>
                </c:pt>
                <c:pt idx="3837">
                  <c:v>4.3578672840000001</c:v>
                </c:pt>
                <c:pt idx="3838">
                  <c:v>4.3074971619999998</c:v>
                </c:pt>
                <c:pt idx="3839">
                  <c:v>4.3486654700000003</c:v>
                </c:pt>
                <c:pt idx="3840">
                  <c:v>4.3150914079999998</c:v>
                </c:pt>
                <c:pt idx="3841">
                  <c:v>4.333372271</c:v>
                </c:pt>
                <c:pt idx="3842">
                  <c:v>4.3410121360000007</c:v>
                </c:pt>
                <c:pt idx="3843">
                  <c:v>4.3547978519999999</c:v>
                </c:pt>
                <c:pt idx="3844">
                  <c:v>4.3578672840000001</c:v>
                </c:pt>
                <c:pt idx="3845">
                  <c:v>4.3563322979999999</c:v>
                </c:pt>
                <c:pt idx="3846">
                  <c:v>4.4103798980000004</c:v>
                </c:pt>
                <c:pt idx="3847">
                  <c:v>4.3640126419999996</c:v>
                </c:pt>
                <c:pt idx="3848">
                  <c:v>4.3624754910000005</c:v>
                </c:pt>
                <c:pt idx="3849">
                  <c:v>4.351730581</c:v>
                </c:pt>
                <c:pt idx="3850">
                  <c:v>4.4041692469999996</c:v>
                </c:pt>
                <c:pt idx="3851">
                  <c:v>4.3717065270000006</c:v>
                </c:pt>
                <c:pt idx="3852">
                  <c:v>4.4103798980000004</c:v>
                </c:pt>
                <c:pt idx="3853">
                  <c:v>4.3717065270000006</c:v>
                </c:pt>
                <c:pt idx="3854">
                  <c:v>4.3995169980000002</c:v>
                </c:pt>
                <c:pt idx="3855">
                  <c:v>4.4290644500000003</c:v>
                </c:pt>
                <c:pt idx="3856">
                  <c:v>4.4026179509999999</c:v>
                </c:pt>
                <c:pt idx="3857">
                  <c:v>4.4041692469999996</c:v>
                </c:pt>
                <c:pt idx="3858">
                  <c:v>4.4228274869999993</c:v>
                </c:pt>
                <c:pt idx="3859">
                  <c:v>4.4415647729999996</c:v>
                </c:pt>
                <c:pt idx="3860">
                  <c:v>4.4212696189999994</c:v>
                </c:pt>
                <c:pt idx="3861">
                  <c:v>4.3701666650000002</c:v>
                </c:pt>
                <c:pt idx="3862">
                  <c:v>4.4509631629999999</c:v>
                </c:pt>
                <c:pt idx="3863">
                  <c:v>4.4509631629999999</c:v>
                </c:pt>
                <c:pt idx="3864">
                  <c:v>4.4808561309999995</c:v>
                </c:pt>
                <c:pt idx="3865">
                  <c:v>4.4384363890000005</c:v>
                </c:pt>
                <c:pt idx="3866">
                  <c:v>4.4572398020000001</c:v>
                </c:pt>
                <c:pt idx="3867">
                  <c:v>4.440000306</c:v>
                </c:pt>
                <c:pt idx="3868">
                  <c:v>4.471394621</c:v>
                </c:pt>
                <c:pt idx="3869">
                  <c:v>4.4588103440000006</c:v>
                </c:pt>
                <c:pt idx="3870">
                  <c:v>4.432186229</c:v>
                </c:pt>
                <c:pt idx="3871">
                  <c:v>4.4824349940000001</c:v>
                </c:pt>
                <c:pt idx="3872">
                  <c:v>4.520495071</c:v>
                </c:pt>
                <c:pt idx="3873">
                  <c:v>4.5300604780000002</c:v>
                </c:pt>
                <c:pt idx="3874">
                  <c:v>4.5093609539999999</c:v>
                </c:pt>
                <c:pt idx="3875">
                  <c:v>4.4903376609999999</c:v>
                </c:pt>
                <c:pt idx="3876">
                  <c:v>4.5300604780000002</c:v>
                </c:pt>
                <c:pt idx="3877">
                  <c:v>4.4982542610000005</c:v>
                </c:pt>
                <c:pt idx="3878">
                  <c:v>4.4698196459999995</c:v>
                </c:pt>
                <c:pt idx="3879">
                  <c:v>4.5252752469999997</c:v>
                </c:pt>
                <c:pt idx="3880">
                  <c:v>4.4243859039999993</c:v>
                </c:pt>
                <c:pt idx="3881">
                  <c:v>4.5109498610000003</c:v>
                </c:pt>
                <c:pt idx="3882">
                  <c:v>4.4935026279999999</c:v>
                </c:pt>
                <c:pt idx="3883">
                  <c:v>4.5014248070000002</c:v>
                </c:pt>
                <c:pt idx="3884">
                  <c:v>4.5109498610000003</c:v>
                </c:pt>
                <c:pt idx="3885">
                  <c:v>4.5173110919999999</c:v>
                </c:pt>
                <c:pt idx="3886">
                  <c:v>4.5588783130000001</c:v>
                </c:pt>
                <c:pt idx="3887">
                  <c:v>4.4903376609999999</c:v>
                </c:pt>
                <c:pt idx="3888">
                  <c:v>4.4729701500000001</c:v>
                </c:pt>
                <c:pt idx="3889">
                  <c:v>4.5093609539999999</c:v>
                </c:pt>
                <c:pt idx="3890">
                  <c:v>4.5412457039999996</c:v>
                </c:pt>
                <c:pt idx="3891">
                  <c:v>4.5030109180000002</c:v>
                </c:pt>
                <c:pt idx="3892">
                  <c:v>4.5428458460000005</c:v>
                </c:pt>
                <c:pt idx="3893">
                  <c:v>4.5524585470000005</c:v>
                </c:pt>
                <c:pt idx="3894">
                  <c:v>4.5173110919999999</c:v>
                </c:pt>
                <c:pt idx="3895">
                  <c:v>4.4840144139999998</c:v>
                </c:pt>
                <c:pt idx="3896">
                  <c:v>4.5284648390000006</c:v>
                </c:pt>
                <c:pt idx="3897">
                  <c:v>4.5252752469999997</c:v>
                </c:pt>
                <c:pt idx="3898">
                  <c:v>4.5669157510000007</c:v>
                </c:pt>
                <c:pt idx="3899">
                  <c:v>4.512539329</c:v>
                </c:pt>
                <c:pt idx="3900">
                  <c:v>4.4840144139999998</c:v>
                </c:pt>
                <c:pt idx="3901">
                  <c:v>3.212003427</c:v>
                </c:pt>
                <c:pt idx="3902">
                  <c:v>4.2577092400000005</c:v>
                </c:pt>
                <c:pt idx="3903">
                  <c:v>4.560484668</c:v>
                </c:pt>
                <c:pt idx="3904">
                  <c:v>4.4603814399999999</c:v>
                </c:pt>
                <c:pt idx="3905">
                  <c:v>4.5765793849999996</c:v>
                </c:pt>
                <c:pt idx="3906">
                  <c:v>4.5798051379999993</c:v>
                </c:pt>
                <c:pt idx="3907">
                  <c:v>4.5685249389999996</c:v>
                </c:pt>
                <c:pt idx="3908">
                  <c:v>4.5492520560000003</c:v>
                </c:pt>
                <c:pt idx="3909">
                  <c:v>4.5284648390000006</c:v>
                </c:pt>
                <c:pt idx="3910">
                  <c:v>4.560484668</c:v>
                </c:pt>
                <c:pt idx="3911">
                  <c:v>4.5620915889999996</c:v>
                </c:pt>
                <c:pt idx="3912">
                  <c:v>4.5749673609999997</c:v>
                </c:pt>
                <c:pt idx="3913">
                  <c:v>4.5348507689999993</c:v>
                </c:pt>
                <c:pt idx="3914">
                  <c:v>4.5348507689999993</c:v>
                </c:pt>
                <c:pt idx="3915">
                  <c:v>4.5428458460000005</c:v>
                </c:pt>
                <c:pt idx="3916">
                  <c:v>4.5540626410000007</c:v>
                </c:pt>
                <c:pt idx="3917">
                  <c:v>4.5556672989999996</c:v>
                </c:pt>
                <c:pt idx="3918">
                  <c:v>4.5284648390000006</c:v>
                </c:pt>
                <c:pt idx="3919">
                  <c:v>4.5765793849999996</c:v>
                </c:pt>
                <c:pt idx="3920">
                  <c:v>4.5030109180000002</c:v>
                </c:pt>
                <c:pt idx="3921">
                  <c:v>4.557272523</c:v>
                </c:pt>
                <c:pt idx="3922">
                  <c:v>4.5508550189999992</c:v>
                </c:pt>
                <c:pt idx="3923">
                  <c:v>1.927196508</c:v>
                </c:pt>
                <c:pt idx="3924">
                  <c:v>4.4446953630000001</c:v>
                </c:pt>
                <c:pt idx="3925">
                  <c:v>4.401067201</c:v>
                </c:pt>
                <c:pt idx="3926">
                  <c:v>4.4041692469999996</c:v>
                </c:pt>
                <c:pt idx="3927">
                  <c:v>4.4698196459999995</c:v>
                </c:pt>
                <c:pt idx="3928">
                  <c:v>4.4165993070000003</c:v>
                </c:pt>
                <c:pt idx="3929">
                  <c:v>4.007375143</c:v>
                </c:pt>
                <c:pt idx="3930">
                  <c:v>4.2517135779999995</c:v>
                </c:pt>
                <c:pt idx="3931">
                  <c:v>4.2832852730000006</c:v>
                </c:pt>
                <c:pt idx="3932">
                  <c:v>4.1598531540000003</c:v>
                </c:pt>
                <c:pt idx="3933">
                  <c:v>4.3257458519999998</c:v>
                </c:pt>
                <c:pt idx="3934">
                  <c:v>4.1248294840000002</c:v>
                </c:pt>
                <c:pt idx="3935">
                  <c:v>4.408826414</c:v>
                </c:pt>
                <c:pt idx="3936">
                  <c:v>4.3933216439999994</c:v>
                </c:pt>
                <c:pt idx="3937">
                  <c:v>4.3563322979999999</c:v>
                </c:pt>
                <c:pt idx="3938">
                  <c:v>4.4493953849999999</c:v>
                </c:pt>
                <c:pt idx="3939">
                  <c:v>4.4259448700000004</c:v>
                </c:pt>
                <c:pt idx="3940">
                  <c:v>4.4446953630000001</c:v>
                </c:pt>
                <c:pt idx="3941">
                  <c:v>4.446261485</c:v>
                </c:pt>
                <c:pt idx="3942">
                  <c:v>4.474546235</c:v>
                </c:pt>
                <c:pt idx="3943">
                  <c:v>4.446261485</c:v>
                </c:pt>
                <c:pt idx="3944">
                  <c:v>4.4572398020000001</c:v>
                </c:pt>
                <c:pt idx="3945">
                  <c:v>4.432186229</c:v>
                </c:pt>
                <c:pt idx="3946">
                  <c:v>4.4541003769999996</c:v>
                </c:pt>
                <c:pt idx="3947">
                  <c:v>4.4998392549999995</c:v>
                </c:pt>
                <c:pt idx="3948">
                  <c:v>4.4275043849999998</c:v>
                </c:pt>
                <c:pt idx="3949">
                  <c:v>4.4855943909999993</c:v>
                </c:pt>
                <c:pt idx="3950">
                  <c:v>4.474546235</c:v>
                </c:pt>
                <c:pt idx="3951">
                  <c:v>4.3995169980000002</c:v>
                </c:pt>
                <c:pt idx="3952">
                  <c:v>4.4290644500000003</c:v>
                </c:pt>
                <c:pt idx="3953">
                  <c:v>4.3855897180000003</c:v>
                </c:pt>
                <c:pt idx="3954">
                  <c:v>4.4478281589999993</c:v>
                </c:pt>
                <c:pt idx="3955">
                  <c:v>4.4026179509999999</c:v>
                </c:pt>
                <c:pt idx="3956">
                  <c:v>4.4353102079999998</c:v>
                </c:pt>
                <c:pt idx="3957">
                  <c:v>4.4212696189999994</c:v>
                </c:pt>
                <c:pt idx="3958">
                  <c:v>4.4808561309999995</c:v>
                </c:pt>
                <c:pt idx="3959">
                  <c:v>4.4415647729999996</c:v>
                </c:pt>
                <c:pt idx="3960">
                  <c:v>4.4478281589999993</c:v>
                </c:pt>
                <c:pt idx="3961">
                  <c:v>4.446261485</c:v>
                </c:pt>
                <c:pt idx="3962">
                  <c:v>4.4415647729999996</c:v>
                </c:pt>
                <c:pt idx="3963">
                  <c:v>4.4855943909999993</c:v>
                </c:pt>
                <c:pt idx="3964">
                  <c:v>4.4729701500000001</c:v>
                </c:pt>
                <c:pt idx="3965">
                  <c:v>4.4588103440000006</c:v>
                </c:pt>
                <c:pt idx="3966">
                  <c:v>4.3979673409999993</c:v>
                </c:pt>
                <c:pt idx="3967">
                  <c:v>4.4777000719999993</c:v>
                </c:pt>
                <c:pt idx="3968">
                  <c:v>4.4212696189999994</c:v>
                </c:pt>
                <c:pt idx="3969">
                  <c:v>4.4415647729999996</c:v>
                </c:pt>
                <c:pt idx="3970">
                  <c:v>4.4603814399999999</c:v>
                </c:pt>
                <c:pt idx="3971">
                  <c:v>4.4541003769999996</c:v>
                </c:pt>
                <c:pt idx="3972">
                  <c:v>4.4384363890000005</c:v>
                </c:pt>
                <c:pt idx="3973">
                  <c:v>4.4588103440000006</c:v>
                </c:pt>
                <c:pt idx="3974">
                  <c:v>4.4950859479999998</c:v>
                </c:pt>
                <c:pt idx="3975">
                  <c:v>4.4541003769999996</c:v>
                </c:pt>
                <c:pt idx="3976">
                  <c:v>4.4619530889999997</c:v>
                </c:pt>
                <c:pt idx="3977">
                  <c:v>4.4541003769999996</c:v>
                </c:pt>
                <c:pt idx="3978">
                  <c:v>4.4588103440000006</c:v>
                </c:pt>
                <c:pt idx="3979">
                  <c:v>4.4808561309999995</c:v>
                </c:pt>
                <c:pt idx="3980">
                  <c:v>4.4446953630000001</c:v>
                </c:pt>
                <c:pt idx="3981">
                  <c:v>4.4603814399999999</c:v>
                </c:pt>
                <c:pt idx="3982">
                  <c:v>4.4650980489999998</c:v>
                </c:pt>
                <c:pt idx="3983">
                  <c:v>4.4666713600000003</c:v>
                </c:pt>
                <c:pt idx="3984">
                  <c:v>4.4556698130000001</c:v>
                </c:pt>
                <c:pt idx="3985">
                  <c:v>4.4966698249999997</c:v>
                </c:pt>
                <c:pt idx="3986">
                  <c:v>4.4119339289999999</c:v>
                </c:pt>
                <c:pt idx="3987">
                  <c:v>4.4243859039999993</c:v>
                </c:pt>
                <c:pt idx="3988">
                  <c:v>4.3809570960000004</c:v>
                </c:pt>
                <c:pt idx="3989">
                  <c:v>4.4134885070000003</c:v>
                </c:pt>
                <c:pt idx="3990">
                  <c:v>4.4855943909999993</c:v>
                </c:pt>
                <c:pt idx="3991">
                  <c:v>4.13792867</c:v>
                </c:pt>
                <c:pt idx="3992">
                  <c:v>4.4165993070000003</c:v>
                </c:pt>
                <c:pt idx="3993">
                  <c:v>4.4041692469999996</c:v>
                </c:pt>
                <c:pt idx="3994">
                  <c:v>4.2893254570000003</c:v>
                </c:pt>
                <c:pt idx="3995">
                  <c:v>4.4650980489999998</c:v>
                </c:pt>
                <c:pt idx="3996">
                  <c:v>4.4635252919999999</c:v>
                </c:pt>
                <c:pt idx="3997">
                  <c:v>4.5014248070000002</c:v>
                </c:pt>
                <c:pt idx="3998">
                  <c:v>4.4415647729999996</c:v>
                </c:pt>
                <c:pt idx="3999">
                  <c:v>4.4635252919999999</c:v>
                </c:pt>
                <c:pt idx="4000">
                  <c:v>4.446261485</c:v>
                </c:pt>
                <c:pt idx="4001">
                  <c:v>4.4619530889999997</c:v>
                </c:pt>
                <c:pt idx="4002">
                  <c:v>4.471394621</c:v>
                </c:pt>
                <c:pt idx="4003">
                  <c:v>4.4698196459999995</c:v>
                </c:pt>
                <c:pt idx="4004">
                  <c:v>4.4228274869999993</c:v>
                </c:pt>
                <c:pt idx="4005">
                  <c:v>4.4541003769999996</c:v>
                </c:pt>
                <c:pt idx="4006">
                  <c:v>4.4165993070000003</c:v>
                </c:pt>
                <c:pt idx="4007">
                  <c:v>4.401067201</c:v>
                </c:pt>
                <c:pt idx="4008">
                  <c:v>4.4165993070000003</c:v>
                </c:pt>
                <c:pt idx="4009">
                  <c:v>4.4509631629999999</c:v>
                </c:pt>
                <c:pt idx="4010">
                  <c:v>4.4792778230000003</c:v>
                </c:pt>
                <c:pt idx="4011">
                  <c:v>4.4919198659999999</c:v>
                </c:pt>
                <c:pt idx="4012">
                  <c:v>4.440000306</c:v>
                </c:pt>
                <c:pt idx="4013">
                  <c:v>4.4072734780000005</c:v>
                </c:pt>
                <c:pt idx="4014">
                  <c:v>4.4666713600000003</c:v>
                </c:pt>
                <c:pt idx="4015">
                  <c:v>4.4998392549999995</c:v>
                </c:pt>
                <c:pt idx="4016">
                  <c:v>4.446261485</c:v>
                </c:pt>
                <c:pt idx="4017">
                  <c:v>4.4855943909999993</c:v>
                </c:pt>
                <c:pt idx="4018">
                  <c:v>4.4698196459999995</c:v>
                </c:pt>
                <c:pt idx="4019">
                  <c:v>4.5380471100000008</c:v>
                </c:pt>
                <c:pt idx="4020">
                  <c:v>4.5014248070000002</c:v>
                </c:pt>
                <c:pt idx="4021">
                  <c:v>4.5236812929999992</c:v>
                </c:pt>
                <c:pt idx="4022">
                  <c:v>4.4982542610000005</c:v>
                </c:pt>
                <c:pt idx="4023">
                  <c:v>4.4619530889999997</c:v>
                </c:pt>
                <c:pt idx="4024">
                  <c:v>4.5268697620000005</c:v>
                </c:pt>
                <c:pt idx="4025">
                  <c:v>4.4840144139999998</c:v>
                </c:pt>
                <c:pt idx="4026">
                  <c:v>4.5141293560000006</c:v>
                </c:pt>
                <c:pt idx="4027">
                  <c:v>4.4982542610000005</c:v>
                </c:pt>
                <c:pt idx="4028">
                  <c:v>4.5173110919999999</c:v>
                </c:pt>
                <c:pt idx="4029">
                  <c:v>4.5014248070000002</c:v>
                </c:pt>
                <c:pt idx="4030">
                  <c:v>4.4541003769999996</c:v>
                </c:pt>
                <c:pt idx="4031">
                  <c:v>4.4635252919999999</c:v>
                </c:pt>
                <c:pt idx="4032">
                  <c:v>4.2114631019999997</c:v>
                </c:pt>
                <c:pt idx="4033">
                  <c:v>4.430625064</c:v>
                </c:pt>
                <c:pt idx="4034">
                  <c:v>4.4698196459999995</c:v>
                </c:pt>
                <c:pt idx="4035">
                  <c:v>4.4603814399999999</c:v>
                </c:pt>
                <c:pt idx="4036">
                  <c:v>4.3670885699999999</c:v>
                </c:pt>
                <c:pt idx="4037">
                  <c:v>4.4259448700000004</c:v>
                </c:pt>
                <c:pt idx="4038">
                  <c:v>4.4368730230000004</c:v>
                </c:pt>
                <c:pt idx="4039">
                  <c:v>4.4446953630000001</c:v>
                </c:pt>
                <c:pt idx="4040">
                  <c:v>4.4666713600000003</c:v>
                </c:pt>
                <c:pt idx="4041">
                  <c:v>4.4103798980000004</c:v>
                </c:pt>
                <c:pt idx="4042">
                  <c:v>4.4635252919999999</c:v>
                </c:pt>
                <c:pt idx="4043">
                  <c:v>4.5173110919999999</c:v>
                </c:pt>
                <c:pt idx="4044">
                  <c:v>4.3624754910000005</c:v>
                </c:pt>
                <c:pt idx="4045">
                  <c:v>4.474546235</c:v>
                </c:pt>
                <c:pt idx="4046">
                  <c:v>4.4026179509999999</c:v>
                </c:pt>
                <c:pt idx="4047">
                  <c:v>4.4243859039999993</c:v>
                </c:pt>
                <c:pt idx="4048">
                  <c:v>4.4228274869999993</c:v>
                </c:pt>
                <c:pt idx="4049">
                  <c:v>4.4729701500000001</c:v>
                </c:pt>
                <c:pt idx="4050">
                  <c:v>4.4541003769999996</c:v>
                </c:pt>
                <c:pt idx="4051">
                  <c:v>4.4446953630000001</c:v>
                </c:pt>
                <c:pt idx="4052">
                  <c:v>4.3532639460000002</c:v>
                </c:pt>
                <c:pt idx="4053">
                  <c:v>4.4228274869999993</c:v>
                </c:pt>
                <c:pt idx="4054">
                  <c:v>4.4572398020000001</c:v>
                </c:pt>
                <c:pt idx="4055">
                  <c:v>4.4698196459999995</c:v>
                </c:pt>
                <c:pt idx="4056">
                  <c:v>4.4808561309999995</c:v>
                </c:pt>
                <c:pt idx="4057">
                  <c:v>4.4698196459999995</c:v>
                </c:pt>
                <c:pt idx="4058">
                  <c:v>4.4431297919999997</c:v>
                </c:pt>
                <c:pt idx="4059">
                  <c:v>4.3640126419999996</c:v>
                </c:pt>
                <c:pt idx="4060">
                  <c:v>4.1233765810000005</c:v>
                </c:pt>
                <c:pt idx="4061">
                  <c:v>3.8428461710000001</c:v>
                </c:pt>
                <c:pt idx="4062">
                  <c:v>3.9194127400000003</c:v>
                </c:pt>
                <c:pt idx="4063">
                  <c:v>4.4603814399999999</c:v>
                </c:pt>
                <c:pt idx="4064">
                  <c:v>4.2908368330000002</c:v>
                </c:pt>
                <c:pt idx="4065">
                  <c:v>4.4493953849999999</c:v>
                </c:pt>
                <c:pt idx="4066">
                  <c:v>4.512539329</c:v>
                </c:pt>
                <c:pt idx="4067">
                  <c:v>4.5364486580000003</c:v>
                </c:pt>
                <c:pt idx="4068">
                  <c:v>4.4761228760000007</c:v>
                </c:pt>
                <c:pt idx="4069">
                  <c:v>4.4982542610000005</c:v>
                </c:pt>
                <c:pt idx="4070">
                  <c:v>4.5077726060000005</c:v>
                </c:pt>
                <c:pt idx="4071">
                  <c:v>4.5189028010000003</c:v>
                </c:pt>
                <c:pt idx="4072">
                  <c:v>4.4556698130000001</c:v>
                </c:pt>
                <c:pt idx="4073">
                  <c:v>4.5030109180000002</c:v>
                </c:pt>
                <c:pt idx="4074">
                  <c:v>4.4998392549999995</c:v>
                </c:pt>
                <c:pt idx="4075">
                  <c:v>4.5173110919999999</c:v>
                </c:pt>
                <c:pt idx="4076">
                  <c:v>4.5220879009999999</c:v>
                </c:pt>
                <c:pt idx="4077">
                  <c:v>4.4792778230000003</c:v>
                </c:pt>
                <c:pt idx="4078">
                  <c:v>4.4966698249999997</c:v>
                </c:pt>
                <c:pt idx="4079">
                  <c:v>4.5508550189999992</c:v>
                </c:pt>
                <c:pt idx="4080">
                  <c:v>4.5268697620000005</c:v>
                </c:pt>
                <c:pt idx="4081">
                  <c:v>4.5157199440000007</c:v>
                </c:pt>
                <c:pt idx="4082">
                  <c:v>4.5141293560000006</c:v>
                </c:pt>
                <c:pt idx="4083">
                  <c:v>4.5030109180000002</c:v>
                </c:pt>
                <c:pt idx="4084">
                  <c:v>4.4935026279999999</c:v>
                </c:pt>
                <c:pt idx="4085">
                  <c:v>4.4761228760000007</c:v>
                </c:pt>
                <c:pt idx="4086">
                  <c:v>4.471394621</c:v>
                </c:pt>
                <c:pt idx="4087">
                  <c:v>4.5045975890000003</c:v>
                </c:pt>
                <c:pt idx="4088">
                  <c:v>4.474546235</c:v>
                </c:pt>
                <c:pt idx="4089">
                  <c:v>4.5268697620000005</c:v>
                </c:pt>
                <c:pt idx="4090">
                  <c:v>4.5061848179999995</c:v>
                </c:pt>
                <c:pt idx="4091">
                  <c:v>4.5332534420000004</c:v>
                </c:pt>
                <c:pt idx="4092">
                  <c:v>4.4855943909999993</c:v>
                </c:pt>
                <c:pt idx="4093">
                  <c:v>4.5077726060000005</c:v>
                </c:pt>
                <c:pt idx="4094">
                  <c:v>4.4887560139999998</c:v>
                </c:pt>
                <c:pt idx="4095">
                  <c:v>4.4871749239999996</c:v>
                </c:pt>
                <c:pt idx="4096">
                  <c:v>4.4950859479999998</c:v>
                </c:pt>
                <c:pt idx="4097">
                  <c:v>4.4982542610000005</c:v>
                </c:pt>
                <c:pt idx="4098">
                  <c:v>4.5284648390000006</c:v>
                </c:pt>
                <c:pt idx="4099">
                  <c:v>4.4903376609999999</c:v>
                </c:pt>
                <c:pt idx="4100">
                  <c:v>4.4919198659999999</c:v>
                </c:pt>
                <c:pt idx="4101">
                  <c:v>4.4603814399999999</c:v>
                </c:pt>
                <c:pt idx="4102">
                  <c:v>4.4824349940000001</c:v>
                </c:pt>
                <c:pt idx="4103">
                  <c:v>4.4619530889999997</c:v>
                </c:pt>
                <c:pt idx="4104">
                  <c:v>4.4855943909999993</c:v>
                </c:pt>
                <c:pt idx="4105">
                  <c:v>4.5300604780000002</c:v>
                </c:pt>
                <c:pt idx="4106">
                  <c:v>4.5061848179999995</c:v>
                </c:pt>
                <c:pt idx="4107">
                  <c:v>4.4808561309999995</c:v>
                </c:pt>
                <c:pt idx="4108">
                  <c:v>4.5220879009999999</c:v>
                </c:pt>
                <c:pt idx="4109">
                  <c:v>4.5093609539999999</c:v>
                </c:pt>
                <c:pt idx="4110">
                  <c:v>4.5014248070000002</c:v>
                </c:pt>
                <c:pt idx="4111">
                  <c:v>4.5109498610000003</c:v>
                </c:pt>
                <c:pt idx="4112">
                  <c:v>4.5189028010000003</c:v>
                </c:pt>
                <c:pt idx="4113">
                  <c:v>4.4966698249999997</c:v>
                </c:pt>
                <c:pt idx="4114">
                  <c:v>4.5061848179999995</c:v>
                </c:pt>
                <c:pt idx="4115">
                  <c:v>4.4556698130000001</c:v>
                </c:pt>
                <c:pt idx="4116">
                  <c:v>4.4824349940000001</c:v>
                </c:pt>
                <c:pt idx="4117">
                  <c:v>4.4556698130000001</c:v>
                </c:pt>
                <c:pt idx="4118">
                  <c:v>4.5268697620000005</c:v>
                </c:pt>
                <c:pt idx="4119">
                  <c:v>4.4446953630000001</c:v>
                </c:pt>
                <c:pt idx="4120">
                  <c:v>4.5077726060000005</c:v>
                </c:pt>
                <c:pt idx="4121">
                  <c:v>4.5014248070000002</c:v>
                </c:pt>
                <c:pt idx="4122">
                  <c:v>4.5252752469999997</c:v>
                </c:pt>
                <c:pt idx="4123">
                  <c:v>4.5348507689999993</c:v>
                </c:pt>
                <c:pt idx="4124">
                  <c:v>4.5109498610000003</c:v>
                </c:pt>
                <c:pt idx="4125">
                  <c:v>4.4792778230000003</c:v>
                </c:pt>
                <c:pt idx="4126">
                  <c:v>4.4982542610000005</c:v>
                </c:pt>
                <c:pt idx="4127">
                  <c:v>4.4666713600000003</c:v>
                </c:pt>
                <c:pt idx="4128">
                  <c:v>4.4998392549999995</c:v>
                </c:pt>
                <c:pt idx="4129">
                  <c:v>4.4871749239999996</c:v>
                </c:pt>
                <c:pt idx="4130">
                  <c:v>4.5173110919999999</c:v>
                </c:pt>
                <c:pt idx="4131">
                  <c:v>4.4998392549999995</c:v>
                </c:pt>
                <c:pt idx="4132">
                  <c:v>4.4982542610000005</c:v>
                </c:pt>
                <c:pt idx="4133">
                  <c:v>4.4666713600000003</c:v>
                </c:pt>
                <c:pt idx="4134">
                  <c:v>4.4950859479999998</c:v>
                </c:pt>
                <c:pt idx="4135">
                  <c:v>4.520495071</c:v>
                </c:pt>
                <c:pt idx="4136">
                  <c:v>4.4761228760000007</c:v>
                </c:pt>
                <c:pt idx="4137">
                  <c:v>4.4368730230000004</c:v>
                </c:pt>
                <c:pt idx="4138">
                  <c:v>4.4603814399999999</c:v>
                </c:pt>
                <c:pt idx="4139">
                  <c:v>4.4572398020000001</c:v>
                </c:pt>
                <c:pt idx="4140">
                  <c:v>4.4509631629999999</c:v>
                </c:pt>
                <c:pt idx="4141">
                  <c:v>4.4431297919999997</c:v>
                </c:pt>
                <c:pt idx="4142">
                  <c:v>4.3763293670000003</c:v>
                </c:pt>
                <c:pt idx="4143">
                  <c:v>4.3747878770000002</c:v>
                </c:pt>
                <c:pt idx="4144">
                  <c:v>4.4698196459999995</c:v>
                </c:pt>
                <c:pt idx="4145">
                  <c:v>4.4761228760000007</c:v>
                </c:pt>
                <c:pt idx="4146">
                  <c:v>4.4478281589999993</c:v>
                </c:pt>
                <c:pt idx="4147">
                  <c:v>4.4824349940000001</c:v>
                </c:pt>
                <c:pt idx="4148">
                  <c:v>4.471394621</c:v>
                </c:pt>
                <c:pt idx="4149">
                  <c:v>3.3014901050000001</c:v>
                </c:pt>
                <c:pt idx="4150">
                  <c:v>4.4761228760000007</c:v>
                </c:pt>
                <c:pt idx="4151">
                  <c:v>4.4509631629999999</c:v>
                </c:pt>
                <c:pt idx="4152">
                  <c:v>4.4761228760000007</c:v>
                </c:pt>
                <c:pt idx="4153">
                  <c:v>4.4840144139999998</c:v>
                </c:pt>
                <c:pt idx="4154">
                  <c:v>4.4919198659999999</c:v>
                </c:pt>
                <c:pt idx="4155">
                  <c:v>4.4259448700000004</c:v>
                </c:pt>
                <c:pt idx="4156">
                  <c:v>4.4415647729999996</c:v>
                </c:pt>
                <c:pt idx="4157">
                  <c:v>4.4777000719999993</c:v>
                </c:pt>
                <c:pt idx="4158">
                  <c:v>4.4556698130000001</c:v>
                </c:pt>
                <c:pt idx="4159">
                  <c:v>4.4887560139999998</c:v>
                </c:pt>
                <c:pt idx="4160">
                  <c:v>4.4824349940000001</c:v>
                </c:pt>
                <c:pt idx="4161">
                  <c:v>4.4525314939999996</c:v>
                </c:pt>
                <c:pt idx="4162">
                  <c:v>4.4275043849999998</c:v>
                </c:pt>
                <c:pt idx="4163">
                  <c:v>4.4509631629999999</c:v>
                </c:pt>
                <c:pt idx="4164">
                  <c:v>3.8401394899999999</c:v>
                </c:pt>
                <c:pt idx="4165">
                  <c:v>4.4384363890000005</c:v>
                </c:pt>
                <c:pt idx="4166">
                  <c:v>4.4761228760000007</c:v>
                </c:pt>
                <c:pt idx="4167">
                  <c:v>4.4431297919999997</c:v>
                </c:pt>
                <c:pt idx="4168">
                  <c:v>4.4509631629999999</c:v>
                </c:pt>
                <c:pt idx="4169">
                  <c:v>4.4635252919999999</c:v>
                </c:pt>
                <c:pt idx="4170">
                  <c:v>4.4635252919999999</c:v>
                </c:pt>
                <c:pt idx="4171">
                  <c:v>4.474546235</c:v>
                </c:pt>
                <c:pt idx="4172">
                  <c:v>4.4541003769999996</c:v>
                </c:pt>
                <c:pt idx="4173">
                  <c:v>4.4729701500000001</c:v>
                </c:pt>
                <c:pt idx="4174">
                  <c:v>4.4698196459999995</c:v>
                </c:pt>
                <c:pt idx="4175">
                  <c:v>4.4603814399999999</c:v>
                </c:pt>
                <c:pt idx="4176">
                  <c:v>4.5014248070000002</c:v>
                </c:pt>
                <c:pt idx="4177">
                  <c:v>4.4682452259999996</c:v>
                </c:pt>
                <c:pt idx="4178">
                  <c:v>4.4966698249999997</c:v>
                </c:pt>
                <c:pt idx="4179">
                  <c:v>4.4290644500000003</c:v>
                </c:pt>
                <c:pt idx="4180">
                  <c:v>4.512539329</c:v>
                </c:pt>
                <c:pt idx="4181">
                  <c:v>4.471394621</c:v>
                </c:pt>
                <c:pt idx="4182">
                  <c:v>4.4431297919999997</c:v>
                </c:pt>
                <c:pt idx="4183">
                  <c:v>4.4509631629999999</c:v>
                </c:pt>
                <c:pt idx="4184">
                  <c:v>4.4134885070000003</c:v>
                </c:pt>
                <c:pt idx="4185">
                  <c:v>4.4525314939999996</c:v>
                </c:pt>
                <c:pt idx="4186">
                  <c:v>4.4337479430000002</c:v>
                </c:pt>
                <c:pt idx="4187">
                  <c:v>4.4666713600000003</c:v>
                </c:pt>
                <c:pt idx="4188">
                  <c:v>4.4588103440000006</c:v>
                </c:pt>
                <c:pt idx="4189">
                  <c:v>4.4525314939999996</c:v>
                </c:pt>
                <c:pt idx="4190">
                  <c:v>4.474546235</c:v>
                </c:pt>
                <c:pt idx="4191">
                  <c:v>4.4415647729999996</c:v>
                </c:pt>
                <c:pt idx="4192">
                  <c:v>4.4761228760000007</c:v>
                </c:pt>
                <c:pt idx="4193">
                  <c:v>4.4525314939999996</c:v>
                </c:pt>
                <c:pt idx="4194">
                  <c:v>4.4415647729999996</c:v>
                </c:pt>
                <c:pt idx="4195">
                  <c:v>4.4509631629999999</c:v>
                </c:pt>
                <c:pt idx="4196">
                  <c:v>4.446261485</c:v>
                </c:pt>
                <c:pt idx="4197">
                  <c:v>4.4588103440000006</c:v>
                </c:pt>
                <c:pt idx="4198">
                  <c:v>4.4682452259999996</c:v>
                </c:pt>
                <c:pt idx="4199">
                  <c:v>4.440000306</c:v>
                </c:pt>
                <c:pt idx="4200">
                  <c:v>4.4446953630000001</c:v>
                </c:pt>
                <c:pt idx="4201">
                  <c:v>4.4619530889999997</c:v>
                </c:pt>
                <c:pt idx="4202">
                  <c:v>4.4275043849999998</c:v>
                </c:pt>
                <c:pt idx="4203">
                  <c:v>4.4525314939999996</c:v>
                </c:pt>
                <c:pt idx="4204">
                  <c:v>4.4415647729999996</c:v>
                </c:pt>
                <c:pt idx="4205">
                  <c:v>4.4337479430000002</c:v>
                </c:pt>
                <c:pt idx="4206">
                  <c:v>4.4824349940000001</c:v>
                </c:pt>
                <c:pt idx="4207">
                  <c:v>4.4792778230000003</c:v>
                </c:pt>
                <c:pt idx="4208">
                  <c:v>4.4509631629999999</c:v>
                </c:pt>
                <c:pt idx="4209">
                  <c:v>4.4556698130000001</c:v>
                </c:pt>
                <c:pt idx="4210">
                  <c:v>4.4572398020000001</c:v>
                </c:pt>
                <c:pt idx="4211">
                  <c:v>4.4478281589999993</c:v>
                </c:pt>
                <c:pt idx="4212">
                  <c:v>4.430625064</c:v>
                </c:pt>
                <c:pt idx="4213">
                  <c:v>4.4275043849999998</c:v>
                </c:pt>
                <c:pt idx="4214">
                  <c:v>4.474546235</c:v>
                </c:pt>
                <c:pt idx="4215">
                  <c:v>4.4619530889999997</c:v>
                </c:pt>
                <c:pt idx="4216">
                  <c:v>4.4903376609999999</c:v>
                </c:pt>
                <c:pt idx="4217">
                  <c:v>4.4525314939999996</c:v>
                </c:pt>
                <c:pt idx="4218">
                  <c:v>4.4353102079999998</c:v>
                </c:pt>
                <c:pt idx="4219">
                  <c:v>4.4478281589999993</c:v>
                </c:pt>
                <c:pt idx="4220">
                  <c:v>4.4431297919999997</c:v>
                </c:pt>
                <c:pt idx="4221">
                  <c:v>4.4103798980000004</c:v>
                </c:pt>
                <c:pt idx="4222">
                  <c:v>4.4509631629999999</c:v>
                </c:pt>
                <c:pt idx="4223">
                  <c:v>4.4415647729999996</c:v>
                </c:pt>
                <c:pt idx="4224">
                  <c:v>4.405721089</c:v>
                </c:pt>
                <c:pt idx="4225">
                  <c:v>4.4603814399999999</c:v>
                </c:pt>
                <c:pt idx="4226">
                  <c:v>4.4619530889999997</c:v>
                </c:pt>
                <c:pt idx="4227">
                  <c:v>4.4603814399999999</c:v>
                </c:pt>
                <c:pt idx="4228">
                  <c:v>4.4228274869999993</c:v>
                </c:pt>
                <c:pt idx="4229">
                  <c:v>4.4415647729999996</c:v>
                </c:pt>
                <c:pt idx="4230">
                  <c:v>4.3995169980000002</c:v>
                </c:pt>
                <c:pt idx="4231">
                  <c:v>4.4212696189999994</c:v>
                </c:pt>
                <c:pt idx="4232">
                  <c:v>4.4556698130000001</c:v>
                </c:pt>
                <c:pt idx="4233">
                  <c:v>4.5109498610000003</c:v>
                </c:pt>
                <c:pt idx="4234">
                  <c:v>4.4446953630000001</c:v>
                </c:pt>
                <c:pt idx="4235">
                  <c:v>4.4525314939999996</c:v>
                </c:pt>
                <c:pt idx="4236">
                  <c:v>4.4698196459999995</c:v>
                </c:pt>
                <c:pt idx="4237">
                  <c:v>4.4541003769999996</c:v>
                </c:pt>
                <c:pt idx="4238">
                  <c:v>4.4243859039999993</c:v>
                </c:pt>
                <c:pt idx="4239">
                  <c:v>4.3902272389999997</c:v>
                </c:pt>
                <c:pt idx="4240">
                  <c:v>4.4134885070000003</c:v>
                </c:pt>
                <c:pt idx="4241">
                  <c:v>4.3979673409999993</c:v>
                </c:pt>
                <c:pt idx="4242">
                  <c:v>4.4493953849999999</c:v>
                </c:pt>
                <c:pt idx="4243">
                  <c:v>4.3917741690000005</c:v>
                </c:pt>
                <c:pt idx="4244">
                  <c:v>4.3471337249999999</c:v>
                </c:pt>
                <c:pt idx="4245">
                  <c:v>4.3840449669999995</c:v>
                </c:pt>
                <c:pt idx="4246">
                  <c:v>4.408826414</c:v>
                </c:pt>
                <c:pt idx="4247">
                  <c:v>4.3303200909999999</c:v>
                </c:pt>
                <c:pt idx="4248">
                  <c:v>4.360938881</c:v>
                </c:pt>
                <c:pt idx="4249">
                  <c:v>4.4275043849999998</c:v>
                </c:pt>
                <c:pt idx="4250">
                  <c:v>4.3902272389999997</c:v>
                </c:pt>
                <c:pt idx="4251">
                  <c:v>4.4165993070000003</c:v>
                </c:pt>
                <c:pt idx="4252">
                  <c:v>4.3917741690000005</c:v>
                </c:pt>
                <c:pt idx="4253">
                  <c:v>4.4212696189999994</c:v>
                </c:pt>
                <c:pt idx="4254">
                  <c:v>4.4572398020000001</c:v>
                </c:pt>
                <c:pt idx="4255">
                  <c:v>4.471394621</c:v>
                </c:pt>
                <c:pt idx="4256">
                  <c:v>4.5014248070000002</c:v>
                </c:pt>
                <c:pt idx="4257">
                  <c:v>4.4556698130000001</c:v>
                </c:pt>
                <c:pt idx="4258">
                  <c:v>4.4698196459999995</c:v>
                </c:pt>
                <c:pt idx="4259">
                  <c:v>4.446261485</c:v>
                </c:pt>
                <c:pt idx="4260">
                  <c:v>4.4228274869999993</c:v>
                </c:pt>
                <c:pt idx="4261">
                  <c:v>4.5220879009999999</c:v>
                </c:pt>
                <c:pt idx="4262">
                  <c:v>4.4871749239999996</c:v>
                </c:pt>
                <c:pt idx="4263">
                  <c:v>4.4384363890000005</c:v>
                </c:pt>
                <c:pt idx="4264">
                  <c:v>4.4197123000000005</c:v>
                </c:pt>
                <c:pt idx="4265">
                  <c:v>4.4493953849999999</c:v>
                </c:pt>
                <c:pt idx="4266">
                  <c:v>4.3917741690000005</c:v>
                </c:pt>
                <c:pt idx="4267">
                  <c:v>4.3747878770000002</c:v>
                </c:pt>
                <c:pt idx="4268">
                  <c:v>4.333372271</c:v>
                </c:pt>
                <c:pt idx="4269">
                  <c:v>4.278760718</c:v>
                </c:pt>
                <c:pt idx="4270">
                  <c:v>4.3196543810000003</c:v>
                </c:pt>
                <c:pt idx="4271">
                  <c:v>4.2847945210000002</c:v>
                </c:pt>
                <c:pt idx="4272">
                  <c:v>4.2457263589999998</c:v>
                </c:pt>
                <c:pt idx="4273">
                  <c:v>4.2532117010000006</c:v>
                </c:pt>
                <c:pt idx="4274">
                  <c:v>4.2908368330000002</c:v>
                </c:pt>
                <c:pt idx="4275">
                  <c:v>4.254710352</c:v>
                </c:pt>
                <c:pt idx="4276">
                  <c:v>4.3029470309999995</c:v>
                </c:pt>
                <c:pt idx="4277">
                  <c:v>4.2893254570000003</c:v>
                </c:pt>
                <c:pt idx="4278">
                  <c:v>4.298401707</c:v>
                </c:pt>
                <c:pt idx="4279">
                  <c:v>4.3014313890000002</c:v>
                </c:pt>
                <c:pt idx="4280">
                  <c:v>4.2712304109999994</c:v>
                </c:pt>
                <c:pt idx="4281">
                  <c:v>4.3640126419999996</c:v>
                </c:pt>
                <c:pt idx="4282">
                  <c:v>3.8987554960000002</c:v>
                </c:pt>
                <c:pt idx="4283">
                  <c:v>4.4290644500000003</c:v>
                </c:pt>
                <c:pt idx="4284">
                  <c:v>4.4165993070000003</c:v>
                </c:pt>
                <c:pt idx="4285">
                  <c:v>4.4446953630000001</c:v>
                </c:pt>
                <c:pt idx="4286">
                  <c:v>4.4650980489999998</c:v>
                </c:pt>
                <c:pt idx="4287">
                  <c:v>4.4119339289999999</c:v>
                </c:pt>
                <c:pt idx="4288">
                  <c:v>4.4556698130000001</c:v>
                </c:pt>
                <c:pt idx="4289">
                  <c:v>4.4415647729999996</c:v>
                </c:pt>
                <c:pt idx="4290">
                  <c:v>4.4808561309999995</c:v>
                </c:pt>
                <c:pt idx="4291">
                  <c:v>4.4777000719999993</c:v>
                </c:pt>
                <c:pt idx="4292">
                  <c:v>4.4855943909999993</c:v>
                </c:pt>
                <c:pt idx="4293">
                  <c:v>4.471394621</c:v>
                </c:pt>
                <c:pt idx="4294">
                  <c:v>4.512539329</c:v>
                </c:pt>
                <c:pt idx="4295">
                  <c:v>4.5252752469999997</c:v>
                </c:pt>
                <c:pt idx="4296">
                  <c:v>4.4824349940000001</c:v>
                </c:pt>
                <c:pt idx="4297">
                  <c:v>4.5252752469999997</c:v>
                </c:pt>
                <c:pt idx="4298">
                  <c:v>4.4855943909999993</c:v>
                </c:pt>
                <c:pt idx="4299">
                  <c:v>4.4666713600000003</c:v>
                </c:pt>
                <c:pt idx="4300">
                  <c:v>4.4134885070000003</c:v>
                </c:pt>
                <c:pt idx="4301">
                  <c:v>4.4525314939999996</c:v>
                </c:pt>
                <c:pt idx="4302">
                  <c:v>4.4635252919999999</c:v>
                </c:pt>
                <c:pt idx="4303">
                  <c:v>4.4808561309999995</c:v>
                </c:pt>
                <c:pt idx="4304">
                  <c:v>4.4619530889999997</c:v>
                </c:pt>
                <c:pt idx="4305">
                  <c:v>4.446261485</c:v>
                </c:pt>
                <c:pt idx="4306">
                  <c:v>4.440000306</c:v>
                </c:pt>
                <c:pt idx="4307">
                  <c:v>4.4290644500000003</c:v>
                </c:pt>
                <c:pt idx="4308">
                  <c:v>4.4824349940000001</c:v>
                </c:pt>
                <c:pt idx="4309">
                  <c:v>4.4603814399999999</c:v>
                </c:pt>
                <c:pt idx="4310">
                  <c:v>3.8741104660000003</c:v>
                </c:pt>
                <c:pt idx="4311">
                  <c:v>3.5877155259999998</c:v>
                </c:pt>
                <c:pt idx="4312">
                  <c:v>3.5462471519999998</c:v>
                </c:pt>
                <c:pt idx="4313">
                  <c:v>3.5662928259999997</c:v>
                </c:pt>
                <c:pt idx="4314">
                  <c:v>3.553751042</c:v>
                </c:pt>
                <c:pt idx="4315">
                  <c:v>3.531286873</c:v>
                </c:pt>
                <c:pt idx="4316">
                  <c:v>3.6130835129999999</c:v>
                </c:pt>
                <c:pt idx="4317">
                  <c:v>3.549997114</c:v>
                </c:pt>
                <c:pt idx="4318">
                  <c:v>4.440000306</c:v>
                </c:pt>
                <c:pt idx="4319">
                  <c:v>4.4966698249999997</c:v>
                </c:pt>
                <c:pt idx="4320">
                  <c:v>4.4808561309999995</c:v>
                </c:pt>
                <c:pt idx="4321">
                  <c:v>4.4493953849999999</c:v>
                </c:pt>
                <c:pt idx="4322">
                  <c:v>4.4572398020000001</c:v>
                </c:pt>
                <c:pt idx="4323">
                  <c:v>3.528799636</c:v>
                </c:pt>
                <c:pt idx="4324">
                  <c:v>3.3684569400000002</c:v>
                </c:pt>
                <c:pt idx="4325">
                  <c:v>3.2598829010000001</c:v>
                </c:pt>
                <c:pt idx="4326">
                  <c:v>3.2956797230000001</c:v>
                </c:pt>
                <c:pt idx="4327">
                  <c:v>3.2910387810000001</c:v>
                </c:pt>
                <c:pt idx="4328">
                  <c:v>3.2472744840000001</c:v>
                </c:pt>
                <c:pt idx="4329">
                  <c:v>3.2887207620000001</c:v>
                </c:pt>
                <c:pt idx="4330">
                  <c:v>3.2980026480000002</c:v>
                </c:pt>
                <c:pt idx="4331">
                  <c:v>3.2991647240000002</c:v>
                </c:pt>
                <c:pt idx="4332">
                  <c:v>2.6837743629999999</c:v>
                </c:pt>
                <c:pt idx="4333">
                  <c:v>1.282050109</c:v>
                </c:pt>
                <c:pt idx="4334">
                  <c:v>0.994120432</c:v>
                </c:pt>
                <c:pt idx="4335">
                  <c:v>0.99342023099999999</c:v>
                </c:pt>
                <c:pt idx="4336">
                  <c:v>0.99833201799999993</c:v>
                </c:pt>
                <c:pt idx="4337">
                  <c:v>0.997980372</c:v>
                </c:pt>
                <c:pt idx="4338">
                  <c:v>0.99167188299999998</c:v>
                </c:pt>
                <c:pt idx="4339">
                  <c:v>1.0521362890000001</c:v>
                </c:pt>
                <c:pt idx="4340">
                  <c:v>2.271836119</c:v>
                </c:pt>
                <c:pt idx="4341">
                  <c:v>2.608272725</c:v>
                </c:pt>
                <c:pt idx="4342">
                  <c:v>2.6119508479999998</c:v>
                </c:pt>
                <c:pt idx="4343">
                  <c:v>3.2142673739999998</c:v>
                </c:pt>
                <c:pt idx="4344">
                  <c:v>3.9374041980000003</c:v>
                </c:pt>
                <c:pt idx="4345">
                  <c:v>3.9194127400000003</c:v>
                </c:pt>
                <c:pt idx="4346">
                  <c:v>3.968039621</c:v>
                </c:pt>
                <c:pt idx="4347">
                  <c:v>3.9318595859999999</c:v>
                </c:pt>
                <c:pt idx="4348">
                  <c:v>3.986254293</c:v>
                </c:pt>
                <c:pt idx="4349">
                  <c:v>3.9876588800000001</c:v>
                </c:pt>
                <c:pt idx="4350">
                  <c:v>4.0257703779999998</c:v>
                </c:pt>
                <c:pt idx="4351">
                  <c:v>3.9554782429999999</c:v>
                </c:pt>
                <c:pt idx="4352">
                  <c:v>3.9652447610000001</c:v>
                </c:pt>
                <c:pt idx="4353">
                  <c:v>3.963848069</c:v>
                </c:pt>
                <c:pt idx="4354">
                  <c:v>3.9722356060000004</c:v>
                </c:pt>
                <c:pt idx="4355">
                  <c:v>4.3318459130000004</c:v>
                </c:pt>
                <c:pt idx="4356">
                  <c:v>4.3809570960000004</c:v>
                </c:pt>
                <c:pt idx="4357">
                  <c:v>4.3425417250000002</c:v>
                </c:pt>
                <c:pt idx="4358">
                  <c:v>4.3105332559999994</c:v>
                </c:pt>
                <c:pt idx="4359">
                  <c:v>4.3394830860000004</c:v>
                </c:pt>
                <c:pt idx="4360">
                  <c:v>4.3456025189999998</c:v>
                </c:pt>
                <c:pt idx="4361">
                  <c:v>4.3364266019999995</c:v>
                </c:pt>
                <c:pt idx="4362">
                  <c:v>4.3029470309999995</c:v>
                </c:pt>
                <c:pt idx="4363">
                  <c:v>4.2772535950000004</c:v>
                </c:pt>
                <c:pt idx="4364">
                  <c:v>4.2953741579999996</c:v>
                </c:pt>
                <c:pt idx="4365">
                  <c:v>4.3640126419999996</c:v>
                </c:pt>
                <c:pt idx="4366">
                  <c:v>4.3226990440000002</c:v>
                </c:pt>
                <c:pt idx="4367">
                  <c:v>4.3272700610000001</c:v>
                </c:pt>
                <c:pt idx="4368">
                  <c:v>4.3044632069999995</c:v>
                </c:pt>
                <c:pt idx="4369">
                  <c:v>4.2863043010000004</c:v>
                </c:pt>
                <c:pt idx="4370">
                  <c:v>4.3318459130000004</c:v>
                </c:pt>
                <c:pt idx="4371">
                  <c:v>4.3044632069999995</c:v>
                </c:pt>
                <c:pt idx="4372">
                  <c:v>4.3272700610000001</c:v>
                </c:pt>
                <c:pt idx="4373">
                  <c:v>4.3364266019999995</c:v>
                </c:pt>
                <c:pt idx="4374">
                  <c:v>4.2953741579999996</c:v>
                </c:pt>
                <c:pt idx="4375">
                  <c:v>4.3624754910000005</c:v>
                </c:pt>
                <c:pt idx="4376">
                  <c:v>4.3120521049999994</c:v>
                </c:pt>
                <c:pt idx="4377">
                  <c:v>4.3303200909999999</c:v>
                </c:pt>
                <c:pt idx="4378">
                  <c:v>4.3318459130000004</c:v>
                </c:pt>
                <c:pt idx="4379">
                  <c:v>4.3150914079999998</c:v>
                </c:pt>
                <c:pt idx="4380">
                  <c:v>4.2863043010000004</c:v>
                </c:pt>
                <c:pt idx="4381">
                  <c:v>4.3105332559999994</c:v>
                </c:pt>
                <c:pt idx="4382">
                  <c:v>4.318132855</c:v>
                </c:pt>
                <c:pt idx="4383">
                  <c:v>4.3029470309999995</c:v>
                </c:pt>
                <c:pt idx="4384">
                  <c:v>4.2293049440000008</c:v>
                </c:pt>
                <c:pt idx="4385">
                  <c:v>4.2218616750000004</c:v>
                </c:pt>
                <c:pt idx="4386">
                  <c:v>4.0257703779999998</c:v>
                </c:pt>
                <c:pt idx="4387">
                  <c:v>4.0714115089999998</c:v>
                </c:pt>
                <c:pt idx="4388">
                  <c:v>4.0642461220000001</c:v>
                </c:pt>
                <c:pt idx="4389">
                  <c:v>3.9652447610000001</c:v>
                </c:pt>
                <c:pt idx="4390">
                  <c:v>4.0172698010000003</c:v>
                </c:pt>
                <c:pt idx="4391">
                  <c:v>4.0414015159999996</c:v>
                </c:pt>
                <c:pt idx="4392">
                  <c:v>4.0656781899999999</c:v>
                </c:pt>
                <c:pt idx="4393">
                  <c:v>4.0399779990000004</c:v>
                </c:pt>
                <c:pt idx="4394">
                  <c:v>4.165719277</c:v>
                </c:pt>
                <c:pt idx="4395">
                  <c:v>4.1233765810000005</c:v>
                </c:pt>
                <c:pt idx="4396">
                  <c:v>4.2114631019999997</c:v>
                </c:pt>
                <c:pt idx="4397">
                  <c:v>4.3364266019999995</c:v>
                </c:pt>
                <c:pt idx="4398">
                  <c:v>4.1686554400000002</c:v>
                </c:pt>
                <c:pt idx="4399">
                  <c:v>4.4243859039999993</c:v>
                </c:pt>
                <c:pt idx="4400">
                  <c:v>4.4698196459999995</c:v>
                </c:pt>
                <c:pt idx="4401">
                  <c:v>4.4541003769999996</c:v>
                </c:pt>
                <c:pt idx="4402">
                  <c:v>4.5093609539999999</c:v>
                </c:pt>
                <c:pt idx="4403">
                  <c:v>4.5061848179999995</c:v>
                </c:pt>
                <c:pt idx="4404">
                  <c:v>4.4698196459999995</c:v>
                </c:pt>
                <c:pt idx="4405">
                  <c:v>4.5252752469999997</c:v>
                </c:pt>
                <c:pt idx="4406">
                  <c:v>4.520495071</c:v>
                </c:pt>
                <c:pt idx="4407">
                  <c:v>4.5077726060000005</c:v>
                </c:pt>
                <c:pt idx="4408">
                  <c:v>4.4259448700000004</c:v>
                </c:pt>
                <c:pt idx="4409">
                  <c:v>4.4353102079999998</c:v>
                </c:pt>
                <c:pt idx="4410">
                  <c:v>4.4588103440000006</c:v>
                </c:pt>
                <c:pt idx="4411">
                  <c:v>4.4792778230000003</c:v>
                </c:pt>
                <c:pt idx="4412">
                  <c:v>4.4729701500000001</c:v>
                </c:pt>
                <c:pt idx="4413">
                  <c:v>4.4855943909999993</c:v>
                </c:pt>
                <c:pt idx="4414">
                  <c:v>4.4982542610000005</c:v>
                </c:pt>
                <c:pt idx="4415">
                  <c:v>4.4337479430000002</c:v>
                </c:pt>
                <c:pt idx="4416">
                  <c:v>4.4698196459999995</c:v>
                </c:pt>
                <c:pt idx="4417">
                  <c:v>4.4525314939999996</c:v>
                </c:pt>
                <c:pt idx="4418">
                  <c:v>4.4368730230000004</c:v>
                </c:pt>
                <c:pt idx="4419">
                  <c:v>4.4431297919999997</c:v>
                </c:pt>
                <c:pt idx="4420">
                  <c:v>4.4525314939999996</c:v>
                </c:pt>
                <c:pt idx="4421">
                  <c:v>4.4572398020000001</c:v>
                </c:pt>
                <c:pt idx="4422">
                  <c:v>4.4919198659999999</c:v>
                </c:pt>
                <c:pt idx="4423">
                  <c:v>4.4777000719999993</c:v>
                </c:pt>
                <c:pt idx="4424">
                  <c:v>4.4903376609999999</c:v>
                </c:pt>
                <c:pt idx="4425">
                  <c:v>4.405721089</c:v>
                </c:pt>
                <c:pt idx="4426">
                  <c:v>4.3732469309999997</c:v>
                </c:pt>
                <c:pt idx="4427">
                  <c:v>4.3840449669999995</c:v>
                </c:pt>
                <c:pt idx="4428">
                  <c:v>4.3563322979999999</c:v>
                </c:pt>
                <c:pt idx="4429">
                  <c:v>4.3917741690000005</c:v>
                </c:pt>
                <c:pt idx="4430">
                  <c:v>4.3670885699999999</c:v>
                </c:pt>
                <c:pt idx="4431">
                  <c:v>4.3394830860000004</c:v>
                </c:pt>
                <c:pt idx="4432">
                  <c:v>4.3578672840000001</c:v>
                </c:pt>
                <c:pt idx="4433">
                  <c:v>4.3394830860000004</c:v>
                </c:pt>
                <c:pt idx="4434">
                  <c:v>4.3394830860000004</c:v>
                </c:pt>
                <c:pt idx="4435">
                  <c:v>4.4792778230000003</c:v>
                </c:pt>
                <c:pt idx="4436">
                  <c:v>4.471394621</c:v>
                </c:pt>
                <c:pt idx="4437">
                  <c:v>4.4368730230000004</c:v>
                </c:pt>
                <c:pt idx="4438">
                  <c:v>4.4855943909999993</c:v>
                </c:pt>
                <c:pt idx="4439">
                  <c:v>4.4761228760000007</c:v>
                </c:pt>
                <c:pt idx="4440">
                  <c:v>4.4635252919999999</c:v>
                </c:pt>
                <c:pt idx="4441">
                  <c:v>4.4855943909999993</c:v>
                </c:pt>
                <c:pt idx="4442">
                  <c:v>4.4935026279999999</c:v>
                </c:pt>
                <c:pt idx="4443">
                  <c:v>4.5460478220000002</c:v>
                </c:pt>
                <c:pt idx="4444">
                  <c:v>4.4808561309999995</c:v>
                </c:pt>
                <c:pt idx="4445">
                  <c:v>4.5014248070000002</c:v>
                </c:pt>
                <c:pt idx="4446">
                  <c:v>4.4982542610000005</c:v>
                </c:pt>
                <c:pt idx="4447">
                  <c:v>4.4698196459999995</c:v>
                </c:pt>
                <c:pt idx="4448">
                  <c:v>4.5252752469999997</c:v>
                </c:pt>
                <c:pt idx="4449">
                  <c:v>4.5061848179999995</c:v>
                </c:pt>
                <c:pt idx="4450">
                  <c:v>4.4446953630000001</c:v>
                </c:pt>
                <c:pt idx="4451">
                  <c:v>4.5093609539999999</c:v>
                </c:pt>
                <c:pt idx="4452">
                  <c:v>4.474546235</c:v>
                </c:pt>
                <c:pt idx="4453">
                  <c:v>4.5061848179999995</c:v>
                </c:pt>
                <c:pt idx="4454">
                  <c:v>4.5157199440000007</c:v>
                </c:pt>
                <c:pt idx="4455">
                  <c:v>4.5220879009999999</c:v>
                </c:pt>
                <c:pt idx="4456">
                  <c:v>4.4682452259999996</c:v>
                </c:pt>
                <c:pt idx="4457">
                  <c:v>4.4588103440000006</c:v>
                </c:pt>
                <c:pt idx="4458">
                  <c:v>4.5300604780000002</c:v>
                </c:pt>
                <c:pt idx="4459">
                  <c:v>4.5252752469999997</c:v>
                </c:pt>
                <c:pt idx="4460">
                  <c:v>4.560484668</c:v>
                </c:pt>
                <c:pt idx="4461">
                  <c:v>4.5492520560000003</c:v>
                </c:pt>
                <c:pt idx="4462">
                  <c:v>4.547649657</c:v>
                </c:pt>
                <c:pt idx="4463">
                  <c:v>4.5173110919999999</c:v>
                </c:pt>
                <c:pt idx="4464">
                  <c:v>4.539646125</c:v>
                </c:pt>
                <c:pt idx="4465">
                  <c:v>4.5141293560000006</c:v>
                </c:pt>
                <c:pt idx="4466">
                  <c:v>4.5348507689999993</c:v>
                </c:pt>
                <c:pt idx="4467">
                  <c:v>4.5173110919999999</c:v>
                </c:pt>
                <c:pt idx="4468">
                  <c:v>4.5252752469999997</c:v>
                </c:pt>
                <c:pt idx="4469">
                  <c:v>4.547649657</c:v>
                </c:pt>
                <c:pt idx="4470">
                  <c:v>4.5252752469999997</c:v>
                </c:pt>
                <c:pt idx="4471">
                  <c:v>4.5093609539999999</c:v>
                </c:pt>
                <c:pt idx="4472">
                  <c:v>4.5492520560000003</c:v>
                </c:pt>
                <c:pt idx="4473">
                  <c:v>4.5268697620000005</c:v>
                </c:pt>
                <c:pt idx="4474">
                  <c:v>4.5030109180000002</c:v>
                </c:pt>
                <c:pt idx="4475">
                  <c:v>4.5444465520000001</c:v>
                </c:pt>
                <c:pt idx="4476">
                  <c:v>4.4777000719999993</c:v>
                </c:pt>
                <c:pt idx="4477">
                  <c:v>4.5444465520000001</c:v>
                </c:pt>
                <c:pt idx="4478">
                  <c:v>4.5685249389999996</c:v>
                </c:pt>
                <c:pt idx="4479">
                  <c:v>4.5636990769999999</c:v>
                </c:pt>
                <c:pt idx="4480">
                  <c:v>4.5862634670000002</c:v>
                </c:pt>
                <c:pt idx="4481">
                  <c:v>4.6219474140000001</c:v>
                </c:pt>
                <c:pt idx="4482">
                  <c:v>4.6203194089999995</c:v>
                </c:pt>
                <c:pt idx="4483">
                  <c:v>4.6333595189999999</c:v>
                </c:pt>
                <c:pt idx="4484">
                  <c:v>4.652988723</c:v>
                </c:pt>
                <c:pt idx="4485">
                  <c:v>4.6562683329999999</c:v>
                </c:pt>
                <c:pt idx="4486">
                  <c:v>4.6300960450000002</c:v>
                </c:pt>
                <c:pt idx="4487">
                  <c:v>4.66776518</c:v>
                </c:pt>
                <c:pt idx="4488">
                  <c:v>4.6431637480000001</c:v>
                </c:pt>
                <c:pt idx="4489">
                  <c:v>4.6268348699999997</c:v>
                </c:pt>
                <c:pt idx="4490">
                  <c:v>4.6398933690000002</c:v>
                </c:pt>
                <c:pt idx="4491">
                  <c:v>4.6398933690000002</c:v>
                </c:pt>
                <c:pt idx="4492">
                  <c:v>4.6024491609999991</c:v>
                </c:pt>
                <c:pt idx="4493">
                  <c:v>4.6268348699999997</c:v>
                </c:pt>
                <c:pt idx="4494">
                  <c:v>4.6317274949999998</c:v>
                </c:pt>
                <c:pt idx="4495">
                  <c:v>4.6991142049999999</c:v>
                </c:pt>
                <c:pt idx="4496">
                  <c:v>4.6300960450000002</c:v>
                </c:pt>
                <c:pt idx="4497">
                  <c:v>4.6398933690000002</c:v>
                </c:pt>
                <c:pt idx="4498">
                  <c:v>4.6792904150000005</c:v>
                </c:pt>
                <c:pt idx="4499">
                  <c:v>4.6497114240000004</c:v>
                </c:pt>
                <c:pt idx="4500">
                  <c:v>4.6562683329999999</c:v>
                </c:pt>
                <c:pt idx="4501">
                  <c:v>4.5975874640000001</c:v>
                </c:pt>
                <c:pt idx="4502">
                  <c:v>4.6317274949999998</c:v>
                </c:pt>
                <c:pt idx="4503">
                  <c:v>4.684238508</c:v>
                </c:pt>
                <c:pt idx="4504">
                  <c:v>4.6991142049999999</c:v>
                </c:pt>
                <c:pt idx="4505">
                  <c:v>4.72900747</c:v>
                </c:pt>
                <c:pt idx="4506">
                  <c:v>4.6974590190000001</c:v>
                </c:pt>
                <c:pt idx="4507">
                  <c:v>4.6579090040000004</c:v>
                </c:pt>
                <c:pt idx="4508">
                  <c:v>4.6891918339999998</c:v>
                </c:pt>
                <c:pt idx="4509">
                  <c:v>4.6628344880000006</c:v>
                </c:pt>
                <c:pt idx="4510">
                  <c:v>4.6743475480000001</c:v>
                </c:pt>
                <c:pt idx="4511">
                  <c:v>4.6776422119999994</c:v>
                </c:pt>
                <c:pt idx="4512">
                  <c:v>4.7073988839999998</c:v>
                </c:pt>
                <c:pt idx="4513">
                  <c:v>4.7456969319999995</c:v>
                </c:pt>
                <c:pt idx="4514">
                  <c:v>4.7173597809999999</c:v>
                </c:pt>
                <c:pt idx="4515">
                  <c:v>4.7256766269999995</c:v>
                </c:pt>
                <c:pt idx="4516">
                  <c:v>4.659550254</c:v>
                </c:pt>
                <c:pt idx="4517">
                  <c:v>4.6941503979999997</c:v>
                </c:pt>
                <c:pt idx="4518">
                  <c:v>4.6743475480000001</c:v>
                </c:pt>
                <c:pt idx="4519">
                  <c:v>4.7473691140000005</c:v>
                </c:pt>
                <c:pt idx="4520">
                  <c:v>4.6858890349999998</c:v>
                </c:pt>
                <c:pt idx="4521">
                  <c:v>4.7323406600000002</c:v>
                </c:pt>
                <c:pt idx="4522">
                  <c:v>4.7423543339999998</c:v>
                </c:pt>
                <c:pt idx="4523">
                  <c:v>4.6644774729999998</c:v>
                </c:pt>
                <c:pt idx="4524">
                  <c:v>4.7040832610000001</c:v>
                </c:pt>
                <c:pt idx="4525">
                  <c:v>4.7440253390000002</c:v>
                </c:pt>
                <c:pt idx="4526">
                  <c:v>4.7557388680000008</c:v>
                </c:pt>
                <c:pt idx="4527">
                  <c:v>4.7040832610000001</c:v>
                </c:pt>
                <c:pt idx="4528">
                  <c:v>4.7024263250000002</c:v>
                </c:pt>
                <c:pt idx="4529">
                  <c:v>4.615438835</c:v>
                </c:pt>
                <c:pt idx="4530">
                  <c:v>4.769161177</c:v>
                </c:pt>
                <c:pt idx="4531">
                  <c:v>4.7607678010000001</c:v>
                </c:pt>
                <c:pt idx="4532">
                  <c:v>4.7590909000000003</c:v>
                </c:pt>
                <c:pt idx="4533">
                  <c:v>4.7843065619999994</c:v>
                </c:pt>
                <c:pt idx="4534">
                  <c:v>4.7490418859999997</c:v>
                </c:pt>
                <c:pt idx="4535">
                  <c:v>4.7073988839999998</c:v>
                </c:pt>
                <c:pt idx="4536">
                  <c:v>4.7440253390000002</c:v>
                </c:pt>
                <c:pt idx="4537">
                  <c:v>4.7540637380000001</c:v>
                </c:pt>
                <c:pt idx="4538">
                  <c:v>4.7190219779999998</c:v>
                </c:pt>
                <c:pt idx="4539">
                  <c:v>4.7323406600000002</c:v>
                </c:pt>
                <c:pt idx="4540">
                  <c:v>4.7658020530000007</c:v>
                </c:pt>
                <c:pt idx="4541">
                  <c:v>4.7574145889999997</c:v>
                </c:pt>
                <c:pt idx="4542">
                  <c:v>4.7456969319999995</c:v>
                </c:pt>
                <c:pt idx="4543">
                  <c:v>4.7523891970000003</c:v>
                </c:pt>
                <c:pt idx="4544">
                  <c:v>4.7373448509999996</c:v>
                </c:pt>
                <c:pt idx="4545">
                  <c:v>4.7373448509999996</c:v>
                </c:pt>
                <c:pt idx="4546">
                  <c:v>4.7206847610000002</c:v>
                </c:pt>
                <c:pt idx="4547">
                  <c:v>4.7057407800000002</c:v>
                </c:pt>
                <c:pt idx="4548">
                  <c:v>4.6958044170000006</c:v>
                </c:pt>
                <c:pt idx="4549">
                  <c:v>4.66776518</c:v>
                </c:pt>
                <c:pt idx="4550">
                  <c:v>4.607316</c:v>
                </c:pt>
                <c:pt idx="4551">
                  <c:v>4.5428458460000005</c:v>
                </c:pt>
                <c:pt idx="4552">
                  <c:v>4.4855943909999993</c:v>
                </c:pt>
                <c:pt idx="4553">
                  <c:v>4.4982542610000005</c:v>
                </c:pt>
                <c:pt idx="4554">
                  <c:v>4.4415647729999996</c:v>
                </c:pt>
                <c:pt idx="4555">
                  <c:v>4.4950859479999998</c:v>
                </c:pt>
                <c:pt idx="4556">
                  <c:v>4.5077726060000005</c:v>
                </c:pt>
                <c:pt idx="4557">
                  <c:v>4.5173110919999999</c:v>
                </c:pt>
                <c:pt idx="4558">
                  <c:v>4.6089394220000006</c:v>
                </c:pt>
                <c:pt idx="4559">
                  <c:v>4.6562683329999999</c:v>
                </c:pt>
                <c:pt idx="4560">
                  <c:v>4.6958044170000006</c:v>
                </c:pt>
                <c:pt idx="4561">
                  <c:v>4.7057407800000002</c:v>
                </c:pt>
                <c:pt idx="4562">
                  <c:v>4.6908441059999992</c:v>
                </c:pt>
                <c:pt idx="4563">
                  <c:v>4.6941503979999997</c:v>
                </c:pt>
                <c:pt idx="4564">
                  <c:v>4.7007699730000008</c:v>
                </c:pt>
                <c:pt idx="4565">
                  <c:v>4.7057407800000002</c:v>
                </c:pt>
                <c:pt idx="4566">
                  <c:v>4.6941503979999997</c:v>
                </c:pt>
                <c:pt idx="4567">
                  <c:v>4.7173597809999999</c:v>
                </c:pt>
                <c:pt idx="4568">
                  <c:v>4.669409903</c:v>
                </c:pt>
                <c:pt idx="4569">
                  <c:v>4.7040832610000001</c:v>
                </c:pt>
                <c:pt idx="4570">
                  <c:v>4.7590909000000003</c:v>
                </c:pt>
                <c:pt idx="4571">
                  <c:v>4.6924969609999998</c:v>
                </c:pt>
                <c:pt idx="4572">
                  <c:v>4.7256766269999995</c:v>
                </c:pt>
                <c:pt idx="4573">
                  <c:v>4.7190219779999998</c:v>
                </c:pt>
                <c:pt idx="4574">
                  <c:v>4.7792527639999998</c:v>
                </c:pt>
                <c:pt idx="4575">
                  <c:v>4.7390140909999996</c:v>
                </c:pt>
                <c:pt idx="4576">
                  <c:v>4.7742043039999995</c:v>
                </c:pt>
                <c:pt idx="4577">
                  <c:v>4.7140371420000005</c:v>
                </c:pt>
                <c:pt idx="4578">
                  <c:v>4.7490418859999997</c:v>
                </c:pt>
                <c:pt idx="4579">
                  <c:v>4.7758865310000003</c:v>
                </c:pt>
                <c:pt idx="4580">
                  <c:v>4.7423543339999998</c:v>
                </c:pt>
                <c:pt idx="4581">
                  <c:v>4.7306737710000002</c:v>
                </c:pt>
                <c:pt idx="4582">
                  <c:v>4.7607678010000001</c:v>
                </c:pt>
                <c:pt idx="4583">
                  <c:v>4.7306737710000002</c:v>
                </c:pt>
                <c:pt idx="4584">
                  <c:v>4.7107168430000002</c:v>
                </c:pt>
                <c:pt idx="4585">
                  <c:v>4.6991142049999999</c:v>
                </c:pt>
                <c:pt idx="4586">
                  <c:v>4.7024263250000002</c:v>
                </c:pt>
                <c:pt idx="4587">
                  <c:v>4.7390140909999996</c:v>
                </c:pt>
                <c:pt idx="4588">
                  <c:v>4.7590909000000003</c:v>
                </c:pt>
                <c:pt idx="4589">
                  <c:v>4.72900747</c:v>
                </c:pt>
                <c:pt idx="4590">
                  <c:v>4.7590909000000003</c:v>
                </c:pt>
                <c:pt idx="4591">
                  <c:v>4.7273417550000003</c:v>
                </c:pt>
                <c:pt idx="4592">
                  <c:v>4.7674813190000007</c:v>
                </c:pt>
                <c:pt idx="4593">
                  <c:v>4.7658020530000007</c:v>
                </c:pt>
                <c:pt idx="4594">
                  <c:v>4.7140371420000005</c:v>
                </c:pt>
                <c:pt idx="4595">
                  <c:v>4.7356761999999994</c:v>
                </c:pt>
                <c:pt idx="4596">
                  <c:v>4.724012085</c:v>
                </c:pt>
                <c:pt idx="4597">
                  <c:v>4.7927414380000002</c:v>
                </c:pt>
                <c:pt idx="4598">
                  <c:v>4.7910532740000003</c:v>
                </c:pt>
                <c:pt idx="4599">
                  <c:v>4.7356761999999994</c:v>
                </c:pt>
                <c:pt idx="4600">
                  <c:v>4.7574145889999997</c:v>
                </c:pt>
                <c:pt idx="4601">
                  <c:v>4.7658020530000007</c:v>
                </c:pt>
                <c:pt idx="4602">
                  <c:v>4.7590909000000003</c:v>
                </c:pt>
                <c:pt idx="4603">
                  <c:v>4.7507152470000005</c:v>
                </c:pt>
                <c:pt idx="4604">
                  <c:v>4.7473691140000005</c:v>
                </c:pt>
                <c:pt idx="4605">
                  <c:v>4.7893657049999998</c:v>
                </c:pt>
                <c:pt idx="4606">
                  <c:v>4.7390140909999996</c:v>
                </c:pt>
                <c:pt idx="4607">
                  <c:v>4.7340081360000008</c:v>
                </c:pt>
                <c:pt idx="4608">
                  <c:v>4.7423543339999998</c:v>
                </c:pt>
                <c:pt idx="4609">
                  <c:v>4.7641233779999999</c:v>
                </c:pt>
                <c:pt idx="4610">
                  <c:v>4.8436638999999992</c:v>
                </c:pt>
                <c:pt idx="4611">
                  <c:v>4.7406839179999993</c:v>
                </c:pt>
                <c:pt idx="4612">
                  <c:v>4.7490418859999997</c:v>
                </c:pt>
                <c:pt idx="4613">
                  <c:v>4.7607678010000001</c:v>
                </c:pt>
                <c:pt idx="4614">
                  <c:v>4.7809367700000003</c:v>
                </c:pt>
                <c:pt idx="4615">
                  <c:v>4.7893657049999998</c:v>
                </c:pt>
                <c:pt idx="4616">
                  <c:v>4.7456969319999995</c:v>
                </c:pt>
                <c:pt idx="4617">
                  <c:v>4.7725226699999999</c:v>
                </c:pt>
                <c:pt idx="4618">
                  <c:v>4.7423543339999998</c:v>
                </c:pt>
                <c:pt idx="4619">
                  <c:v>4.7523891970000003</c:v>
                </c:pt>
                <c:pt idx="4620">
                  <c:v>4.7859923489999998</c:v>
                </c:pt>
                <c:pt idx="4621">
                  <c:v>4.7859923489999998</c:v>
                </c:pt>
                <c:pt idx="4622">
                  <c:v>4.7826213690000001</c:v>
                </c:pt>
                <c:pt idx="4623">
                  <c:v>4.7641233779999999</c:v>
                </c:pt>
                <c:pt idx="4624">
                  <c:v>4.7674813190000007</c:v>
                </c:pt>
                <c:pt idx="4625">
                  <c:v>4.7792527639999998</c:v>
                </c:pt>
                <c:pt idx="4626">
                  <c:v>4.7206847610000002</c:v>
                </c:pt>
                <c:pt idx="4627">
                  <c:v>4.7590909000000003</c:v>
                </c:pt>
                <c:pt idx="4628">
                  <c:v>4.7809367700000003</c:v>
                </c:pt>
                <c:pt idx="4629">
                  <c:v>4.7306737710000002</c:v>
                </c:pt>
                <c:pt idx="4630">
                  <c:v>4.7456969319999995</c:v>
                </c:pt>
                <c:pt idx="4631">
                  <c:v>4.814741776</c:v>
                </c:pt>
                <c:pt idx="4632">
                  <c:v>4.7961195500000002</c:v>
                </c:pt>
                <c:pt idx="4633">
                  <c:v>4.7910532740000003</c:v>
                </c:pt>
                <c:pt idx="4634">
                  <c:v>4.8164382869999995</c:v>
                </c:pt>
                <c:pt idx="4635">
                  <c:v>4.7978095000000005</c:v>
                </c:pt>
                <c:pt idx="4636">
                  <c:v>4.7910532740000003</c:v>
                </c:pt>
                <c:pt idx="4637">
                  <c:v>4.8062681810000001</c:v>
                </c:pt>
                <c:pt idx="4638">
                  <c:v>4.7607678010000001</c:v>
                </c:pt>
                <c:pt idx="4639">
                  <c:v>4.7742043039999995</c:v>
                </c:pt>
                <c:pt idx="4640">
                  <c:v>4.7540637380000001</c:v>
                </c:pt>
                <c:pt idx="4641">
                  <c:v>4.769161177</c:v>
                </c:pt>
                <c:pt idx="4642">
                  <c:v>4.8079617060000004</c:v>
                </c:pt>
                <c:pt idx="4643">
                  <c:v>4.7725226699999999</c:v>
                </c:pt>
                <c:pt idx="4644">
                  <c:v>4.7893657049999998</c:v>
                </c:pt>
                <c:pt idx="4645">
                  <c:v>4.7674813190000007</c:v>
                </c:pt>
                <c:pt idx="4646">
                  <c:v>4.7557388680000008</c:v>
                </c:pt>
                <c:pt idx="4647">
                  <c:v>4.7658020530000007</c:v>
                </c:pt>
                <c:pt idx="4648">
                  <c:v>4.7708416280000003</c:v>
                </c:pt>
                <c:pt idx="4649">
                  <c:v>4.7590909000000003</c:v>
                </c:pt>
                <c:pt idx="4650">
                  <c:v>4.72900747</c:v>
                </c:pt>
                <c:pt idx="4651">
                  <c:v>4.7893657049999998</c:v>
                </c:pt>
                <c:pt idx="4652">
                  <c:v>4.7223481300000003</c:v>
                </c:pt>
                <c:pt idx="4653">
                  <c:v>4.769161177</c:v>
                </c:pt>
                <c:pt idx="4654">
                  <c:v>4.7708416280000003</c:v>
                </c:pt>
                <c:pt idx="4655">
                  <c:v>4.8164382869999995</c:v>
                </c:pt>
                <c:pt idx="4656">
                  <c:v>4.8266299120000005</c:v>
                </c:pt>
                <c:pt idx="4657">
                  <c:v>4.7859923489999998</c:v>
                </c:pt>
                <c:pt idx="4658">
                  <c:v>4.7927414380000002</c:v>
                </c:pt>
                <c:pt idx="4659">
                  <c:v>4.7440253390000002</c:v>
                </c:pt>
                <c:pt idx="4660">
                  <c:v>4.7725226699999999</c:v>
                </c:pt>
                <c:pt idx="4661">
                  <c:v>4.8011911840000003</c:v>
                </c:pt>
                <c:pt idx="4662">
                  <c:v>4.8079617060000004</c:v>
                </c:pt>
                <c:pt idx="4663">
                  <c:v>4.8096558280000004</c:v>
                </c:pt>
                <c:pt idx="4664">
                  <c:v>4.7658020530000007</c:v>
                </c:pt>
                <c:pt idx="4665">
                  <c:v>4.7624452939999999</c:v>
                </c:pt>
                <c:pt idx="4666">
                  <c:v>4.8130458630000001</c:v>
                </c:pt>
                <c:pt idx="4667">
                  <c:v>4.7557388680000008</c:v>
                </c:pt>
                <c:pt idx="4668">
                  <c:v>4.8351394049999996</c:v>
                </c:pt>
                <c:pt idx="4669">
                  <c:v>4.7758865310000003</c:v>
                </c:pt>
                <c:pt idx="4670">
                  <c:v>4.8079617060000004</c:v>
                </c:pt>
                <c:pt idx="4671">
                  <c:v>4.7792527639999998</c:v>
                </c:pt>
                <c:pt idx="4672">
                  <c:v>4.7978095000000005</c:v>
                </c:pt>
                <c:pt idx="4673">
                  <c:v>4.7456969319999995</c:v>
                </c:pt>
                <c:pt idx="4674">
                  <c:v>4.7456969319999995</c:v>
                </c:pt>
                <c:pt idx="4675">
                  <c:v>4.8181353950000005</c:v>
                </c:pt>
                <c:pt idx="4676">
                  <c:v>4.7961195500000002</c:v>
                </c:pt>
                <c:pt idx="4677">
                  <c:v>4.7708416280000003</c:v>
                </c:pt>
                <c:pt idx="4678">
                  <c:v>4.6317274949999998</c:v>
                </c:pt>
                <c:pt idx="4679">
                  <c:v>4.7440253390000002</c:v>
                </c:pt>
                <c:pt idx="4680">
                  <c:v>4.7040832610000001</c:v>
                </c:pt>
                <c:pt idx="4681">
                  <c:v>4.7809367700000003</c:v>
                </c:pt>
                <c:pt idx="4682">
                  <c:v>4.7406839179999993</c:v>
                </c:pt>
                <c:pt idx="4683">
                  <c:v>4.7944301969999996</c:v>
                </c:pt>
                <c:pt idx="4684">
                  <c:v>4.7742043039999995</c:v>
                </c:pt>
                <c:pt idx="4685">
                  <c:v>4.7893657049999998</c:v>
                </c:pt>
                <c:pt idx="4686">
                  <c:v>4.7742043039999995</c:v>
                </c:pt>
                <c:pt idx="4687">
                  <c:v>4.7927414380000002</c:v>
                </c:pt>
                <c:pt idx="4688">
                  <c:v>4.811350547</c:v>
                </c:pt>
                <c:pt idx="4689">
                  <c:v>4.7624452939999999</c:v>
                </c:pt>
                <c:pt idx="4690">
                  <c:v>4.8096558280000004</c:v>
                </c:pt>
                <c:pt idx="4691">
                  <c:v>4.7590909000000003</c:v>
                </c:pt>
                <c:pt idx="4692">
                  <c:v>4.7557388680000008</c:v>
                </c:pt>
                <c:pt idx="4693">
                  <c:v>4.7140371420000005</c:v>
                </c:pt>
                <c:pt idx="4694">
                  <c:v>4.7107168430000002</c:v>
                </c:pt>
                <c:pt idx="4695">
                  <c:v>4.7742043039999995</c:v>
                </c:pt>
                <c:pt idx="4696">
                  <c:v>4.7843065619999994</c:v>
                </c:pt>
                <c:pt idx="4697">
                  <c:v>4.8079617060000004</c:v>
                </c:pt>
                <c:pt idx="4698">
                  <c:v>4.7557388680000008</c:v>
                </c:pt>
                <c:pt idx="4699">
                  <c:v>4.7809367700000003</c:v>
                </c:pt>
                <c:pt idx="4700">
                  <c:v>4.8215314060000001</c:v>
                </c:pt>
                <c:pt idx="4701">
                  <c:v>4.7641233779999999</c:v>
                </c:pt>
                <c:pt idx="4702">
                  <c:v>4.8079617060000004</c:v>
                </c:pt>
                <c:pt idx="4703">
                  <c:v>4.8232303089999995</c:v>
                </c:pt>
                <c:pt idx="4704">
                  <c:v>4.7893657049999998</c:v>
                </c:pt>
                <c:pt idx="4705">
                  <c:v>4.8011911840000003</c:v>
                </c:pt>
                <c:pt idx="4706">
                  <c:v>4.8402523000000004</c:v>
                </c:pt>
                <c:pt idx="4707">
                  <c:v>4.8028829200000001</c:v>
                </c:pt>
                <c:pt idx="4708">
                  <c:v>4.7910532740000003</c:v>
                </c:pt>
                <c:pt idx="4709">
                  <c:v>4.8351394049999996</c:v>
                </c:pt>
                <c:pt idx="4710">
                  <c:v>4.7742043039999995</c:v>
                </c:pt>
                <c:pt idx="4711">
                  <c:v>4.7876787299999997</c:v>
                </c:pt>
                <c:pt idx="4712">
                  <c:v>4.7540637380000001</c:v>
                </c:pt>
                <c:pt idx="4713">
                  <c:v>4.7742043039999995</c:v>
                </c:pt>
                <c:pt idx="4714">
                  <c:v>4.8522034240000007</c:v>
                </c:pt>
                <c:pt idx="4715">
                  <c:v>4.8232303089999995</c:v>
                </c:pt>
                <c:pt idx="4716">
                  <c:v>4.7910532740000003</c:v>
                </c:pt>
                <c:pt idx="4717">
                  <c:v>4.7107168430000002</c:v>
                </c:pt>
                <c:pt idx="4718">
                  <c:v>4.8232303089999995</c:v>
                </c:pt>
                <c:pt idx="4719">
                  <c:v>4.7978095000000005</c:v>
                </c:pt>
                <c:pt idx="4720">
                  <c:v>4.7809367700000003</c:v>
                </c:pt>
                <c:pt idx="4721">
                  <c:v>4.7995000440000002</c:v>
                </c:pt>
                <c:pt idx="4722">
                  <c:v>4.7978095000000005</c:v>
                </c:pt>
                <c:pt idx="4723">
                  <c:v>4.7607678010000001</c:v>
                </c:pt>
                <c:pt idx="4724">
                  <c:v>4.7742043039999995</c:v>
                </c:pt>
                <c:pt idx="4725">
                  <c:v>4.8249298109999996</c:v>
                </c:pt>
                <c:pt idx="4726">
                  <c:v>4.7961195500000002</c:v>
                </c:pt>
                <c:pt idx="4727">
                  <c:v>4.8028829200000001</c:v>
                </c:pt>
                <c:pt idx="4728">
                  <c:v>4.8385474009999996</c:v>
                </c:pt>
                <c:pt idx="4729">
                  <c:v>4.8232303089999995</c:v>
                </c:pt>
                <c:pt idx="4730">
                  <c:v>4.8368431030000005</c:v>
                </c:pt>
                <c:pt idx="4731">
                  <c:v>4.7809367700000003</c:v>
                </c:pt>
                <c:pt idx="4732">
                  <c:v>4.8198331019999996</c:v>
                </c:pt>
                <c:pt idx="4733">
                  <c:v>4.7910532740000003</c:v>
                </c:pt>
                <c:pt idx="4734">
                  <c:v>4.7910532740000003</c:v>
                </c:pt>
                <c:pt idx="4735">
                  <c:v>4.8062681810000001</c:v>
                </c:pt>
                <c:pt idx="4736">
                  <c:v>4.8079617060000004</c:v>
                </c:pt>
                <c:pt idx="4737">
                  <c:v>4.8402523000000004</c:v>
                </c:pt>
                <c:pt idx="4738">
                  <c:v>4.8215314060000001</c:v>
                </c:pt>
                <c:pt idx="4739">
                  <c:v>4.845370602</c:v>
                </c:pt>
                <c:pt idx="4740">
                  <c:v>4.8215314060000001</c:v>
                </c:pt>
                <c:pt idx="4741">
                  <c:v>4.8198331019999996</c:v>
                </c:pt>
                <c:pt idx="4742">
                  <c:v>4.8130458630000001</c:v>
                </c:pt>
                <c:pt idx="4743">
                  <c:v>4.8504943160000007</c:v>
                </c:pt>
                <c:pt idx="4744">
                  <c:v>4.8045752530000003</c:v>
                </c:pt>
                <c:pt idx="4745">
                  <c:v>4.8334363070000004</c:v>
                </c:pt>
                <c:pt idx="4746">
                  <c:v>4.7961195500000002</c:v>
                </c:pt>
                <c:pt idx="4747">
                  <c:v>4.8402523000000004</c:v>
                </c:pt>
                <c:pt idx="4748">
                  <c:v>4.8249298109999996</c:v>
                </c:pt>
                <c:pt idx="4749">
                  <c:v>4.8096558280000004</c:v>
                </c:pt>
                <c:pt idx="4750">
                  <c:v>4.7995000440000002</c:v>
                </c:pt>
                <c:pt idx="4751">
                  <c:v>4.8402523000000004</c:v>
                </c:pt>
                <c:pt idx="4752">
                  <c:v>4.8504943160000007</c:v>
                </c:pt>
                <c:pt idx="4753">
                  <c:v>4.8368431030000005</c:v>
                </c:pt>
                <c:pt idx="4754">
                  <c:v>4.8249298109999996</c:v>
                </c:pt>
                <c:pt idx="4755">
                  <c:v>4.8164382869999995</c:v>
                </c:pt>
                <c:pt idx="4756">
                  <c:v>4.8470779049999999</c:v>
                </c:pt>
                <c:pt idx="4757">
                  <c:v>4.862470729</c:v>
                </c:pt>
                <c:pt idx="4758">
                  <c:v>4.7910532740000003</c:v>
                </c:pt>
                <c:pt idx="4759">
                  <c:v>4.8813505809999995</c:v>
                </c:pt>
                <c:pt idx="4760">
                  <c:v>4.8351394049999996</c:v>
                </c:pt>
                <c:pt idx="4761">
                  <c:v>4.8266299120000005</c:v>
                </c:pt>
                <c:pt idx="4762">
                  <c:v>4.860758004</c:v>
                </c:pt>
                <c:pt idx="4763">
                  <c:v>4.8385474009999996</c:v>
                </c:pt>
                <c:pt idx="4764">
                  <c:v>4.8334363070000004</c:v>
                </c:pt>
                <c:pt idx="4765">
                  <c:v>4.7927414380000002</c:v>
                </c:pt>
                <c:pt idx="4766">
                  <c:v>4.8096558280000004</c:v>
                </c:pt>
                <c:pt idx="4767">
                  <c:v>4.8181353950000005</c:v>
                </c:pt>
                <c:pt idx="4768">
                  <c:v>4.8062681810000001</c:v>
                </c:pt>
                <c:pt idx="4769">
                  <c:v>4.845370602</c:v>
                </c:pt>
                <c:pt idx="4770">
                  <c:v>4.8283306119999994</c:v>
                </c:pt>
                <c:pt idx="4771">
                  <c:v>4.8249298109999996</c:v>
                </c:pt>
                <c:pt idx="4772">
                  <c:v>4.7944301969999996</c:v>
                </c:pt>
                <c:pt idx="4773">
                  <c:v>4.8011911840000003</c:v>
                </c:pt>
                <c:pt idx="4774">
                  <c:v>4.8283306119999994</c:v>
                </c:pt>
                <c:pt idx="4775">
                  <c:v>4.845370602</c:v>
                </c:pt>
                <c:pt idx="4776">
                  <c:v>4.845370602</c:v>
                </c:pt>
                <c:pt idx="4777">
                  <c:v>4.8522034240000007</c:v>
                </c:pt>
                <c:pt idx="4778">
                  <c:v>4.8249298109999996</c:v>
                </c:pt>
                <c:pt idx="4779">
                  <c:v>4.8334363070000004</c:v>
                </c:pt>
                <c:pt idx="4780">
                  <c:v>4.8504943160000007</c:v>
                </c:pt>
                <c:pt idx="4781">
                  <c:v>4.8334363070000004</c:v>
                </c:pt>
                <c:pt idx="4782">
                  <c:v>4.860758004</c:v>
                </c:pt>
                <c:pt idx="4783">
                  <c:v>4.862470729</c:v>
                </c:pt>
                <c:pt idx="4784">
                  <c:v>4.7859923489999998</c:v>
                </c:pt>
                <c:pt idx="4785">
                  <c:v>4.8215314060000001</c:v>
                </c:pt>
                <c:pt idx="4786">
                  <c:v>4.8385474009999996</c:v>
                </c:pt>
                <c:pt idx="4787">
                  <c:v>4.8436638999999992</c:v>
                </c:pt>
                <c:pt idx="4788">
                  <c:v>4.8385474009999996</c:v>
                </c:pt>
                <c:pt idx="4789">
                  <c:v>4.8096558280000004</c:v>
                </c:pt>
                <c:pt idx="4790">
                  <c:v>4.7927414380000002</c:v>
                </c:pt>
                <c:pt idx="4791">
                  <c:v>4.862470729</c:v>
                </c:pt>
                <c:pt idx="4792">
                  <c:v>4.8693276660000002</c:v>
                </c:pt>
                <c:pt idx="4793">
                  <c:v>4.811350547</c:v>
                </c:pt>
                <c:pt idx="4794">
                  <c:v>4.8368431030000005</c:v>
                </c:pt>
                <c:pt idx="4795">
                  <c:v>4.8676125260000003</c:v>
                </c:pt>
                <c:pt idx="4796">
                  <c:v>4.8198331019999996</c:v>
                </c:pt>
                <c:pt idx="4797">
                  <c:v>4.8487858100000008</c:v>
                </c:pt>
                <c:pt idx="4798">
                  <c:v>4.8470779049999999</c:v>
                </c:pt>
                <c:pt idx="4799">
                  <c:v>4.8710434100000004</c:v>
                </c:pt>
                <c:pt idx="4800">
                  <c:v>4.8761942719999993</c:v>
                </c:pt>
                <c:pt idx="4801">
                  <c:v>4.8419578000000003</c:v>
                </c:pt>
                <c:pt idx="4802">
                  <c:v>4.8882341409999999</c:v>
                </c:pt>
                <c:pt idx="4803">
                  <c:v>4.879631206</c:v>
                </c:pt>
                <c:pt idx="4804">
                  <c:v>4.8436638999999992</c:v>
                </c:pt>
                <c:pt idx="4805">
                  <c:v>4.7859923489999998</c:v>
                </c:pt>
                <c:pt idx="4806">
                  <c:v>4.8436638999999992</c:v>
                </c:pt>
                <c:pt idx="4807">
                  <c:v>4.853913135</c:v>
                </c:pt>
                <c:pt idx="4808">
                  <c:v>4.845370602</c:v>
                </c:pt>
                <c:pt idx="4809">
                  <c:v>4.8249298109999996</c:v>
                </c:pt>
                <c:pt idx="4810">
                  <c:v>4.860758004</c:v>
                </c:pt>
                <c:pt idx="4811">
                  <c:v>4.8899565479999998</c:v>
                </c:pt>
                <c:pt idx="4812">
                  <c:v>4.8045752530000003</c:v>
                </c:pt>
                <c:pt idx="4813">
                  <c:v>4.8011911840000003</c:v>
                </c:pt>
                <c:pt idx="4814">
                  <c:v>4.8249298109999996</c:v>
                </c:pt>
                <c:pt idx="4815">
                  <c:v>4.8232303089999995</c:v>
                </c:pt>
                <c:pt idx="4816">
                  <c:v>4.7859923489999998</c:v>
                </c:pt>
                <c:pt idx="4817">
                  <c:v>4.8130458630000001</c:v>
                </c:pt>
                <c:pt idx="4818">
                  <c:v>4.8266299120000005</c:v>
                </c:pt>
                <c:pt idx="4819">
                  <c:v>4.8899565479999998</c:v>
                </c:pt>
                <c:pt idx="4820">
                  <c:v>4.8573343640000006</c:v>
                </c:pt>
                <c:pt idx="4821">
                  <c:v>4.8011911840000003</c:v>
                </c:pt>
                <c:pt idx="4822">
                  <c:v>4.8727597600000001</c:v>
                </c:pt>
                <c:pt idx="4823">
                  <c:v>4.7273417550000003</c:v>
                </c:pt>
                <c:pt idx="4824">
                  <c:v>4.8470779049999999</c:v>
                </c:pt>
                <c:pt idx="4825">
                  <c:v>4.8487858100000008</c:v>
                </c:pt>
                <c:pt idx="4826">
                  <c:v>4.8266299120000005</c:v>
                </c:pt>
                <c:pt idx="4827">
                  <c:v>4.8419578000000003</c:v>
                </c:pt>
                <c:pt idx="4828">
                  <c:v>4.8641840580000002</c:v>
                </c:pt>
                <c:pt idx="4829">
                  <c:v>4.8676125260000003</c:v>
                </c:pt>
                <c:pt idx="4830">
                  <c:v>4.879631206</c:v>
                </c:pt>
                <c:pt idx="4831">
                  <c:v>4.9210638499999995</c:v>
                </c:pt>
                <c:pt idx="4832">
                  <c:v>4.8676125260000003</c:v>
                </c:pt>
                <c:pt idx="4833">
                  <c:v>4.8402523000000004</c:v>
                </c:pt>
                <c:pt idx="4834">
                  <c:v>4.8045752530000003</c:v>
                </c:pt>
                <c:pt idx="4835">
                  <c:v>4.8300319099999998</c:v>
                </c:pt>
                <c:pt idx="4836">
                  <c:v>4.8164382869999995</c:v>
                </c:pt>
                <c:pt idx="4837">
                  <c:v>4.8334363070000004</c:v>
                </c:pt>
                <c:pt idx="4838">
                  <c:v>4.8283306119999994</c:v>
                </c:pt>
                <c:pt idx="4839">
                  <c:v>4.8641840580000002</c:v>
                </c:pt>
                <c:pt idx="4840">
                  <c:v>4.8436638999999992</c:v>
                </c:pt>
                <c:pt idx="4841">
                  <c:v>4.8899565479999998</c:v>
                </c:pt>
                <c:pt idx="4842">
                  <c:v>4.8813505809999995</c:v>
                </c:pt>
                <c:pt idx="4843">
                  <c:v>4.8761942719999993</c:v>
                </c:pt>
                <c:pt idx="4844">
                  <c:v>4.879631206</c:v>
                </c:pt>
                <c:pt idx="4845">
                  <c:v>4.7944301969999996</c:v>
                </c:pt>
                <c:pt idx="4846">
                  <c:v>4.8641840580000002</c:v>
                </c:pt>
                <c:pt idx="4847">
                  <c:v>4.8249298109999996</c:v>
                </c:pt>
                <c:pt idx="4848">
                  <c:v>4.8402523000000004</c:v>
                </c:pt>
                <c:pt idx="4849">
                  <c:v>4.811350547</c:v>
                </c:pt>
                <c:pt idx="4850">
                  <c:v>4.8402523000000004</c:v>
                </c:pt>
                <c:pt idx="4851">
                  <c:v>4.8727597600000001</c:v>
                </c:pt>
                <c:pt idx="4852">
                  <c:v>4.862470729</c:v>
                </c:pt>
                <c:pt idx="4853">
                  <c:v>4.8232303089999995</c:v>
                </c:pt>
                <c:pt idx="4854">
                  <c:v>4.8641840580000002</c:v>
                </c:pt>
                <c:pt idx="4855">
                  <c:v>4.8351394049999996</c:v>
                </c:pt>
                <c:pt idx="4856">
                  <c:v>4.8198331019999996</c:v>
                </c:pt>
                <c:pt idx="4857">
                  <c:v>4.8249298109999996</c:v>
                </c:pt>
                <c:pt idx="4858">
                  <c:v>4.8470779049999999</c:v>
                </c:pt>
                <c:pt idx="4859">
                  <c:v>4.8419578000000003</c:v>
                </c:pt>
                <c:pt idx="4860">
                  <c:v>4.8249298109999996</c:v>
                </c:pt>
                <c:pt idx="4861">
                  <c:v>4.8504943160000007</c:v>
                </c:pt>
                <c:pt idx="4862">
                  <c:v>4.8522034240000007</c:v>
                </c:pt>
                <c:pt idx="4863">
                  <c:v>4.8693276660000002</c:v>
                </c:pt>
                <c:pt idx="4864">
                  <c:v>4.8813505809999995</c:v>
                </c:pt>
                <c:pt idx="4865">
                  <c:v>4.8813505809999995</c:v>
                </c:pt>
                <c:pt idx="4866">
                  <c:v>4.860758004</c:v>
                </c:pt>
                <c:pt idx="4867">
                  <c:v>4.845370602</c:v>
                </c:pt>
                <c:pt idx="4868">
                  <c:v>4.8727597600000001</c:v>
                </c:pt>
                <c:pt idx="4869">
                  <c:v>4.8470779049999999</c:v>
                </c:pt>
                <c:pt idx="4870">
                  <c:v>4.862470729</c:v>
                </c:pt>
                <c:pt idx="4871">
                  <c:v>4.8641840580000002</c:v>
                </c:pt>
                <c:pt idx="4872">
                  <c:v>4.8300319099999998</c:v>
                </c:pt>
                <c:pt idx="4873">
                  <c:v>4.8641840580000002</c:v>
                </c:pt>
                <c:pt idx="4874">
                  <c:v>4.8368431030000005</c:v>
                </c:pt>
                <c:pt idx="4875">
                  <c:v>4.7206847610000002</c:v>
                </c:pt>
                <c:pt idx="4876">
                  <c:v>4.6366252929999998</c:v>
                </c:pt>
                <c:pt idx="4877">
                  <c:v>4.309014941</c:v>
                </c:pt>
                <c:pt idx="4878">
                  <c:v>4.1525321160000006</c:v>
                </c:pt>
                <c:pt idx="4879">
                  <c:v>3.8604861619999999</c:v>
                </c:pt>
                <c:pt idx="4880">
                  <c:v>3.5102011160000002</c:v>
                </c:pt>
                <c:pt idx="4881">
                  <c:v>3.3518841510000001</c:v>
                </c:pt>
                <c:pt idx="4882">
                  <c:v>2.9092631099999999</c:v>
                </c:pt>
                <c:pt idx="4883">
                  <c:v>2.6128711880000002</c:v>
                </c:pt>
                <c:pt idx="4884">
                  <c:v>2.4086572240000002</c:v>
                </c:pt>
                <c:pt idx="4885">
                  <c:v>1.4025553210000001</c:v>
                </c:pt>
                <c:pt idx="4886">
                  <c:v>0.38576959900000002</c:v>
                </c:pt>
                <c:pt idx="4887">
                  <c:v>0.303911406</c:v>
                </c:pt>
                <c:pt idx="4888">
                  <c:v>0.11960683500000001</c:v>
                </c:pt>
                <c:pt idx="4889">
                  <c:v>7.7138465999999989E-2</c:v>
                </c:pt>
                <c:pt idx="4890">
                  <c:v>1.0000000000000001E-5</c:v>
                </c:pt>
                <c:pt idx="4891">
                  <c:v>1.0000000000000001E-5</c:v>
                </c:pt>
                <c:pt idx="4892">
                  <c:v>1.0000000000000001E-5</c:v>
                </c:pt>
                <c:pt idx="4893">
                  <c:v>1.0000000000000001E-5</c:v>
                </c:pt>
                <c:pt idx="4894">
                  <c:v>1.0000000000000001E-5</c:v>
                </c:pt>
                <c:pt idx="4895">
                  <c:v>1.0000000000000001E-5</c:v>
                </c:pt>
                <c:pt idx="4896">
                  <c:v>1.0000000000000001E-5</c:v>
                </c:pt>
                <c:pt idx="4897">
                  <c:v>1.0000000000000001E-5</c:v>
                </c:pt>
                <c:pt idx="4898">
                  <c:v>1.0000000000000001E-5</c:v>
                </c:pt>
                <c:pt idx="4899">
                  <c:v>1.0000000000000001E-5</c:v>
                </c:pt>
                <c:pt idx="4900">
                  <c:v>1.0000000000000001E-5</c:v>
                </c:pt>
                <c:pt idx="4901">
                  <c:v>1.0000000000000001E-5</c:v>
                </c:pt>
                <c:pt idx="4902">
                  <c:v>1.0000000000000001E-5</c:v>
                </c:pt>
                <c:pt idx="4903">
                  <c:v>1.0000000000000001E-5</c:v>
                </c:pt>
                <c:pt idx="4904">
                  <c:v>1.0000000000000001E-5</c:v>
                </c:pt>
                <c:pt idx="4905">
                  <c:v>1.0000000000000001E-5</c:v>
                </c:pt>
                <c:pt idx="4906">
                  <c:v>1.0000000000000001E-5</c:v>
                </c:pt>
                <c:pt idx="4907">
                  <c:v>1.0000000000000001E-5</c:v>
                </c:pt>
                <c:pt idx="4908">
                  <c:v>1.0000000000000001E-5</c:v>
                </c:pt>
                <c:pt idx="4909">
                  <c:v>3.7742089999999997E-3</c:v>
                </c:pt>
                <c:pt idx="4910">
                  <c:v>1.0000000000000001E-5</c:v>
                </c:pt>
                <c:pt idx="4911">
                  <c:v>1.0000000000000001E-5</c:v>
                </c:pt>
                <c:pt idx="4912">
                  <c:v>1.0000000000000001E-5</c:v>
                </c:pt>
                <c:pt idx="4913">
                  <c:v>1.0000000000000001E-5</c:v>
                </c:pt>
                <c:pt idx="4914">
                  <c:v>1.4263959999999999E-3</c:v>
                </c:pt>
                <c:pt idx="4915">
                  <c:v>2.5825279999999997E-3</c:v>
                </c:pt>
                <c:pt idx="4916">
                  <c:v>1.0000000000000001E-5</c:v>
                </c:pt>
                <c:pt idx="4917">
                  <c:v>1.0000000000000001E-5</c:v>
                </c:pt>
                <c:pt idx="4918">
                  <c:v>1.0000000000000001E-5</c:v>
                </c:pt>
                <c:pt idx="4919">
                  <c:v>1.0000000000000001E-5</c:v>
                </c:pt>
                <c:pt idx="4920">
                  <c:v>2.0853259999999998E-3</c:v>
                </c:pt>
                <c:pt idx="4921">
                  <c:v>1.0000000000000001E-5</c:v>
                </c:pt>
                <c:pt idx="4922">
                  <c:v>1.0000000000000001E-5</c:v>
                </c:pt>
                <c:pt idx="4923">
                  <c:v>1.0000000000000001E-5</c:v>
                </c:pt>
                <c:pt idx="4924">
                  <c:v>1.0000000000000001E-5</c:v>
                </c:pt>
                <c:pt idx="4925">
                  <c:v>1.0000000000000001E-5</c:v>
                </c:pt>
                <c:pt idx="4926">
                  <c:v>1.0000000000000001E-5</c:v>
                </c:pt>
                <c:pt idx="4927">
                  <c:v>1.0000000000000001E-5</c:v>
                </c:pt>
                <c:pt idx="4928">
                  <c:v>1.0000000000000001E-5</c:v>
                </c:pt>
                <c:pt idx="4929">
                  <c:v>1.0000000000000001E-5</c:v>
                </c:pt>
                <c:pt idx="4930">
                  <c:v>1.0000000000000001E-5</c:v>
                </c:pt>
                <c:pt idx="4931">
                  <c:v>6.2286219999999996E-3</c:v>
                </c:pt>
                <c:pt idx="4932">
                  <c:v>1.0000000000000001E-5</c:v>
                </c:pt>
                <c:pt idx="4933">
                  <c:v>6.9180869999999998E-3</c:v>
                </c:pt>
                <c:pt idx="4934">
                  <c:v>1.6451784000000001E-2</c:v>
                </c:pt>
                <c:pt idx="4935">
                  <c:v>1.9291633000000002E-2</c:v>
                </c:pt>
                <c:pt idx="4936">
                  <c:v>2.7016991999999997E-2</c:v>
                </c:pt>
                <c:pt idx="4937">
                  <c:v>3.7942767000000002E-2</c:v>
                </c:pt>
                <c:pt idx="4938">
                  <c:v>4.4148809999999997E-2</c:v>
                </c:pt>
                <c:pt idx="4939">
                  <c:v>5.2633954000000004E-2</c:v>
                </c:pt>
                <c:pt idx="4940">
                  <c:v>7.2093316000000005E-2</c:v>
                </c:pt>
                <c:pt idx="4941">
                  <c:v>8.0101749E-2</c:v>
                </c:pt>
                <c:pt idx="4942">
                  <c:v>0.27711561600000001</c:v>
                </c:pt>
                <c:pt idx="4943">
                  <c:v>0.405416108</c:v>
                </c:pt>
                <c:pt idx="4944">
                  <c:v>0.67521953699999993</c:v>
                </c:pt>
                <c:pt idx="4945">
                  <c:v>0.86223768500000009</c:v>
                </c:pt>
                <c:pt idx="4946">
                  <c:v>1.6586242090000001</c:v>
                </c:pt>
                <c:pt idx="4947">
                  <c:v>2.014670373</c:v>
                </c:pt>
                <c:pt idx="4948">
                  <c:v>1.999116023</c:v>
                </c:pt>
                <c:pt idx="4949">
                  <c:v>2.2455772510000003</c:v>
                </c:pt>
                <c:pt idx="4950">
                  <c:v>2.4959047070000002</c:v>
                </c:pt>
                <c:pt idx="4951">
                  <c:v>2.6715112049999998</c:v>
                </c:pt>
                <c:pt idx="4952">
                  <c:v>3.6566214289999999</c:v>
                </c:pt>
                <c:pt idx="4953">
                  <c:v>2.229025311</c:v>
                </c:pt>
                <c:pt idx="4954">
                  <c:v>3.0316844769999998</c:v>
                </c:pt>
                <c:pt idx="4955">
                  <c:v>4.7040832610000001</c:v>
                </c:pt>
                <c:pt idx="4956">
                  <c:v>4.5975874640000001</c:v>
                </c:pt>
                <c:pt idx="4957">
                  <c:v>5.5923970760000001</c:v>
                </c:pt>
                <c:pt idx="4958">
                  <c:v>5.8606663829999999</c:v>
                </c:pt>
                <c:pt idx="4959">
                  <c:v>6.3844868969999995</c:v>
                </c:pt>
                <c:pt idx="4960">
                  <c:v>6.2070608080000005</c:v>
                </c:pt>
                <c:pt idx="4961">
                  <c:v>5.9985322759999997</c:v>
                </c:pt>
                <c:pt idx="4962">
                  <c:v>5.823619613</c:v>
                </c:pt>
                <c:pt idx="4963">
                  <c:v>5.5414063749999993</c:v>
                </c:pt>
                <c:pt idx="4964">
                  <c:v>5.2247919300000003</c:v>
                </c:pt>
                <c:pt idx="4965">
                  <c:v>4.9227978239999999</c:v>
                </c:pt>
                <c:pt idx="4966">
                  <c:v>4.8641840580000002</c:v>
                </c:pt>
                <c:pt idx="4967">
                  <c:v>4.8181353950000005</c:v>
                </c:pt>
                <c:pt idx="4968">
                  <c:v>4.8045752530000003</c:v>
                </c:pt>
                <c:pt idx="4969">
                  <c:v>4.607316</c:v>
                </c:pt>
                <c:pt idx="4970">
                  <c:v>4.4243859039999993</c:v>
                </c:pt>
                <c:pt idx="4971">
                  <c:v>4.2070144140000005</c:v>
                </c:pt>
                <c:pt idx="4972">
                  <c:v>4.1452239620000002</c:v>
                </c:pt>
                <c:pt idx="4973">
                  <c:v>3.9125148600000004</c:v>
                </c:pt>
                <c:pt idx="4974">
                  <c:v>3.4501263500000001</c:v>
                </c:pt>
                <c:pt idx="4975">
                  <c:v>3.3471640630000001</c:v>
                </c:pt>
                <c:pt idx="4976">
                  <c:v>3.1271448620000002</c:v>
                </c:pt>
                <c:pt idx="4977">
                  <c:v>3.0348903169999999</c:v>
                </c:pt>
                <c:pt idx="4978">
                  <c:v>2.9955874330000003</c:v>
                </c:pt>
                <c:pt idx="4979">
                  <c:v>2.8868020169999999</c:v>
                </c:pt>
                <c:pt idx="4980">
                  <c:v>2.8026250539999999</c:v>
                </c:pt>
                <c:pt idx="4981">
                  <c:v>2.2782480120000002</c:v>
                </c:pt>
                <c:pt idx="4982">
                  <c:v>2.631346255</c:v>
                </c:pt>
                <c:pt idx="4983">
                  <c:v>2.5790335989999997</c:v>
                </c:pt>
                <c:pt idx="4984">
                  <c:v>2.7682799039999999</c:v>
                </c:pt>
                <c:pt idx="4985">
                  <c:v>3.0114593140000001</c:v>
                </c:pt>
                <c:pt idx="4986">
                  <c:v>3.013581909</c:v>
                </c:pt>
                <c:pt idx="4987">
                  <c:v>3.1216413149999998</c:v>
                </c:pt>
                <c:pt idx="4988">
                  <c:v>3.8987554960000002</c:v>
                </c:pt>
                <c:pt idx="4989">
                  <c:v>3.7334212920000001</c:v>
                </c:pt>
                <c:pt idx="4990">
                  <c:v>3.284089619</c:v>
                </c:pt>
                <c:pt idx="4991">
                  <c:v>3.2887207620000001</c:v>
                </c:pt>
                <c:pt idx="4992">
                  <c:v>3.3236631349999999</c:v>
                </c:pt>
                <c:pt idx="4993">
                  <c:v>3.4210781880000001</c:v>
                </c:pt>
                <c:pt idx="4994">
                  <c:v>3.4006505009999999</c:v>
                </c:pt>
                <c:pt idx="4995">
                  <c:v>3.4574268470000002</c:v>
                </c:pt>
                <c:pt idx="4996">
                  <c:v>3.4684065679999998</c:v>
                </c:pt>
                <c:pt idx="4997">
                  <c:v>3.531286873</c:v>
                </c:pt>
                <c:pt idx="4998">
                  <c:v>3.4929309469999996</c:v>
                </c:pt>
                <c:pt idx="4999">
                  <c:v>3.5662928259999997</c:v>
                </c:pt>
                <c:pt idx="5000">
                  <c:v>3.4953929019999999</c:v>
                </c:pt>
                <c:pt idx="5001">
                  <c:v>3.508964706</c:v>
                </c:pt>
                <c:pt idx="5002">
                  <c:v>3.4635223939999999</c:v>
                </c:pt>
                <c:pt idx="5003">
                  <c:v>3.4831004549999998</c:v>
                </c:pt>
                <c:pt idx="5004">
                  <c:v>3.4684065679999998</c:v>
                </c:pt>
                <c:pt idx="5005">
                  <c:v>3.4295252129999998</c:v>
                </c:pt>
                <c:pt idx="5006">
                  <c:v>3.489241265</c:v>
                </c:pt>
                <c:pt idx="5007">
                  <c:v>3.4831004549999998</c:v>
                </c:pt>
                <c:pt idx="5008">
                  <c:v>3.4978565920000002</c:v>
                </c:pt>
                <c:pt idx="5009">
                  <c:v>3.4769704520000002</c:v>
                </c:pt>
                <c:pt idx="5010">
                  <c:v>3.4757457469999999</c:v>
                </c:pt>
                <c:pt idx="5011">
                  <c:v>3.5225892060000001</c:v>
                </c:pt>
                <c:pt idx="5012">
                  <c:v>3.5077287310000003</c:v>
                </c:pt>
                <c:pt idx="5013">
                  <c:v>3.4598637779999999</c:v>
                </c:pt>
                <c:pt idx="5014">
                  <c:v>3.3898852710000003</c:v>
                </c:pt>
                <c:pt idx="5015">
                  <c:v>3.447696278</c:v>
                </c:pt>
                <c:pt idx="5016">
                  <c:v>3.4283172190000002</c:v>
                </c:pt>
                <c:pt idx="5017">
                  <c:v>3.4331517480000002</c:v>
                </c:pt>
                <c:pt idx="5018">
                  <c:v>3.424695791</c:v>
                </c:pt>
                <c:pt idx="5019">
                  <c:v>3.4379930939999999</c:v>
                </c:pt>
                <c:pt idx="5020">
                  <c:v>3.4259025080000001</c:v>
                </c:pt>
                <c:pt idx="5021">
                  <c:v>3.4953929019999999</c:v>
                </c:pt>
                <c:pt idx="5022">
                  <c:v>3.4818735909999998</c:v>
                </c:pt>
                <c:pt idx="5023">
                  <c:v>3.4769704520000002</c:v>
                </c:pt>
                <c:pt idx="5024">
                  <c:v>3.480647158</c:v>
                </c:pt>
                <c:pt idx="5025">
                  <c:v>3.5238304170000001</c:v>
                </c:pt>
                <c:pt idx="5026">
                  <c:v>3.5575089389999999</c:v>
                </c:pt>
                <c:pt idx="5027">
                  <c:v>3.4818735909999998</c:v>
                </c:pt>
                <c:pt idx="5028">
                  <c:v>3.4708512380000003</c:v>
                </c:pt>
                <c:pt idx="5029">
                  <c:v>3.2256110629999997</c:v>
                </c:pt>
                <c:pt idx="5030">
                  <c:v>3.513912962</c:v>
                </c:pt>
                <c:pt idx="5031">
                  <c:v>0.257354046</c:v>
                </c:pt>
                <c:pt idx="5032">
                  <c:v>3.2587346610000001</c:v>
                </c:pt>
                <c:pt idx="5033">
                  <c:v>3.5003220190000004</c:v>
                </c:pt>
                <c:pt idx="5034">
                  <c:v>3.5064931919999998</c:v>
                </c:pt>
                <c:pt idx="5035">
                  <c:v>3.4867836430000003</c:v>
                </c:pt>
                <c:pt idx="5036">
                  <c:v>3.4549916330000001</c:v>
                </c:pt>
                <c:pt idx="5037">
                  <c:v>3.2794649979999999</c:v>
                </c:pt>
                <c:pt idx="5038">
                  <c:v>3.231297912</c:v>
                </c:pt>
                <c:pt idx="5039">
                  <c:v>3.2484186859999999</c:v>
                </c:pt>
                <c:pt idx="5040">
                  <c:v>3.3471640630000001</c:v>
                </c:pt>
                <c:pt idx="5041">
                  <c:v>3.3803447910000002</c:v>
                </c:pt>
                <c:pt idx="5042">
                  <c:v>3.511437962</c:v>
                </c:pt>
                <c:pt idx="5043">
                  <c:v>3.6785867309999998</c:v>
                </c:pt>
                <c:pt idx="5044">
                  <c:v>3.7294775740000001</c:v>
                </c:pt>
                <c:pt idx="5045">
                  <c:v>3.8387868640000002</c:v>
                </c:pt>
                <c:pt idx="5046">
                  <c:v>3.8266346530000002</c:v>
                </c:pt>
                <c:pt idx="5047">
                  <c:v>3.8741104660000003</c:v>
                </c:pt>
                <c:pt idx="5048">
                  <c:v>3.9568719850000003</c:v>
                </c:pt>
                <c:pt idx="5049">
                  <c:v>3.9946892419999998</c:v>
                </c:pt>
                <c:pt idx="5050">
                  <c:v>3.9666419449999997</c:v>
                </c:pt>
                <c:pt idx="5051">
                  <c:v>3.9876588800000001</c:v>
                </c:pt>
                <c:pt idx="5052">
                  <c:v>3.9890639620000004</c:v>
                </c:pt>
                <c:pt idx="5053">
                  <c:v>3.9610561610000001</c:v>
                </c:pt>
                <c:pt idx="5054">
                  <c:v>3.9290902089999999</c:v>
                </c:pt>
                <c:pt idx="5055">
                  <c:v>3.9401794350000001</c:v>
                </c:pt>
                <c:pt idx="5056">
                  <c:v>3.9401794350000001</c:v>
                </c:pt>
                <c:pt idx="5057">
                  <c:v>3.958266219</c:v>
                </c:pt>
                <c:pt idx="5058">
                  <c:v>3.9554782429999999</c:v>
                </c:pt>
                <c:pt idx="5059">
                  <c:v>3.9652447610000001</c:v>
                </c:pt>
                <c:pt idx="5060">
                  <c:v>3.9554782429999999</c:v>
                </c:pt>
                <c:pt idx="5061">
                  <c:v>3.911136741</c:v>
                </c:pt>
                <c:pt idx="5062">
                  <c:v>3.786404434</c:v>
                </c:pt>
                <c:pt idx="5063">
                  <c:v>3.7717595620000002</c:v>
                </c:pt>
                <c:pt idx="5064">
                  <c:v>3.7518805229999996</c:v>
                </c:pt>
                <c:pt idx="5065">
                  <c:v>3.7176713960000001</c:v>
                </c:pt>
                <c:pt idx="5066">
                  <c:v>3.8850445209999998</c:v>
                </c:pt>
                <c:pt idx="5067">
                  <c:v>3.9263227820000002</c:v>
                </c:pt>
                <c:pt idx="5068">
                  <c:v>4.007375143</c:v>
                </c:pt>
                <c:pt idx="5069">
                  <c:v>4.0843410560000004</c:v>
                </c:pt>
                <c:pt idx="5070">
                  <c:v>4.1437638760000004</c:v>
                </c:pt>
                <c:pt idx="5071">
                  <c:v>4.1892666069999995</c:v>
                </c:pt>
                <c:pt idx="5072">
                  <c:v>4.1981311320000003</c:v>
                </c:pt>
                <c:pt idx="5073">
                  <c:v>4.1789483159999996</c:v>
                </c:pt>
                <c:pt idx="5074">
                  <c:v>4.2532117010000006</c:v>
                </c:pt>
                <c:pt idx="5075">
                  <c:v>4.260710241</c:v>
                </c:pt>
                <c:pt idx="5076">
                  <c:v>4.2070144140000005</c:v>
                </c:pt>
                <c:pt idx="5077">
                  <c:v>4.1452239620000002</c:v>
                </c:pt>
                <c:pt idx="5078">
                  <c:v>4.1190209419999997</c:v>
                </c:pt>
                <c:pt idx="5079">
                  <c:v>4.2667185889999999</c:v>
                </c:pt>
                <c:pt idx="5080">
                  <c:v>4.2487189129999994</c:v>
                </c:pt>
                <c:pt idx="5081">
                  <c:v>4.2999162809999998</c:v>
                </c:pt>
                <c:pt idx="5082">
                  <c:v>4.2532117010000006</c:v>
                </c:pt>
                <c:pt idx="5083">
                  <c:v>4.1804208010000004</c:v>
                </c:pt>
                <c:pt idx="5084">
                  <c:v>4.2517135779999995</c:v>
                </c:pt>
                <c:pt idx="5085">
                  <c:v>4.4026179509999999</c:v>
                </c:pt>
                <c:pt idx="5086">
                  <c:v>4.3242221790000004</c:v>
                </c:pt>
                <c:pt idx="5087">
                  <c:v>4.3456025189999998</c:v>
                </c:pt>
                <c:pt idx="5088">
                  <c:v>4.471394621</c:v>
                </c:pt>
                <c:pt idx="5089">
                  <c:v>4.4761228760000007</c:v>
                </c:pt>
                <c:pt idx="5090">
                  <c:v>4.5332534420000004</c:v>
                </c:pt>
                <c:pt idx="5091">
                  <c:v>4.570134693</c:v>
                </c:pt>
                <c:pt idx="5092">
                  <c:v>4.5830331649999998</c:v>
                </c:pt>
                <c:pt idx="5093">
                  <c:v>4.6105634170000007</c:v>
                </c:pt>
                <c:pt idx="5094">
                  <c:v>4.6349921189999996</c:v>
                </c:pt>
                <c:pt idx="5095">
                  <c:v>4.581418867</c:v>
                </c:pt>
                <c:pt idx="5096">
                  <c:v>4.6382590429999997</c:v>
                </c:pt>
                <c:pt idx="5097">
                  <c:v>4.5830331649999998</c:v>
                </c:pt>
                <c:pt idx="5098">
                  <c:v>4.547649657</c:v>
                </c:pt>
                <c:pt idx="5099">
                  <c:v>4.5109498610000003</c:v>
                </c:pt>
                <c:pt idx="5100">
                  <c:v>4.565307131</c:v>
                </c:pt>
                <c:pt idx="5101">
                  <c:v>4.6366252929999998</c:v>
                </c:pt>
                <c:pt idx="5102">
                  <c:v>4.6513497850000007</c:v>
                </c:pt>
                <c:pt idx="5103">
                  <c:v>4.6398933690000002</c:v>
                </c:pt>
                <c:pt idx="5104">
                  <c:v>4.7190219779999998</c:v>
                </c:pt>
                <c:pt idx="5105">
                  <c:v>4.7256766269999995</c:v>
                </c:pt>
                <c:pt idx="5106">
                  <c:v>4.7473691140000005</c:v>
                </c:pt>
                <c:pt idx="5107">
                  <c:v>4.7456969319999995</c:v>
                </c:pt>
                <c:pt idx="5108">
                  <c:v>4.7306737710000002</c:v>
                </c:pt>
                <c:pt idx="5109">
                  <c:v>4.7557388680000008</c:v>
                </c:pt>
                <c:pt idx="5110">
                  <c:v>4.7590909000000003</c:v>
                </c:pt>
                <c:pt idx="5111">
                  <c:v>4.6875401439999997</c:v>
                </c:pt>
                <c:pt idx="5112">
                  <c:v>4.672701086</c:v>
                </c:pt>
                <c:pt idx="5113">
                  <c:v>4.7090575710000007</c:v>
                </c:pt>
                <c:pt idx="5114">
                  <c:v>4.7440253390000002</c:v>
                </c:pt>
                <c:pt idx="5115">
                  <c:v>4.7927414380000002</c:v>
                </c:pt>
                <c:pt idx="5116">
                  <c:v>4.7658020530000007</c:v>
                </c:pt>
                <c:pt idx="5117">
                  <c:v>4.7708416280000003</c:v>
                </c:pt>
                <c:pt idx="5118">
                  <c:v>4.7473691140000005</c:v>
                </c:pt>
                <c:pt idx="5119">
                  <c:v>4.7423543339999998</c:v>
                </c:pt>
                <c:pt idx="5120">
                  <c:v>4.7893657049999998</c:v>
                </c:pt>
                <c:pt idx="5121">
                  <c:v>4.7809367700000003</c:v>
                </c:pt>
                <c:pt idx="5122">
                  <c:v>4.7423543339999998</c:v>
                </c:pt>
                <c:pt idx="5123">
                  <c:v>4.7758865310000003</c:v>
                </c:pt>
                <c:pt idx="5124">
                  <c:v>4.7742043039999995</c:v>
                </c:pt>
                <c:pt idx="5125">
                  <c:v>4.7590909000000003</c:v>
                </c:pt>
                <c:pt idx="5126">
                  <c:v>4.7995000440000002</c:v>
                </c:pt>
                <c:pt idx="5127">
                  <c:v>4.7190219779999998</c:v>
                </c:pt>
                <c:pt idx="5128">
                  <c:v>4.7809367700000003</c:v>
                </c:pt>
                <c:pt idx="5129">
                  <c:v>4.7658020530000007</c:v>
                </c:pt>
                <c:pt idx="5130">
                  <c:v>4.7073988839999998</c:v>
                </c:pt>
                <c:pt idx="5131">
                  <c:v>4.7007699730000008</c:v>
                </c:pt>
                <c:pt idx="5132">
                  <c:v>4.7809367700000003</c:v>
                </c:pt>
                <c:pt idx="5133">
                  <c:v>4.7507152470000005</c:v>
                </c:pt>
                <c:pt idx="5134">
                  <c:v>4.7440253390000002</c:v>
                </c:pt>
                <c:pt idx="5135">
                  <c:v>4.7641233779999999</c:v>
                </c:pt>
                <c:pt idx="5136">
                  <c:v>4.587879472</c:v>
                </c:pt>
                <c:pt idx="5137">
                  <c:v>4.5830331649999998</c:v>
                </c:pt>
                <c:pt idx="5138">
                  <c:v>4.6138131229999999</c:v>
                </c:pt>
                <c:pt idx="5139">
                  <c:v>4.654628239</c:v>
                </c:pt>
                <c:pt idx="5140">
                  <c:v>4.6661210369999999</c:v>
                </c:pt>
                <c:pt idx="5141">
                  <c:v>4.7123767000000001</c:v>
                </c:pt>
                <c:pt idx="5142">
                  <c:v>4.7123767000000001</c:v>
                </c:pt>
                <c:pt idx="5143">
                  <c:v>4.7540637380000001</c:v>
                </c:pt>
                <c:pt idx="5144">
                  <c:v>4.7057407800000002</c:v>
                </c:pt>
                <c:pt idx="5145">
                  <c:v>4.7340081360000008</c:v>
                </c:pt>
                <c:pt idx="5146">
                  <c:v>4.7390140909999996</c:v>
                </c:pt>
                <c:pt idx="5147">
                  <c:v>4.7323406600000002</c:v>
                </c:pt>
                <c:pt idx="5148">
                  <c:v>4.7156981690000004</c:v>
                </c:pt>
                <c:pt idx="5149">
                  <c:v>4.8028829200000001</c:v>
                </c:pt>
                <c:pt idx="5150">
                  <c:v>4.7423543339999998</c:v>
                </c:pt>
                <c:pt idx="5151">
                  <c:v>4.7206847610000002</c:v>
                </c:pt>
                <c:pt idx="5152">
                  <c:v>4.7978095000000005</c:v>
                </c:pt>
                <c:pt idx="5153">
                  <c:v>4.6991142049999999</c:v>
                </c:pt>
                <c:pt idx="5154">
                  <c:v>4.7390140909999996</c:v>
                </c:pt>
                <c:pt idx="5155">
                  <c:v>4.7024263250000002</c:v>
                </c:pt>
                <c:pt idx="5156">
                  <c:v>4.7607678010000001</c:v>
                </c:pt>
                <c:pt idx="5157">
                  <c:v>4.7040832610000001</c:v>
                </c:pt>
                <c:pt idx="5158">
                  <c:v>4.6908441059999992</c:v>
                </c:pt>
                <c:pt idx="5159">
                  <c:v>4.7007699730000008</c:v>
                </c:pt>
                <c:pt idx="5160">
                  <c:v>4.672701086</c:v>
                </c:pt>
                <c:pt idx="5161">
                  <c:v>4.6628344880000006</c:v>
                </c:pt>
                <c:pt idx="5162">
                  <c:v>4.6235759920000001</c:v>
                </c:pt>
                <c:pt idx="5163">
                  <c:v>4.5830331649999998</c:v>
                </c:pt>
                <c:pt idx="5164">
                  <c:v>4.5830331649999998</c:v>
                </c:pt>
                <c:pt idx="5165">
                  <c:v>4.6349921189999996</c:v>
                </c:pt>
                <c:pt idx="5166">
                  <c:v>4.7073988839999998</c:v>
                </c:pt>
                <c:pt idx="5167">
                  <c:v>4.7140371420000005</c:v>
                </c:pt>
                <c:pt idx="5168">
                  <c:v>4.7273417550000003</c:v>
                </c:pt>
                <c:pt idx="5169">
                  <c:v>4.6480736399999998</c:v>
                </c:pt>
                <c:pt idx="5170">
                  <c:v>4.6924969609999998</c:v>
                </c:pt>
                <c:pt idx="5171">
                  <c:v>4.7406839179999993</c:v>
                </c:pt>
                <c:pt idx="5172">
                  <c:v>4.6908441059999992</c:v>
                </c:pt>
                <c:pt idx="5173">
                  <c:v>4.7223481300000003</c:v>
                </c:pt>
                <c:pt idx="5174">
                  <c:v>4.7540637380000001</c:v>
                </c:pt>
                <c:pt idx="5175">
                  <c:v>4.6809391979999999</c:v>
                </c:pt>
                <c:pt idx="5176">
                  <c:v>4.7190219779999998</c:v>
                </c:pt>
                <c:pt idx="5177">
                  <c:v>4.7256766269999995</c:v>
                </c:pt>
                <c:pt idx="5178">
                  <c:v>4.6891918339999998</c:v>
                </c:pt>
                <c:pt idx="5179">
                  <c:v>4.7156981690000004</c:v>
                </c:pt>
                <c:pt idx="5180">
                  <c:v>4.7123767000000001</c:v>
                </c:pt>
                <c:pt idx="5181">
                  <c:v>4.7107168430000002</c:v>
                </c:pt>
                <c:pt idx="5182">
                  <c:v>4.7206847610000002</c:v>
                </c:pt>
                <c:pt idx="5183">
                  <c:v>4.7340081360000008</c:v>
                </c:pt>
                <c:pt idx="5184">
                  <c:v>4.7273417550000003</c:v>
                </c:pt>
                <c:pt idx="5185">
                  <c:v>4.7273417550000003</c:v>
                </c:pt>
                <c:pt idx="5186">
                  <c:v>4.6121879840000002</c:v>
                </c:pt>
                <c:pt idx="5187">
                  <c:v>4.6219474140000001</c:v>
                </c:pt>
                <c:pt idx="5188">
                  <c:v>4.5332534420000004</c:v>
                </c:pt>
                <c:pt idx="5189">
                  <c:v>4.5173110919999999</c:v>
                </c:pt>
                <c:pt idx="5190">
                  <c:v>4.5524585470000005</c:v>
                </c:pt>
                <c:pt idx="5191">
                  <c:v>4.5173110919999999</c:v>
                </c:pt>
                <c:pt idx="5192">
                  <c:v>4.5524585470000005</c:v>
                </c:pt>
                <c:pt idx="5193">
                  <c:v>4.557272523</c:v>
                </c:pt>
                <c:pt idx="5194">
                  <c:v>4.5492520560000003</c:v>
                </c:pt>
                <c:pt idx="5195">
                  <c:v>4.5492520560000003</c:v>
                </c:pt>
                <c:pt idx="5196">
                  <c:v>4.5061848179999995</c:v>
                </c:pt>
                <c:pt idx="5197">
                  <c:v>4.5284648390000006</c:v>
                </c:pt>
                <c:pt idx="5198">
                  <c:v>4.5030109180000002</c:v>
                </c:pt>
                <c:pt idx="5199">
                  <c:v>4.5412457039999996</c:v>
                </c:pt>
                <c:pt idx="5200">
                  <c:v>4.4887560139999998</c:v>
                </c:pt>
                <c:pt idx="5201">
                  <c:v>4.4478281589999993</c:v>
                </c:pt>
                <c:pt idx="5202">
                  <c:v>4.4165993070000003</c:v>
                </c:pt>
                <c:pt idx="5203">
                  <c:v>4.4041692469999996</c:v>
                </c:pt>
                <c:pt idx="5204">
                  <c:v>4.547649657</c:v>
                </c:pt>
                <c:pt idx="5205">
                  <c:v>4.581418867</c:v>
                </c:pt>
                <c:pt idx="5206">
                  <c:v>4.6825885620000003</c:v>
                </c:pt>
                <c:pt idx="5207">
                  <c:v>4.6611920819999995</c:v>
                </c:pt>
                <c:pt idx="5208">
                  <c:v>4.7140371420000005</c:v>
                </c:pt>
                <c:pt idx="5209">
                  <c:v>4.7256766269999995</c:v>
                </c:pt>
                <c:pt idx="5210">
                  <c:v>4.7423543339999998</c:v>
                </c:pt>
                <c:pt idx="5211">
                  <c:v>4.7792527639999998</c:v>
                </c:pt>
                <c:pt idx="5212">
                  <c:v>4.8215314060000001</c:v>
                </c:pt>
                <c:pt idx="5213">
                  <c:v>4.4525314939999996</c:v>
                </c:pt>
                <c:pt idx="5214">
                  <c:v>4.7107168430000002</c:v>
                </c:pt>
                <c:pt idx="5215">
                  <c:v>4.7490418859999997</c:v>
                </c:pt>
                <c:pt idx="5216">
                  <c:v>4.7523891970000003</c:v>
                </c:pt>
                <c:pt idx="5217">
                  <c:v>4.8011911840000003</c:v>
                </c:pt>
                <c:pt idx="5218">
                  <c:v>4.8011911840000003</c:v>
                </c:pt>
                <c:pt idx="5219">
                  <c:v>4.8096558280000004</c:v>
                </c:pt>
                <c:pt idx="5220">
                  <c:v>4.72900747</c:v>
                </c:pt>
                <c:pt idx="5221">
                  <c:v>4.8249298109999996</c:v>
                </c:pt>
                <c:pt idx="5222">
                  <c:v>4.8028829200000001</c:v>
                </c:pt>
                <c:pt idx="5223">
                  <c:v>4.7876787299999997</c:v>
                </c:pt>
                <c:pt idx="5224">
                  <c:v>4.8079617060000004</c:v>
                </c:pt>
                <c:pt idx="5225">
                  <c:v>4.8062681810000001</c:v>
                </c:pt>
                <c:pt idx="5226">
                  <c:v>4.8198331019999996</c:v>
                </c:pt>
                <c:pt idx="5227">
                  <c:v>4.7893657049999998</c:v>
                </c:pt>
                <c:pt idx="5228">
                  <c:v>4.7190219779999998</c:v>
                </c:pt>
                <c:pt idx="5229">
                  <c:v>4.7057407800000002</c:v>
                </c:pt>
                <c:pt idx="5230">
                  <c:v>4.7876787299999997</c:v>
                </c:pt>
                <c:pt idx="5231">
                  <c:v>4.7758865310000003</c:v>
                </c:pt>
                <c:pt idx="5232">
                  <c:v>4.811350547</c:v>
                </c:pt>
                <c:pt idx="5233">
                  <c:v>4.7927414380000002</c:v>
                </c:pt>
                <c:pt idx="5234">
                  <c:v>4.7674813190000007</c:v>
                </c:pt>
                <c:pt idx="5235">
                  <c:v>4.8011911840000003</c:v>
                </c:pt>
                <c:pt idx="5236">
                  <c:v>4.7708416280000003</c:v>
                </c:pt>
                <c:pt idx="5237">
                  <c:v>4.7843065619999994</c:v>
                </c:pt>
                <c:pt idx="5238">
                  <c:v>4.7725226699999999</c:v>
                </c:pt>
                <c:pt idx="5239">
                  <c:v>4.8096558280000004</c:v>
                </c:pt>
                <c:pt idx="5240">
                  <c:v>4.8249298109999996</c:v>
                </c:pt>
                <c:pt idx="5241">
                  <c:v>4.9523690409999999</c:v>
                </c:pt>
                <c:pt idx="5242">
                  <c:v>4.9124031370000001</c:v>
                </c:pt>
                <c:pt idx="5243">
                  <c:v>4.879631206</c:v>
                </c:pt>
                <c:pt idx="5244">
                  <c:v>4.8968522439999997</c:v>
                </c:pt>
                <c:pt idx="5245">
                  <c:v>4.8164382869999995</c:v>
                </c:pt>
                <c:pt idx="5246">
                  <c:v>4.8710434100000004</c:v>
                </c:pt>
                <c:pt idx="5247">
                  <c:v>4.8641840580000002</c:v>
                </c:pt>
                <c:pt idx="5248">
                  <c:v>4.9003037379999999</c:v>
                </c:pt>
                <c:pt idx="5249">
                  <c:v>4.8968522439999997</c:v>
                </c:pt>
                <c:pt idx="5250">
                  <c:v>4.860758004</c:v>
                </c:pt>
                <c:pt idx="5251">
                  <c:v>4.9003037379999999</c:v>
                </c:pt>
                <c:pt idx="5252">
                  <c:v>4.9366916309999995</c:v>
                </c:pt>
                <c:pt idx="5253">
                  <c:v>4.9366916309999995</c:v>
                </c:pt>
                <c:pt idx="5254">
                  <c:v>4.9124031370000001</c:v>
                </c:pt>
                <c:pt idx="5255">
                  <c:v>4.9089431210000001</c:v>
                </c:pt>
                <c:pt idx="5256">
                  <c:v>4.9332145079999998</c:v>
                </c:pt>
                <c:pt idx="5257">
                  <c:v>4.9314768640000004</c:v>
                </c:pt>
                <c:pt idx="5258">
                  <c:v>4.938431112</c:v>
                </c:pt>
                <c:pt idx="5259">
                  <c:v>4.9193304869999999</c:v>
                </c:pt>
                <c:pt idx="5260">
                  <c:v>4.9106728240000006</c:v>
                </c:pt>
                <c:pt idx="5261">
                  <c:v>4.905485541</c:v>
                </c:pt>
                <c:pt idx="5262">
                  <c:v>4.9523690409999999</c:v>
                </c:pt>
                <c:pt idx="5263">
                  <c:v>4.9488808749999995</c:v>
                </c:pt>
                <c:pt idx="5264">
                  <c:v>4.9541140459999999</c:v>
                </c:pt>
                <c:pt idx="5265">
                  <c:v>4.9175977340000001</c:v>
                </c:pt>
                <c:pt idx="5266">
                  <c:v>4.943653232</c:v>
                </c:pt>
                <c:pt idx="5267">
                  <c:v>4.8813505809999995</c:v>
                </c:pt>
                <c:pt idx="5268">
                  <c:v>4.8813505809999995</c:v>
                </c:pt>
                <c:pt idx="5269">
                  <c:v>4.8882341409999999</c:v>
                </c:pt>
                <c:pt idx="5270">
                  <c:v>4.928003414</c:v>
                </c:pt>
                <c:pt idx="5271">
                  <c:v>4.938431112</c:v>
                </c:pt>
                <c:pt idx="5272">
                  <c:v>4.9611002160000002</c:v>
                </c:pt>
                <c:pt idx="5273">
                  <c:v>4.928003414</c:v>
                </c:pt>
                <c:pt idx="5274">
                  <c:v>4.9558596650000002</c:v>
                </c:pt>
                <c:pt idx="5275">
                  <c:v>4.938431112</c:v>
                </c:pt>
                <c:pt idx="5276">
                  <c:v>4.9332145079999998</c:v>
                </c:pt>
                <c:pt idx="5277">
                  <c:v>4.9768551399999996</c:v>
                </c:pt>
                <c:pt idx="5278">
                  <c:v>4.9366916309999995</c:v>
                </c:pt>
                <c:pt idx="5279">
                  <c:v>4.9961791190000007</c:v>
                </c:pt>
                <c:pt idx="5280">
                  <c:v>4.9856294840000004</c:v>
                </c:pt>
                <c:pt idx="5281">
                  <c:v>4.938431112</c:v>
                </c:pt>
                <c:pt idx="5282">
                  <c:v>4.9541140459999999</c:v>
                </c:pt>
                <c:pt idx="5283">
                  <c:v>4.9645969940000008</c:v>
                </c:pt>
                <c:pt idx="5284">
                  <c:v>4.9909015139999999</c:v>
                </c:pt>
                <c:pt idx="5285">
                  <c:v>4.9768551399999996</c:v>
                </c:pt>
                <c:pt idx="5286">
                  <c:v>4.9873862080000002</c:v>
                </c:pt>
                <c:pt idx="5287">
                  <c:v>4.8916795610000001</c:v>
                </c:pt>
                <c:pt idx="5288">
                  <c:v>4.9628482969999999</c:v>
                </c:pt>
                <c:pt idx="5289">
                  <c:v>4.950624651</c:v>
                </c:pt>
                <c:pt idx="5290">
                  <c:v>4.9786087719999994</c:v>
                </c:pt>
                <c:pt idx="5291">
                  <c:v>4.9523690409999999</c:v>
                </c:pt>
                <c:pt idx="5292">
                  <c:v>4.9262676060000006</c:v>
                </c:pt>
                <c:pt idx="5293">
                  <c:v>4.9873862080000002</c:v>
                </c:pt>
                <c:pt idx="5294">
                  <c:v>4.950624651</c:v>
                </c:pt>
                <c:pt idx="5295">
                  <c:v>4.8504943160000007</c:v>
                </c:pt>
                <c:pt idx="5296">
                  <c:v>4.8899565479999998</c:v>
                </c:pt>
                <c:pt idx="5297">
                  <c:v>4.9541140459999999</c:v>
                </c:pt>
                <c:pt idx="5298">
                  <c:v>4.9471377140000001</c:v>
                </c:pt>
                <c:pt idx="5299">
                  <c:v>4.9715979470000002</c:v>
                </c:pt>
                <c:pt idx="5300">
                  <c:v>4.9089431210000001</c:v>
                </c:pt>
                <c:pt idx="5301">
                  <c:v>4.9523690409999999</c:v>
                </c:pt>
                <c:pt idx="5302">
                  <c:v>4.9332145079999998</c:v>
                </c:pt>
                <c:pt idx="5303">
                  <c:v>4.9558596650000002</c:v>
                </c:pt>
                <c:pt idx="5304">
                  <c:v>4.9821178909999997</c:v>
                </c:pt>
                <c:pt idx="5305">
                  <c:v>4.943653232</c:v>
                </c:pt>
                <c:pt idx="5306">
                  <c:v>4.945395166</c:v>
                </c:pt>
                <c:pt idx="5307">
                  <c:v>4.9175977340000001</c:v>
                </c:pt>
                <c:pt idx="5308">
                  <c:v>4.9314768640000004</c:v>
                </c:pt>
                <c:pt idx="5309">
                  <c:v>4.9576058999999999</c:v>
                </c:pt>
                <c:pt idx="5310">
                  <c:v>4.9488808749999995</c:v>
                </c:pt>
                <c:pt idx="5311">
                  <c:v>4.9803630229999998</c:v>
                </c:pt>
                <c:pt idx="5312">
                  <c:v>4.9838733789999994</c:v>
                </c:pt>
                <c:pt idx="5313">
                  <c:v>4.9733497269999996</c:v>
                </c:pt>
                <c:pt idx="5314">
                  <c:v>4.9821178909999997</c:v>
                </c:pt>
                <c:pt idx="5315">
                  <c:v>4.9471377140000001</c:v>
                </c:pt>
                <c:pt idx="5316">
                  <c:v>4.945395166</c:v>
                </c:pt>
                <c:pt idx="5317">
                  <c:v>4.945395166</c:v>
                </c:pt>
                <c:pt idx="5318">
                  <c:v>4.9611002160000002</c:v>
                </c:pt>
                <c:pt idx="5319">
                  <c:v>4.9803630229999998</c:v>
                </c:pt>
                <c:pt idx="5320">
                  <c:v>4.9106728240000006</c:v>
                </c:pt>
                <c:pt idx="5321">
                  <c:v>4.8727597600000001</c:v>
                </c:pt>
                <c:pt idx="5322">
                  <c:v>4.9003037379999999</c:v>
                </c:pt>
                <c:pt idx="5323">
                  <c:v>4.9124031370000001</c:v>
                </c:pt>
                <c:pt idx="5324">
                  <c:v>4.9297398329999993</c:v>
                </c:pt>
                <c:pt idx="5325">
                  <c:v>4.9314768640000004</c:v>
                </c:pt>
                <c:pt idx="5326">
                  <c:v>4.9314768640000004</c:v>
                </c:pt>
                <c:pt idx="5327">
                  <c:v>4.9314768640000004</c:v>
                </c:pt>
                <c:pt idx="5328">
                  <c:v>4.9611002160000002</c:v>
                </c:pt>
                <c:pt idx="5329">
                  <c:v>4.9576058999999999</c:v>
                </c:pt>
                <c:pt idx="5330">
                  <c:v>4.9523690409999999</c:v>
                </c:pt>
                <c:pt idx="5331">
                  <c:v>4.9366916309999995</c:v>
                </c:pt>
                <c:pt idx="5332">
                  <c:v>4.945395166</c:v>
                </c:pt>
                <c:pt idx="5333">
                  <c:v>4.9262676060000006</c:v>
                </c:pt>
                <c:pt idx="5334">
                  <c:v>4.9488808749999995</c:v>
                </c:pt>
                <c:pt idx="5335">
                  <c:v>4.9227978239999999</c:v>
                </c:pt>
                <c:pt idx="5336">
                  <c:v>4.9262676060000006</c:v>
                </c:pt>
                <c:pt idx="5337">
                  <c:v>5.1029110719999995</c:v>
                </c:pt>
                <c:pt idx="5338">
                  <c:v>4.945395166</c:v>
                </c:pt>
                <c:pt idx="5339">
                  <c:v>4.9193304869999999</c:v>
                </c:pt>
                <c:pt idx="5340">
                  <c:v>4.9663463080000003</c:v>
                </c:pt>
                <c:pt idx="5341">
                  <c:v>4.9558596650000002</c:v>
                </c:pt>
                <c:pt idx="5342">
                  <c:v>4.9262676060000006</c:v>
                </c:pt>
                <c:pt idx="5343">
                  <c:v>4.9628482969999999</c:v>
                </c:pt>
                <c:pt idx="5344">
                  <c:v>4.9733497269999996</c:v>
                </c:pt>
                <c:pt idx="5345">
                  <c:v>4.8916795610000001</c:v>
                </c:pt>
                <c:pt idx="5346">
                  <c:v>4.860758004</c:v>
                </c:pt>
                <c:pt idx="5347">
                  <c:v>4.8899565479999998</c:v>
                </c:pt>
                <c:pt idx="5348">
                  <c:v>4.9332145079999998</c:v>
                </c:pt>
                <c:pt idx="5349">
                  <c:v>4.9419119119999992</c:v>
                </c:pt>
                <c:pt idx="5350">
                  <c:v>4.9297398329999993</c:v>
                </c:pt>
                <c:pt idx="5351">
                  <c:v>4.9645969940000008</c:v>
                </c:pt>
                <c:pt idx="5352">
                  <c:v>4.9297398329999993</c:v>
                </c:pt>
                <c:pt idx="5353">
                  <c:v>4.9471377140000001</c:v>
                </c:pt>
                <c:pt idx="5354">
                  <c:v>4.9314768640000004</c:v>
                </c:pt>
                <c:pt idx="5355">
                  <c:v>4.9488808749999995</c:v>
                </c:pt>
                <c:pt idx="5356">
                  <c:v>4.9645969940000008</c:v>
                </c:pt>
                <c:pt idx="5357">
                  <c:v>4.9856294840000004</c:v>
                </c:pt>
                <c:pt idx="5358">
                  <c:v>4.9733497269999996</c:v>
                </c:pt>
                <c:pt idx="5359">
                  <c:v>4.9558596650000002</c:v>
                </c:pt>
                <c:pt idx="5360">
                  <c:v>4.9349527630000001</c:v>
                </c:pt>
                <c:pt idx="5361">
                  <c:v>4.9332145079999998</c:v>
                </c:pt>
                <c:pt idx="5362">
                  <c:v>4.9471377140000001</c:v>
                </c:pt>
                <c:pt idx="5363">
                  <c:v>4.9611002160000002</c:v>
                </c:pt>
                <c:pt idx="5364">
                  <c:v>4.9471377140000001</c:v>
                </c:pt>
                <c:pt idx="5365">
                  <c:v>4.9210638499999995</c:v>
                </c:pt>
                <c:pt idx="5366">
                  <c:v>4.9576058999999999</c:v>
                </c:pt>
                <c:pt idx="5367">
                  <c:v>4.9124031370000001</c:v>
                </c:pt>
                <c:pt idx="5368">
                  <c:v>4.9558596650000002</c:v>
                </c:pt>
                <c:pt idx="5369">
                  <c:v>4.8968522439999997</c:v>
                </c:pt>
                <c:pt idx="5370">
                  <c:v>4.8676125260000003</c:v>
                </c:pt>
                <c:pt idx="5371">
                  <c:v>4.893403181</c:v>
                </c:pt>
                <c:pt idx="5372">
                  <c:v>4.879631206</c:v>
                </c:pt>
                <c:pt idx="5373">
                  <c:v>4.9332145079999998</c:v>
                </c:pt>
                <c:pt idx="5374">
                  <c:v>4.9541140459999999</c:v>
                </c:pt>
                <c:pt idx="5375">
                  <c:v>4.9523690409999999</c:v>
                </c:pt>
                <c:pt idx="5376">
                  <c:v>4.9106728240000006</c:v>
                </c:pt>
                <c:pt idx="5377">
                  <c:v>4.945395166</c:v>
                </c:pt>
                <c:pt idx="5378">
                  <c:v>4.9227978239999999</c:v>
                </c:pt>
                <c:pt idx="5379">
                  <c:v>4.9332145079999998</c:v>
                </c:pt>
                <c:pt idx="5380">
                  <c:v>4.9471377140000001</c:v>
                </c:pt>
                <c:pt idx="5381">
                  <c:v>4.9401712059999996</c:v>
                </c:pt>
                <c:pt idx="5382">
                  <c:v>4.9262676060000006</c:v>
                </c:pt>
                <c:pt idx="5383">
                  <c:v>4.9210638499999995</c:v>
                </c:pt>
                <c:pt idx="5384">
                  <c:v>4.950624651</c:v>
                </c:pt>
                <c:pt idx="5385">
                  <c:v>4.9262676060000006</c:v>
                </c:pt>
                <c:pt idx="5386">
                  <c:v>4.8968522439999997</c:v>
                </c:pt>
                <c:pt idx="5387">
                  <c:v>4.9663463080000003</c:v>
                </c:pt>
                <c:pt idx="5388">
                  <c:v>4.9680962370000001</c:v>
                </c:pt>
                <c:pt idx="5389">
                  <c:v>4.9210638499999995</c:v>
                </c:pt>
                <c:pt idx="5390">
                  <c:v>4.9089431210000001</c:v>
                </c:pt>
                <c:pt idx="5391">
                  <c:v>4.9471377140000001</c:v>
                </c:pt>
                <c:pt idx="5392">
                  <c:v>4.9401712059999996</c:v>
                </c:pt>
                <c:pt idx="5393">
                  <c:v>4.902030398</c:v>
                </c:pt>
                <c:pt idx="5394">
                  <c:v>4.874476713</c:v>
                </c:pt>
                <c:pt idx="5395">
                  <c:v>4.9124031370000001</c:v>
                </c:pt>
                <c:pt idx="5396">
                  <c:v>4.9175977340000001</c:v>
                </c:pt>
                <c:pt idx="5397">
                  <c:v>4.9106728240000006</c:v>
                </c:pt>
                <c:pt idx="5398">
                  <c:v>4.8899565479999998</c:v>
                </c:pt>
                <c:pt idx="5399">
                  <c:v>4.853913135</c:v>
                </c:pt>
                <c:pt idx="5400">
                  <c:v>4.8641840580000002</c:v>
                </c:pt>
                <c:pt idx="5401">
                  <c:v>4.8487858100000008</c:v>
                </c:pt>
                <c:pt idx="5402">
                  <c:v>4.8676125260000003</c:v>
                </c:pt>
                <c:pt idx="5403">
                  <c:v>4.845370602</c:v>
                </c:pt>
                <c:pt idx="5404">
                  <c:v>4.874476713</c:v>
                </c:pt>
                <c:pt idx="5405">
                  <c:v>4.8779124359999999</c:v>
                </c:pt>
                <c:pt idx="5406">
                  <c:v>4.853913135</c:v>
                </c:pt>
                <c:pt idx="5407">
                  <c:v>4.845370602</c:v>
                </c:pt>
                <c:pt idx="5408">
                  <c:v>4.8968522439999997</c:v>
                </c:pt>
                <c:pt idx="5409">
                  <c:v>4.8710434100000004</c:v>
                </c:pt>
                <c:pt idx="5410">
                  <c:v>4.9003037379999999</c:v>
                </c:pt>
                <c:pt idx="5411">
                  <c:v>4.9210638499999995</c:v>
                </c:pt>
                <c:pt idx="5412">
                  <c:v>4.9523690409999999</c:v>
                </c:pt>
                <c:pt idx="5413">
                  <c:v>4.9628482969999999</c:v>
                </c:pt>
                <c:pt idx="5414">
                  <c:v>4.9593527499999999</c:v>
                </c:pt>
                <c:pt idx="5415">
                  <c:v>4.9628482969999999</c:v>
                </c:pt>
                <c:pt idx="5416">
                  <c:v>4.9210638499999995</c:v>
                </c:pt>
                <c:pt idx="5417">
                  <c:v>4.950624651</c:v>
                </c:pt>
                <c:pt idx="5418">
                  <c:v>4.9089431210000001</c:v>
                </c:pt>
                <c:pt idx="5419">
                  <c:v>4.9314768640000004</c:v>
                </c:pt>
                <c:pt idx="5420">
                  <c:v>4.9523690409999999</c:v>
                </c:pt>
                <c:pt idx="5421">
                  <c:v>4.8232303089999995</c:v>
                </c:pt>
                <c:pt idx="5422">
                  <c:v>4.8693276660000002</c:v>
                </c:pt>
                <c:pt idx="5423">
                  <c:v>4.8573343640000006</c:v>
                </c:pt>
                <c:pt idx="5424">
                  <c:v>4.8693276660000002</c:v>
                </c:pt>
                <c:pt idx="5425">
                  <c:v>4.9106728240000006</c:v>
                </c:pt>
                <c:pt idx="5426">
                  <c:v>4.9193304869999999</c:v>
                </c:pt>
                <c:pt idx="5427">
                  <c:v>4.879631206</c:v>
                </c:pt>
                <c:pt idx="5428">
                  <c:v>4.9003037379999999</c:v>
                </c:pt>
                <c:pt idx="5429">
                  <c:v>4.9106728240000006</c:v>
                </c:pt>
                <c:pt idx="5430">
                  <c:v>4.9158655920000003</c:v>
                </c:pt>
                <c:pt idx="5431">
                  <c:v>4.8899565479999998</c:v>
                </c:pt>
                <c:pt idx="5432">
                  <c:v>4.9193304869999999</c:v>
                </c:pt>
                <c:pt idx="5433">
                  <c:v>4.9366916309999995</c:v>
                </c:pt>
                <c:pt idx="5434">
                  <c:v>4.928003414</c:v>
                </c:pt>
                <c:pt idx="5435">
                  <c:v>4.9227978239999999</c:v>
                </c:pt>
                <c:pt idx="5436">
                  <c:v>4.893403181</c:v>
                </c:pt>
                <c:pt idx="5437">
                  <c:v>4.9227978239999999</c:v>
                </c:pt>
                <c:pt idx="5438">
                  <c:v>4.905485541</c:v>
                </c:pt>
                <c:pt idx="5439">
                  <c:v>4.8916795610000001</c:v>
                </c:pt>
                <c:pt idx="5440">
                  <c:v>4.879631206</c:v>
                </c:pt>
                <c:pt idx="5441">
                  <c:v>4.9175977340000001</c:v>
                </c:pt>
                <c:pt idx="5442">
                  <c:v>4.9193304869999999</c:v>
                </c:pt>
                <c:pt idx="5443">
                  <c:v>4.9332145079999998</c:v>
                </c:pt>
                <c:pt idx="5444">
                  <c:v>4.9158655920000003</c:v>
                </c:pt>
                <c:pt idx="5445">
                  <c:v>4.853913135</c:v>
                </c:pt>
                <c:pt idx="5446">
                  <c:v>4.8658979900000006</c:v>
                </c:pt>
                <c:pt idx="5447">
                  <c:v>4.8710434100000004</c:v>
                </c:pt>
                <c:pt idx="5448">
                  <c:v>4.8573343640000006</c:v>
                </c:pt>
                <c:pt idx="5449">
                  <c:v>4.853913135</c:v>
                </c:pt>
                <c:pt idx="5450">
                  <c:v>4.902030398</c:v>
                </c:pt>
                <c:pt idx="5451">
                  <c:v>4.8761942719999993</c:v>
                </c:pt>
                <c:pt idx="5452">
                  <c:v>4.9541140459999999</c:v>
                </c:pt>
                <c:pt idx="5453">
                  <c:v>4.9003037379999999</c:v>
                </c:pt>
                <c:pt idx="5454">
                  <c:v>4.9471377140000001</c:v>
                </c:pt>
                <c:pt idx="5455">
                  <c:v>4.9089431210000001</c:v>
                </c:pt>
                <c:pt idx="5456">
                  <c:v>4.9523690409999999</c:v>
                </c:pt>
                <c:pt idx="5457">
                  <c:v>4.9037576649999997</c:v>
                </c:pt>
                <c:pt idx="5458">
                  <c:v>4.9037576649999997</c:v>
                </c:pt>
                <c:pt idx="5459">
                  <c:v>4.9314768640000004</c:v>
                </c:pt>
                <c:pt idx="5460">
                  <c:v>4.943653232</c:v>
                </c:pt>
                <c:pt idx="5461">
                  <c:v>4.9089431210000001</c:v>
                </c:pt>
                <c:pt idx="5462">
                  <c:v>4.9210638499999995</c:v>
                </c:pt>
                <c:pt idx="5463">
                  <c:v>4.8899565479999998</c:v>
                </c:pt>
                <c:pt idx="5464">
                  <c:v>4.8727597600000001</c:v>
                </c:pt>
                <c:pt idx="5465">
                  <c:v>4.9488808749999995</c:v>
                </c:pt>
                <c:pt idx="5466">
                  <c:v>4.9245324099999994</c:v>
                </c:pt>
                <c:pt idx="5467">
                  <c:v>4.905485541</c:v>
                </c:pt>
                <c:pt idx="5468">
                  <c:v>4.8951274089999997</c:v>
                </c:pt>
                <c:pt idx="5469">
                  <c:v>4.8727597600000001</c:v>
                </c:pt>
                <c:pt idx="5470">
                  <c:v>4.9297398329999993</c:v>
                </c:pt>
                <c:pt idx="5471">
                  <c:v>4.8779124359999999</c:v>
                </c:pt>
                <c:pt idx="5472">
                  <c:v>4.845370602</c:v>
                </c:pt>
                <c:pt idx="5473">
                  <c:v>4.8283306119999994</c:v>
                </c:pt>
                <c:pt idx="5474">
                  <c:v>4.8283306119999994</c:v>
                </c:pt>
                <c:pt idx="5475">
                  <c:v>4.9003037379999999</c:v>
                </c:pt>
                <c:pt idx="5476">
                  <c:v>4.9089431210000001</c:v>
                </c:pt>
                <c:pt idx="5477">
                  <c:v>4.8968522439999997</c:v>
                </c:pt>
                <c:pt idx="5478">
                  <c:v>4.9037576649999997</c:v>
                </c:pt>
                <c:pt idx="5479">
                  <c:v>4.9856294840000004</c:v>
                </c:pt>
                <c:pt idx="5480">
                  <c:v>4.928003414</c:v>
                </c:pt>
                <c:pt idx="5481">
                  <c:v>4.938431112</c:v>
                </c:pt>
                <c:pt idx="5482">
                  <c:v>5.0332789480000004</c:v>
                </c:pt>
                <c:pt idx="5483">
                  <c:v>4.8847911489999998</c:v>
                </c:pt>
                <c:pt idx="5484">
                  <c:v>4.9262676060000006</c:v>
                </c:pt>
                <c:pt idx="5485">
                  <c:v>4.9523690409999999</c:v>
                </c:pt>
                <c:pt idx="5486">
                  <c:v>4.928003414</c:v>
                </c:pt>
                <c:pt idx="5487">
                  <c:v>4.9193304869999999</c:v>
                </c:pt>
                <c:pt idx="5488">
                  <c:v>4.9089431210000001</c:v>
                </c:pt>
                <c:pt idx="5489">
                  <c:v>4.9401712059999996</c:v>
                </c:pt>
                <c:pt idx="5490">
                  <c:v>4.9072140259999992</c:v>
                </c:pt>
                <c:pt idx="5491">
                  <c:v>4.9158655920000003</c:v>
                </c:pt>
                <c:pt idx="5492">
                  <c:v>4.8899565479999998</c:v>
                </c:pt>
                <c:pt idx="5493">
                  <c:v>4.8813505809999995</c:v>
                </c:pt>
                <c:pt idx="5494">
                  <c:v>4.9003037379999999</c:v>
                </c:pt>
                <c:pt idx="5495">
                  <c:v>4.9366916309999995</c:v>
                </c:pt>
                <c:pt idx="5496">
                  <c:v>4.928003414</c:v>
                </c:pt>
                <c:pt idx="5497">
                  <c:v>4.9349527630000001</c:v>
                </c:pt>
                <c:pt idx="5498">
                  <c:v>4.9680962370000001</c:v>
                </c:pt>
                <c:pt idx="5499">
                  <c:v>5.0706542670000001</c:v>
                </c:pt>
                <c:pt idx="5500">
                  <c:v>4.9997006229999998</c:v>
                </c:pt>
                <c:pt idx="5501">
                  <c:v>4.9786087719999994</c:v>
                </c:pt>
                <c:pt idx="5502">
                  <c:v>4.9628482969999999</c:v>
                </c:pt>
                <c:pt idx="5503">
                  <c:v>4.9349527630000001</c:v>
                </c:pt>
                <c:pt idx="5504">
                  <c:v>4.9645969940000008</c:v>
                </c:pt>
                <c:pt idx="5505">
                  <c:v>4.9909015139999999</c:v>
                </c:pt>
                <c:pt idx="5506">
                  <c:v>5.0014623050000004</c:v>
                </c:pt>
                <c:pt idx="5507">
                  <c:v>4.9873862080000002</c:v>
                </c:pt>
                <c:pt idx="5508">
                  <c:v>4.9576058999999999</c:v>
                </c:pt>
                <c:pt idx="5509">
                  <c:v>4.9873862080000002</c:v>
                </c:pt>
                <c:pt idx="5510">
                  <c:v>4.9803630229999998</c:v>
                </c:pt>
                <c:pt idx="5511">
                  <c:v>4.9663463080000003</c:v>
                </c:pt>
                <c:pt idx="5512">
                  <c:v>4.9961791190000007</c:v>
                </c:pt>
                <c:pt idx="5513">
                  <c:v>5.0226509749999995</c:v>
                </c:pt>
                <c:pt idx="5514">
                  <c:v>5.0795939820000005</c:v>
                </c:pt>
                <c:pt idx="5515">
                  <c:v>5.077804779</c:v>
                </c:pt>
                <c:pt idx="5516">
                  <c:v>5.1101070719999999</c:v>
                </c:pt>
                <c:pt idx="5517">
                  <c:v>5.1862804770000004</c:v>
                </c:pt>
                <c:pt idx="5518">
                  <c:v>5.1571290599999999</c:v>
                </c:pt>
                <c:pt idx="5519">
                  <c:v>5.1954240449999993</c:v>
                </c:pt>
                <c:pt idx="5520">
                  <c:v>5.2450785919999996</c:v>
                </c:pt>
                <c:pt idx="5521">
                  <c:v>5.2395380670000007</c:v>
                </c:pt>
                <c:pt idx="5522">
                  <c:v>5.2082521279999998</c:v>
                </c:pt>
                <c:pt idx="5523">
                  <c:v>5.2395380670000007</c:v>
                </c:pt>
                <c:pt idx="5524">
                  <c:v>5.2321598040000001</c:v>
                </c:pt>
                <c:pt idx="5525">
                  <c:v>5.2617353430000007</c:v>
                </c:pt>
                <c:pt idx="5526">
                  <c:v>5.5258106610000004</c:v>
                </c:pt>
                <c:pt idx="5527">
                  <c:v>5.5122004220000003</c:v>
                </c:pt>
                <c:pt idx="5528">
                  <c:v>5.3307706750000001</c:v>
                </c:pt>
                <c:pt idx="5529">
                  <c:v>5.1644015169999999</c:v>
                </c:pt>
                <c:pt idx="5530">
                  <c:v>5.1862804770000004</c:v>
                </c:pt>
                <c:pt idx="5531">
                  <c:v>5.1353730779999998</c:v>
                </c:pt>
                <c:pt idx="5532">
                  <c:v>5.1534966729999994</c:v>
                </c:pt>
                <c:pt idx="5533">
                  <c:v>5.1299484380000004</c:v>
                </c:pt>
                <c:pt idx="5534">
                  <c:v>5.1771530019999998</c:v>
                </c:pt>
                <c:pt idx="5535">
                  <c:v>0.22542547799999998</c:v>
                </c:pt>
                <c:pt idx="5536">
                  <c:v>1.154686265</c:v>
                </c:pt>
                <c:pt idx="5537">
                  <c:v>5.1990859839999999</c:v>
                </c:pt>
                <c:pt idx="5538">
                  <c:v>5.2340033949999993</c:v>
                </c:pt>
                <c:pt idx="5539">
                  <c:v>5.2119231090000007</c:v>
                </c:pt>
                <c:pt idx="5540">
                  <c:v>5.2654440210000004</c:v>
                </c:pt>
                <c:pt idx="5541">
                  <c:v>5.2358476360000008</c:v>
                </c:pt>
                <c:pt idx="5542">
                  <c:v>5.2747271570000001</c:v>
                </c:pt>
                <c:pt idx="5543">
                  <c:v>5.2747271570000001</c:v>
                </c:pt>
                <c:pt idx="5544">
                  <c:v>5.3288929999999999</c:v>
                </c:pt>
                <c:pt idx="5545">
                  <c:v>5.3495838610000002</c:v>
                </c:pt>
                <c:pt idx="5546">
                  <c:v>5.3270159850000001</c:v>
                </c:pt>
                <c:pt idx="5547">
                  <c:v>5.362792582</c:v>
                </c:pt>
                <c:pt idx="5548">
                  <c:v>5.362792582</c:v>
                </c:pt>
                <c:pt idx="5549">
                  <c:v>5.3552407530000004</c:v>
                </c:pt>
                <c:pt idx="5550">
                  <c:v>5.372247346</c:v>
                </c:pt>
                <c:pt idx="5551">
                  <c:v>5.3836150680000001</c:v>
                </c:pt>
                <c:pt idx="5552">
                  <c:v>5.3798231569999997</c:v>
                </c:pt>
                <c:pt idx="5553">
                  <c:v>5.4947507880000002</c:v>
                </c:pt>
                <c:pt idx="5554">
                  <c:v>5.6121335859999997</c:v>
                </c:pt>
                <c:pt idx="5555">
                  <c:v>5.5238642860000002</c:v>
                </c:pt>
                <c:pt idx="5556">
                  <c:v>5.4523283250000008</c:v>
                </c:pt>
                <c:pt idx="5557">
                  <c:v>5.3817187789999998</c:v>
                </c:pt>
                <c:pt idx="5558">
                  <c:v>5.3741402980000004</c:v>
                </c:pt>
                <c:pt idx="5559">
                  <c:v>5.3836150680000001</c:v>
                </c:pt>
                <c:pt idx="5560">
                  <c:v>5.4102333850000006</c:v>
                </c:pt>
                <c:pt idx="5561">
                  <c:v>5.4523283250000008</c:v>
                </c:pt>
                <c:pt idx="5562">
                  <c:v>5.4388990740000001</c:v>
                </c:pt>
                <c:pt idx="5563">
                  <c:v>5.4580938630000002</c:v>
                </c:pt>
                <c:pt idx="5564">
                  <c:v>5.4812170500000006</c:v>
                </c:pt>
                <c:pt idx="5565">
                  <c:v>5.5063777289999996</c:v>
                </c:pt>
                <c:pt idx="5566">
                  <c:v>4.9297398329999993</c:v>
                </c:pt>
                <c:pt idx="5567">
                  <c:v>5.5277577229999997</c:v>
                </c:pt>
                <c:pt idx="5568">
                  <c:v>5.4966869049999998</c:v>
                </c:pt>
                <c:pt idx="5569">
                  <c:v>5.2009179219999995</c:v>
                </c:pt>
                <c:pt idx="5570">
                  <c:v>5.4908806000000006</c:v>
                </c:pt>
                <c:pt idx="5571">
                  <c:v>5.4715705080000001</c:v>
                </c:pt>
                <c:pt idx="5572">
                  <c:v>5.5375033249999994</c:v>
                </c:pt>
                <c:pt idx="5573">
                  <c:v>5.6299559910000001</c:v>
                </c:pt>
                <c:pt idx="5574">
                  <c:v>5.693784162</c:v>
                </c:pt>
                <c:pt idx="5575">
                  <c:v>5.7522532750000002</c:v>
                </c:pt>
                <c:pt idx="5576">
                  <c:v>5.8051841389999996</c:v>
                </c:pt>
                <c:pt idx="5577">
                  <c:v>5.8668637170000002</c:v>
                </c:pt>
                <c:pt idx="5578">
                  <c:v>5.8875688650000004</c:v>
                </c:pt>
                <c:pt idx="5579">
                  <c:v>5.908347086</c:v>
                </c:pt>
                <c:pt idx="5580">
                  <c:v>5.8896433950000002</c:v>
                </c:pt>
                <c:pt idx="5581">
                  <c:v>5.9669170430000005</c:v>
                </c:pt>
                <c:pt idx="5582">
                  <c:v>6.1699976699999999</c:v>
                </c:pt>
                <c:pt idx="5583">
                  <c:v>6.0900940559999999</c:v>
                </c:pt>
                <c:pt idx="5584">
                  <c:v>6.0900940559999999</c:v>
                </c:pt>
                <c:pt idx="5585">
                  <c:v>6.0943865939999995</c:v>
                </c:pt>
                <c:pt idx="5586">
                  <c:v>6.0922399470000004</c:v>
                </c:pt>
                <c:pt idx="5587">
                  <c:v>6.1137404859999993</c:v>
                </c:pt>
                <c:pt idx="5588">
                  <c:v>6.2730102909999994</c:v>
                </c:pt>
                <c:pt idx="5589">
                  <c:v>6.3173654370000003</c:v>
                </c:pt>
                <c:pt idx="5590">
                  <c:v>6.3351951870000001</c:v>
                </c:pt>
                <c:pt idx="5591">
                  <c:v>6.3957429380000006</c:v>
                </c:pt>
                <c:pt idx="5592">
                  <c:v>6.3240457050000005</c:v>
                </c:pt>
                <c:pt idx="5593">
                  <c:v>6.3240457050000005</c:v>
                </c:pt>
                <c:pt idx="5594">
                  <c:v>6.4047620580000002</c:v>
                </c:pt>
                <c:pt idx="5595">
                  <c:v>6.337427441</c:v>
                </c:pt>
                <c:pt idx="5596">
                  <c:v>6.3867365190000003</c:v>
                </c:pt>
                <c:pt idx="5597">
                  <c:v>6.3957429380000006</c:v>
                </c:pt>
                <c:pt idx="5598">
                  <c:v>6.3844868969999995</c:v>
                </c:pt>
                <c:pt idx="5599">
                  <c:v>6.3957429380000006</c:v>
                </c:pt>
                <c:pt idx="5600">
                  <c:v>6.3665184209999994</c:v>
                </c:pt>
                <c:pt idx="5601">
                  <c:v>6.3240457050000005</c:v>
                </c:pt>
                <c:pt idx="5602">
                  <c:v>6.3084693880000007</c:v>
                </c:pt>
                <c:pt idx="5603">
                  <c:v>6.3822380670000003</c:v>
                </c:pt>
                <c:pt idx="5604">
                  <c:v>6.2509496390000008</c:v>
                </c:pt>
                <c:pt idx="5605">
                  <c:v>6.2840697959999998</c:v>
                </c:pt>
                <c:pt idx="5606">
                  <c:v>6.2752206340000001</c:v>
                </c:pt>
                <c:pt idx="5607">
                  <c:v>6.2048744730000003</c:v>
                </c:pt>
                <c:pt idx="5608">
                  <c:v>6.2619702500000001</c:v>
                </c:pt>
                <c:pt idx="5609">
                  <c:v>6.2245792410000007</c:v>
                </c:pt>
                <c:pt idx="5610">
                  <c:v>6.3151402489999997</c:v>
                </c:pt>
                <c:pt idx="5611">
                  <c:v>6.2553555539999994</c:v>
                </c:pt>
                <c:pt idx="5612">
                  <c:v>6.2421471159999999</c:v>
                </c:pt>
                <c:pt idx="5613">
                  <c:v>6.1418046659999996</c:v>
                </c:pt>
                <c:pt idx="5614">
                  <c:v>6.2070608080000005</c:v>
                </c:pt>
                <c:pt idx="5615">
                  <c:v>6.2026889090000008</c:v>
                </c:pt>
                <c:pt idx="5616">
                  <c:v>6.1439687770000004</c:v>
                </c:pt>
                <c:pt idx="5617">
                  <c:v>6.2443465839999996</c:v>
                </c:pt>
                <c:pt idx="5618">
                  <c:v>6.2377505039999992</c:v>
                </c:pt>
                <c:pt idx="5619">
                  <c:v>6.2333569889999998</c:v>
                </c:pt>
                <c:pt idx="5620">
                  <c:v>6.2421471159999999</c:v>
                </c:pt>
                <c:pt idx="5621">
                  <c:v>6.292931437</c:v>
                </c:pt>
                <c:pt idx="5622">
                  <c:v>6.4273655399999994</c:v>
                </c:pt>
                <c:pt idx="5623">
                  <c:v>6.3285031410000006</c:v>
                </c:pt>
                <c:pt idx="5624">
                  <c:v>6.292931437</c:v>
                </c:pt>
                <c:pt idx="5625">
                  <c:v>6.3351951870000001</c:v>
                </c:pt>
                <c:pt idx="5626">
                  <c:v>6.3710057930000001</c:v>
                </c:pt>
                <c:pt idx="5627">
                  <c:v>6.4025060869999999</c:v>
                </c:pt>
                <c:pt idx="5628">
                  <c:v>6.4251016069999993</c:v>
                </c:pt>
                <c:pt idx="5629">
                  <c:v>6.379990029</c:v>
                </c:pt>
                <c:pt idx="5630">
                  <c:v>6.3710057930000001</c:v>
                </c:pt>
                <c:pt idx="5631">
                  <c:v>6.3553138129999995</c:v>
                </c:pt>
                <c:pt idx="5632">
                  <c:v>6.3844868969999995</c:v>
                </c:pt>
                <c:pt idx="5633">
                  <c:v>6.4137938960000005</c:v>
                </c:pt>
                <c:pt idx="5634">
                  <c:v>6.4341621269999996</c:v>
                </c:pt>
                <c:pt idx="5635">
                  <c:v>6.4205761319999999</c:v>
                </c:pt>
                <c:pt idx="5636">
                  <c:v>6.3934901440000003</c:v>
                </c:pt>
                <c:pt idx="5637">
                  <c:v>6.4205761319999999</c:v>
                </c:pt>
                <c:pt idx="5638">
                  <c:v>6.4273655399999994</c:v>
                </c:pt>
                <c:pt idx="5639">
                  <c:v>6.4591444940000002</c:v>
                </c:pt>
                <c:pt idx="5640">
                  <c:v>6.379990029</c:v>
                </c:pt>
                <c:pt idx="5641">
                  <c:v>6.4025060869999999</c:v>
                </c:pt>
                <c:pt idx="5642">
                  <c:v>6.4432354250000001</c:v>
                </c:pt>
                <c:pt idx="5643">
                  <c:v>6.4183145899999996</c:v>
                </c:pt>
                <c:pt idx="5644">
                  <c:v>6.4568693670000004</c:v>
                </c:pt>
                <c:pt idx="5645">
                  <c:v>6.3822380670000003</c:v>
                </c:pt>
                <c:pt idx="5646">
                  <c:v>6.4137938960000005</c:v>
                </c:pt>
                <c:pt idx="5647">
                  <c:v>6.4545950409999993</c:v>
                </c:pt>
                <c:pt idx="5648">
                  <c:v>6.4432354250000001</c:v>
                </c:pt>
                <c:pt idx="5649">
                  <c:v>6.5025245419999997</c:v>
                </c:pt>
                <c:pt idx="5650">
                  <c:v>6.4523215170000006</c:v>
                </c:pt>
                <c:pt idx="5651">
                  <c:v>6.4477768699999993</c:v>
                </c:pt>
                <c:pt idx="5652">
                  <c:v>6.4273655399999994</c:v>
                </c:pt>
                <c:pt idx="5653">
                  <c:v>6.4183145899999996</c:v>
                </c:pt>
                <c:pt idx="5654">
                  <c:v>6.436429253</c:v>
                </c:pt>
                <c:pt idx="5655">
                  <c:v>6.4092763859999993</c:v>
                </c:pt>
                <c:pt idx="5656">
                  <c:v>6.4682530210000007</c:v>
                </c:pt>
                <c:pt idx="5657">
                  <c:v>6.4979445349999994</c:v>
                </c:pt>
                <c:pt idx="5658">
                  <c:v>6.4591444940000002</c:v>
                </c:pt>
                <c:pt idx="5659">
                  <c:v>6.4205761319999999</c:v>
                </c:pt>
                <c:pt idx="5660">
                  <c:v>6.4819399000000004</c:v>
                </c:pt>
                <c:pt idx="5661">
                  <c:v>6.4523215170000006</c:v>
                </c:pt>
                <c:pt idx="5662">
                  <c:v>6.4659746849999999</c:v>
                </c:pt>
                <c:pt idx="5663">
                  <c:v>6.5277723439999997</c:v>
                </c:pt>
                <c:pt idx="5664">
                  <c:v>6.4842238610000003</c:v>
                </c:pt>
                <c:pt idx="5665">
                  <c:v>6.5025245419999997</c:v>
                </c:pt>
                <c:pt idx="5666">
                  <c:v>6.5323733749999997</c:v>
                </c:pt>
                <c:pt idx="5667">
                  <c:v>6.4933677539999994</c:v>
                </c:pt>
                <c:pt idx="5668">
                  <c:v>6.5646715210000002</c:v>
                </c:pt>
                <c:pt idx="5669">
                  <c:v>6.5277723439999997</c:v>
                </c:pt>
                <c:pt idx="5670">
                  <c:v>6.5716133019999994</c:v>
                </c:pt>
                <c:pt idx="5671">
                  <c:v>6.5094006059999998</c:v>
                </c:pt>
                <c:pt idx="5672">
                  <c:v>6.5692985589999999</c:v>
                </c:pt>
                <c:pt idx="5673">
                  <c:v>6.5048157560000002</c:v>
                </c:pt>
                <c:pt idx="5674">
                  <c:v>6.5185800030000003</c:v>
                </c:pt>
                <c:pt idx="5675">
                  <c:v>6.4591444940000002</c:v>
                </c:pt>
                <c:pt idx="5676">
                  <c:v>6.4956557420000003</c:v>
                </c:pt>
                <c:pt idx="5677">
                  <c:v>6.5162839409999993</c:v>
                </c:pt>
                <c:pt idx="5678">
                  <c:v>6.4979445349999994</c:v>
                </c:pt>
                <c:pt idx="5679">
                  <c:v>6.5323733749999997</c:v>
                </c:pt>
                <c:pt idx="5680">
                  <c:v>6.4933677539999994</c:v>
                </c:pt>
                <c:pt idx="5681">
                  <c:v>6.4523215170000006</c:v>
                </c:pt>
                <c:pt idx="5682">
                  <c:v>6.4728121000000005</c:v>
                </c:pt>
                <c:pt idx="5683">
                  <c:v>6.4865086270000001</c:v>
                </c:pt>
                <c:pt idx="5684">
                  <c:v>6.546195934</c:v>
                </c:pt>
                <c:pt idx="5685">
                  <c:v>6.4796567439999997</c:v>
                </c:pt>
                <c:pt idx="5686">
                  <c:v>6.4910805730000005</c:v>
                </c:pt>
                <c:pt idx="5687">
                  <c:v>6.5002341349999995</c:v>
                </c:pt>
                <c:pt idx="5688">
                  <c:v>6.546195934</c:v>
                </c:pt>
                <c:pt idx="5689">
                  <c:v>6.4819399000000004</c:v>
                </c:pt>
                <c:pt idx="5690">
                  <c:v>6.5071077769999999</c:v>
                </c:pt>
                <c:pt idx="5691">
                  <c:v>6.5162839409999993</c:v>
                </c:pt>
                <c:pt idx="5692">
                  <c:v>6.5623592239999997</c:v>
                </c:pt>
                <c:pt idx="5693">
                  <c:v>6.4796567439999997</c:v>
                </c:pt>
                <c:pt idx="5694">
                  <c:v>6.5185800030000003</c:v>
                </c:pt>
                <c:pt idx="5695">
                  <c:v>6.4933677539999994</c:v>
                </c:pt>
                <c:pt idx="5696">
                  <c:v>6.5346751059999999</c:v>
                </c:pt>
                <c:pt idx="5697">
                  <c:v>6.5508099499999997</c:v>
                </c:pt>
                <c:pt idx="5698">
                  <c:v>6.6274124609999996</c:v>
                </c:pt>
                <c:pt idx="5699">
                  <c:v>6.560047741</c:v>
                </c:pt>
                <c:pt idx="5700">
                  <c:v>6.5208768739999998</c:v>
                </c:pt>
                <c:pt idx="5701">
                  <c:v>6.5485025349999999</c:v>
                </c:pt>
                <c:pt idx="5702">
                  <c:v>6.541585167</c:v>
                </c:pt>
                <c:pt idx="5703">
                  <c:v>6.5762452329999999</c:v>
                </c:pt>
                <c:pt idx="5704">
                  <c:v>6.5485025349999999</c:v>
                </c:pt>
                <c:pt idx="5705">
                  <c:v>6.5508099499999997</c:v>
                </c:pt>
                <c:pt idx="5706">
                  <c:v>6.5808804289999996</c:v>
                </c:pt>
                <c:pt idx="5707">
                  <c:v>6.5231745540000006</c:v>
                </c:pt>
                <c:pt idx="5708">
                  <c:v>6.5277723439999997</c:v>
                </c:pt>
                <c:pt idx="5709">
                  <c:v>6.560047741</c:v>
                </c:pt>
                <c:pt idx="5710">
                  <c:v>6.5231745540000006</c:v>
                </c:pt>
                <c:pt idx="5711">
                  <c:v>6.5048157560000002</c:v>
                </c:pt>
                <c:pt idx="5712">
                  <c:v>6.5878393500000003</c:v>
                </c:pt>
                <c:pt idx="5713">
                  <c:v>6.5231745540000006</c:v>
                </c:pt>
                <c:pt idx="5714">
                  <c:v>6.4705321590000002</c:v>
                </c:pt>
                <c:pt idx="5715">
                  <c:v>6.5139886870000003</c:v>
                </c:pt>
                <c:pt idx="5716">
                  <c:v>6.5346751059999999</c:v>
                </c:pt>
                <c:pt idx="5717">
                  <c:v>6.5438901439999997</c:v>
                </c:pt>
                <c:pt idx="5718">
                  <c:v>6.5369776479999997</c:v>
                </c:pt>
                <c:pt idx="5719">
                  <c:v>6.560047741</c:v>
                </c:pt>
                <c:pt idx="5720">
                  <c:v>6.5116942419999999</c:v>
                </c:pt>
                <c:pt idx="5721">
                  <c:v>6.5739288589999996</c:v>
                </c:pt>
                <c:pt idx="5722">
                  <c:v>6.5300724539999999</c:v>
                </c:pt>
                <c:pt idx="5723">
                  <c:v>6.5554272180000002</c:v>
                </c:pt>
                <c:pt idx="5724">
                  <c:v>6.5808804289999996</c:v>
                </c:pt>
                <c:pt idx="5725">
                  <c:v>6.5300724539999999</c:v>
                </c:pt>
                <c:pt idx="5726">
                  <c:v>6.5531181780000001</c:v>
                </c:pt>
                <c:pt idx="5727">
                  <c:v>6.5646715210000002</c:v>
                </c:pt>
                <c:pt idx="5728">
                  <c:v>6.6508017129999999</c:v>
                </c:pt>
                <c:pt idx="5729">
                  <c:v>5.8092758609999997</c:v>
                </c:pt>
                <c:pt idx="5730">
                  <c:v>6.0922399470000004</c:v>
                </c:pt>
                <c:pt idx="5731">
                  <c:v>6.6836854069999996</c:v>
                </c:pt>
                <c:pt idx="5732">
                  <c:v>6.709636615</c:v>
                </c:pt>
                <c:pt idx="5733">
                  <c:v>6.5785624230000002</c:v>
                </c:pt>
                <c:pt idx="5734">
                  <c:v>6.5048157560000002</c:v>
                </c:pt>
                <c:pt idx="5735">
                  <c:v>6.5025245419999997</c:v>
                </c:pt>
                <c:pt idx="5736">
                  <c:v>6.5048157560000002</c:v>
                </c:pt>
                <c:pt idx="5737">
                  <c:v>6.5002341349999995</c:v>
                </c:pt>
                <c:pt idx="5738">
                  <c:v>6.4887941969999998</c:v>
                </c:pt>
                <c:pt idx="5739">
                  <c:v>6.5485025349999999</c:v>
                </c:pt>
                <c:pt idx="5740">
                  <c:v>6.5048157560000002</c:v>
                </c:pt>
                <c:pt idx="5741">
                  <c:v>6.4455057470000003</c:v>
                </c:pt>
                <c:pt idx="5742">
                  <c:v>6.4614204219999998</c:v>
                </c:pt>
                <c:pt idx="5743">
                  <c:v>6.4705321590000002</c:v>
                </c:pt>
                <c:pt idx="5744">
                  <c:v>6.4979445349999994</c:v>
                </c:pt>
                <c:pt idx="5745">
                  <c:v>6.4796567439999997</c:v>
                </c:pt>
                <c:pt idx="5746">
                  <c:v>6.4750928439999997</c:v>
                </c:pt>
                <c:pt idx="5747">
                  <c:v>6.5162839409999993</c:v>
                </c:pt>
                <c:pt idx="5748">
                  <c:v>6.5300724539999999</c:v>
                </c:pt>
                <c:pt idx="5749">
                  <c:v>6.463697153</c:v>
                </c:pt>
                <c:pt idx="5750">
                  <c:v>6.5231745540000006</c:v>
                </c:pt>
                <c:pt idx="5751">
                  <c:v>6.4614204219999998</c:v>
                </c:pt>
                <c:pt idx="5752">
                  <c:v>6.4979445349999994</c:v>
                </c:pt>
                <c:pt idx="5753">
                  <c:v>6.5185800030000003</c:v>
                </c:pt>
                <c:pt idx="5754">
                  <c:v>6.4865086270000001</c:v>
                </c:pt>
                <c:pt idx="5755">
                  <c:v>6.5162839409999993</c:v>
                </c:pt>
                <c:pt idx="5756">
                  <c:v>6.4842238610000003</c:v>
                </c:pt>
                <c:pt idx="5757">
                  <c:v>6.5392810020000001</c:v>
                </c:pt>
                <c:pt idx="5758">
                  <c:v>6.5971293589999993</c:v>
                </c:pt>
                <c:pt idx="5759">
                  <c:v>6.5971293589999993</c:v>
                </c:pt>
                <c:pt idx="5760">
                  <c:v>6.583199252</c:v>
                </c:pt>
                <c:pt idx="5761">
                  <c:v>6.6064324690000005</c:v>
                </c:pt>
                <c:pt idx="5762">
                  <c:v>6.541585167</c:v>
                </c:pt>
                <c:pt idx="5763">
                  <c:v>6.4910805730000005</c:v>
                </c:pt>
                <c:pt idx="5764">
                  <c:v>6.4842238610000003</c:v>
                </c:pt>
                <c:pt idx="5765">
                  <c:v>6.4910805730000005</c:v>
                </c:pt>
                <c:pt idx="5766">
                  <c:v>6.5300724539999999</c:v>
                </c:pt>
                <c:pt idx="5767">
                  <c:v>6.4910805730000005</c:v>
                </c:pt>
                <c:pt idx="5768">
                  <c:v>6.5048157560000002</c:v>
                </c:pt>
                <c:pt idx="5769">
                  <c:v>6.438697178</c:v>
                </c:pt>
                <c:pt idx="5770">
                  <c:v>6.5002341349999995</c:v>
                </c:pt>
                <c:pt idx="5771">
                  <c:v>6.4956557420000003</c:v>
                </c:pt>
                <c:pt idx="5772">
                  <c:v>6.5048157560000002</c:v>
                </c:pt>
                <c:pt idx="5773">
                  <c:v>6.5254730439999999</c:v>
                </c:pt>
                <c:pt idx="5774">
                  <c:v>6.4750928439999997</c:v>
                </c:pt>
                <c:pt idx="5775">
                  <c:v>6.5231745540000006</c:v>
                </c:pt>
                <c:pt idx="5776">
                  <c:v>6.5577370730000002</c:v>
                </c:pt>
                <c:pt idx="5777">
                  <c:v>6.463697153</c:v>
                </c:pt>
                <c:pt idx="5778">
                  <c:v>6.4865086270000001</c:v>
                </c:pt>
                <c:pt idx="5779">
                  <c:v>6.5025245419999997</c:v>
                </c:pt>
                <c:pt idx="5780">
                  <c:v>6.5716133019999994</c:v>
                </c:pt>
                <c:pt idx="5781">
                  <c:v>6.5485025349999999</c:v>
                </c:pt>
                <c:pt idx="5782">
                  <c:v>6.5346751059999999</c:v>
                </c:pt>
                <c:pt idx="5783">
                  <c:v>6.5025245419999997</c:v>
                </c:pt>
                <c:pt idx="5784">
                  <c:v>6.4933677539999994</c:v>
                </c:pt>
                <c:pt idx="5785">
                  <c:v>6.4842238610000003</c:v>
                </c:pt>
                <c:pt idx="5786">
                  <c:v>6.5071077769999999</c:v>
                </c:pt>
                <c:pt idx="5787">
                  <c:v>6.5116942419999999</c:v>
                </c:pt>
                <c:pt idx="5788">
                  <c:v>6.5971293589999993</c:v>
                </c:pt>
                <c:pt idx="5789">
                  <c:v>6.618079807</c:v>
                </c:pt>
                <c:pt idx="5790">
                  <c:v>6.5716133019999994</c:v>
                </c:pt>
                <c:pt idx="5791">
                  <c:v>6.5739288589999996</c:v>
                </c:pt>
                <c:pt idx="5792">
                  <c:v>6.5277723439999997</c:v>
                </c:pt>
                <c:pt idx="5793">
                  <c:v>6.5231745540000006</c:v>
                </c:pt>
                <c:pt idx="5794">
                  <c:v>6.4545950409999993</c:v>
                </c:pt>
                <c:pt idx="5795">
                  <c:v>6.5716133019999994</c:v>
                </c:pt>
                <c:pt idx="5796">
                  <c:v>6.5277723439999997</c:v>
                </c:pt>
                <c:pt idx="5797">
                  <c:v>6.5531181780000001</c:v>
                </c:pt>
                <c:pt idx="5798">
                  <c:v>6.4933677539999994</c:v>
                </c:pt>
                <c:pt idx="5799">
                  <c:v>6.5346751059999999</c:v>
                </c:pt>
                <c:pt idx="5800">
                  <c:v>6.5277723439999997</c:v>
                </c:pt>
                <c:pt idx="5801">
                  <c:v>6.560047741</c:v>
                </c:pt>
                <c:pt idx="5802">
                  <c:v>6.4979445349999994</c:v>
                </c:pt>
                <c:pt idx="5803">
                  <c:v>6.5139886870000003</c:v>
                </c:pt>
                <c:pt idx="5804">
                  <c:v>6.4842238610000003</c:v>
                </c:pt>
                <c:pt idx="5805">
                  <c:v>6.5692985589999999</c:v>
                </c:pt>
                <c:pt idx="5806">
                  <c:v>6.5277723439999997</c:v>
                </c:pt>
                <c:pt idx="5807">
                  <c:v>6.5323733749999997</c:v>
                </c:pt>
                <c:pt idx="5808">
                  <c:v>6.5300724539999999</c:v>
                </c:pt>
                <c:pt idx="5809">
                  <c:v>6.546195934</c:v>
                </c:pt>
                <c:pt idx="5810">
                  <c:v>6.4910805730000005</c:v>
                </c:pt>
                <c:pt idx="5811">
                  <c:v>6.541585167</c:v>
                </c:pt>
                <c:pt idx="5812">
                  <c:v>6.5369776479999997</c:v>
                </c:pt>
                <c:pt idx="5813">
                  <c:v>6.5554272180000002</c:v>
                </c:pt>
                <c:pt idx="5814">
                  <c:v>6.5162839409999993</c:v>
                </c:pt>
                <c:pt idx="5815">
                  <c:v>6.5300724539999999</c:v>
                </c:pt>
                <c:pt idx="5816">
                  <c:v>6.5231745540000006</c:v>
                </c:pt>
                <c:pt idx="5817">
                  <c:v>6.5300724539999999</c:v>
                </c:pt>
                <c:pt idx="5818">
                  <c:v>6.5323733749999997</c:v>
                </c:pt>
                <c:pt idx="5819">
                  <c:v>6.4933677539999994</c:v>
                </c:pt>
                <c:pt idx="5820">
                  <c:v>6.6204117379999996</c:v>
                </c:pt>
                <c:pt idx="5821">
                  <c:v>6.6227444899999997</c:v>
                </c:pt>
                <c:pt idx="5822">
                  <c:v>6.5855188930000006</c:v>
                </c:pt>
                <c:pt idx="5823">
                  <c:v>6.5554272180000002</c:v>
                </c:pt>
                <c:pt idx="5824">
                  <c:v>6.5646715210000002</c:v>
                </c:pt>
                <c:pt idx="5825">
                  <c:v>6.541585167</c:v>
                </c:pt>
                <c:pt idx="5826">
                  <c:v>6.5646715210000002</c:v>
                </c:pt>
                <c:pt idx="5827">
                  <c:v>6.5485025349999999</c:v>
                </c:pt>
                <c:pt idx="5828">
                  <c:v>6.5369776479999997</c:v>
                </c:pt>
                <c:pt idx="5829">
                  <c:v>6.541585167</c:v>
                </c:pt>
                <c:pt idx="5830">
                  <c:v>6.5808804289999996</c:v>
                </c:pt>
                <c:pt idx="5831">
                  <c:v>6.5185800030000003</c:v>
                </c:pt>
                <c:pt idx="5832">
                  <c:v>6.5716133019999994</c:v>
                </c:pt>
                <c:pt idx="5833">
                  <c:v>6.5531181780000001</c:v>
                </c:pt>
                <c:pt idx="5834">
                  <c:v>6.5392810020000001</c:v>
                </c:pt>
                <c:pt idx="5835">
                  <c:v>6.5692985589999999</c:v>
                </c:pt>
                <c:pt idx="5836">
                  <c:v>6.5094006059999998</c:v>
                </c:pt>
                <c:pt idx="5837">
                  <c:v>6.5438901439999997</c:v>
                </c:pt>
                <c:pt idx="5838">
                  <c:v>6.560047741</c:v>
                </c:pt>
                <c:pt idx="5839">
                  <c:v>6.5692985589999999</c:v>
                </c:pt>
                <c:pt idx="5840">
                  <c:v>6.546195934</c:v>
                </c:pt>
                <c:pt idx="5841">
                  <c:v>6.5094006059999998</c:v>
                </c:pt>
                <c:pt idx="5842">
                  <c:v>6.5739288589999996</c:v>
                </c:pt>
                <c:pt idx="5843">
                  <c:v>6.5508099499999997</c:v>
                </c:pt>
                <c:pt idx="5844">
                  <c:v>6.5392810020000001</c:v>
                </c:pt>
                <c:pt idx="5845">
                  <c:v>6.5485025349999999</c:v>
                </c:pt>
                <c:pt idx="5846">
                  <c:v>6.5855188930000006</c:v>
                </c:pt>
                <c:pt idx="5847">
                  <c:v>6.6087602960000007</c:v>
                </c:pt>
                <c:pt idx="5848">
                  <c:v>6.560047741</c:v>
                </c:pt>
                <c:pt idx="5849">
                  <c:v>6.5162839409999993</c:v>
                </c:pt>
                <c:pt idx="5850">
                  <c:v>6.6134184100000004</c:v>
                </c:pt>
                <c:pt idx="5851">
                  <c:v>6.5762452329999999</c:v>
                </c:pt>
                <c:pt idx="5852">
                  <c:v>6.6695725340000003</c:v>
                </c:pt>
                <c:pt idx="5853">
                  <c:v>6.6274124609999996</c:v>
                </c:pt>
                <c:pt idx="5854">
                  <c:v>6.6297476800000004</c:v>
                </c:pt>
                <c:pt idx="5855">
                  <c:v>6.6297476800000004</c:v>
                </c:pt>
                <c:pt idx="5856">
                  <c:v>6.5901606250000002</c:v>
                </c:pt>
                <c:pt idx="5857">
                  <c:v>6.6110889429999995</c:v>
                </c:pt>
                <c:pt idx="5858">
                  <c:v>6.5623592239999997</c:v>
                </c:pt>
                <c:pt idx="5859">
                  <c:v>6.5716133019999994</c:v>
                </c:pt>
                <c:pt idx="5860">
                  <c:v>6.5438901439999997</c:v>
                </c:pt>
                <c:pt idx="5861">
                  <c:v>6.5048157560000002</c:v>
                </c:pt>
                <c:pt idx="5862">
                  <c:v>6.615748698</c:v>
                </c:pt>
                <c:pt idx="5863">
                  <c:v>6.5369776479999997</c:v>
                </c:pt>
                <c:pt idx="5864">
                  <c:v>6.560047741</c:v>
                </c:pt>
                <c:pt idx="5865">
                  <c:v>6.5785624230000002</c:v>
                </c:pt>
                <c:pt idx="5866">
                  <c:v>6.5438901439999997</c:v>
                </c:pt>
                <c:pt idx="5867">
                  <c:v>6.5716133019999994</c:v>
                </c:pt>
                <c:pt idx="5868">
                  <c:v>6.5971293589999993</c:v>
                </c:pt>
                <c:pt idx="5869">
                  <c:v>6.5692985589999999</c:v>
                </c:pt>
                <c:pt idx="5870">
                  <c:v>6.5994539080000001</c:v>
                </c:pt>
                <c:pt idx="5871">
                  <c:v>6.5531181780000001</c:v>
                </c:pt>
                <c:pt idx="5872">
                  <c:v>6.5531181780000001</c:v>
                </c:pt>
                <c:pt idx="5873">
                  <c:v>6.5762452329999999</c:v>
                </c:pt>
                <c:pt idx="5874">
                  <c:v>6.5369776479999997</c:v>
                </c:pt>
                <c:pt idx="5875">
                  <c:v>6.5323733749999997</c:v>
                </c:pt>
                <c:pt idx="5876">
                  <c:v>6.5554272180000002</c:v>
                </c:pt>
                <c:pt idx="5877">
                  <c:v>6.6017792760000003</c:v>
                </c:pt>
                <c:pt idx="5878">
                  <c:v>6.5392810020000001</c:v>
                </c:pt>
                <c:pt idx="5879">
                  <c:v>6.541585167</c:v>
                </c:pt>
                <c:pt idx="5880">
                  <c:v>6.5971293589999993</c:v>
                </c:pt>
                <c:pt idx="5881">
                  <c:v>6.5692985589999999</c:v>
                </c:pt>
                <c:pt idx="5882">
                  <c:v>6.5669846329999997</c:v>
                </c:pt>
                <c:pt idx="5883">
                  <c:v>6.6836854069999996</c:v>
                </c:pt>
                <c:pt idx="5884">
                  <c:v>6.6531451740000005</c:v>
                </c:pt>
                <c:pt idx="5885">
                  <c:v>6.6695725340000003</c:v>
                </c:pt>
                <c:pt idx="5886">
                  <c:v>6.5646715210000002</c:v>
                </c:pt>
                <c:pt idx="5887">
                  <c:v>6.5901606250000002</c:v>
                </c:pt>
                <c:pt idx="5888">
                  <c:v>6.5554272180000002</c:v>
                </c:pt>
                <c:pt idx="5889">
                  <c:v>6.5692985589999999</c:v>
                </c:pt>
                <c:pt idx="5890">
                  <c:v>6.5994539080000001</c:v>
                </c:pt>
                <c:pt idx="5891">
                  <c:v>6.5669846329999997</c:v>
                </c:pt>
                <c:pt idx="5892">
                  <c:v>6.5716133019999994</c:v>
                </c:pt>
                <c:pt idx="5893">
                  <c:v>6.5669846329999997</c:v>
                </c:pt>
                <c:pt idx="5894">
                  <c:v>6.5531181780000001</c:v>
                </c:pt>
                <c:pt idx="5895">
                  <c:v>6.5808804289999996</c:v>
                </c:pt>
                <c:pt idx="5896">
                  <c:v>6.5485025349999999</c:v>
                </c:pt>
                <c:pt idx="5897">
                  <c:v>6.3777427829999995</c:v>
                </c:pt>
                <c:pt idx="5898">
                  <c:v>6.3418943090000006</c:v>
                </c:pt>
                <c:pt idx="5899">
                  <c:v>6.3129158460000001</c:v>
                </c:pt>
                <c:pt idx="5900">
                  <c:v>6.2619702500000001</c:v>
                </c:pt>
                <c:pt idx="5901">
                  <c:v>6.2884990549999999</c:v>
                </c:pt>
                <c:pt idx="5902">
                  <c:v>6.292931437</c:v>
                </c:pt>
                <c:pt idx="5903">
                  <c:v>6.2951487989999997</c:v>
                </c:pt>
                <c:pt idx="5904">
                  <c:v>6.3530752579999996</c:v>
                </c:pt>
                <c:pt idx="5905">
                  <c:v>6.5808804289999996</c:v>
                </c:pt>
                <c:pt idx="5906">
                  <c:v>6.6789778010000003</c:v>
                </c:pt>
                <c:pt idx="5907">
                  <c:v>6.6813311899999999</c:v>
                </c:pt>
                <c:pt idx="5908">
                  <c:v>6.7262034590000006</c:v>
                </c:pt>
                <c:pt idx="5909">
                  <c:v>6.6625272759999996</c:v>
                </c:pt>
                <c:pt idx="5910">
                  <c:v>6.6766252420000001</c:v>
                </c:pt>
                <c:pt idx="5911">
                  <c:v>6.5762452329999999</c:v>
                </c:pt>
                <c:pt idx="5912">
                  <c:v>6.5785624230000002</c:v>
                </c:pt>
                <c:pt idx="5913">
                  <c:v>6.7262034590000006</c:v>
                </c:pt>
                <c:pt idx="5914">
                  <c:v>6.7143658310000003</c:v>
                </c:pt>
                <c:pt idx="5915">
                  <c:v>6.8096532810000001</c:v>
                </c:pt>
                <c:pt idx="5916">
                  <c:v>6.7928808979999999</c:v>
                </c:pt>
                <c:pt idx="5917">
                  <c:v>6.807254693</c:v>
                </c:pt>
                <c:pt idx="5918">
                  <c:v>6.8144529920000005</c:v>
                </c:pt>
                <c:pt idx="5919">
                  <c:v>6.812052714</c:v>
                </c:pt>
                <c:pt idx="5920">
                  <c:v>6.8216589029999994</c:v>
                </c:pt>
                <c:pt idx="5921">
                  <c:v>6.8578029169999999</c:v>
                </c:pt>
                <c:pt idx="5922">
                  <c:v>6.816854116</c:v>
                </c:pt>
                <c:pt idx="5923">
                  <c:v>6.8048569500000005</c:v>
                </c:pt>
                <c:pt idx="5924">
                  <c:v>6.7594599630000003</c:v>
                </c:pt>
                <c:pt idx="5925">
                  <c:v>6.7928808979999999</c:v>
                </c:pt>
                <c:pt idx="5926">
                  <c:v>6.7809259229999999</c:v>
                </c:pt>
                <c:pt idx="5927">
                  <c:v>6.7976687869999992</c:v>
                </c:pt>
                <c:pt idx="5928">
                  <c:v>6.807254693</c:v>
                </c:pt>
                <c:pt idx="5929">
                  <c:v>6.7642242960000001</c:v>
                </c:pt>
                <c:pt idx="5930">
                  <c:v>6.7761498260000002</c:v>
                </c:pt>
                <c:pt idx="5931">
                  <c:v>6.700188174</c:v>
                </c:pt>
                <c:pt idx="5932">
                  <c:v>6.632083722</c:v>
                </c:pt>
                <c:pt idx="5933">
                  <c:v>6.6414361230000001</c:v>
                </c:pt>
                <c:pt idx="5934">
                  <c:v>6.6064324690000005</c:v>
                </c:pt>
                <c:pt idx="5935">
                  <c:v>6.6344205869999993</c:v>
                </c:pt>
                <c:pt idx="5936">
                  <c:v>6.6695725340000003</c:v>
                </c:pt>
                <c:pt idx="5937">
                  <c:v>6.6204117379999996</c:v>
                </c:pt>
                <c:pt idx="5938">
                  <c:v>6.6274124609999996</c:v>
                </c:pt>
                <c:pt idx="5939">
                  <c:v>6.6508017129999999</c:v>
                </c:pt>
                <c:pt idx="5940">
                  <c:v>6.618079807</c:v>
                </c:pt>
                <c:pt idx="5941">
                  <c:v>6.6554894600000001</c:v>
                </c:pt>
                <c:pt idx="5942">
                  <c:v>6.8192560860000002</c:v>
                </c:pt>
                <c:pt idx="5943">
                  <c:v>6.7689919870000006</c:v>
                </c:pt>
                <c:pt idx="5944">
                  <c:v>6.8674736220000003</c:v>
                </c:pt>
                <c:pt idx="5945">
                  <c:v>6.8747356000000002</c:v>
                </c:pt>
                <c:pt idx="5946">
                  <c:v>6.8723140880000004</c:v>
                </c:pt>
                <c:pt idx="5947">
                  <c:v>6.8457336839999998</c:v>
                </c:pt>
                <c:pt idx="5948">
                  <c:v>6.8409119399999998</c:v>
                </c:pt>
                <c:pt idx="5949">
                  <c:v>6.865054668</c:v>
                </c:pt>
                <c:pt idx="5950">
                  <c:v>6.84814583</c:v>
                </c:pt>
                <c:pt idx="5951">
                  <c:v>6.8336856920000004</c:v>
                </c:pt>
                <c:pt idx="5952">
                  <c:v>6.7928808979999999</c:v>
                </c:pt>
                <c:pt idx="5953">
                  <c:v>6.8000639970000005</c:v>
                </c:pt>
                <c:pt idx="5954">
                  <c:v>6.807254693</c:v>
                </c:pt>
                <c:pt idx="5955">
                  <c:v>6.8360935929999993</c:v>
                </c:pt>
                <c:pt idx="5956">
                  <c:v>6.8505588260000003</c:v>
                </c:pt>
                <c:pt idx="5957">
                  <c:v>6.812052714</c:v>
                </c:pt>
                <c:pt idx="5958">
                  <c:v>6.828872434</c:v>
                </c:pt>
                <c:pt idx="5959">
                  <c:v>6.8771579650000003</c:v>
                </c:pt>
                <c:pt idx="5960">
                  <c:v>6.8457336839999998</c:v>
                </c:pt>
                <c:pt idx="5961">
                  <c:v>6.8820052560000002</c:v>
                </c:pt>
                <c:pt idx="5962">
                  <c:v>6.8312786389999998</c:v>
                </c:pt>
                <c:pt idx="5963">
                  <c:v>6.8602193159999993</c:v>
                </c:pt>
                <c:pt idx="5964">
                  <c:v>6.7976687869999992</c:v>
                </c:pt>
                <c:pt idx="5965">
                  <c:v>6.807254693</c:v>
                </c:pt>
                <c:pt idx="5966">
                  <c:v>6.7428112069999999</c:v>
                </c:pt>
                <c:pt idx="5967">
                  <c:v>6.7475638060000005</c:v>
                </c:pt>
                <c:pt idx="5968">
                  <c:v>6.7309443509999998</c:v>
                </c:pt>
                <c:pt idx="5969">
                  <c:v>6.6390967870000006</c:v>
                </c:pt>
                <c:pt idx="5970">
                  <c:v>6.615748698</c:v>
                </c:pt>
                <c:pt idx="5971">
                  <c:v>6.4842238610000003</c:v>
                </c:pt>
                <c:pt idx="5972">
                  <c:v>6.4705321590000002</c:v>
                </c:pt>
                <c:pt idx="5973">
                  <c:v>6.3732506659999997</c:v>
                </c:pt>
                <c:pt idx="5974">
                  <c:v>6.297366942</c:v>
                </c:pt>
                <c:pt idx="5975">
                  <c:v>6.2995858669999993</c:v>
                </c:pt>
                <c:pt idx="5976">
                  <c:v>6.2708007270000001</c:v>
                </c:pt>
                <c:pt idx="5977">
                  <c:v>6.1874114980000003</c:v>
                </c:pt>
                <c:pt idx="5978">
                  <c:v>6.193954347</c:v>
                </c:pt>
                <c:pt idx="5979">
                  <c:v>6.2465468270000004</c:v>
                </c:pt>
                <c:pt idx="5980">
                  <c:v>6.3040260630000002</c:v>
                </c:pt>
                <c:pt idx="5981">
                  <c:v>6.3240457050000005</c:v>
                </c:pt>
                <c:pt idx="5982">
                  <c:v>6.4183145899999996</c:v>
                </c:pt>
                <c:pt idx="5983">
                  <c:v>6.4568693670000004</c:v>
                </c:pt>
                <c:pt idx="5984">
                  <c:v>6.5185800030000003</c:v>
                </c:pt>
                <c:pt idx="5985">
                  <c:v>6.5901606250000002</c:v>
                </c:pt>
                <c:pt idx="5986">
                  <c:v>6.6766252420000001</c:v>
                </c:pt>
                <c:pt idx="5987">
                  <c:v>6.6860404539999996</c:v>
                </c:pt>
                <c:pt idx="5988">
                  <c:v>6.7356885860000002</c:v>
                </c:pt>
                <c:pt idx="5989">
                  <c:v>6.7523197540000002</c:v>
                </c:pt>
                <c:pt idx="5990">
                  <c:v>6.7785374530000002</c:v>
                </c:pt>
                <c:pt idx="5991">
                  <c:v>6.9209067859999998</c:v>
                </c:pt>
                <c:pt idx="5992">
                  <c:v>6.8626365659999999</c:v>
                </c:pt>
                <c:pt idx="5993">
                  <c:v>6.9257849130000002</c:v>
                </c:pt>
                <c:pt idx="5994">
                  <c:v>6.8917100910000002</c:v>
                </c:pt>
                <c:pt idx="5995">
                  <c:v>6.9160320949999994</c:v>
                </c:pt>
                <c:pt idx="5996">
                  <c:v>6.6227444899999997</c:v>
                </c:pt>
                <c:pt idx="5997">
                  <c:v>6.9355514849999995</c:v>
                </c:pt>
                <c:pt idx="5998">
                  <c:v>6.8457336839999998</c:v>
                </c:pt>
                <c:pt idx="5999">
                  <c:v>6.9428854510000004</c:v>
                </c:pt>
                <c:pt idx="6000">
                  <c:v>6.9919771449999999</c:v>
                </c:pt>
                <c:pt idx="6001">
                  <c:v>6.9772133000000007</c:v>
                </c:pt>
                <c:pt idx="6002">
                  <c:v>6.9772133000000007</c:v>
                </c:pt>
                <c:pt idx="6003">
                  <c:v>6.9575766569999997</c:v>
                </c:pt>
                <c:pt idx="6004">
                  <c:v>6.9428854510000004</c:v>
                </c:pt>
                <c:pt idx="6005">
                  <c:v>6.9526761380000002</c:v>
                </c:pt>
                <c:pt idx="6006">
                  <c:v>6.9331085519999993</c:v>
                </c:pt>
                <c:pt idx="6007">
                  <c:v>6.918469011</c:v>
                </c:pt>
                <c:pt idx="6008">
                  <c:v>6.8868559640000004</c:v>
                </c:pt>
                <c:pt idx="6009">
                  <c:v>6.8892825999999996</c:v>
                </c:pt>
                <c:pt idx="6010">
                  <c:v>6.9722989500000008</c:v>
                </c:pt>
                <c:pt idx="6011">
                  <c:v>6.8868559640000004</c:v>
                </c:pt>
                <c:pt idx="6012">
                  <c:v>6.8917100910000002</c:v>
                </c:pt>
                <c:pt idx="6013">
                  <c:v>6.9209067859999998</c:v>
                </c:pt>
                <c:pt idx="6014">
                  <c:v>6.9135960370000005</c:v>
                </c:pt>
                <c:pt idx="6015">
                  <c:v>6.9160320949999994</c:v>
                </c:pt>
                <c:pt idx="6016">
                  <c:v>6.8868559640000004</c:v>
                </c:pt>
                <c:pt idx="6017">
                  <c:v>6.9331085519999993</c:v>
                </c:pt>
                <c:pt idx="6018">
                  <c:v>6.9062930100000006</c:v>
                </c:pt>
                <c:pt idx="6019">
                  <c:v>6.9111608370000006</c:v>
                </c:pt>
                <c:pt idx="6020">
                  <c:v>6.84814583</c:v>
                </c:pt>
                <c:pt idx="6021">
                  <c:v>6.812052714</c:v>
                </c:pt>
                <c:pt idx="6022">
                  <c:v>6.7737630390000003</c:v>
                </c:pt>
                <c:pt idx="6023">
                  <c:v>6.8096532810000001</c:v>
                </c:pt>
                <c:pt idx="6024">
                  <c:v>6.8433223869999997</c:v>
                </c:pt>
                <c:pt idx="6025">
                  <c:v>6.7857053860000001</c:v>
                </c:pt>
                <c:pt idx="6026">
                  <c:v>6.7475638060000005</c:v>
                </c:pt>
                <c:pt idx="6027">
                  <c:v>6.7976687869999992</c:v>
                </c:pt>
                <c:pt idx="6028">
                  <c:v>6.8000639970000005</c:v>
                </c:pt>
                <c:pt idx="6029">
                  <c:v>6.7666077219999998</c:v>
                </c:pt>
                <c:pt idx="6030">
                  <c:v>6.8723140880000004</c:v>
                </c:pt>
                <c:pt idx="6031">
                  <c:v>6.8747356000000002</c:v>
                </c:pt>
                <c:pt idx="6032">
                  <c:v>6.8941384379999997</c:v>
                </c:pt>
                <c:pt idx="6033">
                  <c:v>6.8578029169999999</c:v>
                </c:pt>
                <c:pt idx="6034">
                  <c:v>6.9135960370000005</c:v>
                </c:pt>
                <c:pt idx="6035">
                  <c:v>6.9673880609999994</c:v>
                </c:pt>
                <c:pt idx="6036">
                  <c:v>6.918469011</c:v>
                </c:pt>
                <c:pt idx="6037">
                  <c:v>6.8795811840000001</c:v>
                </c:pt>
                <c:pt idx="6038">
                  <c:v>6.9331085519999993</c:v>
                </c:pt>
                <c:pt idx="6039">
                  <c:v>6.918469011</c:v>
                </c:pt>
                <c:pt idx="6040">
                  <c:v>6.9355514849999995</c:v>
                </c:pt>
                <c:pt idx="6041">
                  <c:v>6.918469011</c:v>
                </c:pt>
                <c:pt idx="6042">
                  <c:v>6.9038603819999995</c:v>
                </c:pt>
                <c:pt idx="6043">
                  <c:v>6.9428854510000004</c:v>
                </c:pt>
                <c:pt idx="6044">
                  <c:v>6.9087264949999998</c:v>
                </c:pt>
                <c:pt idx="6045">
                  <c:v>6.9477790699999993</c:v>
                </c:pt>
                <c:pt idx="6046">
                  <c:v>6.8795811840000001</c:v>
                </c:pt>
                <c:pt idx="6047">
                  <c:v>6.9355514849999995</c:v>
                </c:pt>
                <c:pt idx="6048">
                  <c:v>6.9111608370000006</c:v>
                </c:pt>
                <c:pt idx="6049">
                  <c:v>6.8553873700000008</c:v>
                </c:pt>
                <c:pt idx="6050">
                  <c:v>6.8892825999999996</c:v>
                </c:pt>
                <c:pt idx="6051">
                  <c:v>6.8626365659999999</c:v>
                </c:pt>
                <c:pt idx="6052">
                  <c:v>6.8917100910000002</c:v>
                </c:pt>
                <c:pt idx="6053">
                  <c:v>6.8771579650000003</c:v>
                </c:pt>
                <c:pt idx="6054">
                  <c:v>6.865054668</c:v>
                </c:pt>
                <c:pt idx="6055">
                  <c:v>6.9355514849999995</c:v>
                </c:pt>
                <c:pt idx="6056">
                  <c:v>6.8941384379999997</c:v>
                </c:pt>
                <c:pt idx="6057">
                  <c:v>6.8602193159999993</c:v>
                </c:pt>
                <c:pt idx="6058">
                  <c:v>6.8433223869999997</c:v>
                </c:pt>
                <c:pt idx="6059">
                  <c:v>6.865054668</c:v>
                </c:pt>
                <c:pt idx="6060">
                  <c:v>6.8917100910000002</c:v>
                </c:pt>
                <c:pt idx="6061">
                  <c:v>6.8505588260000003</c:v>
                </c:pt>
                <c:pt idx="6062">
                  <c:v>6.9062930100000006</c:v>
                </c:pt>
                <c:pt idx="6063">
                  <c:v>6.8578029169999999</c:v>
                </c:pt>
                <c:pt idx="6064">
                  <c:v>6.8312786389999998</c:v>
                </c:pt>
                <c:pt idx="6065">
                  <c:v>6.9135960370000005</c:v>
                </c:pt>
                <c:pt idx="6066">
                  <c:v>6.8820052560000002</c:v>
                </c:pt>
                <c:pt idx="6067">
                  <c:v>6.8844301830000001</c:v>
                </c:pt>
                <c:pt idx="6068">
                  <c:v>6.8674736220000003</c:v>
                </c:pt>
                <c:pt idx="6069">
                  <c:v>6.7761498260000002</c:v>
                </c:pt>
                <c:pt idx="6070">
                  <c:v>6.8457336839999998</c:v>
                </c:pt>
                <c:pt idx="6071">
                  <c:v>6.8626365659999999</c:v>
                </c:pt>
                <c:pt idx="6072">
                  <c:v>6.84814583</c:v>
                </c:pt>
                <c:pt idx="6073">
                  <c:v>6.812052714</c:v>
                </c:pt>
                <c:pt idx="6074">
                  <c:v>6.8360935929999993</c:v>
                </c:pt>
                <c:pt idx="6075">
                  <c:v>6.9087264949999998</c:v>
                </c:pt>
                <c:pt idx="6076">
                  <c:v>6.8505588260000003</c:v>
                </c:pt>
                <c:pt idx="6077">
                  <c:v>6.9038603819999995</c:v>
                </c:pt>
                <c:pt idx="6078">
                  <c:v>6.8820052560000002</c:v>
                </c:pt>
                <c:pt idx="6079">
                  <c:v>6.8795811840000001</c:v>
                </c:pt>
                <c:pt idx="6080">
                  <c:v>6.9014286120000001</c:v>
                </c:pt>
                <c:pt idx="6081">
                  <c:v>6.8965676399999998</c:v>
                </c:pt>
                <c:pt idx="6082">
                  <c:v>6.8941384379999997</c:v>
                </c:pt>
                <c:pt idx="6083">
                  <c:v>6.8868559640000004</c:v>
                </c:pt>
                <c:pt idx="6084">
                  <c:v>6.8723140880000004</c:v>
                </c:pt>
                <c:pt idx="6085">
                  <c:v>6.8674736220000003</c:v>
                </c:pt>
                <c:pt idx="6086">
                  <c:v>6.8868559640000004</c:v>
                </c:pt>
                <c:pt idx="6087">
                  <c:v>6.9087264949999998</c:v>
                </c:pt>
                <c:pt idx="6088">
                  <c:v>6.9038603819999995</c:v>
                </c:pt>
                <c:pt idx="6089">
                  <c:v>6.8723140880000004</c:v>
                </c:pt>
                <c:pt idx="6090">
                  <c:v>6.8989976969999995</c:v>
                </c:pt>
                <c:pt idx="6091">
                  <c:v>6.9673880609999994</c:v>
                </c:pt>
                <c:pt idx="6092">
                  <c:v>6.8698934289999993</c:v>
                </c:pt>
                <c:pt idx="6093">
                  <c:v>6.9038603819999995</c:v>
                </c:pt>
                <c:pt idx="6094">
                  <c:v>6.9331085519999993</c:v>
                </c:pt>
                <c:pt idx="6095">
                  <c:v>6.8820052560000002</c:v>
                </c:pt>
                <c:pt idx="6096">
                  <c:v>6.9087264949999998</c:v>
                </c:pt>
                <c:pt idx="6097">
                  <c:v>6.8747356000000002</c:v>
                </c:pt>
                <c:pt idx="6098">
                  <c:v>6.8457336839999998</c:v>
                </c:pt>
                <c:pt idx="6099">
                  <c:v>6.8602193159999993</c:v>
                </c:pt>
                <c:pt idx="6100">
                  <c:v>6.8844301830000001</c:v>
                </c:pt>
                <c:pt idx="6101">
                  <c:v>6.9135960370000005</c:v>
                </c:pt>
                <c:pt idx="6102">
                  <c:v>6.9087264949999998</c:v>
                </c:pt>
                <c:pt idx="6103">
                  <c:v>6.8698934289999993</c:v>
                </c:pt>
                <c:pt idx="6104">
                  <c:v>6.8723140880000004</c:v>
                </c:pt>
                <c:pt idx="6105">
                  <c:v>6.8771579650000003</c:v>
                </c:pt>
                <c:pt idx="6106">
                  <c:v>6.9038603819999995</c:v>
                </c:pt>
                <c:pt idx="6107">
                  <c:v>6.8433223869999997</c:v>
                </c:pt>
                <c:pt idx="6108">
                  <c:v>6.9282252660000001</c:v>
                </c:pt>
                <c:pt idx="6109">
                  <c:v>6.8771579650000003</c:v>
                </c:pt>
                <c:pt idx="6110">
                  <c:v>6.8965676399999998</c:v>
                </c:pt>
                <c:pt idx="6111">
                  <c:v>6.8553873700000008</c:v>
                </c:pt>
                <c:pt idx="6112">
                  <c:v>6.8965676399999998</c:v>
                </c:pt>
                <c:pt idx="6113">
                  <c:v>6.8965676399999998</c:v>
                </c:pt>
                <c:pt idx="6114">
                  <c:v>6.9993707780000003</c:v>
                </c:pt>
                <c:pt idx="6115">
                  <c:v>6.9969053649999999</c:v>
                </c:pt>
                <c:pt idx="6116">
                  <c:v>6.9673880609999994</c:v>
                </c:pt>
                <c:pt idx="6117">
                  <c:v>6.9111608370000006</c:v>
                </c:pt>
                <c:pt idx="6118">
                  <c:v>6.9428854510000004</c:v>
                </c:pt>
                <c:pt idx="6119">
                  <c:v>6.8941384379999997</c:v>
                </c:pt>
                <c:pt idx="6120">
                  <c:v>6.9209067859999998</c:v>
                </c:pt>
                <c:pt idx="6121">
                  <c:v>6.9722989500000008</c:v>
                </c:pt>
                <c:pt idx="6122">
                  <c:v>6.9331085519999993</c:v>
                </c:pt>
                <c:pt idx="6123">
                  <c:v>6.9453318289999997</c:v>
                </c:pt>
                <c:pt idx="6124">
                  <c:v>6.950227172</c:v>
                </c:pt>
                <c:pt idx="6125">
                  <c:v>6.9428854510000004</c:v>
                </c:pt>
                <c:pt idx="6126">
                  <c:v>6.9453318289999997</c:v>
                </c:pt>
                <c:pt idx="6127">
                  <c:v>6.9282252660000001</c:v>
                </c:pt>
                <c:pt idx="6128">
                  <c:v>6.9477790699999993</c:v>
                </c:pt>
                <c:pt idx="6129">
                  <c:v>6.9111608370000006</c:v>
                </c:pt>
                <c:pt idx="6130">
                  <c:v>6.9209067859999998</c:v>
                </c:pt>
                <c:pt idx="6131">
                  <c:v>6.9233454199999995</c:v>
                </c:pt>
                <c:pt idx="6132">
                  <c:v>6.9551259659999998</c:v>
                </c:pt>
                <c:pt idx="6133">
                  <c:v>6.8674736220000003</c:v>
                </c:pt>
                <c:pt idx="6134">
                  <c:v>6.9087264949999998</c:v>
                </c:pt>
                <c:pt idx="6135">
                  <c:v>6.8989976969999995</c:v>
                </c:pt>
                <c:pt idx="6136">
                  <c:v>6.9772133000000007</c:v>
                </c:pt>
                <c:pt idx="6137">
                  <c:v>6.9600282120000001</c:v>
                </c:pt>
                <c:pt idx="6138">
                  <c:v>6.9038603819999995</c:v>
                </c:pt>
                <c:pt idx="6139">
                  <c:v>6.9257849130000002</c:v>
                </c:pt>
                <c:pt idx="6140">
                  <c:v>6.8941384379999997</c:v>
                </c:pt>
                <c:pt idx="6141">
                  <c:v>6.8578029169999999</c:v>
                </c:pt>
                <c:pt idx="6142">
                  <c:v>6.8917100910000002</c:v>
                </c:pt>
                <c:pt idx="6143">
                  <c:v>6.9014286120000001</c:v>
                </c:pt>
                <c:pt idx="6144">
                  <c:v>6.9062930100000006</c:v>
                </c:pt>
                <c:pt idx="6145">
                  <c:v>6.9526761380000002</c:v>
                </c:pt>
                <c:pt idx="6146">
                  <c:v>6.9062930100000006</c:v>
                </c:pt>
                <c:pt idx="6147">
                  <c:v>6.9551259659999998</c:v>
                </c:pt>
                <c:pt idx="6148">
                  <c:v>6.9722989500000008</c:v>
                </c:pt>
                <c:pt idx="6149">
                  <c:v>6.962480631</c:v>
                </c:pt>
                <c:pt idx="6150">
                  <c:v>6.8698934289999993</c:v>
                </c:pt>
                <c:pt idx="6151">
                  <c:v>6.918469011</c:v>
                </c:pt>
                <c:pt idx="6152">
                  <c:v>6.9575766569999997</c:v>
                </c:pt>
                <c:pt idx="6153">
                  <c:v>6.9747556919999996</c:v>
                </c:pt>
                <c:pt idx="6154">
                  <c:v>6.9772133000000007</c:v>
                </c:pt>
                <c:pt idx="6155">
                  <c:v>6.9331085519999993</c:v>
                </c:pt>
                <c:pt idx="6156">
                  <c:v>6.9355514849999995</c:v>
                </c:pt>
                <c:pt idx="6157">
                  <c:v>6.918469011</c:v>
                </c:pt>
                <c:pt idx="6158">
                  <c:v>6.9526761380000002</c:v>
                </c:pt>
                <c:pt idx="6159">
                  <c:v>6.8771579650000003</c:v>
                </c:pt>
                <c:pt idx="6160">
                  <c:v>6.8674736220000003</c:v>
                </c:pt>
                <c:pt idx="6161">
                  <c:v>6.9087264949999998</c:v>
                </c:pt>
                <c:pt idx="6162">
                  <c:v>6.9111608370000006</c:v>
                </c:pt>
                <c:pt idx="6163">
                  <c:v>6.9038603819999995</c:v>
                </c:pt>
                <c:pt idx="6164">
                  <c:v>6.8674736220000003</c:v>
                </c:pt>
                <c:pt idx="6165">
                  <c:v>6.9600282120000001</c:v>
                </c:pt>
                <c:pt idx="6166">
                  <c:v>6.8965676399999998</c:v>
                </c:pt>
                <c:pt idx="6167">
                  <c:v>6.9111608370000006</c:v>
                </c:pt>
                <c:pt idx="6168">
                  <c:v>6.9404399339999996</c:v>
                </c:pt>
                <c:pt idx="6169">
                  <c:v>6.9257849130000002</c:v>
                </c:pt>
                <c:pt idx="6170">
                  <c:v>6.9282252660000001</c:v>
                </c:pt>
                <c:pt idx="6171">
                  <c:v>6.9087264949999998</c:v>
                </c:pt>
                <c:pt idx="6172">
                  <c:v>6.8844301830000001</c:v>
                </c:pt>
                <c:pt idx="6173">
                  <c:v>6.9331085519999993</c:v>
                </c:pt>
                <c:pt idx="6174">
                  <c:v>6.950227172</c:v>
                </c:pt>
                <c:pt idx="6175">
                  <c:v>6.9014286120000001</c:v>
                </c:pt>
                <c:pt idx="6176">
                  <c:v>6.9087264949999998</c:v>
                </c:pt>
                <c:pt idx="6177">
                  <c:v>6.9135960370000005</c:v>
                </c:pt>
                <c:pt idx="6178">
                  <c:v>6.9087264949999998</c:v>
                </c:pt>
                <c:pt idx="6179">
                  <c:v>6.9796717740000007</c:v>
                </c:pt>
                <c:pt idx="6180">
                  <c:v>6.9477790699999993</c:v>
                </c:pt>
                <c:pt idx="6181">
                  <c:v>6.9551259659999998</c:v>
                </c:pt>
                <c:pt idx="6182">
                  <c:v>6.9160320949999994</c:v>
                </c:pt>
                <c:pt idx="6183">
                  <c:v>6.9575766569999997</c:v>
                </c:pt>
                <c:pt idx="6184">
                  <c:v>6.962480631</c:v>
                </c:pt>
                <c:pt idx="6185">
                  <c:v>6.9944408210000004</c:v>
                </c:pt>
                <c:pt idx="6186">
                  <c:v>6.9600282120000001</c:v>
                </c:pt>
                <c:pt idx="6187">
                  <c:v>6.9331085519999993</c:v>
                </c:pt>
                <c:pt idx="6188">
                  <c:v>6.9355514849999995</c:v>
                </c:pt>
                <c:pt idx="6189">
                  <c:v>6.8892825999999996</c:v>
                </c:pt>
                <c:pt idx="6190">
                  <c:v>6.9160320949999994</c:v>
                </c:pt>
                <c:pt idx="6191">
                  <c:v>6.8868559640000004</c:v>
                </c:pt>
                <c:pt idx="6192">
                  <c:v>6.918469011</c:v>
                </c:pt>
                <c:pt idx="6193">
                  <c:v>6.9282252660000001</c:v>
                </c:pt>
                <c:pt idx="6194">
                  <c:v>6.9282252660000001</c:v>
                </c:pt>
                <c:pt idx="6195">
                  <c:v>6.7785374530000002</c:v>
                </c:pt>
                <c:pt idx="6196">
                  <c:v>6.9062930100000006</c:v>
                </c:pt>
                <c:pt idx="6197">
                  <c:v>6.8868559640000004</c:v>
                </c:pt>
                <c:pt idx="6198">
                  <c:v>6.9722989500000008</c:v>
                </c:pt>
                <c:pt idx="6199">
                  <c:v>6.9233454199999995</c:v>
                </c:pt>
                <c:pt idx="6200">
                  <c:v>6.9331085519999993</c:v>
                </c:pt>
                <c:pt idx="6201">
                  <c:v>6.9404399339999996</c:v>
                </c:pt>
                <c:pt idx="6202">
                  <c:v>6.9428854510000004</c:v>
                </c:pt>
                <c:pt idx="6203">
                  <c:v>6.9038603819999995</c:v>
                </c:pt>
                <c:pt idx="6204">
                  <c:v>6.8917100910000002</c:v>
                </c:pt>
                <c:pt idx="6205">
                  <c:v>6.9428854510000004</c:v>
                </c:pt>
                <c:pt idx="6206">
                  <c:v>6.918469011</c:v>
                </c:pt>
                <c:pt idx="6207">
                  <c:v>6.9257849130000002</c:v>
                </c:pt>
                <c:pt idx="6208">
                  <c:v>6.8892825999999996</c:v>
                </c:pt>
                <c:pt idx="6209">
                  <c:v>6.9233454199999995</c:v>
                </c:pt>
                <c:pt idx="6210">
                  <c:v>6.9551259659999998</c:v>
                </c:pt>
                <c:pt idx="6211">
                  <c:v>6.8844301830000001</c:v>
                </c:pt>
                <c:pt idx="6212">
                  <c:v>6.9014286120000001</c:v>
                </c:pt>
                <c:pt idx="6213">
                  <c:v>6.9111608370000006</c:v>
                </c:pt>
                <c:pt idx="6214">
                  <c:v>6.9428854510000004</c:v>
                </c:pt>
                <c:pt idx="6215">
                  <c:v>6.9331085519999993</c:v>
                </c:pt>
                <c:pt idx="6216">
                  <c:v>6.9575766569999997</c:v>
                </c:pt>
                <c:pt idx="6217">
                  <c:v>6.989514336</c:v>
                </c:pt>
                <c:pt idx="6218">
                  <c:v>6.984591322</c:v>
                </c:pt>
                <c:pt idx="6219">
                  <c:v>6.950227172</c:v>
                </c:pt>
                <c:pt idx="6220">
                  <c:v>6.9428854510000004</c:v>
                </c:pt>
                <c:pt idx="6221">
                  <c:v>6.9160320949999994</c:v>
                </c:pt>
                <c:pt idx="6222">
                  <c:v>6.9355514849999995</c:v>
                </c:pt>
                <c:pt idx="6223">
                  <c:v>6.9453318289999997</c:v>
                </c:pt>
                <c:pt idx="6224">
                  <c:v>6.9722989500000008</c:v>
                </c:pt>
                <c:pt idx="6225">
                  <c:v>6.9526761380000002</c:v>
                </c:pt>
                <c:pt idx="6226">
                  <c:v>6.9477790699999993</c:v>
                </c:pt>
                <c:pt idx="6227">
                  <c:v>6.9014286120000001</c:v>
                </c:pt>
                <c:pt idx="6228">
                  <c:v>6.962480631</c:v>
                </c:pt>
                <c:pt idx="6229">
                  <c:v>6.9111608370000006</c:v>
                </c:pt>
                <c:pt idx="6230">
                  <c:v>6.9673880609999994</c:v>
                </c:pt>
                <c:pt idx="6231">
                  <c:v>6.9135960370000005</c:v>
                </c:pt>
                <c:pt idx="6232">
                  <c:v>6.9428854510000004</c:v>
                </c:pt>
                <c:pt idx="6233">
                  <c:v>6.9135960370000005</c:v>
                </c:pt>
                <c:pt idx="6234">
                  <c:v>6.8844301830000001</c:v>
                </c:pt>
                <c:pt idx="6235">
                  <c:v>6.9038603819999995</c:v>
                </c:pt>
                <c:pt idx="6236">
                  <c:v>6.9355514849999995</c:v>
                </c:pt>
                <c:pt idx="6237">
                  <c:v>6.918469011</c:v>
                </c:pt>
                <c:pt idx="6238">
                  <c:v>6.9331085519999993</c:v>
                </c:pt>
                <c:pt idx="6239">
                  <c:v>5.9711227609999993</c:v>
                </c:pt>
                <c:pt idx="6240">
                  <c:v>6.9551259659999998</c:v>
                </c:pt>
                <c:pt idx="6241">
                  <c:v>6.8941384379999997</c:v>
                </c:pt>
                <c:pt idx="6242">
                  <c:v>6.9379952789999999</c:v>
                </c:pt>
                <c:pt idx="6243">
                  <c:v>6.9575766569999997</c:v>
                </c:pt>
                <c:pt idx="6244">
                  <c:v>6.9257849130000002</c:v>
                </c:pt>
                <c:pt idx="6245">
                  <c:v>6.9551259659999998</c:v>
                </c:pt>
                <c:pt idx="6246">
                  <c:v>6.9477790699999993</c:v>
                </c:pt>
                <c:pt idx="6247">
                  <c:v>6.9477790699999993</c:v>
                </c:pt>
                <c:pt idx="6248">
                  <c:v>6.9944408210000004</c:v>
                </c:pt>
                <c:pt idx="6249">
                  <c:v>6.9379952789999999</c:v>
                </c:pt>
                <c:pt idx="6250">
                  <c:v>6.9993707780000003</c:v>
                </c:pt>
                <c:pt idx="6251">
                  <c:v>7.0389357330000006</c:v>
                </c:pt>
                <c:pt idx="6252">
                  <c:v>6.9722989500000008</c:v>
                </c:pt>
                <c:pt idx="6253">
                  <c:v>6.9747556919999996</c:v>
                </c:pt>
                <c:pt idx="6254">
                  <c:v>6.9821311150000005</c:v>
                </c:pt>
                <c:pt idx="6255">
                  <c:v>6.9575766569999997</c:v>
                </c:pt>
                <c:pt idx="6256">
                  <c:v>6.9379952789999999</c:v>
                </c:pt>
                <c:pt idx="6257">
                  <c:v>6.984591322</c:v>
                </c:pt>
                <c:pt idx="6258">
                  <c:v>6.8771579650000003</c:v>
                </c:pt>
                <c:pt idx="6259">
                  <c:v>6.918469011</c:v>
                </c:pt>
                <c:pt idx="6260">
                  <c:v>6.918469011</c:v>
                </c:pt>
                <c:pt idx="6261">
                  <c:v>6.9453318289999997</c:v>
                </c:pt>
                <c:pt idx="6262">
                  <c:v>6.9331085519999993</c:v>
                </c:pt>
                <c:pt idx="6263">
                  <c:v>6.9331085519999993</c:v>
                </c:pt>
                <c:pt idx="6264">
                  <c:v>6.9821311150000005</c:v>
                </c:pt>
                <c:pt idx="6265">
                  <c:v>6.9111608370000006</c:v>
                </c:pt>
                <c:pt idx="6266">
                  <c:v>6.9551259659999998</c:v>
                </c:pt>
                <c:pt idx="6267">
                  <c:v>6.9209067859999998</c:v>
                </c:pt>
                <c:pt idx="6268">
                  <c:v>6.962480631</c:v>
                </c:pt>
                <c:pt idx="6269">
                  <c:v>6.9796717740000007</c:v>
                </c:pt>
                <c:pt idx="6270">
                  <c:v>6.984591322</c:v>
                </c:pt>
                <c:pt idx="6271">
                  <c:v>6.9062930100000006</c:v>
                </c:pt>
                <c:pt idx="6272">
                  <c:v>6.9379952789999999</c:v>
                </c:pt>
                <c:pt idx="6273">
                  <c:v>6.950227172</c:v>
                </c:pt>
                <c:pt idx="6274">
                  <c:v>6.9698430729999998</c:v>
                </c:pt>
                <c:pt idx="6275">
                  <c:v>6.9969053649999999</c:v>
                </c:pt>
                <c:pt idx="6276">
                  <c:v>6.9257849130000002</c:v>
                </c:pt>
                <c:pt idx="6277">
                  <c:v>6.9575766569999997</c:v>
                </c:pt>
                <c:pt idx="6278">
                  <c:v>6.9233454199999995</c:v>
                </c:pt>
                <c:pt idx="6279">
                  <c:v>6.9233454199999995</c:v>
                </c:pt>
                <c:pt idx="6280">
                  <c:v>6.9673880609999994</c:v>
                </c:pt>
                <c:pt idx="6281">
                  <c:v>6.9600282120000001</c:v>
                </c:pt>
                <c:pt idx="6282">
                  <c:v>6.9526761380000002</c:v>
                </c:pt>
                <c:pt idx="6283">
                  <c:v>6.9355514849999995</c:v>
                </c:pt>
                <c:pt idx="6284">
                  <c:v>6.989514336</c:v>
                </c:pt>
                <c:pt idx="6285">
                  <c:v>7.0290235759999993</c:v>
                </c:pt>
                <c:pt idx="6286">
                  <c:v>6.989514336</c:v>
                </c:pt>
                <c:pt idx="6287">
                  <c:v>6.9944408210000004</c:v>
                </c:pt>
                <c:pt idx="6288">
                  <c:v>6.9160320949999994</c:v>
                </c:pt>
                <c:pt idx="6289">
                  <c:v>6.9551259659999998</c:v>
                </c:pt>
                <c:pt idx="6290">
                  <c:v>6.918469011</c:v>
                </c:pt>
                <c:pt idx="6291">
                  <c:v>6.9355514849999995</c:v>
                </c:pt>
                <c:pt idx="6292">
                  <c:v>6.9649339140000004</c:v>
                </c:pt>
                <c:pt idx="6293">
                  <c:v>6.9673880609999994</c:v>
                </c:pt>
                <c:pt idx="6294">
                  <c:v>6.9428854510000004</c:v>
                </c:pt>
                <c:pt idx="6295">
                  <c:v>6.9649339140000004</c:v>
                </c:pt>
                <c:pt idx="6296">
                  <c:v>6.9379952789999999</c:v>
                </c:pt>
                <c:pt idx="6297">
                  <c:v>6.9257849130000002</c:v>
                </c:pt>
                <c:pt idx="6298">
                  <c:v>6.9233454199999995</c:v>
                </c:pt>
                <c:pt idx="6299">
                  <c:v>6.9404399339999996</c:v>
                </c:pt>
                <c:pt idx="6300">
                  <c:v>6.962480631</c:v>
                </c:pt>
                <c:pt idx="6301">
                  <c:v>6.9428854510000004</c:v>
                </c:pt>
                <c:pt idx="6302">
                  <c:v>6.950227172</c:v>
                </c:pt>
                <c:pt idx="6303">
                  <c:v>6.9772133000000007</c:v>
                </c:pt>
                <c:pt idx="6304">
                  <c:v>6.9649339140000004</c:v>
                </c:pt>
                <c:pt idx="6305">
                  <c:v>6.9821311150000005</c:v>
                </c:pt>
                <c:pt idx="6306">
                  <c:v>6.984591322</c:v>
                </c:pt>
                <c:pt idx="6307">
                  <c:v>6.9331085519999993</c:v>
                </c:pt>
                <c:pt idx="6308">
                  <c:v>6.9575766569999997</c:v>
                </c:pt>
                <c:pt idx="6309">
                  <c:v>6.9870523950000001</c:v>
                </c:pt>
                <c:pt idx="6310">
                  <c:v>6.9379952789999999</c:v>
                </c:pt>
                <c:pt idx="6311">
                  <c:v>6.9600282120000001</c:v>
                </c:pt>
                <c:pt idx="6312">
                  <c:v>6.8965676399999998</c:v>
                </c:pt>
                <c:pt idx="6313">
                  <c:v>6.9772133000000007</c:v>
                </c:pt>
                <c:pt idx="6314">
                  <c:v>6.9160320949999994</c:v>
                </c:pt>
                <c:pt idx="6315">
                  <c:v>6.9453318289999997</c:v>
                </c:pt>
                <c:pt idx="6316">
                  <c:v>6.9453318289999997</c:v>
                </c:pt>
                <c:pt idx="6317">
                  <c:v>6.9331085519999993</c:v>
                </c:pt>
                <c:pt idx="6318">
                  <c:v>6.9919771449999999</c:v>
                </c:pt>
                <c:pt idx="6319">
                  <c:v>7.0166530069999995</c:v>
                </c:pt>
                <c:pt idx="6320">
                  <c:v>6.9772133000000007</c:v>
                </c:pt>
                <c:pt idx="6321">
                  <c:v>7.0092411180000003</c:v>
                </c:pt>
                <c:pt idx="6322">
                  <c:v>6.9575766569999997</c:v>
                </c:pt>
                <c:pt idx="6323">
                  <c:v>6.9575766569999997</c:v>
                </c:pt>
                <c:pt idx="6324">
                  <c:v>6.9575766569999997</c:v>
                </c:pt>
                <c:pt idx="6325">
                  <c:v>6.9379952789999999</c:v>
                </c:pt>
                <c:pt idx="6326">
                  <c:v>6.9919771449999999</c:v>
                </c:pt>
                <c:pt idx="6327">
                  <c:v>6.9747556919999996</c:v>
                </c:pt>
                <c:pt idx="6328">
                  <c:v>6.984591322</c:v>
                </c:pt>
                <c:pt idx="6329">
                  <c:v>6.9331085519999993</c:v>
                </c:pt>
                <c:pt idx="6330">
                  <c:v>6.9331085519999993</c:v>
                </c:pt>
                <c:pt idx="6331">
                  <c:v>7.0043042089999998</c:v>
                </c:pt>
                <c:pt idx="6332">
                  <c:v>6.9698430729999998</c:v>
                </c:pt>
                <c:pt idx="6333">
                  <c:v>6.9698430729999998</c:v>
                </c:pt>
                <c:pt idx="6334">
                  <c:v>6.9649339140000004</c:v>
                </c:pt>
                <c:pt idx="6335">
                  <c:v>6.950227172</c:v>
                </c:pt>
                <c:pt idx="6336">
                  <c:v>6.9551259659999998</c:v>
                </c:pt>
                <c:pt idx="6337">
                  <c:v>6.962480631</c:v>
                </c:pt>
                <c:pt idx="6338">
                  <c:v>6.962480631</c:v>
                </c:pt>
                <c:pt idx="6339">
                  <c:v>6.9477790699999993</c:v>
                </c:pt>
                <c:pt idx="6340">
                  <c:v>6.962480631</c:v>
                </c:pt>
                <c:pt idx="6341">
                  <c:v>6.9821311150000005</c:v>
                </c:pt>
                <c:pt idx="6342">
                  <c:v>6.9526761380000002</c:v>
                </c:pt>
                <c:pt idx="6343">
                  <c:v>6.984591322</c:v>
                </c:pt>
                <c:pt idx="6344">
                  <c:v>6.9526761380000002</c:v>
                </c:pt>
                <c:pt idx="6345">
                  <c:v>6.962480631</c:v>
                </c:pt>
                <c:pt idx="6346">
                  <c:v>7.0043042089999998</c:v>
                </c:pt>
                <c:pt idx="6347">
                  <c:v>6.9600282120000001</c:v>
                </c:pt>
                <c:pt idx="6348">
                  <c:v>7.0043042089999998</c:v>
                </c:pt>
                <c:pt idx="6349">
                  <c:v>6.9331085519999993</c:v>
                </c:pt>
                <c:pt idx="6350">
                  <c:v>6.9453318289999997</c:v>
                </c:pt>
                <c:pt idx="6351">
                  <c:v>6.962480631</c:v>
                </c:pt>
                <c:pt idx="6352">
                  <c:v>6.9551259659999998</c:v>
                </c:pt>
                <c:pt idx="6353">
                  <c:v>6.9821311150000005</c:v>
                </c:pt>
                <c:pt idx="6354">
                  <c:v>7.019125378</c:v>
                </c:pt>
                <c:pt idx="6355">
                  <c:v>6.9600282120000001</c:v>
                </c:pt>
                <c:pt idx="6356">
                  <c:v>6.9526761380000002</c:v>
                </c:pt>
                <c:pt idx="6357">
                  <c:v>6.9919771449999999</c:v>
                </c:pt>
                <c:pt idx="6358">
                  <c:v>6.9575766569999997</c:v>
                </c:pt>
                <c:pt idx="6359">
                  <c:v>6.9772133000000007</c:v>
                </c:pt>
                <c:pt idx="6360">
                  <c:v>6.9747556919999996</c:v>
                </c:pt>
                <c:pt idx="6361">
                  <c:v>6.9698430729999998</c:v>
                </c:pt>
                <c:pt idx="6362">
                  <c:v>6.9747556919999996</c:v>
                </c:pt>
                <c:pt idx="6363">
                  <c:v>6.962480631</c:v>
                </c:pt>
                <c:pt idx="6364">
                  <c:v>6.989514336</c:v>
                </c:pt>
                <c:pt idx="6365">
                  <c:v>6.9796717740000007</c:v>
                </c:pt>
                <c:pt idx="6366">
                  <c:v>6.9526761380000002</c:v>
                </c:pt>
                <c:pt idx="6367">
                  <c:v>6.9575766569999997</c:v>
                </c:pt>
                <c:pt idx="6368">
                  <c:v>6.9428854510000004</c:v>
                </c:pt>
                <c:pt idx="6369">
                  <c:v>7.1137238150000002</c:v>
                </c:pt>
                <c:pt idx="6370">
                  <c:v>7.0662662960000002</c:v>
                </c:pt>
                <c:pt idx="6371">
                  <c:v>7.0265477189999999</c:v>
                </c:pt>
                <c:pt idx="6372">
                  <c:v>7.0290235759999993</c:v>
                </c:pt>
                <c:pt idx="6373">
                  <c:v>7.0290235759999993</c:v>
                </c:pt>
                <c:pt idx="6374">
                  <c:v>7.0588019989999999</c:v>
                </c:pt>
                <c:pt idx="6375">
                  <c:v>7.0687561480000003</c:v>
                </c:pt>
                <c:pt idx="6376">
                  <c:v>7.0043042089999998</c:v>
                </c:pt>
                <c:pt idx="6377">
                  <c:v>7.0538301819999996</c:v>
                </c:pt>
                <c:pt idx="6378">
                  <c:v>6.9944408210000004</c:v>
                </c:pt>
                <c:pt idx="6379">
                  <c:v>7.0662662960000002</c:v>
                </c:pt>
                <c:pt idx="6380">
                  <c:v>7.0364563840000001</c:v>
                </c:pt>
                <c:pt idx="6381">
                  <c:v>7.0364563840000001</c:v>
                </c:pt>
                <c:pt idx="6382">
                  <c:v>7.0563156529999995</c:v>
                </c:pt>
                <c:pt idx="6383">
                  <c:v>7.0513455870000001</c:v>
                </c:pt>
                <c:pt idx="6384">
                  <c:v>7.0215986199999998</c:v>
                </c:pt>
                <c:pt idx="6385">
                  <c:v>7.0837136979999995</c:v>
                </c:pt>
                <c:pt idx="6386">
                  <c:v>7.0438970510000001</c:v>
                </c:pt>
                <c:pt idx="6387">
                  <c:v>7.0438970510000001</c:v>
                </c:pt>
                <c:pt idx="6388">
                  <c:v>7.0712468780000002</c:v>
                </c:pt>
                <c:pt idx="6389">
                  <c:v>7.0662662960000002</c:v>
                </c:pt>
                <c:pt idx="6390">
                  <c:v>7.0662662960000002</c:v>
                </c:pt>
                <c:pt idx="6391">
                  <c:v>7.0762309710000002</c:v>
                </c:pt>
                <c:pt idx="6392">
                  <c:v>7.0762309710000002</c:v>
                </c:pt>
                <c:pt idx="6393">
                  <c:v>7.0737384849999998</c:v>
                </c:pt>
                <c:pt idx="6394">
                  <c:v>7.0538301819999996</c:v>
                </c:pt>
                <c:pt idx="6395">
                  <c:v>7.0937029769999995</c:v>
                </c:pt>
                <c:pt idx="6396">
                  <c:v>7.0588019989999999</c:v>
                </c:pt>
                <c:pt idx="6397">
                  <c:v>7.0687561480000003</c:v>
                </c:pt>
                <c:pt idx="6398">
                  <c:v>7.0488618669999994</c:v>
                </c:pt>
                <c:pt idx="6399">
                  <c:v>7.0588019989999999</c:v>
                </c:pt>
                <c:pt idx="6400">
                  <c:v>7.0637773199999998</c:v>
                </c:pt>
                <c:pt idx="6401">
                  <c:v>7.0389357330000006</c:v>
                </c:pt>
                <c:pt idx="6402">
                  <c:v>7.0488618669999994</c:v>
                </c:pt>
                <c:pt idx="6403">
                  <c:v>7.0438970510000001</c:v>
                </c:pt>
                <c:pt idx="6404">
                  <c:v>7.0812185769999996</c:v>
                </c:pt>
                <c:pt idx="6405">
                  <c:v>7.0687561480000003</c:v>
                </c:pt>
                <c:pt idx="6406">
                  <c:v>7.0787243340000003</c:v>
                </c:pt>
                <c:pt idx="6407">
                  <c:v>7.0637773199999998</c:v>
                </c:pt>
                <c:pt idx="6408">
                  <c:v>7.0812185769999996</c:v>
                </c:pt>
                <c:pt idx="6409">
                  <c:v>7.061289221</c:v>
                </c:pt>
                <c:pt idx="6410">
                  <c:v>7.019125378</c:v>
                </c:pt>
                <c:pt idx="6411">
                  <c:v>7.1087133140000001</c:v>
                </c:pt>
                <c:pt idx="6412">
                  <c:v>7.061289221</c:v>
                </c:pt>
                <c:pt idx="6413">
                  <c:v>7.0315003059999999</c:v>
                </c:pt>
                <c:pt idx="6414">
                  <c:v>7.061289221</c:v>
                </c:pt>
                <c:pt idx="6415">
                  <c:v>7.0912043369999997</c:v>
                </c:pt>
                <c:pt idx="6416">
                  <c:v>7.061289221</c:v>
                </c:pt>
                <c:pt idx="6417">
                  <c:v>7.0762309710000002</c:v>
                </c:pt>
                <c:pt idx="6418">
                  <c:v>7.0637773199999998</c:v>
                </c:pt>
                <c:pt idx="6419">
                  <c:v>7.088706578</c:v>
                </c:pt>
                <c:pt idx="6420">
                  <c:v>7.0662662960000002</c:v>
                </c:pt>
                <c:pt idx="6421">
                  <c:v>7.0787243340000003</c:v>
                </c:pt>
                <c:pt idx="6422">
                  <c:v>7.1062093869999998</c:v>
                </c:pt>
                <c:pt idx="6423">
                  <c:v>7.0092411180000003</c:v>
                </c:pt>
                <c:pt idx="6424">
                  <c:v>7.0637773199999998</c:v>
                </c:pt>
                <c:pt idx="6425">
                  <c:v>7.061289221</c:v>
                </c:pt>
                <c:pt idx="6426">
                  <c:v>7.088706578</c:v>
                </c:pt>
                <c:pt idx="6427">
                  <c:v>7.1087133140000001</c:v>
                </c:pt>
                <c:pt idx="6428">
                  <c:v>7.0513455870000001</c:v>
                </c:pt>
                <c:pt idx="6429">
                  <c:v>7.0438970510000001</c:v>
                </c:pt>
                <c:pt idx="6430">
                  <c:v>6.9944408210000004</c:v>
                </c:pt>
                <c:pt idx="6431">
                  <c:v>7.0290235759999993</c:v>
                </c:pt>
                <c:pt idx="6432">
                  <c:v>7.0637773199999998</c:v>
                </c:pt>
                <c:pt idx="6433">
                  <c:v>7.0513455870000001</c:v>
                </c:pt>
                <c:pt idx="6434">
                  <c:v>7.1012041790000007</c:v>
                </c:pt>
                <c:pt idx="6435">
                  <c:v>7.0862096979999993</c:v>
                </c:pt>
                <c:pt idx="6436">
                  <c:v>7.0563156529999995</c:v>
                </c:pt>
                <c:pt idx="6437">
                  <c:v>7.0662662960000002</c:v>
                </c:pt>
                <c:pt idx="6438">
                  <c:v>7.0563156529999995</c:v>
                </c:pt>
                <c:pt idx="6439">
                  <c:v>7.0862096979999993</c:v>
                </c:pt>
                <c:pt idx="6440">
                  <c:v>7.0687561480000003</c:v>
                </c:pt>
                <c:pt idx="6441">
                  <c:v>7.0912043369999997</c:v>
                </c:pt>
                <c:pt idx="6442">
                  <c:v>7.1012041790000007</c:v>
                </c:pt>
                <c:pt idx="6443">
                  <c:v>7.1012041790000007</c:v>
                </c:pt>
                <c:pt idx="6444">
                  <c:v>7.1212461879999998</c:v>
                </c:pt>
                <c:pt idx="6445">
                  <c:v>7.0912043369999997</c:v>
                </c:pt>
                <c:pt idx="6446">
                  <c:v>7.1037063420000006</c:v>
                </c:pt>
                <c:pt idx="6447">
                  <c:v>7.0912043369999997</c:v>
                </c:pt>
                <c:pt idx="6448">
                  <c:v>7.0712468780000002</c:v>
                </c:pt>
                <c:pt idx="6449">
                  <c:v>7.0937029769999995</c:v>
                </c:pt>
                <c:pt idx="6450">
                  <c:v>7.0662662960000002</c:v>
                </c:pt>
                <c:pt idx="6451">
                  <c:v>7.0662662960000002</c:v>
                </c:pt>
                <c:pt idx="6452">
                  <c:v>5.8072296399999992</c:v>
                </c:pt>
                <c:pt idx="6453">
                  <c:v>7.0762309710000002</c:v>
                </c:pt>
                <c:pt idx="6454">
                  <c:v>7.0837136979999995</c:v>
                </c:pt>
                <c:pt idx="6455">
                  <c:v>7.0962024970000002</c:v>
                </c:pt>
                <c:pt idx="6456">
                  <c:v>7.0962024970000002</c:v>
                </c:pt>
                <c:pt idx="6457">
                  <c:v>7.0787243340000003</c:v>
                </c:pt>
                <c:pt idx="6458">
                  <c:v>7.0937029769999995</c:v>
                </c:pt>
                <c:pt idx="6459">
                  <c:v>7.0538301819999996</c:v>
                </c:pt>
                <c:pt idx="6460">
                  <c:v>7.061289221</c:v>
                </c:pt>
                <c:pt idx="6461">
                  <c:v>7.0563156529999995</c:v>
                </c:pt>
                <c:pt idx="6462">
                  <c:v>7.098702898</c:v>
                </c:pt>
                <c:pt idx="6463">
                  <c:v>7.0215986199999998</c:v>
                </c:pt>
                <c:pt idx="6464">
                  <c:v>7.0962024970000002</c:v>
                </c:pt>
                <c:pt idx="6465">
                  <c:v>7.0538301819999996</c:v>
                </c:pt>
                <c:pt idx="6466">
                  <c:v>7.0787243340000003</c:v>
                </c:pt>
                <c:pt idx="6467">
                  <c:v>7.0962024970000002</c:v>
                </c:pt>
                <c:pt idx="6468">
                  <c:v>7.1137238150000002</c:v>
                </c:pt>
                <c:pt idx="6469">
                  <c:v>7.1112181229999996</c:v>
                </c:pt>
                <c:pt idx="6470">
                  <c:v>7.098702898</c:v>
                </c:pt>
                <c:pt idx="6471">
                  <c:v>7.116230389</c:v>
                </c:pt>
                <c:pt idx="6472">
                  <c:v>7.0912043369999997</c:v>
                </c:pt>
                <c:pt idx="6473">
                  <c:v>7.0737384849999998</c:v>
                </c:pt>
                <c:pt idx="6474">
                  <c:v>7.1388293420000002</c:v>
                </c:pt>
                <c:pt idx="6475">
                  <c:v>7.1488963439999997</c:v>
                </c:pt>
                <c:pt idx="6476">
                  <c:v>7.1087133140000001</c:v>
                </c:pt>
                <c:pt idx="6477">
                  <c:v>7.1012041790000007</c:v>
                </c:pt>
                <c:pt idx="6478">
                  <c:v>7.1087133140000001</c:v>
                </c:pt>
                <c:pt idx="6479">
                  <c:v>7.0812185769999996</c:v>
                </c:pt>
                <c:pt idx="6480">
                  <c:v>7.098702898</c:v>
                </c:pt>
                <c:pt idx="6481">
                  <c:v>7.1187378470000002</c:v>
                </c:pt>
                <c:pt idx="6482">
                  <c:v>7.1363148069999998</c:v>
                </c:pt>
                <c:pt idx="6483">
                  <c:v>7.1062093869999998</c:v>
                </c:pt>
                <c:pt idx="6484">
                  <c:v>7.098702898</c:v>
                </c:pt>
                <c:pt idx="6485">
                  <c:v>7.0837136979999995</c:v>
                </c:pt>
                <c:pt idx="6486">
                  <c:v>7.1112181229999996</c:v>
                </c:pt>
                <c:pt idx="6487">
                  <c:v>7.1212461879999998</c:v>
                </c:pt>
                <c:pt idx="6488">
                  <c:v>7.0513455870000001</c:v>
                </c:pt>
                <c:pt idx="6489">
                  <c:v>7.1237554129999996</c:v>
                </c:pt>
                <c:pt idx="6490">
                  <c:v>7.1187378470000002</c:v>
                </c:pt>
                <c:pt idx="6491">
                  <c:v>7.0762309710000002</c:v>
                </c:pt>
                <c:pt idx="6492">
                  <c:v>7.1062093869999998</c:v>
                </c:pt>
                <c:pt idx="6493">
                  <c:v>7.1037063420000006</c:v>
                </c:pt>
                <c:pt idx="6494">
                  <c:v>7.1187378470000002</c:v>
                </c:pt>
                <c:pt idx="6495">
                  <c:v>7.0837136979999995</c:v>
                </c:pt>
                <c:pt idx="6496">
                  <c:v>7.0687561480000003</c:v>
                </c:pt>
                <c:pt idx="6497">
                  <c:v>7.1037063420000006</c:v>
                </c:pt>
                <c:pt idx="6498">
                  <c:v>7.1212461879999998</c:v>
                </c:pt>
                <c:pt idx="6499">
                  <c:v>7.1187378470000002</c:v>
                </c:pt>
                <c:pt idx="6500">
                  <c:v>7.1037063420000006</c:v>
                </c:pt>
                <c:pt idx="6501">
                  <c:v>7.1187378470000002</c:v>
                </c:pt>
                <c:pt idx="6502">
                  <c:v>7.0912043369999997</c:v>
                </c:pt>
                <c:pt idx="6503">
                  <c:v>7.0438970510000001</c:v>
                </c:pt>
                <c:pt idx="6504">
                  <c:v>7.1112181229999996</c:v>
                </c:pt>
                <c:pt idx="6505">
                  <c:v>7.1338011579999998</c:v>
                </c:pt>
                <c:pt idx="6506">
                  <c:v>7.0962024970000002</c:v>
                </c:pt>
                <c:pt idx="6507">
                  <c:v>7.1312883949999994</c:v>
                </c:pt>
                <c:pt idx="6508">
                  <c:v>7.1087133140000001</c:v>
                </c:pt>
                <c:pt idx="6509">
                  <c:v>7.116230389</c:v>
                </c:pt>
                <c:pt idx="6510">
                  <c:v>7.1112181229999996</c:v>
                </c:pt>
                <c:pt idx="6511">
                  <c:v>7.1338011579999998</c:v>
                </c:pt>
                <c:pt idx="6512">
                  <c:v>7.1212461879999998</c:v>
                </c:pt>
                <c:pt idx="6513">
                  <c:v>7.1640234710000001</c:v>
                </c:pt>
                <c:pt idx="6514">
                  <c:v>7.098702898</c:v>
                </c:pt>
                <c:pt idx="6515">
                  <c:v>7.1438610689999997</c:v>
                </c:pt>
                <c:pt idx="6516">
                  <c:v>7.0787243340000003</c:v>
                </c:pt>
                <c:pt idx="6517">
                  <c:v>7.1087133140000001</c:v>
                </c:pt>
                <c:pt idx="6518">
                  <c:v>7.1187378470000002</c:v>
                </c:pt>
                <c:pt idx="6519">
                  <c:v>7.1338011579999998</c:v>
                </c:pt>
                <c:pt idx="6520">
                  <c:v>7.0912043369999997</c:v>
                </c:pt>
                <c:pt idx="6521">
                  <c:v>7.1187378470000002</c:v>
                </c:pt>
                <c:pt idx="6522">
                  <c:v>7.1062093869999998</c:v>
                </c:pt>
                <c:pt idx="6523">
                  <c:v>7.1037063420000006</c:v>
                </c:pt>
                <c:pt idx="6524">
                  <c:v>7.1187378470000002</c:v>
                </c:pt>
                <c:pt idx="6525">
                  <c:v>7.1237554129999996</c:v>
                </c:pt>
                <c:pt idx="6526">
                  <c:v>7.116230389</c:v>
                </c:pt>
                <c:pt idx="6527">
                  <c:v>7.1087133140000001</c:v>
                </c:pt>
                <c:pt idx="6528">
                  <c:v>7.1388293420000002</c:v>
                </c:pt>
                <c:pt idx="6529">
                  <c:v>7.0937029769999995</c:v>
                </c:pt>
                <c:pt idx="6530">
                  <c:v>7.0912043369999997</c:v>
                </c:pt>
                <c:pt idx="6531">
                  <c:v>7.1237554129999996</c:v>
                </c:pt>
                <c:pt idx="6532">
                  <c:v>7.1312883949999994</c:v>
                </c:pt>
                <c:pt idx="6533">
                  <c:v>7.1062093869999998</c:v>
                </c:pt>
                <c:pt idx="6534">
                  <c:v>7.1087133140000001</c:v>
                </c:pt>
                <c:pt idx="6535">
                  <c:v>7.1363148069999998</c:v>
                </c:pt>
                <c:pt idx="6536">
                  <c:v>7.1212461879999998</c:v>
                </c:pt>
                <c:pt idx="6537">
                  <c:v>7.1237554129999996</c:v>
                </c:pt>
                <c:pt idx="6538">
                  <c:v>7.088706578</c:v>
                </c:pt>
                <c:pt idx="6539">
                  <c:v>7.0787243340000003</c:v>
                </c:pt>
                <c:pt idx="6540">
                  <c:v>7.0762309710000002</c:v>
                </c:pt>
                <c:pt idx="6541">
                  <c:v>7.0737384849999998</c:v>
                </c:pt>
                <c:pt idx="6542">
                  <c:v>7.1363148069999998</c:v>
                </c:pt>
                <c:pt idx="6543">
                  <c:v>7.1918397199999999</c:v>
                </c:pt>
                <c:pt idx="6544">
                  <c:v>7.098702898</c:v>
                </c:pt>
                <c:pt idx="6545">
                  <c:v>7.1212461879999998</c:v>
                </c:pt>
                <c:pt idx="6546">
                  <c:v>7.1262655229999998</c:v>
                </c:pt>
                <c:pt idx="6547">
                  <c:v>7.0912043369999997</c:v>
                </c:pt>
                <c:pt idx="6548">
                  <c:v>7.1112181229999996</c:v>
                </c:pt>
                <c:pt idx="6549">
                  <c:v>7.1438610689999997</c:v>
                </c:pt>
                <c:pt idx="6550">
                  <c:v>7.0912043369999997</c:v>
                </c:pt>
                <c:pt idx="6551">
                  <c:v>7.1262655229999998</c:v>
                </c:pt>
                <c:pt idx="6552">
                  <c:v>7.1338011579999998</c:v>
                </c:pt>
                <c:pt idx="6553">
                  <c:v>7.1137238150000002</c:v>
                </c:pt>
                <c:pt idx="6554">
                  <c:v>7.1363148069999998</c:v>
                </c:pt>
                <c:pt idx="6555">
                  <c:v>7.1112181229999996</c:v>
                </c:pt>
                <c:pt idx="6556">
                  <c:v>7.1062093869999998</c:v>
                </c:pt>
                <c:pt idx="6557">
                  <c:v>7.161500062</c:v>
                </c:pt>
                <c:pt idx="6558">
                  <c:v>7.1514153110000001</c:v>
                </c:pt>
                <c:pt idx="6559">
                  <c:v>7.1287765160000003</c:v>
                </c:pt>
                <c:pt idx="6560">
                  <c:v>7.1363148069999998</c:v>
                </c:pt>
                <c:pt idx="6561">
                  <c:v>7.1388293420000002</c:v>
                </c:pt>
                <c:pt idx="6562">
                  <c:v>7.098702898</c:v>
                </c:pt>
                <c:pt idx="6563">
                  <c:v>7.1514153110000001</c:v>
                </c:pt>
                <c:pt idx="6564">
                  <c:v>7.1640234710000001</c:v>
                </c:pt>
                <c:pt idx="6565">
                  <c:v>7.1488963439999997</c:v>
                </c:pt>
                <c:pt idx="6566">
                  <c:v>7.1413447620000001</c:v>
                </c:pt>
                <c:pt idx="6567">
                  <c:v>7.15645591</c:v>
                </c:pt>
                <c:pt idx="6568">
                  <c:v>7.1212461879999998</c:v>
                </c:pt>
                <c:pt idx="6569">
                  <c:v>7.1539351669999993</c:v>
                </c:pt>
                <c:pt idx="6570">
                  <c:v>7.1363148069999998</c:v>
                </c:pt>
                <c:pt idx="6571">
                  <c:v>7.1212461879999998</c:v>
                </c:pt>
                <c:pt idx="6572">
                  <c:v>7.1237554129999996</c:v>
                </c:pt>
                <c:pt idx="6573">
                  <c:v>7.1262655229999998</c:v>
                </c:pt>
                <c:pt idx="6574">
                  <c:v>7.1539351669999993</c:v>
                </c:pt>
                <c:pt idx="6575">
                  <c:v>7.15645591</c:v>
                </c:pt>
                <c:pt idx="6576">
                  <c:v>7.1488963439999997</c:v>
                </c:pt>
                <c:pt idx="6577">
                  <c:v>7.1363148069999998</c:v>
                </c:pt>
                <c:pt idx="6578">
                  <c:v>7.1514153110000001</c:v>
                </c:pt>
                <c:pt idx="6579">
                  <c:v>7.088706578</c:v>
                </c:pt>
                <c:pt idx="6580">
                  <c:v>7.1514153110000001</c:v>
                </c:pt>
                <c:pt idx="6581">
                  <c:v>7.1640234710000001</c:v>
                </c:pt>
                <c:pt idx="6582">
                  <c:v>7.1212461879999998</c:v>
                </c:pt>
                <c:pt idx="6583">
                  <c:v>7.161500062</c:v>
                </c:pt>
                <c:pt idx="6584">
                  <c:v>7.1640234710000001</c:v>
                </c:pt>
                <c:pt idx="6585">
                  <c:v>7.1312883949999994</c:v>
                </c:pt>
                <c:pt idx="6586">
                  <c:v>7.1312883949999994</c:v>
                </c:pt>
                <c:pt idx="6587">
                  <c:v>7.1969088119999993</c:v>
                </c:pt>
                <c:pt idx="6588">
                  <c:v>7.1212461879999998</c:v>
                </c:pt>
                <c:pt idx="6589">
                  <c:v>7.1640234710000001</c:v>
                </c:pt>
                <c:pt idx="6590">
                  <c:v>7.1918397199999999</c:v>
                </c:pt>
                <c:pt idx="6591">
                  <c:v>7.098702898</c:v>
                </c:pt>
                <c:pt idx="6592">
                  <c:v>7.1212461879999998</c:v>
                </c:pt>
                <c:pt idx="6593">
                  <c:v>7.1589775419999997</c:v>
                </c:pt>
                <c:pt idx="6594">
                  <c:v>7.1640234710000001</c:v>
                </c:pt>
                <c:pt idx="6595">
                  <c:v>7.1237554129999996</c:v>
                </c:pt>
                <c:pt idx="6596">
                  <c:v>7.116230389</c:v>
                </c:pt>
                <c:pt idx="6597">
                  <c:v>7.1363148069999998</c:v>
                </c:pt>
                <c:pt idx="6598">
                  <c:v>7.1640234710000001</c:v>
                </c:pt>
                <c:pt idx="6599">
                  <c:v>7.1539351669999993</c:v>
                </c:pt>
                <c:pt idx="6600">
                  <c:v>7.1514153110000001</c:v>
                </c:pt>
                <c:pt idx="6601">
                  <c:v>7.1589775419999997</c:v>
                </c:pt>
                <c:pt idx="6602">
                  <c:v>7.1413447620000001</c:v>
                </c:pt>
                <c:pt idx="6603">
                  <c:v>7.1463782629999999</c:v>
                </c:pt>
                <c:pt idx="6604">
                  <c:v>7.1715990330000006</c:v>
                </c:pt>
                <c:pt idx="6605">
                  <c:v>7.1463782629999999</c:v>
                </c:pt>
                <c:pt idx="6606">
                  <c:v>7.1463782629999999</c:v>
                </c:pt>
                <c:pt idx="6607">
                  <c:v>7.1488963439999997</c:v>
                </c:pt>
                <c:pt idx="6608">
                  <c:v>7.1388293420000002</c:v>
                </c:pt>
                <c:pt idx="6609">
                  <c:v>7.1539351669999993</c:v>
                </c:pt>
                <c:pt idx="6610">
                  <c:v>7.1539351669999993</c:v>
                </c:pt>
                <c:pt idx="6611">
                  <c:v>7.1640234710000001</c:v>
                </c:pt>
                <c:pt idx="6612">
                  <c:v>7.1791826069999995</c:v>
                </c:pt>
                <c:pt idx="6613">
                  <c:v>7.1312883949999994</c:v>
                </c:pt>
                <c:pt idx="6614">
                  <c:v>7.1766538579999999</c:v>
                </c:pt>
                <c:pt idx="6615">
                  <c:v>7.181712246</c:v>
                </c:pt>
                <c:pt idx="6616">
                  <c:v>7.1438610689999997</c:v>
                </c:pt>
                <c:pt idx="6617">
                  <c:v>7.161500062</c:v>
                </c:pt>
                <c:pt idx="6618">
                  <c:v>7.1212461879999998</c:v>
                </c:pt>
                <c:pt idx="6619">
                  <c:v>7.1413447620000001</c:v>
                </c:pt>
                <c:pt idx="6620">
                  <c:v>7.1690729559999999</c:v>
                </c:pt>
                <c:pt idx="6621">
                  <c:v>7.1438610689999997</c:v>
                </c:pt>
                <c:pt idx="6622">
                  <c:v>7.1338011579999998</c:v>
                </c:pt>
                <c:pt idx="6623">
                  <c:v>7.1867741990000003</c:v>
                </c:pt>
                <c:pt idx="6624">
                  <c:v>7.1640234710000001</c:v>
                </c:pt>
                <c:pt idx="6625">
                  <c:v>7.1237554129999996</c:v>
                </c:pt>
                <c:pt idx="6626">
                  <c:v>7.1539351669999993</c:v>
                </c:pt>
                <c:pt idx="6627">
                  <c:v>7.1438610689999997</c:v>
                </c:pt>
                <c:pt idx="6628">
                  <c:v>7.1665477690000001</c:v>
                </c:pt>
                <c:pt idx="6629">
                  <c:v>7.1514153110000001</c:v>
                </c:pt>
                <c:pt idx="6630">
                  <c:v>7.1766538579999999</c:v>
                </c:pt>
                <c:pt idx="6631">
                  <c:v>7.181712246</c:v>
                </c:pt>
                <c:pt idx="6632">
                  <c:v>7.1187378470000002</c:v>
                </c:pt>
                <c:pt idx="6633">
                  <c:v>7.1237554129999996</c:v>
                </c:pt>
                <c:pt idx="6634">
                  <c:v>7.1842427770000006</c:v>
                </c:pt>
                <c:pt idx="6635">
                  <c:v>7.1212461879999998</c:v>
                </c:pt>
                <c:pt idx="6636">
                  <c:v>7.1665477690000001</c:v>
                </c:pt>
                <c:pt idx="6637">
                  <c:v>7.1918397199999999</c:v>
                </c:pt>
                <c:pt idx="6638">
                  <c:v>7.181712246</c:v>
                </c:pt>
                <c:pt idx="6639">
                  <c:v>7.1969088119999993</c:v>
                </c:pt>
                <c:pt idx="6640">
                  <c:v>7.1665477690000001</c:v>
                </c:pt>
                <c:pt idx="6641">
                  <c:v>7.1488963439999997</c:v>
                </c:pt>
                <c:pt idx="6642">
                  <c:v>7.1640234710000001</c:v>
                </c:pt>
                <c:pt idx="6643">
                  <c:v>7.1690729559999999</c:v>
                </c:pt>
                <c:pt idx="6644">
                  <c:v>7.1766538579999999</c:v>
                </c:pt>
                <c:pt idx="6645">
                  <c:v>7.1893065140000001</c:v>
                </c:pt>
                <c:pt idx="6646">
                  <c:v>7.1463782629999999</c:v>
                </c:pt>
                <c:pt idx="6647">
                  <c:v>7.1312883949999994</c:v>
                </c:pt>
                <c:pt idx="6648">
                  <c:v>7.1488963439999997</c:v>
                </c:pt>
                <c:pt idx="6649">
                  <c:v>7.1137238150000002</c:v>
                </c:pt>
                <c:pt idx="6650">
                  <c:v>7.1893065140000001</c:v>
                </c:pt>
                <c:pt idx="6651">
                  <c:v>7.1665477690000001</c:v>
                </c:pt>
                <c:pt idx="6652">
                  <c:v>7.1338011579999998</c:v>
                </c:pt>
                <c:pt idx="6653">
                  <c:v>7.1715990330000006</c:v>
                </c:pt>
                <c:pt idx="6654">
                  <c:v>7.1842427770000006</c:v>
                </c:pt>
                <c:pt idx="6655">
                  <c:v>7.1363148069999998</c:v>
                </c:pt>
                <c:pt idx="6656">
                  <c:v>7.1893065140000001</c:v>
                </c:pt>
                <c:pt idx="6657">
                  <c:v>7.1943738189999999</c:v>
                </c:pt>
                <c:pt idx="6658">
                  <c:v>7.2324926339999998</c:v>
                </c:pt>
                <c:pt idx="6659">
                  <c:v>7.1791826069999995</c:v>
                </c:pt>
                <c:pt idx="6660">
                  <c:v>7.1715990330000006</c:v>
                </c:pt>
                <c:pt idx="6661">
                  <c:v>7.1388293420000002</c:v>
                </c:pt>
                <c:pt idx="6662">
                  <c:v>7.1918397199999999</c:v>
                </c:pt>
                <c:pt idx="6663">
                  <c:v>7.1413447620000001</c:v>
                </c:pt>
                <c:pt idx="6664">
                  <c:v>7.2045191489999993</c:v>
                </c:pt>
                <c:pt idx="6665">
                  <c:v>7.1741260000000002</c:v>
                </c:pt>
                <c:pt idx="6666">
                  <c:v>7.1665477690000001</c:v>
                </c:pt>
                <c:pt idx="6667">
                  <c:v>7.1741260000000002</c:v>
                </c:pt>
                <c:pt idx="6668">
                  <c:v>7.161500062</c:v>
                </c:pt>
                <c:pt idx="6669">
                  <c:v>7.1413447620000001</c:v>
                </c:pt>
                <c:pt idx="6670">
                  <c:v>7.1994446969999997</c:v>
                </c:pt>
                <c:pt idx="6671">
                  <c:v>7.15645591</c:v>
                </c:pt>
                <c:pt idx="6672">
                  <c:v>7.2146787850000003</c:v>
                </c:pt>
                <c:pt idx="6673">
                  <c:v>7.181712246</c:v>
                </c:pt>
                <c:pt idx="6674">
                  <c:v>7.1867741990000003</c:v>
                </c:pt>
                <c:pt idx="6675">
                  <c:v>7.1514153110000001</c:v>
                </c:pt>
                <c:pt idx="6676">
                  <c:v>7.1539351669999993</c:v>
                </c:pt>
                <c:pt idx="6677">
                  <c:v>7.1539351669999993</c:v>
                </c:pt>
                <c:pt idx="6678">
                  <c:v>7.1665477690000001</c:v>
                </c:pt>
                <c:pt idx="6679">
                  <c:v>7.2146787850000003</c:v>
                </c:pt>
                <c:pt idx="6680">
                  <c:v>7.1867741990000003</c:v>
                </c:pt>
                <c:pt idx="6681">
                  <c:v>7.1488963439999997</c:v>
                </c:pt>
                <c:pt idx="6682">
                  <c:v>7.181712246</c:v>
                </c:pt>
                <c:pt idx="6683">
                  <c:v>7.1539351669999993</c:v>
                </c:pt>
                <c:pt idx="6684">
                  <c:v>7.181712246</c:v>
                </c:pt>
                <c:pt idx="6685">
                  <c:v>7.2070577160000004</c:v>
                </c:pt>
                <c:pt idx="6686">
                  <c:v>7.1665477690000001</c:v>
                </c:pt>
                <c:pt idx="6687">
                  <c:v>7.181712246</c:v>
                </c:pt>
                <c:pt idx="6688">
                  <c:v>7.2146787850000003</c:v>
                </c:pt>
                <c:pt idx="6689">
                  <c:v>7.2019814760000003</c:v>
                </c:pt>
                <c:pt idx="6690">
                  <c:v>7.1388293420000002</c:v>
                </c:pt>
                <c:pt idx="6691">
                  <c:v>7.161500062</c:v>
                </c:pt>
                <c:pt idx="6692">
                  <c:v>7.116230389</c:v>
                </c:pt>
                <c:pt idx="6693">
                  <c:v>7.2019814760000003</c:v>
                </c:pt>
                <c:pt idx="6694">
                  <c:v>7.1867741990000003</c:v>
                </c:pt>
                <c:pt idx="6695">
                  <c:v>7.1715990330000006</c:v>
                </c:pt>
                <c:pt idx="6696">
                  <c:v>7.1741260000000002</c:v>
                </c:pt>
                <c:pt idx="6697">
                  <c:v>7.1918397199999999</c:v>
                </c:pt>
                <c:pt idx="6698">
                  <c:v>7.2045191489999993</c:v>
                </c:pt>
                <c:pt idx="6699">
                  <c:v>7.1640234710000001</c:v>
                </c:pt>
                <c:pt idx="6700">
                  <c:v>7.1312883949999994</c:v>
                </c:pt>
                <c:pt idx="6701">
                  <c:v>7.1893065140000001</c:v>
                </c:pt>
                <c:pt idx="6702">
                  <c:v>7.1943738189999999</c:v>
                </c:pt>
                <c:pt idx="6703">
                  <c:v>7.1943738189999999</c:v>
                </c:pt>
                <c:pt idx="6704">
                  <c:v>7.1842427770000006</c:v>
                </c:pt>
                <c:pt idx="6705">
                  <c:v>7.2146787850000003</c:v>
                </c:pt>
                <c:pt idx="6706">
                  <c:v>7.1338011579999998</c:v>
                </c:pt>
                <c:pt idx="6707">
                  <c:v>7.1842427770000006</c:v>
                </c:pt>
                <c:pt idx="6708">
                  <c:v>7.2121375329999999</c:v>
                </c:pt>
                <c:pt idx="6709">
                  <c:v>7.161500062</c:v>
                </c:pt>
                <c:pt idx="6710">
                  <c:v>7.1969088119999993</c:v>
                </c:pt>
                <c:pt idx="6711">
                  <c:v>7.1262655229999998</c:v>
                </c:pt>
                <c:pt idx="6712">
                  <c:v>7.1842427770000006</c:v>
                </c:pt>
                <c:pt idx="6713">
                  <c:v>7.15645591</c:v>
                </c:pt>
                <c:pt idx="6714">
                  <c:v>7.2045191489999993</c:v>
                </c:pt>
                <c:pt idx="6715">
                  <c:v>7.1589775419999997</c:v>
                </c:pt>
                <c:pt idx="6716">
                  <c:v>7.1514153110000001</c:v>
                </c:pt>
                <c:pt idx="6717">
                  <c:v>7.1741260000000002</c:v>
                </c:pt>
                <c:pt idx="6718">
                  <c:v>7.1438610689999997</c:v>
                </c:pt>
                <c:pt idx="6719">
                  <c:v>7.1715990330000006</c:v>
                </c:pt>
                <c:pt idx="6720">
                  <c:v>7.1994446969999997</c:v>
                </c:pt>
                <c:pt idx="6721">
                  <c:v>7.15645591</c:v>
                </c:pt>
                <c:pt idx="6722">
                  <c:v>7.1640234710000001</c:v>
                </c:pt>
                <c:pt idx="6723">
                  <c:v>7.1918397199999999</c:v>
                </c:pt>
                <c:pt idx="6724">
                  <c:v>7.1766538579999999</c:v>
                </c:pt>
                <c:pt idx="6725">
                  <c:v>7.1640234710000001</c:v>
                </c:pt>
                <c:pt idx="6726">
                  <c:v>7.1715990330000006</c:v>
                </c:pt>
                <c:pt idx="6727">
                  <c:v>7.1715990330000006</c:v>
                </c:pt>
                <c:pt idx="6728">
                  <c:v>7.1463782629999999</c:v>
                </c:pt>
                <c:pt idx="6729">
                  <c:v>7.1741260000000002</c:v>
                </c:pt>
                <c:pt idx="6730">
                  <c:v>7.1665477690000001</c:v>
                </c:pt>
                <c:pt idx="6731">
                  <c:v>7.1994446969999997</c:v>
                </c:pt>
                <c:pt idx="6732">
                  <c:v>7.1338011579999998</c:v>
                </c:pt>
                <c:pt idx="6733">
                  <c:v>7.217220932</c:v>
                </c:pt>
                <c:pt idx="6734">
                  <c:v>7.161500062</c:v>
                </c:pt>
                <c:pt idx="6735">
                  <c:v>7.1715990330000006</c:v>
                </c:pt>
                <c:pt idx="6736">
                  <c:v>7.1665477690000001</c:v>
                </c:pt>
                <c:pt idx="6737">
                  <c:v>7.1514153110000001</c:v>
                </c:pt>
                <c:pt idx="6738">
                  <c:v>7.1766538579999999</c:v>
                </c:pt>
                <c:pt idx="6739">
                  <c:v>7.161500062</c:v>
                </c:pt>
                <c:pt idx="6740">
                  <c:v>7.1969088119999993</c:v>
                </c:pt>
                <c:pt idx="6741">
                  <c:v>7.1514153110000001</c:v>
                </c:pt>
                <c:pt idx="6742">
                  <c:v>7.1867741990000003</c:v>
                </c:pt>
                <c:pt idx="6743">
                  <c:v>7.1715990330000006</c:v>
                </c:pt>
                <c:pt idx="6744">
                  <c:v>7.1791826069999995</c:v>
                </c:pt>
                <c:pt idx="6745">
                  <c:v>7.1867741990000003</c:v>
                </c:pt>
                <c:pt idx="6746">
                  <c:v>7.181712246</c:v>
                </c:pt>
                <c:pt idx="6747">
                  <c:v>7.1488963439999997</c:v>
                </c:pt>
                <c:pt idx="6748">
                  <c:v>7.1867741990000003</c:v>
                </c:pt>
                <c:pt idx="6749">
                  <c:v>7.1640234710000001</c:v>
                </c:pt>
                <c:pt idx="6750">
                  <c:v>7.1262655229999998</c:v>
                </c:pt>
                <c:pt idx="6751">
                  <c:v>7.1665477690000001</c:v>
                </c:pt>
                <c:pt idx="6752">
                  <c:v>7.2146787850000003</c:v>
                </c:pt>
                <c:pt idx="6753">
                  <c:v>7.1413447620000001</c:v>
                </c:pt>
                <c:pt idx="6754">
                  <c:v>7.1969088119999993</c:v>
                </c:pt>
                <c:pt idx="6755">
                  <c:v>7.2146787850000003</c:v>
                </c:pt>
                <c:pt idx="6756">
                  <c:v>7.1589775419999997</c:v>
                </c:pt>
                <c:pt idx="6757">
                  <c:v>7.1514153110000001</c:v>
                </c:pt>
                <c:pt idx="6758">
                  <c:v>7.1589775419999997</c:v>
                </c:pt>
                <c:pt idx="6759">
                  <c:v>7.2223079129999999</c:v>
                </c:pt>
                <c:pt idx="6760">
                  <c:v>7.1994446969999997</c:v>
                </c:pt>
                <c:pt idx="6761">
                  <c:v>7.1665477690000001</c:v>
                </c:pt>
                <c:pt idx="6762">
                  <c:v>7.1665477690000001</c:v>
                </c:pt>
                <c:pt idx="6763">
                  <c:v>7.1766538579999999</c:v>
                </c:pt>
                <c:pt idx="6764">
                  <c:v>7.1690729559999999</c:v>
                </c:pt>
                <c:pt idx="6765">
                  <c:v>7.1388293420000002</c:v>
                </c:pt>
                <c:pt idx="6766">
                  <c:v>7.1589775419999997</c:v>
                </c:pt>
                <c:pt idx="6767">
                  <c:v>7.1994446969999997</c:v>
                </c:pt>
                <c:pt idx="6768">
                  <c:v>7.1842427770000006</c:v>
                </c:pt>
                <c:pt idx="6769">
                  <c:v>7.1791826069999995</c:v>
                </c:pt>
                <c:pt idx="6770">
                  <c:v>7.1388293420000002</c:v>
                </c:pt>
                <c:pt idx="6771">
                  <c:v>7.1640234710000001</c:v>
                </c:pt>
                <c:pt idx="6772">
                  <c:v>7.1463782629999999</c:v>
                </c:pt>
                <c:pt idx="6773">
                  <c:v>7.1640234710000001</c:v>
                </c:pt>
                <c:pt idx="6774">
                  <c:v>7.1463782629999999</c:v>
                </c:pt>
                <c:pt idx="6775">
                  <c:v>7.1715990330000006</c:v>
                </c:pt>
                <c:pt idx="6776">
                  <c:v>7.1791826069999995</c:v>
                </c:pt>
                <c:pt idx="6777">
                  <c:v>7.2070577160000004</c:v>
                </c:pt>
                <c:pt idx="6778">
                  <c:v>7.1791826069999995</c:v>
                </c:pt>
                <c:pt idx="6779">
                  <c:v>7.161500062</c:v>
                </c:pt>
                <c:pt idx="6780">
                  <c:v>7.1589775419999997</c:v>
                </c:pt>
                <c:pt idx="6781">
                  <c:v>7.1741260000000002</c:v>
                </c:pt>
                <c:pt idx="6782">
                  <c:v>7.1867741990000003</c:v>
                </c:pt>
                <c:pt idx="6783">
                  <c:v>7.1539351669999993</c:v>
                </c:pt>
                <c:pt idx="6784">
                  <c:v>7.1413447620000001</c:v>
                </c:pt>
                <c:pt idx="6785">
                  <c:v>7.1413447620000001</c:v>
                </c:pt>
                <c:pt idx="6786">
                  <c:v>7.1589775419999997</c:v>
                </c:pt>
                <c:pt idx="6787">
                  <c:v>7.1514153110000001</c:v>
                </c:pt>
                <c:pt idx="6788">
                  <c:v>7.161500062</c:v>
                </c:pt>
                <c:pt idx="6789">
                  <c:v>7.1994446969999997</c:v>
                </c:pt>
                <c:pt idx="6790">
                  <c:v>7.1363148069999998</c:v>
                </c:pt>
                <c:pt idx="6791">
                  <c:v>7.217220932</c:v>
                </c:pt>
                <c:pt idx="6792">
                  <c:v>7.1969088119999993</c:v>
                </c:pt>
                <c:pt idx="6793">
                  <c:v>7.2045191489999993</c:v>
                </c:pt>
                <c:pt idx="6794">
                  <c:v>7.1741260000000002</c:v>
                </c:pt>
                <c:pt idx="6795">
                  <c:v>7.1312883949999994</c:v>
                </c:pt>
                <c:pt idx="6796">
                  <c:v>7.2070577160000004</c:v>
                </c:pt>
                <c:pt idx="6797">
                  <c:v>7.1715990330000006</c:v>
                </c:pt>
                <c:pt idx="6798">
                  <c:v>7.1640234710000001</c:v>
                </c:pt>
                <c:pt idx="6799">
                  <c:v>7.1893065140000001</c:v>
                </c:pt>
                <c:pt idx="6800">
                  <c:v>7.1766538579999999</c:v>
                </c:pt>
                <c:pt idx="6801">
                  <c:v>7.1791826069999995</c:v>
                </c:pt>
                <c:pt idx="6802">
                  <c:v>7.1715990330000006</c:v>
                </c:pt>
                <c:pt idx="6803">
                  <c:v>7.2070577160000004</c:v>
                </c:pt>
                <c:pt idx="6804">
                  <c:v>7.1943738189999999</c:v>
                </c:pt>
                <c:pt idx="6805">
                  <c:v>7.1589775419999997</c:v>
                </c:pt>
                <c:pt idx="6806">
                  <c:v>7.1943738189999999</c:v>
                </c:pt>
                <c:pt idx="6807">
                  <c:v>7.1539351669999993</c:v>
                </c:pt>
                <c:pt idx="6808">
                  <c:v>7.1539351669999993</c:v>
                </c:pt>
                <c:pt idx="6809">
                  <c:v>7.2045191489999993</c:v>
                </c:pt>
                <c:pt idx="6810">
                  <c:v>7.161500062</c:v>
                </c:pt>
                <c:pt idx="6811">
                  <c:v>7.1842427770000006</c:v>
                </c:pt>
                <c:pt idx="6812">
                  <c:v>7.1715990330000006</c:v>
                </c:pt>
                <c:pt idx="6813">
                  <c:v>7.1867741990000003</c:v>
                </c:pt>
                <c:pt idx="6814">
                  <c:v>7.1766538579999999</c:v>
                </c:pt>
                <c:pt idx="6815">
                  <c:v>7.1665477690000001</c:v>
                </c:pt>
                <c:pt idx="6816">
                  <c:v>7.15645591</c:v>
                </c:pt>
                <c:pt idx="6817">
                  <c:v>7.15645591</c:v>
                </c:pt>
                <c:pt idx="6818">
                  <c:v>7.1589775419999997</c:v>
                </c:pt>
                <c:pt idx="6819">
                  <c:v>7.2019814760000003</c:v>
                </c:pt>
                <c:pt idx="6820">
                  <c:v>7.1539351669999993</c:v>
                </c:pt>
                <c:pt idx="6821">
                  <c:v>7.1463782629999999</c:v>
                </c:pt>
                <c:pt idx="6822">
                  <c:v>7.1791826069999995</c:v>
                </c:pt>
                <c:pt idx="6823">
                  <c:v>7.1994446969999997</c:v>
                </c:pt>
                <c:pt idx="6824">
                  <c:v>7.1918397199999999</c:v>
                </c:pt>
                <c:pt idx="6825">
                  <c:v>7.181712246</c:v>
                </c:pt>
                <c:pt idx="6826">
                  <c:v>7.1969088119999993</c:v>
                </c:pt>
                <c:pt idx="6827">
                  <c:v>7.1665477690000001</c:v>
                </c:pt>
                <c:pt idx="6828">
                  <c:v>7.1918397199999999</c:v>
                </c:pt>
                <c:pt idx="6829">
                  <c:v>7.1413447620000001</c:v>
                </c:pt>
                <c:pt idx="6830">
                  <c:v>7.2324926339999998</c:v>
                </c:pt>
                <c:pt idx="6831">
                  <c:v>7.2299451079999999</c:v>
                </c:pt>
                <c:pt idx="6832">
                  <c:v>7.1413447620000001</c:v>
                </c:pt>
                <c:pt idx="6833">
                  <c:v>7.1539351669999993</c:v>
                </c:pt>
                <c:pt idx="6834">
                  <c:v>7.1741260000000002</c:v>
                </c:pt>
                <c:pt idx="6835">
                  <c:v>7.1715990330000006</c:v>
                </c:pt>
                <c:pt idx="6836">
                  <c:v>7.1893065140000001</c:v>
                </c:pt>
                <c:pt idx="6837">
                  <c:v>7.1640234710000001</c:v>
                </c:pt>
                <c:pt idx="6838">
                  <c:v>7.1463782629999999</c:v>
                </c:pt>
                <c:pt idx="6839">
                  <c:v>7.2223079129999999</c:v>
                </c:pt>
                <c:pt idx="6840">
                  <c:v>7.161500062</c:v>
                </c:pt>
                <c:pt idx="6841">
                  <c:v>7.1994446969999997</c:v>
                </c:pt>
                <c:pt idx="6842">
                  <c:v>7.1715990330000006</c:v>
                </c:pt>
                <c:pt idx="6843">
                  <c:v>7.1969088119999993</c:v>
                </c:pt>
                <c:pt idx="6844">
                  <c:v>7.1665477690000001</c:v>
                </c:pt>
                <c:pt idx="6845">
                  <c:v>7.1741260000000002</c:v>
                </c:pt>
                <c:pt idx="6846">
                  <c:v>7.1969088119999993</c:v>
                </c:pt>
                <c:pt idx="6847">
                  <c:v>7.1363148069999998</c:v>
                </c:pt>
                <c:pt idx="6848">
                  <c:v>7.1715990330000006</c:v>
                </c:pt>
                <c:pt idx="6849">
                  <c:v>7.1715990330000006</c:v>
                </c:pt>
                <c:pt idx="6850">
                  <c:v>7.1640234710000001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3DB-4B38-9263-04941AAA493F}"/>
            </c:ext>
          </c:extLst>
        </c:ser>
        <c:ser>
          <c:idx val="0"/>
          <c:order val="1"/>
          <c:tx>
            <c:v>Validation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'56Fe15_20230919_mod_kamakura_mo'!$C$151:$C$5051</c:f>
              <c:numCache>
                <c:formatCode>h:mm:ss;@</c:formatCode>
                <c:ptCount val="4901"/>
                <c:pt idx="0">
                  <c:v>45188.582689814815</c:v>
                </c:pt>
                <c:pt idx="1">
                  <c:v>45188.582692129625</c:v>
                </c:pt>
                <c:pt idx="2">
                  <c:v>45188.58269328704</c:v>
                </c:pt>
                <c:pt idx="3">
                  <c:v>45188.582695601857</c:v>
                </c:pt>
                <c:pt idx="4">
                  <c:v>45188.582697916667</c:v>
                </c:pt>
                <c:pt idx="5">
                  <c:v>45188.582699074075</c:v>
                </c:pt>
                <c:pt idx="6">
                  <c:v>45188.582701388892</c:v>
                </c:pt>
                <c:pt idx="7">
                  <c:v>45188.582703703702</c:v>
                </c:pt>
                <c:pt idx="8">
                  <c:v>45188.58270486111</c:v>
                </c:pt>
                <c:pt idx="9">
                  <c:v>45188.582707175927</c:v>
                </c:pt>
                <c:pt idx="10">
                  <c:v>45188.582709490744</c:v>
                </c:pt>
                <c:pt idx="11">
                  <c:v>45188.582710648145</c:v>
                </c:pt>
                <c:pt idx="12">
                  <c:v>45188.582712962962</c:v>
                </c:pt>
                <c:pt idx="13">
                  <c:v>45188.582715277778</c:v>
                </c:pt>
                <c:pt idx="14">
                  <c:v>45188.582716435187</c:v>
                </c:pt>
                <c:pt idx="15">
                  <c:v>45188.582718749996</c:v>
                </c:pt>
                <c:pt idx="16">
                  <c:v>45188.582721064813</c:v>
                </c:pt>
                <c:pt idx="17">
                  <c:v>45188.582722222221</c:v>
                </c:pt>
                <c:pt idx="18">
                  <c:v>45188.582724537038</c:v>
                </c:pt>
                <c:pt idx="19">
                  <c:v>45188.582725694447</c:v>
                </c:pt>
                <c:pt idx="20">
                  <c:v>45188.582728009264</c:v>
                </c:pt>
                <c:pt idx="21">
                  <c:v>45188.58273032408</c:v>
                </c:pt>
                <c:pt idx="22">
                  <c:v>45188.582731481481</c:v>
                </c:pt>
                <c:pt idx="23">
                  <c:v>45188.582733796298</c:v>
                </c:pt>
                <c:pt idx="24">
                  <c:v>45188.582736111115</c:v>
                </c:pt>
                <c:pt idx="25">
                  <c:v>45188.582737268516</c:v>
                </c:pt>
                <c:pt idx="26">
                  <c:v>45188.582739583333</c:v>
                </c:pt>
                <c:pt idx="27">
                  <c:v>45188.582740740741</c:v>
                </c:pt>
                <c:pt idx="28">
                  <c:v>45188.582743055551</c:v>
                </c:pt>
                <c:pt idx="29">
                  <c:v>45188.582745370368</c:v>
                </c:pt>
                <c:pt idx="30">
                  <c:v>45188.582746527776</c:v>
                </c:pt>
                <c:pt idx="31">
                  <c:v>45188.582748842593</c:v>
                </c:pt>
                <c:pt idx="32">
                  <c:v>45188.582751157403</c:v>
                </c:pt>
                <c:pt idx="33">
                  <c:v>45188.582752314818</c:v>
                </c:pt>
                <c:pt idx="34">
                  <c:v>45188.582754629635</c:v>
                </c:pt>
                <c:pt idx="35">
                  <c:v>45188.582755787036</c:v>
                </c:pt>
                <c:pt idx="36">
                  <c:v>45188.582758101853</c:v>
                </c:pt>
                <c:pt idx="37">
                  <c:v>45188.58276041667</c:v>
                </c:pt>
                <c:pt idx="38">
                  <c:v>45188.582761574071</c:v>
                </c:pt>
                <c:pt idx="39">
                  <c:v>45188.582763888888</c:v>
                </c:pt>
                <c:pt idx="40">
                  <c:v>45188.582765046296</c:v>
                </c:pt>
                <c:pt idx="41">
                  <c:v>45188.582767361106</c:v>
                </c:pt>
                <c:pt idx="42">
                  <c:v>45188.582769675922</c:v>
                </c:pt>
                <c:pt idx="43">
                  <c:v>45188.582770833338</c:v>
                </c:pt>
                <c:pt idx="44">
                  <c:v>45188.582773148148</c:v>
                </c:pt>
                <c:pt idx="45">
                  <c:v>45188.582775462957</c:v>
                </c:pt>
                <c:pt idx="46">
                  <c:v>45188.582776620373</c:v>
                </c:pt>
                <c:pt idx="47">
                  <c:v>45188.582778935182</c:v>
                </c:pt>
                <c:pt idx="48">
                  <c:v>45188.582781249999</c:v>
                </c:pt>
                <c:pt idx="49">
                  <c:v>45188.582782407408</c:v>
                </c:pt>
                <c:pt idx="50">
                  <c:v>45188.582784722224</c:v>
                </c:pt>
                <c:pt idx="51">
                  <c:v>45188.582787037041</c:v>
                </c:pt>
                <c:pt idx="52">
                  <c:v>45188.582788194442</c:v>
                </c:pt>
                <c:pt idx="53">
                  <c:v>45188.582790509259</c:v>
                </c:pt>
                <c:pt idx="54">
                  <c:v>45188.582792824076</c:v>
                </c:pt>
                <c:pt idx="55">
                  <c:v>45188.582793981477</c:v>
                </c:pt>
                <c:pt idx="56">
                  <c:v>45188.582796296294</c:v>
                </c:pt>
                <c:pt idx="57">
                  <c:v>45188.582798611111</c:v>
                </c:pt>
                <c:pt idx="58">
                  <c:v>45188.582799768519</c:v>
                </c:pt>
                <c:pt idx="59">
                  <c:v>45188.582802083329</c:v>
                </c:pt>
                <c:pt idx="60">
                  <c:v>45188.582804398146</c:v>
                </c:pt>
                <c:pt idx="61">
                  <c:v>45188.582805555561</c:v>
                </c:pt>
                <c:pt idx="62">
                  <c:v>45188.582807870371</c:v>
                </c:pt>
                <c:pt idx="63">
                  <c:v>45188.58281018518</c:v>
                </c:pt>
                <c:pt idx="64">
                  <c:v>45188.582811342596</c:v>
                </c:pt>
                <c:pt idx="65">
                  <c:v>45188.582813657405</c:v>
                </c:pt>
                <c:pt idx="66">
                  <c:v>45188.582815972222</c:v>
                </c:pt>
                <c:pt idx="67">
                  <c:v>45188.582817129631</c:v>
                </c:pt>
                <c:pt idx="68">
                  <c:v>45188.582819444448</c:v>
                </c:pt>
                <c:pt idx="69">
                  <c:v>45188.582820601849</c:v>
                </c:pt>
                <c:pt idx="70">
                  <c:v>45188.582822916665</c:v>
                </c:pt>
                <c:pt idx="71">
                  <c:v>45188.582825231482</c:v>
                </c:pt>
                <c:pt idx="72">
                  <c:v>45188.582826388891</c:v>
                </c:pt>
                <c:pt idx="73">
                  <c:v>45188.5828287037</c:v>
                </c:pt>
                <c:pt idx="74">
                  <c:v>45188.582829861116</c:v>
                </c:pt>
                <c:pt idx="75">
                  <c:v>45188.582832175925</c:v>
                </c:pt>
                <c:pt idx="76">
                  <c:v>45188.582834490742</c:v>
                </c:pt>
                <c:pt idx="77">
                  <c:v>45188.582835648151</c:v>
                </c:pt>
                <c:pt idx="78">
                  <c:v>45188.582837962967</c:v>
                </c:pt>
                <c:pt idx="79">
                  <c:v>45188.582839120369</c:v>
                </c:pt>
                <c:pt idx="80">
                  <c:v>45188.582841435185</c:v>
                </c:pt>
                <c:pt idx="81">
                  <c:v>45188.582843750002</c:v>
                </c:pt>
                <c:pt idx="82">
                  <c:v>45188.582844907403</c:v>
                </c:pt>
                <c:pt idx="83">
                  <c:v>45188.58284722222</c:v>
                </c:pt>
                <c:pt idx="84">
                  <c:v>45188.582848379629</c:v>
                </c:pt>
                <c:pt idx="85">
                  <c:v>45188.582850694445</c:v>
                </c:pt>
                <c:pt idx="86">
                  <c:v>45188.582853009255</c:v>
                </c:pt>
                <c:pt idx="87">
                  <c:v>45188.582854166671</c:v>
                </c:pt>
                <c:pt idx="88">
                  <c:v>45188.58285648148</c:v>
                </c:pt>
                <c:pt idx="89">
                  <c:v>45188.582858796297</c:v>
                </c:pt>
                <c:pt idx="90">
                  <c:v>45188.582859953705</c:v>
                </c:pt>
                <c:pt idx="91">
                  <c:v>45188.582862268522</c:v>
                </c:pt>
                <c:pt idx="92">
                  <c:v>45188.582864583332</c:v>
                </c:pt>
                <c:pt idx="93">
                  <c:v>45188.58286574074</c:v>
                </c:pt>
                <c:pt idx="94">
                  <c:v>45188.582868055557</c:v>
                </c:pt>
                <c:pt idx="95">
                  <c:v>45188.582870370374</c:v>
                </c:pt>
                <c:pt idx="96">
                  <c:v>45188.582871527775</c:v>
                </c:pt>
                <c:pt idx="97">
                  <c:v>45188.582873842592</c:v>
                </c:pt>
                <c:pt idx="98">
                  <c:v>45188.582876157408</c:v>
                </c:pt>
                <c:pt idx="99">
                  <c:v>45188.58287731481</c:v>
                </c:pt>
                <c:pt idx="100">
                  <c:v>45188.582879629626</c:v>
                </c:pt>
                <c:pt idx="101">
                  <c:v>45188.582880787042</c:v>
                </c:pt>
                <c:pt idx="102">
                  <c:v>45188.582883101852</c:v>
                </c:pt>
                <c:pt idx="103">
                  <c:v>45188.582885416661</c:v>
                </c:pt>
                <c:pt idx="104">
                  <c:v>45188.582886574077</c:v>
                </c:pt>
                <c:pt idx="105">
                  <c:v>45188.582888888886</c:v>
                </c:pt>
                <c:pt idx="106">
                  <c:v>45188.582891203703</c:v>
                </c:pt>
                <c:pt idx="107">
                  <c:v>45188.582892361112</c:v>
                </c:pt>
                <c:pt idx="108">
                  <c:v>45188.582894675928</c:v>
                </c:pt>
                <c:pt idx="109">
                  <c:v>45188.58289583333</c:v>
                </c:pt>
                <c:pt idx="110">
                  <c:v>45188.582898148146</c:v>
                </c:pt>
                <c:pt idx="111">
                  <c:v>45188.582900462963</c:v>
                </c:pt>
                <c:pt idx="112">
                  <c:v>45188.582901620372</c:v>
                </c:pt>
                <c:pt idx="113">
                  <c:v>45188.582903935181</c:v>
                </c:pt>
                <c:pt idx="114">
                  <c:v>45188.582906249998</c:v>
                </c:pt>
                <c:pt idx="115">
                  <c:v>45188.582907407406</c:v>
                </c:pt>
                <c:pt idx="116">
                  <c:v>45188.582909722223</c:v>
                </c:pt>
                <c:pt idx="117">
                  <c:v>45188.582912037033</c:v>
                </c:pt>
                <c:pt idx="118">
                  <c:v>45188.582913194448</c:v>
                </c:pt>
                <c:pt idx="119">
                  <c:v>45188.582915509265</c:v>
                </c:pt>
                <c:pt idx="120">
                  <c:v>45188.582917824075</c:v>
                </c:pt>
                <c:pt idx="121">
                  <c:v>45188.582918981483</c:v>
                </c:pt>
                <c:pt idx="122">
                  <c:v>45188.5829212963</c:v>
                </c:pt>
                <c:pt idx="123">
                  <c:v>45188.582923611109</c:v>
                </c:pt>
                <c:pt idx="124">
                  <c:v>45188.582924768518</c:v>
                </c:pt>
                <c:pt idx="125">
                  <c:v>45188.582927083335</c:v>
                </c:pt>
                <c:pt idx="126">
                  <c:v>45188.582929398151</c:v>
                </c:pt>
                <c:pt idx="127">
                  <c:v>45188.582930555553</c:v>
                </c:pt>
                <c:pt idx="128">
                  <c:v>45188.582932870369</c:v>
                </c:pt>
                <c:pt idx="129">
                  <c:v>45188.582934027778</c:v>
                </c:pt>
                <c:pt idx="130">
                  <c:v>45188.582936342595</c:v>
                </c:pt>
                <c:pt idx="131">
                  <c:v>45188.582938657404</c:v>
                </c:pt>
                <c:pt idx="132">
                  <c:v>45188.58293981482</c:v>
                </c:pt>
                <c:pt idx="133">
                  <c:v>45188.582942129629</c:v>
                </c:pt>
                <c:pt idx="134">
                  <c:v>45188.582944444446</c:v>
                </c:pt>
                <c:pt idx="135">
                  <c:v>45188.582945601855</c:v>
                </c:pt>
                <c:pt idx="136">
                  <c:v>45188.582947916671</c:v>
                </c:pt>
                <c:pt idx="137">
                  <c:v>45188.582950231481</c:v>
                </c:pt>
                <c:pt idx="138">
                  <c:v>45188.582951388889</c:v>
                </c:pt>
                <c:pt idx="139">
                  <c:v>45188.582953703706</c:v>
                </c:pt>
                <c:pt idx="140">
                  <c:v>45188.582956018523</c:v>
                </c:pt>
                <c:pt idx="141">
                  <c:v>45188.582957175924</c:v>
                </c:pt>
                <c:pt idx="142">
                  <c:v>45188.582959490741</c:v>
                </c:pt>
                <c:pt idx="143">
                  <c:v>45188.582960648149</c:v>
                </c:pt>
                <c:pt idx="144">
                  <c:v>45188.582962962959</c:v>
                </c:pt>
                <c:pt idx="145">
                  <c:v>45188.582965277776</c:v>
                </c:pt>
                <c:pt idx="146">
                  <c:v>45188.582966435184</c:v>
                </c:pt>
                <c:pt idx="147">
                  <c:v>45188.582968750001</c:v>
                </c:pt>
                <c:pt idx="148">
                  <c:v>45188.58297106481</c:v>
                </c:pt>
                <c:pt idx="149">
                  <c:v>45188.582972222226</c:v>
                </c:pt>
                <c:pt idx="150">
                  <c:v>45188.582974537036</c:v>
                </c:pt>
                <c:pt idx="151">
                  <c:v>45188.582976851852</c:v>
                </c:pt>
                <c:pt idx="152">
                  <c:v>45188.582978009261</c:v>
                </c:pt>
                <c:pt idx="153">
                  <c:v>45188.582980324078</c:v>
                </c:pt>
                <c:pt idx="154">
                  <c:v>45188.582982638894</c:v>
                </c:pt>
                <c:pt idx="155">
                  <c:v>45188.582983796296</c:v>
                </c:pt>
                <c:pt idx="156">
                  <c:v>45188.582986111112</c:v>
                </c:pt>
                <c:pt idx="157">
                  <c:v>45188.582987268514</c:v>
                </c:pt>
                <c:pt idx="158">
                  <c:v>45188.58298958333</c:v>
                </c:pt>
                <c:pt idx="159">
                  <c:v>45188.582991898147</c:v>
                </c:pt>
                <c:pt idx="160">
                  <c:v>45188.582994212964</c:v>
                </c:pt>
                <c:pt idx="161">
                  <c:v>45188.582995370365</c:v>
                </c:pt>
                <c:pt idx="162">
                  <c:v>45188.582997685182</c:v>
                </c:pt>
                <c:pt idx="163">
                  <c:v>45188.58299884259</c:v>
                </c:pt>
                <c:pt idx="164">
                  <c:v>45188.583001157407</c:v>
                </c:pt>
                <c:pt idx="165">
                  <c:v>45188.583003472224</c:v>
                </c:pt>
                <c:pt idx="166">
                  <c:v>45188.583004629632</c:v>
                </c:pt>
                <c:pt idx="167">
                  <c:v>45188.583006944449</c:v>
                </c:pt>
                <c:pt idx="168">
                  <c:v>45188.583009259259</c:v>
                </c:pt>
                <c:pt idx="169">
                  <c:v>45188.583010416667</c:v>
                </c:pt>
                <c:pt idx="170">
                  <c:v>45188.583012731484</c:v>
                </c:pt>
                <c:pt idx="171">
                  <c:v>45188.583013888885</c:v>
                </c:pt>
                <c:pt idx="172">
                  <c:v>45188.583016203702</c:v>
                </c:pt>
                <c:pt idx="173">
                  <c:v>45188.583018518519</c:v>
                </c:pt>
                <c:pt idx="174">
                  <c:v>45188.583019675927</c:v>
                </c:pt>
                <c:pt idx="175">
                  <c:v>45188.583021990737</c:v>
                </c:pt>
                <c:pt idx="176">
                  <c:v>45188.583023148152</c:v>
                </c:pt>
                <c:pt idx="177">
                  <c:v>45188.583025462969</c:v>
                </c:pt>
                <c:pt idx="178">
                  <c:v>45188.583027777771</c:v>
                </c:pt>
                <c:pt idx="179">
                  <c:v>45188.583028935187</c:v>
                </c:pt>
                <c:pt idx="180">
                  <c:v>45188.583031250004</c:v>
                </c:pt>
                <c:pt idx="181">
                  <c:v>45188.583033564813</c:v>
                </c:pt>
                <c:pt idx="182">
                  <c:v>45188.58303587963</c:v>
                </c:pt>
                <c:pt idx="183">
                  <c:v>45188.583037037039</c:v>
                </c:pt>
                <c:pt idx="184">
                  <c:v>45188.583039351855</c:v>
                </c:pt>
                <c:pt idx="185">
                  <c:v>45188.583040509257</c:v>
                </c:pt>
                <c:pt idx="186">
                  <c:v>45188.583042824073</c:v>
                </c:pt>
                <c:pt idx="187">
                  <c:v>45188.58304513889</c:v>
                </c:pt>
                <c:pt idx="188">
                  <c:v>45188.583046296299</c:v>
                </c:pt>
                <c:pt idx="189">
                  <c:v>45188.583048611108</c:v>
                </c:pt>
                <c:pt idx="190">
                  <c:v>45188.583050925925</c:v>
                </c:pt>
                <c:pt idx="191">
                  <c:v>45188.583052083333</c:v>
                </c:pt>
                <c:pt idx="192">
                  <c:v>45188.58305439815</c:v>
                </c:pt>
                <c:pt idx="193">
                  <c:v>45188.58305671296</c:v>
                </c:pt>
                <c:pt idx="194">
                  <c:v>45188.583057870375</c:v>
                </c:pt>
                <c:pt idx="195">
                  <c:v>45188.583060185185</c:v>
                </c:pt>
                <c:pt idx="196">
                  <c:v>45188.583061342593</c:v>
                </c:pt>
                <c:pt idx="197">
                  <c:v>45188.58306365741</c:v>
                </c:pt>
                <c:pt idx="198">
                  <c:v>45188.583065972227</c:v>
                </c:pt>
                <c:pt idx="199">
                  <c:v>45188.583067129628</c:v>
                </c:pt>
                <c:pt idx="200">
                  <c:v>45188.583069444445</c:v>
                </c:pt>
                <c:pt idx="201">
                  <c:v>45188.583070601846</c:v>
                </c:pt>
                <c:pt idx="202">
                  <c:v>45188.583072916663</c:v>
                </c:pt>
                <c:pt idx="203">
                  <c:v>45188.58307523148</c:v>
                </c:pt>
                <c:pt idx="204">
                  <c:v>45188.583076388888</c:v>
                </c:pt>
                <c:pt idx="205">
                  <c:v>45188.583078703705</c:v>
                </c:pt>
                <c:pt idx="206">
                  <c:v>45188.583081018514</c:v>
                </c:pt>
                <c:pt idx="207">
                  <c:v>45188.58308217593</c:v>
                </c:pt>
                <c:pt idx="208">
                  <c:v>45188.58308449074</c:v>
                </c:pt>
                <c:pt idx="209">
                  <c:v>45188.583085648148</c:v>
                </c:pt>
                <c:pt idx="210">
                  <c:v>45188.583087962965</c:v>
                </c:pt>
                <c:pt idx="211">
                  <c:v>45188.583090277782</c:v>
                </c:pt>
                <c:pt idx="212">
                  <c:v>45188.583091435183</c:v>
                </c:pt>
                <c:pt idx="213">
                  <c:v>45188.58309375</c:v>
                </c:pt>
                <c:pt idx="214">
                  <c:v>45188.583094907408</c:v>
                </c:pt>
                <c:pt idx="215">
                  <c:v>45188.583097222217</c:v>
                </c:pt>
                <c:pt idx="216">
                  <c:v>45188.583099537034</c:v>
                </c:pt>
                <c:pt idx="217">
                  <c:v>45188.58310069445</c:v>
                </c:pt>
                <c:pt idx="218">
                  <c:v>45188.58310300926</c:v>
                </c:pt>
                <c:pt idx="219">
                  <c:v>45188.583105324069</c:v>
                </c:pt>
                <c:pt idx="220">
                  <c:v>45188.583106481485</c:v>
                </c:pt>
                <c:pt idx="221">
                  <c:v>45188.583108796294</c:v>
                </c:pt>
                <c:pt idx="222">
                  <c:v>45188.583109953703</c:v>
                </c:pt>
                <c:pt idx="223">
                  <c:v>45188.583112268519</c:v>
                </c:pt>
                <c:pt idx="224">
                  <c:v>45188.583114583336</c:v>
                </c:pt>
                <c:pt idx="225">
                  <c:v>45188.583115740737</c:v>
                </c:pt>
                <c:pt idx="226">
                  <c:v>45188.583118055554</c:v>
                </c:pt>
                <c:pt idx="227">
                  <c:v>45188.583120370371</c:v>
                </c:pt>
                <c:pt idx="228">
                  <c:v>45188.583121527779</c:v>
                </c:pt>
                <c:pt idx="229">
                  <c:v>45188.583123842589</c:v>
                </c:pt>
                <c:pt idx="230">
                  <c:v>45188.583126157406</c:v>
                </c:pt>
                <c:pt idx="231">
                  <c:v>45188.583127314814</c:v>
                </c:pt>
                <c:pt idx="232">
                  <c:v>45188.583129629631</c:v>
                </c:pt>
                <c:pt idx="233">
                  <c:v>45188.583131944441</c:v>
                </c:pt>
                <c:pt idx="234">
                  <c:v>45188.583133101856</c:v>
                </c:pt>
                <c:pt idx="235">
                  <c:v>45188.583135416673</c:v>
                </c:pt>
                <c:pt idx="236">
                  <c:v>45188.583136574074</c:v>
                </c:pt>
                <c:pt idx="237">
                  <c:v>45188.583138888891</c:v>
                </c:pt>
                <c:pt idx="238">
                  <c:v>45188.583141203708</c:v>
                </c:pt>
                <c:pt idx="239">
                  <c:v>45188.583142361109</c:v>
                </c:pt>
                <c:pt idx="240">
                  <c:v>45188.583144675926</c:v>
                </c:pt>
                <c:pt idx="241">
                  <c:v>45188.583146990743</c:v>
                </c:pt>
                <c:pt idx="242">
                  <c:v>45188.583148148144</c:v>
                </c:pt>
                <c:pt idx="243">
                  <c:v>45188.58315046296</c:v>
                </c:pt>
                <c:pt idx="244">
                  <c:v>45188.583151620369</c:v>
                </c:pt>
                <c:pt idx="245">
                  <c:v>45188.583153935186</c:v>
                </c:pt>
                <c:pt idx="246">
                  <c:v>45188.583156249995</c:v>
                </c:pt>
                <c:pt idx="247">
                  <c:v>45188.583157407411</c:v>
                </c:pt>
                <c:pt idx="248">
                  <c:v>45188.58315972222</c:v>
                </c:pt>
                <c:pt idx="249">
                  <c:v>45188.583162037037</c:v>
                </c:pt>
                <c:pt idx="250">
                  <c:v>45188.583163194446</c:v>
                </c:pt>
                <c:pt idx="251">
                  <c:v>45188.583165509262</c:v>
                </c:pt>
                <c:pt idx="252">
                  <c:v>45188.583166666664</c:v>
                </c:pt>
                <c:pt idx="253">
                  <c:v>45188.58316898148</c:v>
                </c:pt>
                <c:pt idx="254">
                  <c:v>45188.583171296297</c:v>
                </c:pt>
                <c:pt idx="255">
                  <c:v>45188.583172453698</c:v>
                </c:pt>
                <c:pt idx="256">
                  <c:v>45188.583174768515</c:v>
                </c:pt>
                <c:pt idx="257">
                  <c:v>45188.583175925931</c:v>
                </c:pt>
                <c:pt idx="258">
                  <c:v>45188.58317824074</c:v>
                </c:pt>
                <c:pt idx="259">
                  <c:v>45188.58318055555</c:v>
                </c:pt>
                <c:pt idx="260">
                  <c:v>45188.583181712966</c:v>
                </c:pt>
                <c:pt idx="261">
                  <c:v>45188.583184027775</c:v>
                </c:pt>
                <c:pt idx="262">
                  <c:v>45188.583186342592</c:v>
                </c:pt>
                <c:pt idx="263">
                  <c:v>45188.5831875</c:v>
                </c:pt>
                <c:pt idx="264">
                  <c:v>45188.583189814817</c:v>
                </c:pt>
                <c:pt idx="265">
                  <c:v>45188.583192129634</c:v>
                </c:pt>
                <c:pt idx="266">
                  <c:v>45188.583193287035</c:v>
                </c:pt>
                <c:pt idx="267">
                  <c:v>45188.583195601852</c:v>
                </c:pt>
                <c:pt idx="268">
                  <c:v>45188.58319675926</c:v>
                </c:pt>
                <c:pt idx="269">
                  <c:v>45188.58319907407</c:v>
                </c:pt>
                <c:pt idx="270">
                  <c:v>45188.583201388887</c:v>
                </c:pt>
                <c:pt idx="271">
                  <c:v>45188.583202546295</c:v>
                </c:pt>
                <c:pt idx="272">
                  <c:v>45188.583204861112</c:v>
                </c:pt>
                <c:pt idx="273">
                  <c:v>45188.583207175921</c:v>
                </c:pt>
                <c:pt idx="274">
                  <c:v>45188.583209490738</c:v>
                </c:pt>
                <c:pt idx="275">
                  <c:v>45188.583210648154</c:v>
                </c:pt>
                <c:pt idx="276">
                  <c:v>45188.583212962963</c:v>
                </c:pt>
                <c:pt idx="277">
                  <c:v>45188.583214120372</c:v>
                </c:pt>
                <c:pt idx="278">
                  <c:v>45188.583216435189</c:v>
                </c:pt>
                <c:pt idx="279">
                  <c:v>45188.583218749998</c:v>
                </c:pt>
                <c:pt idx="280">
                  <c:v>45188.583221064815</c:v>
                </c:pt>
                <c:pt idx="281">
                  <c:v>45188.583222222223</c:v>
                </c:pt>
                <c:pt idx="282">
                  <c:v>45188.58322453704</c:v>
                </c:pt>
                <c:pt idx="283">
                  <c:v>45188.583225694441</c:v>
                </c:pt>
                <c:pt idx="284">
                  <c:v>45188.583228009258</c:v>
                </c:pt>
                <c:pt idx="285">
                  <c:v>45188.583230324075</c:v>
                </c:pt>
                <c:pt idx="286">
                  <c:v>45188.583231481483</c:v>
                </c:pt>
                <c:pt idx="287">
                  <c:v>45188.583233796293</c:v>
                </c:pt>
                <c:pt idx="288">
                  <c:v>45188.58323611111</c:v>
                </c:pt>
                <c:pt idx="289">
                  <c:v>45188.583237268518</c:v>
                </c:pt>
                <c:pt idx="290">
                  <c:v>45188.583239583335</c:v>
                </c:pt>
                <c:pt idx="291">
                  <c:v>45188.583241898144</c:v>
                </c:pt>
                <c:pt idx="292">
                  <c:v>45188.58324305556</c:v>
                </c:pt>
                <c:pt idx="293">
                  <c:v>45188.58324537037</c:v>
                </c:pt>
                <c:pt idx="294">
                  <c:v>45188.583247685179</c:v>
                </c:pt>
                <c:pt idx="295">
                  <c:v>45188.583248842595</c:v>
                </c:pt>
                <c:pt idx="296">
                  <c:v>45188.583251157412</c:v>
                </c:pt>
                <c:pt idx="297">
                  <c:v>45188.583253472221</c:v>
                </c:pt>
                <c:pt idx="298">
                  <c:v>45188.58325462963</c:v>
                </c:pt>
                <c:pt idx="299">
                  <c:v>45188.583256944446</c:v>
                </c:pt>
                <c:pt idx="300">
                  <c:v>45188.583259259263</c:v>
                </c:pt>
                <c:pt idx="301">
                  <c:v>45188.583260416664</c:v>
                </c:pt>
                <c:pt idx="302">
                  <c:v>45188.583262731481</c:v>
                </c:pt>
                <c:pt idx="303">
                  <c:v>45188.58326388889</c:v>
                </c:pt>
                <c:pt idx="304">
                  <c:v>45188.583266203699</c:v>
                </c:pt>
                <c:pt idx="305">
                  <c:v>45188.583268518516</c:v>
                </c:pt>
                <c:pt idx="306">
                  <c:v>45188.583269675924</c:v>
                </c:pt>
                <c:pt idx="307">
                  <c:v>45188.583271990741</c:v>
                </c:pt>
                <c:pt idx="308">
                  <c:v>45188.58327314815</c:v>
                </c:pt>
                <c:pt idx="309">
                  <c:v>45188.583275462966</c:v>
                </c:pt>
                <c:pt idx="310">
                  <c:v>45188.583277777783</c:v>
                </c:pt>
                <c:pt idx="311">
                  <c:v>45188.583278935184</c:v>
                </c:pt>
                <c:pt idx="312">
                  <c:v>45188.583281250001</c:v>
                </c:pt>
                <c:pt idx="313">
                  <c:v>45188.583283564818</c:v>
                </c:pt>
                <c:pt idx="314">
                  <c:v>45188.583284722219</c:v>
                </c:pt>
                <c:pt idx="315">
                  <c:v>45188.583287037036</c:v>
                </c:pt>
                <c:pt idx="316">
                  <c:v>45188.583289351853</c:v>
                </c:pt>
                <c:pt idx="317">
                  <c:v>45188.583290509254</c:v>
                </c:pt>
                <c:pt idx="318">
                  <c:v>45188.583292824071</c:v>
                </c:pt>
                <c:pt idx="319">
                  <c:v>45188.583295138887</c:v>
                </c:pt>
                <c:pt idx="320">
                  <c:v>45188.583296296296</c:v>
                </c:pt>
                <c:pt idx="321">
                  <c:v>45188.583298611113</c:v>
                </c:pt>
                <c:pt idx="322">
                  <c:v>45188.583300925922</c:v>
                </c:pt>
                <c:pt idx="323">
                  <c:v>45188.583302083338</c:v>
                </c:pt>
                <c:pt idx="324">
                  <c:v>45188.583304398147</c:v>
                </c:pt>
                <c:pt idx="325">
                  <c:v>45188.583305555556</c:v>
                </c:pt>
                <c:pt idx="326">
                  <c:v>45188.583307870373</c:v>
                </c:pt>
                <c:pt idx="327">
                  <c:v>45188.583310185189</c:v>
                </c:pt>
                <c:pt idx="328">
                  <c:v>45188.583311342591</c:v>
                </c:pt>
                <c:pt idx="329">
                  <c:v>45188.583313657407</c:v>
                </c:pt>
                <c:pt idx="330">
                  <c:v>45188.583315972224</c:v>
                </c:pt>
                <c:pt idx="331">
                  <c:v>45188.583318287041</c:v>
                </c:pt>
                <c:pt idx="332">
                  <c:v>45188.583319444442</c:v>
                </c:pt>
                <c:pt idx="333">
                  <c:v>45188.583321759259</c:v>
                </c:pt>
                <c:pt idx="334">
                  <c:v>45188.58332291666</c:v>
                </c:pt>
                <c:pt idx="335">
                  <c:v>45188.583325231477</c:v>
                </c:pt>
                <c:pt idx="336">
                  <c:v>45188.583326388893</c:v>
                </c:pt>
                <c:pt idx="337">
                  <c:v>45188.583328703702</c:v>
                </c:pt>
                <c:pt idx="338">
                  <c:v>45188.583331018519</c:v>
                </c:pt>
                <c:pt idx="339">
                  <c:v>45188.583332175927</c:v>
                </c:pt>
                <c:pt idx="340">
                  <c:v>45188.583334490744</c:v>
                </c:pt>
                <c:pt idx="341">
                  <c:v>45188.583336805554</c:v>
                </c:pt>
                <c:pt idx="342">
                  <c:v>45188.583337962962</c:v>
                </c:pt>
                <c:pt idx="343">
                  <c:v>45188.583340277779</c:v>
                </c:pt>
                <c:pt idx="344">
                  <c:v>45188.583342592596</c:v>
                </c:pt>
                <c:pt idx="345">
                  <c:v>45188.583343749997</c:v>
                </c:pt>
                <c:pt idx="346">
                  <c:v>45188.583346064814</c:v>
                </c:pt>
                <c:pt idx="347">
                  <c:v>45188.583347222222</c:v>
                </c:pt>
                <c:pt idx="348">
                  <c:v>45188.583349537039</c:v>
                </c:pt>
                <c:pt idx="349">
                  <c:v>45188.583351851848</c:v>
                </c:pt>
                <c:pt idx="350">
                  <c:v>45188.583353009264</c:v>
                </c:pt>
                <c:pt idx="351">
                  <c:v>45188.583355324074</c:v>
                </c:pt>
                <c:pt idx="352">
                  <c:v>45188.583357638883</c:v>
                </c:pt>
                <c:pt idx="353">
                  <c:v>45188.583358796299</c:v>
                </c:pt>
                <c:pt idx="354">
                  <c:v>45188.583361111116</c:v>
                </c:pt>
                <c:pt idx="355">
                  <c:v>45188.583363425925</c:v>
                </c:pt>
                <c:pt idx="356">
                  <c:v>45188.583364583334</c:v>
                </c:pt>
                <c:pt idx="357">
                  <c:v>45188.58336689815</c:v>
                </c:pt>
                <c:pt idx="358">
                  <c:v>45188.583369212967</c:v>
                </c:pt>
                <c:pt idx="359">
                  <c:v>45188.583370370368</c:v>
                </c:pt>
                <c:pt idx="360">
                  <c:v>45188.583372685185</c:v>
                </c:pt>
                <c:pt idx="361">
                  <c:v>45188.583375000002</c:v>
                </c:pt>
                <c:pt idx="362">
                  <c:v>45188.583376157403</c:v>
                </c:pt>
                <c:pt idx="363">
                  <c:v>45188.58337847222</c:v>
                </c:pt>
                <c:pt idx="364">
                  <c:v>45188.583380787037</c:v>
                </c:pt>
                <c:pt idx="365">
                  <c:v>45188.583383101854</c:v>
                </c:pt>
                <c:pt idx="366">
                  <c:v>45188.583384259262</c:v>
                </c:pt>
                <c:pt idx="367">
                  <c:v>45188.583386574071</c:v>
                </c:pt>
                <c:pt idx="368">
                  <c:v>45188.583388888888</c:v>
                </c:pt>
                <c:pt idx="369">
                  <c:v>45188.583390046297</c:v>
                </c:pt>
                <c:pt idx="370">
                  <c:v>45188.583392361106</c:v>
                </c:pt>
                <c:pt idx="371">
                  <c:v>45188.583393518522</c:v>
                </c:pt>
                <c:pt idx="372">
                  <c:v>45188.583395833339</c:v>
                </c:pt>
                <c:pt idx="373">
                  <c:v>45188.583398148148</c:v>
                </c:pt>
                <c:pt idx="374">
                  <c:v>45188.583399305557</c:v>
                </c:pt>
                <c:pt idx="375">
                  <c:v>45188.583401620373</c:v>
                </c:pt>
                <c:pt idx="376">
                  <c:v>45188.583403935183</c:v>
                </c:pt>
                <c:pt idx="377">
                  <c:v>45188.583405092591</c:v>
                </c:pt>
                <c:pt idx="378">
                  <c:v>45188.583407407408</c:v>
                </c:pt>
                <c:pt idx="379">
                  <c:v>45188.583409722225</c:v>
                </c:pt>
                <c:pt idx="380">
                  <c:v>45188.583410879626</c:v>
                </c:pt>
                <c:pt idx="381">
                  <c:v>45188.583413194443</c:v>
                </c:pt>
                <c:pt idx="382">
                  <c:v>45188.58341550926</c:v>
                </c:pt>
                <c:pt idx="383">
                  <c:v>45188.583416666668</c:v>
                </c:pt>
                <c:pt idx="384">
                  <c:v>45188.583418981478</c:v>
                </c:pt>
                <c:pt idx="385">
                  <c:v>45188.583421296295</c:v>
                </c:pt>
                <c:pt idx="386">
                  <c:v>45188.583422453703</c:v>
                </c:pt>
                <c:pt idx="387">
                  <c:v>45188.58342476852</c:v>
                </c:pt>
                <c:pt idx="388">
                  <c:v>45188.583427083329</c:v>
                </c:pt>
                <c:pt idx="389">
                  <c:v>45188.583428240745</c:v>
                </c:pt>
                <c:pt idx="390">
                  <c:v>45188.583430555562</c:v>
                </c:pt>
                <c:pt idx="391">
                  <c:v>45188.583431712963</c:v>
                </c:pt>
                <c:pt idx="392">
                  <c:v>45188.58343402778</c:v>
                </c:pt>
                <c:pt idx="393">
                  <c:v>45188.583436342597</c:v>
                </c:pt>
                <c:pt idx="394">
                  <c:v>45188.583437499998</c:v>
                </c:pt>
                <c:pt idx="395">
                  <c:v>45188.583439814814</c:v>
                </c:pt>
                <c:pt idx="396">
                  <c:v>45188.583442129631</c:v>
                </c:pt>
                <c:pt idx="397">
                  <c:v>45188.583443287032</c:v>
                </c:pt>
                <c:pt idx="398">
                  <c:v>45188.583445601849</c:v>
                </c:pt>
                <c:pt idx="399">
                  <c:v>45188.583447916666</c:v>
                </c:pt>
                <c:pt idx="400">
                  <c:v>45188.583449074074</c:v>
                </c:pt>
                <c:pt idx="401">
                  <c:v>45188.583451388884</c:v>
                </c:pt>
                <c:pt idx="402">
                  <c:v>45188.583453703701</c:v>
                </c:pt>
                <c:pt idx="403">
                  <c:v>45188.583454861116</c:v>
                </c:pt>
                <c:pt idx="404">
                  <c:v>45188.583457175926</c:v>
                </c:pt>
                <c:pt idx="405">
                  <c:v>45188.583458333334</c:v>
                </c:pt>
                <c:pt idx="406">
                  <c:v>45188.583460648151</c:v>
                </c:pt>
                <c:pt idx="407">
                  <c:v>45188.583462962968</c:v>
                </c:pt>
                <c:pt idx="408">
                  <c:v>45188.583464120369</c:v>
                </c:pt>
                <c:pt idx="409">
                  <c:v>45188.583466435186</c:v>
                </c:pt>
                <c:pt idx="410">
                  <c:v>45188.583468750003</c:v>
                </c:pt>
                <c:pt idx="411">
                  <c:v>45188.583469907404</c:v>
                </c:pt>
                <c:pt idx="412">
                  <c:v>45188.583472222221</c:v>
                </c:pt>
                <c:pt idx="413">
                  <c:v>45188.583473379629</c:v>
                </c:pt>
                <c:pt idx="414">
                  <c:v>45188.583475694439</c:v>
                </c:pt>
                <c:pt idx="415">
                  <c:v>45188.583478009255</c:v>
                </c:pt>
                <c:pt idx="416">
                  <c:v>45188.583479166664</c:v>
                </c:pt>
                <c:pt idx="417">
                  <c:v>45188.583481481481</c:v>
                </c:pt>
                <c:pt idx="418">
                  <c:v>45188.583483796298</c:v>
                </c:pt>
                <c:pt idx="419">
                  <c:v>45188.583484953706</c:v>
                </c:pt>
                <c:pt idx="420">
                  <c:v>45188.583487268523</c:v>
                </c:pt>
                <c:pt idx="421">
                  <c:v>45188.583488425924</c:v>
                </c:pt>
                <c:pt idx="422">
                  <c:v>45188.583490740741</c:v>
                </c:pt>
                <c:pt idx="423">
                  <c:v>45188.583493055557</c:v>
                </c:pt>
                <c:pt idx="424">
                  <c:v>45188.583494212959</c:v>
                </c:pt>
                <c:pt idx="425">
                  <c:v>45188.583496527775</c:v>
                </c:pt>
                <c:pt idx="426">
                  <c:v>45188.583498842592</c:v>
                </c:pt>
                <c:pt idx="427">
                  <c:v>45188.583500000001</c:v>
                </c:pt>
                <c:pt idx="428">
                  <c:v>45188.58350231481</c:v>
                </c:pt>
                <c:pt idx="429">
                  <c:v>45188.583504629627</c:v>
                </c:pt>
                <c:pt idx="430">
                  <c:v>45188.583505787043</c:v>
                </c:pt>
                <c:pt idx="431">
                  <c:v>45188.583508101852</c:v>
                </c:pt>
                <c:pt idx="432">
                  <c:v>45188.583509259261</c:v>
                </c:pt>
                <c:pt idx="433">
                  <c:v>45188.583511574077</c:v>
                </c:pt>
                <c:pt idx="434">
                  <c:v>45188.583513888887</c:v>
                </c:pt>
                <c:pt idx="435">
                  <c:v>45188.583515046295</c:v>
                </c:pt>
                <c:pt idx="436">
                  <c:v>45188.583517361112</c:v>
                </c:pt>
                <c:pt idx="437">
                  <c:v>45188.583518518513</c:v>
                </c:pt>
                <c:pt idx="438">
                  <c:v>45188.58352083333</c:v>
                </c:pt>
                <c:pt idx="439">
                  <c:v>45188.583523148147</c:v>
                </c:pt>
                <c:pt idx="440">
                  <c:v>45188.583524305555</c:v>
                </c:pt>
                <c:pt idx="441">
                  <c:v>45188.583526620372</c:v>
                </c:pt>
                <c:pt idx="442">
                  <c:v>45188.583528935182</c:v>
                </c:pt>
                <c:pt idx="443">
                  <c:v>45188.583530092597</c:v>
                </c:pt>
                <c:pt idx="444">
                  <c:v>45188.583532407407</c:v>
                </c:pt>
                <c:pt idx="445">
                  <c:v>45188.583534722224</c:v>
                </c:pt>
                <c:pt idx="446">
                  <c:v>45188.583535879632</c:v>
                </c:pt>
                <c:pt idx="447">
                  <c:v>45188.583538194449</c:v>
                </c:pt>
                <c:pt idx="448">
                  <c:v>45188.58353935185</c:v>
                </c:pt>
                <c:pt idx="449">
                  <c:v>45188.583541666667</c:v>
                </c:pt>
                <c:pt idx="450">
                  <c:v>45188.583543981484</c:v>
                </c:pt>
                <c:pt idx="451">
                  <c:v>45188.583545138885</c:v>
                </c:pt>
                <c:pt idx="452">
                  <c:v>45188.583547453702</c:v>
                </c:pt>
                <c:pt idx="453">
                  <c:v>45188.58354861111</c:v>
                </c:pt>
                <c:pt idx="454">
                  <c:v>45188.583550925927</c:v>
                </c:pt>
                <c:pt idx="455">
                  <c:v>45188.583553240736</c:v>
                </c:pt>
                <c:pt idx="456">
                  <c:v>45188.583554398152</c:v>
                </c:pt>
                <c:pt idx="457">
                  <c:v>45188.583556712962</c:v>
                </c:pt>
                <c:pt idx="458">
                  <c:v>45188.583559027778</c:v>
                </c:pt>
                <c:pt idx="459">
                  <c:v>45188.583560185187</c:v>
                </c:pt>
                <c:pt idx="460">
                  <c:v>45188.583562500004</c:v>
                </c:pt>
                <c:pt idx="461">
                  <c:v>45188.583564814813</c:v>
                </c:pt>
                <c:pt idx="462">
                  <c:v>45188.583565972222</c:v>
                </c:pt>
                <c:pt idx="463">
                  <c:v>45188.583568287038</c:v>
                </c:pt>
                <c:pt idx="464">
                  <c:v>45188.583570601855</c:v>
                </c:pt>
                <c:pt idx="465">
                  <c:v>45188.583571759256</c:v>
                </c:pt>
                <c:pt idx="466">
                  <c:v>45188.583574074073</c:v>
                </c:pt>
                <c:pt idx="467">
                  <c:v>45188.583575231482</c:v>
                </c:pt>
                <c:pt idx="468">
                  <c:v>45188.583577546291</c:v>
                </c:pt>
                <c:pt idx="469">
                  <c:v>45188.583579861108</c:v>
                </c:pt>
                <c:pt idx="470">
                  <c:v>45188.583581018524</c:v>
                </c:pt>
                <c:pt idx="471">
                  <c:v>45188.583583333333</c:v>
                </c:pt>
                <c:pt idx="472">
                  <c:v>45188.583585648143</c:v>
                </c:pt>
                <c:pt idx="473">
                  <c:v>45188.583586805558</c:v>
                </c:pt>
                <c:pt idx="474">
                  <c:v>45188.583589120368</c:v>
                </c:pt>
                <c:pt idx="475">
                  <c:v>45188.583591435185</c:v>
                </c:pt>
                <c:pt idx="476">
                  <c:v>45188.583592592593</c:v>
                </c:pt>
                <c:pt idx="477">
                  <c:v>45188.58359490741</c:v>
                </c:pt>
                <c:pt idx="478">
                  <c:v>45188.583596064811</c:v>
                </c:pt>
                <c:pt idx="479">
                  <c:v>45188.583598379628</c:v>
                </c:pt>
                <c:pt idx="480">
                  <c:v>45188.583600694445</c:v>
                </c:pt>
                <c:pt idx="481">
                  <c:v>45188.583601851853</c:v>
                </c:pt>
                <c:pt idx="482">
                  <c:v>45188.583604166663</c:v>
                </c:pt>
                <c:pt idx="483">
                  <c:v>45188.583605324078</c:v>
                </c:pt>
                <c:pt idx="484">
                  <c:v>45188.583607638888</c:v>
                </c:pt>
                <c:pt idx="485">
                  <c:v>45188.583609953705</c:v>
                </c:pt>
                <c:pt idx="486">
                  <c:v>45188.583611111113</c:v>
                </c:pt>
                <c:pt idx="487">
                  <c:v>45188.58361342593</c:v>
                </c:pt>
                <c:pt idx="488">
                  <c:v>45188.583614583331</c:v>
                </c:pt>
                <c:pt idx="489">
                  <c:v>45188.583616898148</c:v>
                </c:pt>
                <c:pt idx="490">
                  <c:v>45188.583619212965</c:v>
                </c:pt>
                <c:pt idx="491">
                  <c:v>45188.583620370366</c:v>
                </c:pt>
                <c:pt idx="492">
                  <c:v>45188.583622685182</c:v>
                </c:pt>
                <c:pt idx="493">
                  <c:v>45188.583624999999</c:v>
                </c:pt>
                <c:pt idx="494">
                  <c:v>45188.583626157408</c:v>
                </c:pt>
                <c:pt idx="495">
                  <c:v>45188.583628472217</c:v>
                </c:pt>
                <c:pt idx="496">
                  <c:v>45188.583629629633</c:v>
                </c:pt>
                <c:pt idx="497">
                  <c:v>45188.583631944442</c:v>
                </c:pt>
                <c:pt idx="498">
                  <c:v>45188.583634259259</c:v>
                </c:pt>
                <c:pt idx="499">
                  <c:v>45188.583635416668</c:v>
                </c:pt>
                <c:pt idx="500">
                  <c:v>45188.583637731484</c:v>
                </c:pt>
                <c:pt idx="501">
                  <c:v>45188.583638888886</c:v>
                </c:pt>
                <c:pt idx="502">
                  <c:v>45188.583641203702</c:v>
                </c:pt>
                <c:pt idx="503">
                  <c:v>45188.583643518519</c:v>
                </c:pt>
                <c:pt idx="504">
                  <c:v>45188.583644675928</c:v>
                </c:pt>
                <c:pt idx="505">
                  <c:v>45188.583646990737</c:v>
                </c:pt>
                <c:pt idx="506">
                  <c:v>45188.583649305554</c:v>
                </c:pt>
                <c:pt idx="507">
                  <c:v>45188.583650462962</c:v>
                </c:pt>
                <c:pt idx="508">
                  <c:v>45188.583652777772</c:v>
                </c:pt>
                <c:pt idx="509">
                  <c:v>45188.583655092589</c:v>
                </c:pt>
                <c:pt idx="510">
                  <c:v>45188.583656250004</c:v>
                </c:pt>
                <c:pt idx="511">
                  <c:v>45188.583658564814</c:v>
                </c:pt>
                <c:pt idx="512">
                  <c:v>45188.583660879631</c:v>
                </c:pt>
                <c:pt idx="513">
                  <c:v>45188.583662037039</c:v>
                </c:pt>
                <c:pt idx="514">
                  <c:v>45188.583664351856</c:v>
                </c:pt>
                <c:pt idx="515">
                  <c:v>45188.583666666666</c:v>
                </c:pt>
                <c:pt idx="516">
                  <c:v>45188.583667824074</c:v>
                </c:pt>
                <c:pt idx="517">
                  <c:v>45188.583670138891</c:v>
                </c:pt>
                <c:pt idx="518">
                  <c:v>45188.583671296292</c:v>
                </c:pt>
                <c:pt idx="519">
                  <c:v>45188.583673611109</c:v>
                </c:pt>
                <c:pt idx="520">
                  <c:v>45188.583675925925</c:v>
                </c:pt>
                <c:pt idx="521">
                  <c:v>45188.583677083334</c:v>
                </c:pt>
                <c:pt idx="522">
                  <c:v>45188.583679398151</c:v>
                </c:pt>
                <c:pt idx="523">
                  <c:v>45188.58368171296</c:v>
                </c:pt>
                <c:pt idx="524">
                  <c:v>45188.583682870376</c:v>
                </c:pt>
                <c:pt idx="525">
                  <c:v>45188.583685185185</c:v>
                </c:pt>
                <c:pt idx="526">
                  <c:v>45188.583686342594</c:v>
                </c:pt>
                <c:pt idx="527">
                  <c:v>45188.583688657411</c:v>
                </c:pt>
                <c:pt idx="528">
                  <c:v>45188.583690972227</c:v>
                </c:pt>
                <c:pt idx="529">
                  <c:v>45188.583692129629</c:v>
                </c:pt>
                <c:pt idx="530">
                  <c:v>45188.583694444445</c:v>
                </c:pt>
                <c:pt idx="531">
                  <c:v>45188.583696759262</c:v>
                </c:pt>
                <c:pt idx="532">
                  <c:v>45188.583697916663</c:v>
                </c:pt>
                <c:pt idx="533">
                  <c:v>45188.58370023148</c:v>
                </c:pt>
                <c:pt idx="534">
                  <c:v>45188.583701388889</c:v>
                </c:pt>
                <c:pt idx="535">
                  <c:v>45188.583703703705</c:v>
                </c:pt>
                <c:pt idx="536">
                  <c:v>45188.583706018515</c:v>
                </c:pt>
                <c:pt idx="537">
                  <c:v>45188.583707175931</c:v>
                </c:pt>
                <c:pt idx="538">
                  <c:v>45188.58370949074</c:v>
                </c:pt>
                <c:pt idx="539">
                  <c:v>45188.583711805557</c:v>
                </c:pt>
                <c:pt idx="540">
                  <c:v>45188.583712962965</c:v>
                </c:pt>
                <c:pt idx="541">
                  <c:v>45188.583715277782</c:v>
                </c:pt>
                <c:pt idx="542">
                  <c:v>45188.583716435183</c:v>
                </c:pt>
                <c:pt idx="543">
                  <c:v>45188.58371875</c:v>
                </c:pt>
                <c:pt idx="544">
                  <c:v>45188.583721064817</c:v>
                </c:pt>
                <c:pt idx="545">
                  <c:v>45188.583722222218</c:v>
                </c:pt>
                <c:pt idx="546">
                  <c:v>45188.583724537035</c:v>
                </c:pt>
                <c:pt idx="547">
                  <c:v>45188.583725694451</c:v>
                </c:pt>
                <c:pt idx="548">
                  <c:v>45188.583728009253</c:v>
                </c:pt>
                <c:pt idx="549">
                  <c:v>45188.58373032407</c:v>
                </c:pt>
                <c:pt idx="550">
                  <c:v>45188.583731481485</c:v>
                </c:pt>
                <c:pt idx="551">
                  <c:v>45188.583733796295</c:v>
                </c:pt>
                <c:pt idx="552">
                  <c:v>45188.583736111112</c:v>
                </c:pt>
                <c:pt idx="553">
                  <c:v>45188.58373726852</c:v>
                </c:pt>
                <c:pt idx="554">
                  <c:v>45188.583739583337</c:v>
                </c:pt>
                <c:pt idx="555">
                  <c:v>45188.583740740738</c:v>
                </c:pt>
                <c:pt idx="556">
                  <c:v>45188.583743055555</c:v>
                </c:pt>
                <c:pt idx="557">
                  <c:v>45188.583745370372</c:v>
                </c:pt>
                <c:pt idx="558">
                  <c:v>45188.58374652778</c:v>
                </c:pt>
                <c:pt idx="559">
                  <c:v>45188.58374884259</c:v>
                </c:pt>
                <c:pt idx="560">
                  <c:v>45188.583751157406</c:v>
                </c:pt>
                <c:pt idx="561">
                  <c:v>45188.583752314815</c:v>
                </c:pt>
                <c:pt idx="562">
                  <c:v>45188.583754629632</c:v>
                </c:pt>
                <c:pt idx="563">
                  <c:v>45188.58375578704</c:v>
                </c:pt>
                <c:pt idx="564">
                  <c:v>45188.583758101857</c:v>
                </c:pt>
                <c:pt idx="565">
                  <c:v>45188.583760416666</c:v>
                </c:pt>
                <c:pt idx="566">
                  <c:v>45188.583761574075</c:v>
                </c:pt>
                <c:pt idx="567">
                  <c:v>45188.583763888892</c:v>
                </c:pt>
                <c:pt idx="568">
                  <c:v>45188.583766203708</c:v>
                </c:pt>
                <c:pt idx="569">
                  <c:v>45188.583767361109</c:v>
                </c:pt>
                <c:pt idx="570">
                  <c:v>45188.583769675926</c:v>
                </c:pt>
                <c:pt idx="571">
                  <c:v>45188.583771990743</c:v>
                </c:pt>
                <c:pt idx="572">
                  <c:v>45188.583773148144</c:v>
                </c:pt>
                <c:pt idx="573">
                  <c:v>45188.583775462961</c:v>
                </c:pt>
                <c:pt idx="574">
                  <c:v>45188.583777777778</c:v>
                </c:pt>
                <c:pt idx="575">
                  <c:v>45188.583778935186</c:v>
                </c:pt>
                <c:pt idx="576">
                  <c:v>45188.583781249996</c:v>
                </c:pt>
                <c:pt idx="577">
                  <c:v>45188.583783564813</c:v>
                </c:pt>
                <c:pt idx="578">
                  <c:v>45188.583784722221</c:v>
                </c:pt>
                <c:pt idx="579">
                  <c:v>45188.583787037038</c:v>
                </c:pt>
                <c:pt idx="580">
                  <c:v>45188.583789351855</c:v>
                </c:pt>
                <c:pt idx="581">
                  <c:v>45188.583790509263</c:v>
                </c:pt>
                <c:pt idx="582">
                  <c:v>45188.58379282408</c:v>
                </c:pt>
                <c:pt idx="583">
                  <c:v>45188.583795138889</c:v>
                </c:pt>
                <c:pt idx="584">
                  <c:v>45188.583796296298</c:v>
                </c:pt>
                <c:pt idx="585">
                  <c:v>45188.583798611115</c:v>
                </c:pt>
                <c:pt idx="586">
                  <c:v>45188.583800925931</c:v>
                </c:pt>
                <c:pt idx="587">
                  <c:v>45188.583802083333</c:v>
                </c:pt>
                <c:pt idx="588">
                  <c:v>45188.583804398149</c:v>
                </c:pt>
                <c:pt idx="589">
                  <c:v>45188.58380555555</c:v>
                </c:pt>
                <c:pt idx="590">
                  <c:v>45188.583807870367</c:v>
                </c:pt>
                <c:pt idx="591">
                  <c:v>45188.583810185184</c:v>
                </c:pt>
                <c:pt idx="592">
                  <c:v>45188.583811342593</c:v>
                </c:pt>
                <c:pt idx="593">
                  <c:v>45188.583813657402</c:v>
                </c:pt>
                <c:pt idx="594">
                  <c:v>45188.583814814818</c:v>
                </c:pt>
                <c:pt idx="595">
                  <c:v>45188.583817129627</c:v>
                </c:pt>
                <c:pt idx="596">
                  <c:v>45188.583819444444</c:v>
                </c:pt>
                <c:pt idx="597">
                  <c:v>45188.583820601852</c:v>
                </c:pt>
                <c:pt idx="598">
                  <c:v>45188.583822916669</c:v>
                </c:pt>
                <c:pt idx="599">
                  <c:v>45188.583825231486</c:v>
                </c:pt>
                <c:pt idx="600">
                  <c:v>45188.583826388887</c:v>
                </c:pt>
                <c:pt idx="601">
                  <c:v>45188.583828703704</c:v>
                </c:pt>
                <c:pt idx="602">
                  <c:v>45188.583831018521</c:v>
                </c:pt>
                <c:pt idx="603">
                  <c:v>45188.583832175922</c:v>
                </c:pt>
                <c:pt idx="604">
                  <c:v>45188.583834490739</c:v>
                </c:pt>
                <c:pt idx="605">
                  <c:v>45188.583835648154</c:v>
                </c:pt>
                <c:pt idx="606">
                  <c:v>45188.583837962957</c:v>
                </c:pt>
                <c:pt idx="607">
                  <c:v>45188.583840277774</c:v>
                </c:pt>
                <c:pt idx="608">
                  <c:v>45188.583841435189</c:v>
                </c:pt>
                <c:pt idx="609">
                  <c:v>45188.583843749999</c:v>
                </c:pt>
                <c:pt idx="610">
                  <c:v>45188.583844907407</c:v>
                </c:pt>
                <c:pt idx="611">
                  <c:v>45188.583847222224</c:v>
                </c:pt>
                <c:pt idx="612">
                  <c:v>45188.583849537041</c:v>
                </c:pt>
                <c:pt idx="613">
                  <c:v>45188.583850694442</c:v>
                </c:pt>
                <c:pt idx="614">
                  <c:v>45188.583853009259</c:v>
                </c:pt>
                <c:pt idx="615">
                  <c:v>45188.583854166667</c:v>
                </c:pt>
                <c:pt idx="616">
                  <c:v>45188.583856481477</c:v>
                </c:pt>
                <c:pt idx="617">
                  <c:v>45188.583858796293</c:v>
                </c:pt>
                <c:pt idx="618">
                  <c:v>45188.583859953702</c:v>
                </c:pt>
                <c:pt idx="619">
                  <c:v>45188.583862268519</c:v>
                </c:pt>
                <c:pt idx="620">
                  <c:v>45188.583864583336</c:v>
                </c:pt>
                <c:pt idx="621">
                  <c:v>45188.583865740744</c:v>
                </c:pt>
                <c:pt idx="622">
                  <c:v>45188.583868055561</c:v>
                </c:pt>
                <c:pt idx="623">
                  <c:v>45188.58387037037</c:v>
                </c:pt>
                <c:pt idx="624">
                  <c:v>45188.583871527779</c:v>
                </c:pt>
                <c:pt idx="625">
                  <c:v>45188.583873842595</c:v>
                </c:pt>
                <c:pt idx="626">
                  <c:v>45188.583874999997</c:v>
                </c:pt>
                <c:pt idx="627">
                  <c:v>45188.583877314813</c:v>
                </c:pt>
                <c:pt idx="628">
                  <c:v>45188.58387962963</c:v>
                </c:pt>
                <c:pt idx="629">
                  <c:v>45188.583880787031</c:v>
                </c:pt>
                <c:pt idx="630">
                  <c:v>45188.583883101848</c:v>
                </c:pt>
                <c:pt idx="631">
                  <c:v>45188.583885416665</c:v>
                </c:pt>
                <c:pt idx="632">
                  <c:v>45188.583886574073</c:v>
                </c:pt>
                <c:pt idx="633">
                  <c:v>45188.58388888889</c:v>
                </c:pt>
                <c:pt idx="634">
                  <c:v>45188.5838912037</c:v>
                </c:pt>
                <c:pt idx="635">
                  <c:v>45188.583892361115</c:v>
                </c:pt>
                <c:pt idx="636">
                  <c:v>45188.583894675925</c:v>
                </c:pt>
                <c:pt idx="637">
                  <c:v>45188.583895833333</c:v>
                </c:pt>
                <c:pt idx="638">
                  <c:v>45188.58389814815</c:v>
                </c:pt>
                <c:pt idx="639">
                  <c:v>45188.583900462967</c:v>
                </c:pt>
                <c:pt idx="640">
                  <c:v>45188.583901620368</c:v>
                </c:pt>
                <c:pt idx="641">
                  <c:v>45188.583903935185</c:v>
                </c:pt>
                <c:pt idx="642">
                  <c:v>45188.583905092593</c:v>
                </c:pt>
                <c:pt idx="643">
                  <c:v>45188.583907407403</c:v>
                </c:pt>
                <c:pt idx="644">
                  <c:v>45188.58390972222</c:v>
                </c:pt>
                <c:pt idx="645">
                  <c:v>45188.583910879635</c:v>
                </c:pt>
                <c:pt idx="646">
                  <c:v>45188.583913194445</c:v>
                </c:pt>
                <c:pt idx="647">
                  <c:v>45188.583915509254</c:v>
                </c:pt>
                <c:pt idx="648">
                  <c:v>45188.58391666667</c:v>
                </c:pt>
                <c:pt idx="649">
                  <c:v>45188.58391898148</c:v>
                </c:pt>
                <c:pt idx="650">
                  <c:v>45188.583921296296</c:v>
                </c:pt>
                <c:pt idx="651">
                  <c:v>45188.583922453705</c:v>
                </c:pt>
                <c:pt idx="652">
                  <c:v>45188.583924768522</c:v>
                </c:pt>
                <c:pt idx="653">
                  <c:v>45188.583925925923</c:v>
                </c:pt>
                <c:pt idx="654">
                  <c:v>45188.58392824074</c:v>
                </c:pt>
                <c:pt idx="655">
                  <c:v>45188.583930555556</c:v>
                </c:pt>
                <c:pt idx="656">
                  <c:v>45188.583931712965</c:v>
                </c:pt>
                <c:pt idx="657">
                  <c:v>45188.583934027774</c:v>
                </c:pt>
                <c:pt idx="658">
                  <c:v>45188.58393518519</c:v>
                </c:pt>
                <c:pt idx="659">
                  <c:v>45188.5839375</c:v>
                </c:pt>
                <c:pt idx="660">
                  <c:v>45188.583939814816</c:v>
                </c:pt>
                <c:pt idx="661">
                  <c:v>45188.583940972225</c:v>
                </c:pt>
                <c:pt idx="662">
                  <c:v>45188.583943287042</c:v>
                </c:pt>
                <c:pt idx="663">
                  <c:v>45188.583945601851</c:v>
                </c:pt>
                <c:pt idx="664">
                  <c:v>45188.58394675926</c:v>
                </c:pt>
                <c:pt idx="665">
                  <c:v>45188.583949074076</c:v>
                </c:pt>
                <c:pt idx="666">
                  <c:v>45188.583950231478</c:v>
                </c:pt>
                <c:pt idx="667">
                  <c:v>45188.583952546294</c:v>
                </c:pt>
                <c:pt idx="668">
                  <c:v>45188.583954861111</c:v>
                </c:pt>
                <c:pt idx="669">
                  <c:v>45188.58395601852</c:v>
                </c:pt>
                <c:pt idx="670">
                  <c:v>45188.583958333329</c:v>
                </c:pt>
                <c:pt idx="671">
                  <c:v>45188.583959490745</c:v>
                </c:pt>
                <c:pt idx="672">
                  <c:v>45188.583961805554</c:v>
                </c:pt>
                <c:pt idx="673">
                  <c:v>45188.583962962963</c:v>
                </c:pt>
                <c:pt idx="674">
                  <c:v>45188.583965277779</c:v>
                </c:pt>
                <c:pt idx="675">
                  <c:v>45188.583967592596</c:v>
                </c:pt>
                <c:pt idx="676">
                  <c:v>45188.583968749997</c:v>
                </c:pt>
                <c:pt idx="677">
                  <c:v>45188.583971064814</c:v>
                </c:pt>
                <c:pt idx="678">
                  <c:v>45188.583973379631</c:v>
                </c:pt>
                <c:pt idx="679">
                  <c:v>45188.583974537039</c:v>
                </c:pt>
                <c:pt idx="680">
                  <c:v>45188.583976851849</c:v>
                </c:pt>
                <c:pt idx="681">
                  <c:v>45188.583979166666</c:v>
                </c:pt>
                <c:pt idx="682">
                  <c:v>45188.583980324074</c:v>
                </c:pt>
                <c:pt idx="683">
                  <c:v>45188.583982638884</c:v>
                </c:pt>
                <c:pt idx="684">
                  <c:v>45188.583983796299</c:v>
                </c:pt>
                <c:pt idx="685">
                  <c:v>45188.583986111116</c:v>
                </c:pt>
                <c:pt idx="686">
                  <c:v>45188.583988425926</c:v>
                </c:pt>
                <c:pt idx="687">
                  <c:v>45188.583989583334</c:v>
                </c:pt>
                <c:pt idx="688">
                  <c:v>45188.583991898151</c:v>
                </c:pt>
                <c:pt idx="689">
                  <c:v>45188.583993055552</c:v>
                </c:pt>
                <c:pt idx="690">
                  <c:v>45188.583995370369</c:v>
                </c:pt>
                <c:pt idx="691">
                  <c:v>45188.583997685186</c:v>
                </c:pt>
                <c:pt idx="692">
                  <c:v>45188.583998842594</c:v>
                </c:pt>
                <c:pt idx="693">
                  <c:v>45188.584001157404</c:v>
                </c:pt>
                <c:pt idx="694">
                  <c:v>45188.584003472221</c:v>
                </c:pt>
                <c:pt idx="695">
                  <c:v>45188.584004629629</c:v>
                </c:pt>
                <c:pt idx="696">
                  <c:v>45188.584006944446</c:v>
                </c:pt>
                <c:pt idx="697">
                  <c:v>45188.584008101854</c:v>
                </c:pt>
                <c:pt idx="698">
                  <c:v>45188.584010416671</c:v>
                </c:pt>
                <c:pt idx="699">
                  <c:v>45188.58401273148</c:v>
                </c:pt>
                <c:pt idx="700">
                  <c:v>45188.584013888889</c:v>
                </c:pt>
                <c:pt idx="701">
                  <c:v>45188.584016203706</c:v>
                </c:pt>
                <c:pt idx="702">
                  <c:v>45188.584017361107</c:v>
                </c:pt>
                <c:pt idx="703">
                  <c:v>45188.584019675924</c:v>
                </c:pt>
                <c:pt idx="704">
                  <c:v>45188.58402199074</c:v>
                </c:pt>
                <c:pt idx="705">
                  <c:v>45188.584023148149</c:v>
                </c:pt>
                <c:pt idx="706">
                  <c:v>45188.584025462958</c:v>
                </c:pt>
                <c:pt idx="707">
                  <c:v>45188.584026620374</c:v>
                </c:pt>
                <c:pt idx="708">
                  <c:v>45188.584028935184</c:v>
                </c:pt>
                <c:pt idx="709">
                  <c:v>45188.58403125</c:v>
                </c:pt>
                <c:pt idx="710">
                  <c:v>45188.584032407409</c:v>
                </c:pt>
                <c:pt idx="711">
                  <c:v>45188.584034722226</c:v>
                </c:pt>
                <c:pt idx="712">
                  <c:v>45188.584035879627</c:v>
                </c:pt>
                <c:pt idx="713">
                  <c:v>45188.584038194444</c:v>
                </c:pt>
                <c:pt idx="714">
                  <c:v>45188.58404050926</c:v>
                </c:pt>
                <c:pt idx="715">
                  <c:v>45188.584041666669</c:v>
                </c:pt>
                <c:pt idx="716">
                  <c:v>45188.584043981478</c:v>
                </c:pt>
                <c:pt idx="717">
                  <c:v>45188.584045138894</c:v>
                </c:pt>
                <c:pt idx="718">
                  <c:v>45188.584047453704</c:v>
                </c:pt>
                <c:pt idx="719">
                  <c:v>45188.58404976852</c:v>
                </c:pt>
                <c:pt idx="720">
                  <c:v>45188.584050925929</c:v>
                </c:pt>
                <c:pt idx="721">
                  <c:v>45188.584053240746</c:v>
                </c:pt>
                <c:pt idx="722">
                  <c:v>45188.584054398147</c:v>
                </c:pt>
                <c:pt idx="723">
                  <c:v>45188.584056712964</c:v>
                </c:pt>
                <c:pt idx="724">
                  <c:v>45188.58405902778</c:v>
                </c:pt>
                <c:pt idx="725">
                  <c:v>45188.584060185181</c:v>
                </c:pt>
                <c:pt idx="726">
                  <c:v>45188.584062499998</c:v>
                </c:pt>
                <c:pt idx="727">
                  <c:v>45188.584064814815</c:v>
                </c:pt>
                <c:pt idx="728">
                  <c:v>45188.584065972223</c:v>
                </c:pt>
                <c:pt idx="729">
                  <c:v>45188.584068287033</c:v>
                </c:pt>
                <c:pt idx="730">
                  <c:v>45188.584069444449</c:v>
                </c:pt>
                <c:pt idx="731">
                  <c:v>45188.584071759258</c:v>
                </c:pt>
                <c:pt idx="732">
                  <c:v>45188.584074074075</c:v>
                </c:pt>
                <c:pt idx="733">
                  <c:v>45188.584075231483</c:v>
                </c:pt>
                <c:pt idx="734">
                  <c:v>45188.5840775463</c:v>
                </c:pt>
                <c:pt idx="735">
                  <c:v>45188.584078703701</c:v>
                </c:pt>
                <c:pt idx="736">
                  <c:v>45188.584081018518</c:v>
                </c:pt>
                <c:pt idx="737">
                  <c:v>45188.584083333335</c:v>
                </c:pt>
                <c:pt idx="738">
                  <c:v>45188.584084490743</c:v>
                </c:pt>
                <c:pt idx="739">
                  <c:v>45188.584086805553</c:v>
                </c:pt>
                <c:pt idx="740">
                  <c:v>45188.584087962969</c:v>
                </c:pt>
                <c:pt idx="741">
                  <c:v>45188.584090277778</c:v>
                </c:pt>
                <c:pt idx="742">
                  <c:v>45188.584092592588</c:v>
                </c:pt>
                <c:pt idx="743">
                  <c:v>45188.584093750003</c:v>
                </c:pt>
                <c:pt idx="744">
                  <c:v>45188.58409606482</c:v>
                </c:pt>
                <c:pt idx="745">
                  <c:v>45188.58409837963</c:v>
                </c:pt>
                <c:pt idx="746">
                  <c:v>45188.584099537038</c:v>
                </c:pt>
                <c:pt idx="747">
                  <c:v>45188.584101851855</c:v>
                </c:pt>
                <c:pt idx="748">
                  <c:v>45188.584104166664</c:v>
                </c:pt>
                <c:pt idx="749">
                  <c:v>45188.584105324073</c:v>
                </c:pt>
                <c:pt idx="750">
                  <c:v>45188.58410763889</c:v>
                </c:pt>
                <c:pt idx="751">
                  <c:v>45188.584108796298</c:v>
                </c:pt>
                <c:pt idx="752">
                  <c:v>45188.584111111108</c:v>
                </c:pt>
                <c:pt idx="753">
                  <c:v>45188.584113425924</c:v>
                </c:pt>
                <c:pt idx="754">
                  <c:v>45188.584114583333</c:v>
                </c:pt>
                <c:pt idx="755">
                  <c:v>45188.58411689815</c:v>
                </c:pt>
                <c:pt idx="756">
                  <c:v>45188.584119212959</c:v>
                </c:pt>
                <c:pt idx="757">
                  <c:v>45188.584120370375</c:v>
                </c:pt>
                <c:pt idx="758">
                  <c:v>45188.584122685184</c:v>
                </c:pt>
                <c:pt idx="759">
                  <c:v>45188.584125000001</c:v>
                </c:pt>
                <c:pt idx="760">
                  <c:v>45188.58412615741</c:v>
                </c:pt>
                <c:pt idx="761">
                  <c:v>45188.584128472226</c:v>
                </c:pt>
                <c:pt idx="762">
                  <c:v>45188.584129629628</c:v>
                </c:pt>
                <c:pt idx="763">
                  <c:v>45188.584131944444</c:v>
                </c:pt>
                <c:pt idx="764">
                  <c:v>45188.584134259261</c:v>
                </c:pt>
                <c:pt idx="765">
                  <c:v>45188.584135416662</c:v>
                </c:pt>
                <c:pt idx="766">
                  <c:v>45188.584137731479</c:v>
                </c:pt>
                <c:pt idx="767">
                  <c:v>45188.584138888888</c:v>
                </c:pt>
                <c:pt idx="768">
                  <c:v>45188.584141203704</c:v>
                </c:pt>
                <c:pt idx="769">
                  <c:v>45188.584143518514</c:v>
                </c:pt>
                <c:pt idx="770">
                  <c:v>45188.58414467593</c:v>
                </c:pt>
                <c:pt idx="771">
                  <c:v>45188.584146990739</c:v>
                </c:pt>
                <c:pt idx="772">
                  <c:v>45188.584149305556</c:v>
                </c:pt>
                <c:pt idx="773">
                  <c:v>45188.584150462964</c:v>
                </c:pt>
                <c:pt idx="774">
                  <c:v>45188.584152777781</c:v>
                </c:pt>
                <c:pt idx="775">
                  <c:v>45188.584153935182</c:v>
                </c:pt>
                <c:pt idx="776">
                  <c:v>45188.584156249999</c:v>
                </c:pt>
                <c:pt idx="777">
                  <c:v>45188.584158564816</c:v>
                </c:pt>
                <c:pt idx="778">
                  <c:v>45188.584159722224</c:v>
                </c:pt>
                <c:pt idx="779">
                  <c:v>45188.584162037034</c:v>
                </c:pt>
                <c:pt idx="780">
                  <c:v>45188.584164351851</c:v>
                </c:pt>
                <c:pt idx="781">
                  <c:v>45188.584165509259</c:v>
                </c:pt>
                <c:pt idx="782">
                  <c:v>45188.584167824069</c:v>
                </c:pt>
                <c:pt idx="783">
                  <c:v>45188.584168981484</c:v>
                </c:pt>
                <c:pt idx="784">
                  <c:v>45188.584171296301</c:v>
                </c:pt>
                <c:pt idx="785">
                  <c:v>45188.584172453702</c:v>
                </c:pt>
                <c:pt idx="786">
                  <c:v>45188.584174768519</c:v>
                </c:pt>
                <c:pt idx="787">
                  <c:v>45188.584177083336</c:v>
                </c:pt>
                <c:pt idx="788">
                  <c:v>45188.584178240737</c:v>
                </c:pt>
                <c:pt idx="789">
                  <c:v>45188.584180555554</c:v>
                </c:pt>
                <c:pt idx="790">
                  <c:v>45188.584181712962</c:v>
                </c:pt>
                <c:pt idx="791">
                  <c:v>45188.584184027779</c:v>
                </c:pt>
                <c:pt idx="792">
                  <c:v>45188.584186342589</c:v>
                </c:pt>
                <c:pt idx="793">
                  <c:v>45188.584187500004</c:v>
                </c:pt>
                <c:pt idx="794">
                  <c:v>45188.584189814814</c:v>
                </c:pt>
                <c:pt idx="795">
                  <c:v>45188.584190972222</c:v>
                </c:pt>
                <c:pt idx="796">
                  <c:v>45188.584193287039</c:v>
                </c:pt>
                <c:pt idx="797">
                  <c:v>45188.584195601856</c:v>
                </c:pt>
                <c:pt idx="798">
                  <c:v>45188.584196759257</c:v>
                </c:pt>
                <c:pt idx="799">
                  <c:v>45188.584199074074</c:v>
                </c:pt>
                <c:pt idx="800">
                  <c:v>45188.584200231482</c:v>
                </c:pt>
                <c:pt idx="801">
                  <c:v>45188.584202546292</c:v>
                </c:pt>
                <c:pt idx="802">
                  <c:v>45188.584204861108</c:v>
                </c:pt>
                <c:pt idx="803">
                  <c:v>45188.584206018524</c:v>
                </c:pt>
                <c:pt idx="804">
                  <c:v>45188.584208333334</c:v>
                </c:pt>
                <c:pt idx="805">
                  <c:v>45188.584210648143</c:v>
                </c:pt>
                <c:pt idx="806">
                  <c:v>45188.584211805559</c:v>
                </c:pt>
                <c:pt idx="807">
                  <c:v>45188.584214120368</c:v>
                </c:pt>
                <c:pt idx="808">
                  <c:v>45188.584216435185</c:v>
                </c:pt>
                <c:pt idx="809">
                  <c:v>45188.584217592594</c:v>
                </c:pt>
                <c:pt idx="810">
                  <c:v>45188.58421990741</c:v>
                </c:pt>
                <c:pt idx="811">
                  <c:v>45188.584221064812</c:v>
                </c:pt>
                <c:pt idx="812">
                  <c:v>45188.584223379628</c:v>
                </c:pt>
                <c:pt idx="813">
                  <c:v>45188.584225694445</c:v>
                </c:pt>
                <c:pt idx="814">
                  <c:v>45188.584226851854</c:v>
                </c:pt>
                <c:pt idx="815">
                  <c:v>45188.584229166663</c:v>
                </c:pt>
                <c:pt idx="816">
                  <c:v>45188.58423148148</c:v>
                </c:pt>
                <c:pt idx="817">
                  <c:v>45188.584232638888</c:v>
                </c:pt>
                <c:pt idx="818">
                  <c:v>45188.584234953705</c:v>
                </c:pt>
                <c:pt idx="819">
                  <c:v>45188.584236111114</c:v>
                </c:pt>
                <c:pt idx="820">
                  <c:v>45188.58423842593</c:v>
                </c:pt>
                <c:pt idx="821">
                  <c:v>45188.584239583332</c:v>
                </c:pt>
                <c:pt idx="822">
                  <c:v>45188.584241898148</c:v>
                </c:pt>
                <c:pt idx="823">
                  <c:v>45188.584244212965</c:v>
                </c:pt>
                <c:pt idx="824">
                  <c:v>45188.584245370366</c:v>
                </c:pt>
                <c:pt idx="825">
                  <c:v>45188.584247685183</c:v>
                </c:pt>
                <c:pt idx="826">
                  <c:v>45188.58425</c:v>
                </c:pt>
                <c:pt idx="827">
                  <c:v>45188.584251157408</c:v>
                </c:pt>
                <c:pt idx="828">
                  <c:v>45188.584253472218</c:v>
                </c:pt>
                <c:pt idx="829">
                  <c:v>45188.584254629634</c:v>
                </c:pt>
                <c:pt idx="830">
                  <c:v>45188.584256944443</c:v>
                </c:pt>
                <c:pt idx="831">
                  <c:v>45188.584258101851</c:v>
                </c:pt>
                <c:pt idx="832">
                  <c:v>45188.584260416668</c:v>
                </c:pt>
                <c:pt idx="833">
                  <c:v>45188.584262731485</c:v>
                </c:pt>
                <c:pt idx="834">
                  <c:v>45188.584263888886</c:v>
                </c:pt>
                <c:pt idx="835">
                  <c:v>45188.584266203703</c:v>
                </c:pt>
                <c:pt idx="836">
                  <c:v>45188.584267361111</c:v>
                </c:pt>
                <c:pt idx="837">
                  <c:v>45188.584269675928</c:v>
                </c:pt>
                <c:pt idx="838">
                  <c:v>45188.584271990738</c:v>
                </c:pt>
                <c:pt idx="839">
                  <c:v>45188.584273148153</c:v>
                </c:pt>
                <c:pt idx="840">
                  <c:v>45188.584275462963</c:v>
                </c:pt>
                <c:pt idx="841">
                  <c:v>45188.584276620371</c:v>
                </c:pt>
                <c:pt idx="842">
                  <c:v>45188.584278935188</c:v>
                </c:pt>
                <c:pt idx="843">
                  <c:v>45188.584280092589</c:v>
                </c:pt>
                <c:pt idx="844">
                  <c:v>45188.584282407406</c:v>
                </c:pt>
                <c:pt idx="845">
                  <c:v>45188.584284722223</c:v>
                </c:pt>
                <c:pt idx="846">
                  <c:v>45188.584285879624</c:v>
                </c:pt>
                <c:pt idx="847">
                  <c:v>45188.584288194441</c:v>
                </c:pt>
                <c:pt idx="848">
                  <c:v>45188.584289351849</c:v>
                </c:pt>
                <c:pt idx="849">
                  <c:v>45188.584291666666</c:v>
                </c:pt>
                <c:pt idx="850">
                  <c:v>45188.584293981483</c:v>
                </c:pt>
                <c:pt idx="851">
                  <c:v>45188.584295138891</c:v>
                </c:pt>
                <c:pt idx="852">
                  <c:v>45188.584297453708</c:v>
                </c:pt>
                <c:pt idx="853">
                  <c:v>45188.584298611109</c:v>
                </c:pt>
                <c:pt idx="854">
                  <c:v>45188.584300925926</c:v>
                </c:pt>
                <c:pt idx="855">
                  <c:v>45188.584303240743</c:v>
                </c:pt>
                <c:pt idx="856">
                  <c:v>45188.584304398144</c:v>
                </c:pt>
                <c:pt idx="857">
                  <c:v>45188.584306712961</c:v>
                </c:pt>
                <c:pt idx="858">
                  <c:v>45188.584307870369</c:v>
                </c:pt>
                <c:pt idx="859">
                  <c:v>45188.584310185186</c:v>
                </c:pt>
                <c:pt idx="860">
                  <c:v>45188.584312499996</c:v>
                </c:pt>
                <c:pt idx="861">
                  <c:v>45188.584313657411</c:v>
                </c:pt>
                <c:pt idx="862">
                  <c:v>45188.584315972228</c:v>
                </c:pt>
                <c:pt idx="863">
                  <c:v>45188.584317129629</c:v>
                </c:pt>
                <c:pt idx="864">
                  <c:v>45188.584319444446</c:v>
                </c:pt>
                <c:pt idx="865">
                  <c:v>45188.584321759263</c:v>
                </c:pt>
                <c:pt idx="866">
                  <c:v>45188.584322916664</c:v>
                </c:pt>
                <c:pt idx="867">
                  <c:v>45188.584325231481</c:v>
                </c:pt>
                <c:pt idx="868">
                  <c:v>45188.584326388889</c:v>
                </c:pt>
                <c:pt idx="869">
                  <c:v>45188.584328703699</c:v>
                </c:pt>
                <c:pt idx="870">
                  <c:v>45188.584329861114</c:v>
                </c:pt>
                <c:pt idx="871">
                  <c:v>45188.584332175924</c:v>
                </c:pt>
                <c:pt idx="872">
                  <c:v>45188.584334490741</c:v>
                </c:pt>
                <c:pt idx="873">
                  <c:v>45188.584335648149</c:v>
                </c:pt>
                <c:pt idx="874">
                  <c:v>45188.584337962966</c:v>
                </c:pt>
                <c:pt idx="875">
                  <c:v>45188.584340277783</c:v>
                </c:pt>
                <c:pt idx="876">
                  <c:v>45188.584341435184</c:v>
                </c:pt>
                <c:pt idx="877">
                  <c:v>45188.584343750001</c:v>
                </c:pt>
                <c:pt idx="878">
                  <c:v>45188.584344907409</c:v>
                </c:pt>
                <c:pt idx="879">
                  <c:v>45188.584347222219</c:v>
                </c:pt>
                <c:pt idx="880">
                  <c:v>45188.584349537035</c:v>
                </c:pt>
                <c:pt idx="881">
                  <c:v>45188.584350694444</c:v>
                </c:pt>
                <c:pt idx="882">
                  <c:v>45188.584353009253</c:v>
                </c:pt>
                <c:pt idx="883">
                  <c:v>45188.584354166669</c:v>
                </c:pt>
                <c:pt idx="884">
                  <c:v>45188.584356481486</c:v>
                </c:pt>
                <c:pt idx="885">
                  <c:v>45188.584358796295</c:v>
                </c:pt>
                <c:pt idx="886">
                  <c:v>45188.584359953704</c:v>
                </c:pt>
                <c:pt idx="887">
                  <c:v>45188.584362268521</c:v>
                </c:pt>
                <c:pt idx="888">
                  <c:v>45188.584364583337</c:v>
                </c:pt>
                <c:pt idx="889">
                  <c:v>45188.584365740739</c:v>
                </c:pt>
                <c:pt idx="890">
                  <c:v>45188.584368055555</c:v>
                </c:pt>
                <c:pt idx="891">
                  <c:v>45188.584369212964</c:v>
                </c:pt>
                <c:pt idx="892">
                  <c:v>45188.584371527773</c:v>
                </c:pt>
                <c:pt idx="893">
                  <c:v>45188.584372685189</c:v>
                </c:pt>
                <c:pt idx="894">
                  <c:v>45188.584374999999</c:v>
                </c:pt>
                <c:pt idx="895">
                  <c:v>45188.584377314815</c:v>
                </c:pt>
                <c:pt idx="896">
                  <c:v>45188.584379629632</c:v>
                </c:pt>
                <c:pt idx="897">
                  <c:v>45188.584380787041</c:v>
                </c:pt>
                <c:pt idx="898">
                  <c:v>45188.584383101857</c:v>
                </c:pt>
                <c:pt idx="899">
                  <c:v>45188.584384259259</c:v>
                </c:pt>
                <c:pt idx="900">
                  <c:v>45188.584386574075</c:v>
                </c:pt>
                <c:pt idx="901">
                  <c:v>45188.584388888892</c:v>
                </c:pt>
                <c:pt idx="902">
                  <c:v>45188.584390046293</c:v>
                </c:pt>
                <c:pt idx="903">
                  <c:v>45188.58439236111</c:v>
                </c:pt>
                <c:pt idx="904">
                  <c:v>45188.584394675927</c:v>
                </c:pt>
                <c:pt idx="905">
                  <c:v>45188.584395833328</c:v>
                </c:pt>
                <c:pt idx="906">
                  <c:v>45188.584398148145</c:v>
                </c:pt>
                <c:pt idx="907">
                  <c:v>45188.584400462962</c:v>
                </c:pt>
                <c:pt idx="908">
                  <c:v>45188.58440162037</c:v>
                </c:pt>
                <c:pt idx="909">
                  <c:v>45188.584403935187</c:v>
                </c:pt>
                <c:pt idx="910">
                  <c:v>45188.584405092595</c:v>
                </c:pt>
                <c:pt idx="911">
                  <c:v>45188.584407407412</c:v>
                </c:pt>
                <c:pt idx="912">
                  <c:v>45188.584409722222</c:v>
                </c:pt>
                <c:pt idx="913">
                  <c:v>45188.58441087963</c:v>
                </c:pt>
                <c:pt idx="914">
                  <c:v>45188.584413194447</c:v>
                </c:pt>
                <c:pt idx="915">
                  <c:v>45188.584414351848</c:v>
                </c:pt>
                <c:pt idx="916">
                  <c:v>45188.584416666665</c:v>
                </c:pt>
                <c:pt idx="917">
                  <c:v>45188.584417824073</c:v>
                </c:pt>
                <c:pt idx="918">
                  <c:v>45188.58442013889</c:v>
                </c:pt>
                <c:pt idx="919">
                  <c:v>45188.5844224537</c:v>
                </c:pt>
                <c:pt idx="920">
                  <c:v>45188.584423611115</c:v>
                </c:pt>
                <c:pt idx="921">
                  <c:v>45188.584425925932</c:v>
                </c:pt>
                <c:pt idx="922">
                  <c:v>45188.584427083333</c:v>
                </c:pt>
                <c:pt idx="923">
                  <c:v>45188.58442939815</c:v>
                </c:pt>
                <c:pt idx="924">
                  <c:v>45188.584431712967</c:v>
                </c:pt>
                <c:pt idx="925">
                  <c:v>45188.584432870368</c:v>
                </c:pt>
                <c:pt idx="926">
                  <c:v>45188.584435185185</c:v>
                </c:pt>
                <c:pt idx="927">
                  <c:v>45188.584436342593</c:v>
                </c:pt>
                <c:pt idx="928">
                  <c:v>45188.584438657403</c:v>
                </c:pt>
                <c:pt idx="929">
                  <c:v>45188.584440972219</c:v>
                </c:pt>
                <c:pt idx="930">
                  <c:v>45188.584442129628</c:v>
                </c:pt>
                <c:pt idx="931">
                  <c:v>45188.584444444445</c:v>
                </c:pt>
                <c:pt idx="932">
                  <c:v>45188.584446759261</c:v>
                </c:pt>
                <c:pt idx="933">
                  <c:v>45188.58444791667</c:v>
                </c:pt>
                <c:pt idx="934">
                  <c:v>45188.584450231487</c:v>
                </c:pt>
                <c:pt idx="935">
                  <c:v>45188.584451388888</c:v>
                </c:pt>
                <c:pt idx="936">
                  <c:v>45188.584453703705</c:v>
                </c:pt>
                <c:pt idx="937">
                  <c:v>45188.584456018521</c:v>
                </c:pt>
                <c:pt idx="938">
                  <c:v>45188.584457175923</c:v>
                </c:pt>
                <c:pt idx="939">
                  <c:v>45188.584459490739</c:v>
                </c:pt>
                <c:pt idx="940">
                  <c:v>45188.584461805556</c:v>
                </c:pt>
                <c:pt idx="941">
                  <c:v>45188.584462962957</c:v>
                </c:pt>
                <c:pt idx="942">
                  <c:v>45188.584465277774</c:v>
                </c:pt>
                <c:pt idx="943">
                  <c:v>45188.58446643519</c:v>
                </c:pt>
                <c:pt idx="944">
                  <c:v>45188.584468749999</c:v>
                </c:pt>
                <c:pt idx="945">
                  <c:v>45188.584471064809</c:v>
                </c:pt>
                <c:pt idx="946">
                  <c:v>45188.584472222225</c:v>
                </c:pt>
                <c:pt idx="947">
                  <c:v>45188.584474537041</c:v>
                </c:pt>
                <c:pt idx="948">
                  <c:v>45188.584475694443</c:v>
                </c:pt>
                <c:pt idx="949">
                  <c:v>45188.584478009259</c:v>
                </c:pt>
                <c:pt idx="950">
                  <c:v>45188.584480324076</c:v>
                </c:pt>
                <c:pt idx="951">
                  <c:v>45188.584481481477</c:v>
                </c:pt>
                <c:pt idx="952">
                  <c:v>45188.584483796294</c:v>
                </c:pt>
                <c:pt idx="953">
                  <c:v>45188.584486111111</c:v>
                </c:pt>
                <c:pt idx="954">
                  <c:v>45188.584487268519</c:v>
                </c:pt>
                <c:pt idx="955">
                  <c:v>45188.584489583336</c:v>
                </c:pt>
                <c:pt idx="956">
                  <c:v>45188.584490740745</c:v>
                </c:pt>
                <c:pt idx="957">
                  <c:v>45188.584493055561</c:v>
                </c:pt>
                <c:pt idx="958">
                  <c:v>45188.584494212962</c:v>
                </c:pt>
                <c:pt idx="959">
                  <c:v>45188.584496527779</c:v>
                </c:pt>
                <c:pt idx="960">
                  <c:v>45188.584498842596</c:v>
                </c:pt>
                <c:pt idx="961">
                  <c:v>45188.584499999997</c:v>
                </c:pt>
                <c:pt idx="962">
                  <c:v>45188.584502314814</c:v>
                </c:pt>
                <c:pt idx="963">
                  <c:v>45188.584503472222</c:v>
                </c:pt>
                <c:pt idx="964">
                  <c:v>45188.584505787032</c:v>
                </c:pt>
                <c:pt idx="965">
                  <c:v>45188.584506944448</c:v>
                </c:pt>
                <c:pt idx="966">
                  <c:v>45188.584509259257</c:v>
                </c:pt>
                <c:pt idx="967">
                  <c:v>45188.584511574074</c:v>
                </c:pt>
                <c:pt idx="968">
                  <c:v>45188.584512731482</c:v>
                </c:pt>
                <c:pt idx="969">
                  <c:v>45188.584515046299</c:v>
                </c:pt>
                <c:pt idx="970">
                  <c:v>45188.584517361116</c:v>
                </c:pt>
                <c:pt idx="971">
                  <c:v>45188.584518518517</c:v>
                </c:pt>
                <c:pt idx="972">
                  <c:v>45188.584520833334</c:v>
                </c:pt>
                <c:pt idx="973">
                  <c:v>45188.584521990742</c:v>
                </c:pt>
                <c:pt idx="974">
                  <c:v>45188.584524305552</c:v>
                </c:pt>
                <c:pt idx="975">
                  <c:v>45188.584526620369</c:v>
                </c:pt>
                <c:pt idx="976">
                  <c:v>45188.584527777777</c:v>
                </c:pt>
                <c:pt idx="977">
                  <c:v>45188.584530092594</c:v>
                </c:pt>
                <c:pt idx="978">
                  <c:v>45188.584531250002</c:v>
                </c:pt>
                <c:pt idx="979">
                  <c:v>45188.584533564819</c:v>
                </c:pt>
                <c:pt idx="980">
                  <c:v>45188.58453472222</c:v>
                </c:pt>
                <c:pt idx="981">
                  <c:v>45188.584537037037</c:v>
                </c:pt>
                <c:pt idx="982">
                  <c:v>45188.584539351854</c:v>
                </c:pt>
                <c:pt idx="983">
                  <c:v>45188.584540509255</c:v>
                </c:pt>
                <c:pt idx="984">
                  <c:v>45188.584542824072</c:v>
                </c:pt>
                <c:pt idx="985">
                  <c:v>45188.584545138889</c:v>
                </c:pt>
                <c:pt idx="986">
                  <c:v>45188.584546296297</c:v>
                </c:pt>
                <c:pt idx="987">
                  <c:v>45188.584548611107</c:v>
                </c:pt>
                <c:pt idx="988">
                  <c:v>45188.584549768522</c:v>
                </c:pt>
                <c:pt idx="989">
                  <c:v>45188.584552083332</c:v>
                </c:pt>
                <c:pt idx="990">
                  <c:v>45188.584554398149</c:v>
                </c:pt>
                <c:pt idx="991">
                  <c:v>45188.584555555557</c:v>
                </c:pt>
                <c:pt idx="992">
                  <c:v>45188.584557870374</c:v>
                </c:pt>
                <c:pt idx="993">
                  <c:v>45188.584559027775</c:v>
                </c:pt>
                <c:pt idx="994">
                  <c:v>45188.584561342592</c:v>
                </c:pt>
                <c:pt idx="995">
                  <c:v>45188.584563657409</c:v>
                </c:pt>
                <c:pt idx="996">
                  <c:v>45188.584565972225</c:v>
                </c:pt>
                <c:pt idx="997">
                  <c:v>45188.584567129627</c:v>
                </c:pt>
                <c:pt idx="998">
                  <c:v>45188.584569444443</c:v>
                </c:pt>
                <c:pt idx="999">
                  <c:v>45188.584570601852</c:v>
                </c:pt>
                <c:pt idx="1000">
                  <c:v>45188.584572916661</c:v>
                </c:pt>
                <c:pt idx="1001">
                  <c:v>45188.584575231478</c:v>
                </c:pt>
                <c:pt idx="1002">
                  <c:v>45188.584576388894</c:v>
                </c:pt>
                <c:pt idx="1003">
                  <c:v>45188.584578703703</c:v>
                </c:pt>
                <c:pt idx="1004">
                  <c:v>45188.584579861112</c:v>
                </c:pt>
                <c:pt idx="1005">
                  <c:v>45188.584582175929</c:v>
                </c:pt>
                <c:pt idx="1006">
                  <c:v>45188.584584490738</c:v>
                </c:pt>
                <c:pt idx="1007">
                  <c:v>45188.584586805555</c:v>
                </c:pt>
                <c:pt idx="1008">
                  <c:v>45188.584587962963</c:v>
                </c:pt>
                <c:pt idx="1009">
                  <c:v>45188.58459027778</c:v>
                </c:pt>
                <c:pt idx="1010">
                  <c:v>45188.584591435181</c:v>
                </c:pt>
                <c:pt idx="1011">
                  <c:v>45188.584593749998</c:v>
                </c:pt>
                <c:pt idx="1012">
                  <c:v>45188.584596064815</c:v>
                </c:pt>
                <c:pt idx="1013">
                  <c:v>45188.584597222223</c:v>
                </c:pt>
                <c:pt idx="1014">
                  <c:v>45188.584599537033</c:v>
                </c:pt>
                <c:pt idx="1015">
                  <c:v>45188.584600694448</c:v>
                </c:pt>
                <c:pt idx="1016">
                  <c:v>45188.584603009265</c:v>
                </c:pt>
                <c:pt idx="1017">
                  <c:v>45188.584605324075</c:v>
                </c:pt>
                <c:pt idx="1018">
                  <c:v>45188.584606481483</c:v>
                </c:pt>
                <c:pt idx="1019">
                  <c:v>45188.5846087963</c:v>
                </c:pt>
                <c:pt idx="1020">
                  <c:v>45188.584609953701</c:v>
                </c:pt>
                <c:pt idx="1021">
                  <c:v>45188.584612268518</c:v>
                </c:pt>
                <c:pt idx="1022">
                  <c:v>45188.584614583335</c:v>
                </c:pt>
                <c:pt idx="1023">
                  <c:v>45188.584615740736</c:v>
                </c:pt>
                <c:pt idx="1024">
                  <c:v>45188.584618055553</c:v>
                </c:pt>
                <c:pt idx="1025">
                  <c:v>45188.58462037037</c:v>
                </c:pt>
                <c:pt idx="1026">
                  <c:v>45188.584621527778</c:v>
                </c:pt>
                <c:pt idx="1027">
                  <c:v>45188.584623842587</c:v>
                </c:pt>
                <c:pt idx="1028">
                  <c:v>45188.584625000003</c:v>
                </c:pt>
                <c:pt idx="1029">
                  <c:v>45188.584627314813</c:v>
                </c:pt>
                <c:pt idx="1030">
                  <c:v>45188.584629629629</c:v>
                </c:pt>
                <c:pt idx="1031">
                  <c:v>45188.584630787038</c:v>
                </c:pt>
                <c:pt idx="1032">
                  <c:v>45188.584633101855</c:v>
                </c:pt>
                <c:pt idx="1033">
                  <c:v>45188.584634259256</c:v>
                </c:pt>
                <c:pt idx="1034">
                  <c:v>45188.584636574073</c:v>
                </c:pt>
                <c:pt idx="1035">
                  <c:v>45188.584638888889</c:v>
                </c:pt>
                <c:pt idx="1036">
                  <c:v>45188.584640046298</c:v>
                </c:pt>
                <c:pt idx="1037">
                  <c:v>45188.584642361107</c:v>
                </c:pt>
                <c:pt idx="1038">
                  <c:v>45188.584643518523</c:v>
                </c:pt>
                <c:pt idx="1039">
                  <c:v>45188.58464583334</c:v>
                </c:pt>
                <c:pt idx="1040">
                  <c:v>45188.584648148142</c:v>
                </c:pt>
                <c:pt idx="1041">
                  <c:v>45188.584649305558</c:v>
                </c:pt>
                <c:pt idx="1042">
                  <c:v>45188.584651620375</c:v>
                </c:pt>
                <c:pt idx="1043">
                  <c:v>45188.584653935184</c:v>
                </c:pt>
                <c:pt idx="1044">
                  <c:v>45188.584655092593</c:v>
                </c:pt>
                <c:pt idx="1045">
                  <c:v>45188.584657407409</c:v>
                </c:pt>
                <c:pt idx="1046">
                  <c:v>45188.584658564811</c:v>
                </c:pt>
                <c:pt idx="1047">
                  <c:v>45188.584660879627</c:v>
                </c:pt>
                <c:pt idx="1048">
                  <c:v>45188.584663194444</c:v>
                </c:pt>
                <c:pt idx="1049">
                  <c:v>45188.584664351853</c:v>
                </c:pt>
                <c:pt idx="1050">
                  <c:v>45188.584666666662</c:v>
                </c:pt>
                <c:pt idx="1051">
                  <c:v>45188.584667824078</c:v>
                </c:pt>
                <c:pt idx="1052">
                  <c:v>45188.584670138887</c:v>
                </c:pt>
                <c:pt idx="1053">
                  <c:v>45188.584672453704</c:v>
                </c:pt>
                <c:pt idx="1054">
                  <c:v>45188.584673611113</c:v>
                </c:pt>
                <c:pt idx="1055">
                  <c:v>45188.584675925929</c:v>
                </c:pt>
                <c:pt idx="1056">
                  <c:v>45188.58467708333</c:v>
                </c:pt>
                <c:pt idx="1057">
                  <c:v>45188.584679398147</c:v>
                </c:pt>
                <c:pt idx="1058">
                  <c:v>45188.584681712964</c:v>
                </c:pt>
                <c:pt idx="1059">
                  <c:v>45188.584682870365</c:v>
                </c:pt>
                <c:pt idx="1060">
                  <c:v>45188.584685185182</c:v>
                </c:pt>
                <c:pt idx="1061">
                  <c:v>45188.584687499999</c:v>
                </c:pt>
                <c:pt idx="1062">
                  <c:v>45188.584688657407</c:v>
                </c:pt>
                <c:pt idx="1063">
                  <c:v>45188.584690972217</c:v>
                </c:pt>
                <c:pt idx="1064">
                  <c:v>45188.584692129632</c:v>
                </c:pt>
                <c:pt idx="1065">
                  <c:v>45188.584694444442</c:v>
                </c:pt>
                <c:pt idx="1066">
                  <c:v>45188.584696759259</c:v>
                </c:pt>
                <c:pt idx="1067">
                  <c:v>45188.584697916667</c:v>
                </c:pt>
                <c:pt idx="1068">
                  <c:v>45188.584700231484</c:v>
                </c:pt>
                <c:pt idx="1069">
                  <c:v>45188.584702546301</c:v>
                </c:pt>
                <c:pt idx="1070">
                  <c:v>45188.584703703702</c:v>
                </c:pt>
                <c:pt idx="1071">
                  <c:v>45188.584706018519</c:v>
                </c:pt>
                <c:pt idx="1072">
                  <c:v>45188.584707175927</c:v>
                </c:pt>
                <c:pt idx="1073">
                  <c:v>45188.584709490737</c:v>
                </c:pt>
                <c:pt idx="1074">
                  <c:v>45188.584711805554</c:v>
                </c:pt>
                <c:pt idx="1075">
                  <c:v>45188.584712962962</c:v>
                </c:pt>
                <c:pt idx="1076">
                  <c:v>45188.584715277779</c:v>
                </c:pt>
                <c:pt idx="1077">
                  <c:v>45188.584717592588</c:v>
                </c:pt>
                <c:pt idx="1078">
                  <c:v>45188.584718750004</c:v>
                </c:pt>
                <c:pt idx="1079">
                  <c:v>45188.584721064821</c:v>
                </c:pt>
                <c:pt idx="1080">
                  <c:v>45188.584722222222</c:v>
                </c:pt>
                <c:pt idx="1081">
                  <c:v>45188.584724537039</c:v>
                </c:pt>
                <c:pt idx="1082">
                  <c:v>45188.58472569444</c:v>
                </c:pt>
                <c:pt idx="1083">
                  <c:v>45188.584728009257</c:v>
                </c:pt>
                <c:pt idx="1084">
                  <c:v>45188.584730324073</c:v>
                </c:pt>
                <c:pt idx="1085">
                  <c:v>45188.584731481482</c:v>
                </c:pt>
                <c:pt idx="1086">
                  <c:v>45188.584733796291</c:v>
                </c:pt>
                <c:pt idx="1087">
                  <c:v>45188.584734953707</c:v>
                </c:pt>
                <c:pt idx="1088">
                  <c:v>45188.584737268517</c:v>
                </c:pt>
                <c:pt idx="1089">
                  <c:v>45188.584739583333</c:v>
                </c:pt>
                <c:pt idx="1090">
                  <c:v>45188.584740740742</c:v>
                </c:pt>
                <c:pt idx="1091">
                  <c:v>45188.584743055559</c:v>
                </c:pt>
                <c:pt idx="1092">
                  <c:v>45188.584745370375</c:v>
                </c:pt>
                <c:pt idx="1093">
                  <c:v>45188.584746527777</c:v>
                </c:pt>
                <c:pt idx="1094">
                  <c:v>45188.584748842593</c:v>
                </c:pt>
                <c:pt idx="1095">
                  <c:v>45188.584750000002</c:v>
                </c:pt>
                <c:pt idx="1096">
                  <c:v>45188.584752314811</c:v>
                </c:pt>
                <c:pt idx="1097">
                  <c:v>45188.584754629628</c:v>
                </c:pt>
                <c:pt idx="1098">
                  <c:v>45188.584755787037</c:v>
                </c:pt>
                <c:pt idx="1099">
                  <c:v>45188.584758101846</c:v>
                </c:pt>
                <c:pt idx="1100">
                  <c:v>45188.584760416663</c:v>
                </c:pt>
                <c:pt idx="1101">
                  <c:v>45188.584761574079</c:v>
                </c:pt>
                <c:pt idx="1102">
                  <c:v>45188.584763888888</c:v>
                </c:pt>
                <c:pt idx="1103">
                  <c:v>45188.584765046297</c:v>
                </c:pt>
                <c:pt idx="1104">
                  <c:v>45188.584767361113</c:v>
                </c:pt>
                <c:pt idx="1105">
                  <c:v>45188.58476967593</c:v>
                </c:pt>
                <c:pt idx="1106">
                  <c:v>45188.584770833331</c:v>
                </c:pt>
                <c:pt idx="1107">
                  <c:v>45188.584773148148</c:v>
                </c:pt>
                <c:pt idx="1108">
                  <c:v>45188.584775462965</c:v>
                </c:pt>
                <c:pt idx="1109">
                  <c:v>45188.584776620366</c:v>
                </c:pt>
                <c:pt idx="1110">
                  <c:v>45188.584778935183</c:v>
                </c:pt>
                <c:pt idx="1111">
                  <c:v>45188.584780092591</c:v>
                </c:pt>
                <c:pt idx="1112">
                  <c:v>45188.584782407408</c:v>
                </c:pt>
                <c:pt idx="1113">
                  <c:v>45188.584784722225</c:v>
                </c:pt>
                <c:pt idx="1114">
                  <c:v>45188.584785879633</c:v>
                </c:pt>
                <c:pt idx="1115">
                  <c:v>45188.58478819445</c:v>
                </c:pt>
                <c:pt idx="1116">
                  <c:v>45188.584789351851</c:v>
                </c:pt>
                <c:pt idx="1117">
                  <c:v>45188.584791666668</c:v>
                </c:pt>
                <c:pt idx="1118">
                  <c:v>45188.584793981485</c:v>
                </c:pt>
                <c:pt idx="1119">
                  <c:v>45188.584795138886</c:v>
                </c:pt>
                <c:pt idx="1120">
                  <c:v>45188.584797453703</c:v>
                </c:pt>
                <c:pt idx="1121">
                  <c:v>45188.58479976852</c:v>
                </c:pt>
                <c:pt idx="1122">
                  <c:v>45188.584800925921</c:v>
                </c:pt>
                <c:pt idx="1123">
                  <c:v>45188.584803240738</c:v>
                </c:pt>
                <c:pt idx="1124">
                  <c:v>45188.584804398146</c:v>
                </c:pt>
                <c:pt idx="1125">
                  <c:v>45188.584806712963</c:v>
                </c:pt>
                <c:pt idx="1126">
                  <c:v>45188.58480902778</c:v>
                </c:pt>
                <c:pt idx="1127">
                  <c:v>45188.584810185188</c:v>
                </c:pt>
                <c:pt idx="1128">
                  <c:v>45188.584812500005</c:v>
                </c:pt>
                <c:pt idx="1129">
                  <c:v>45188.584813657406</c:v>
                </c:pt>
                <c:pt idx="1130">
                  <c:v>45188.584815972223</c:v>
                </c:pt>
                <c:pt idx="1131">
                  <c:v>45188.58481828704</c:v>
                </c:pt>
                <c:pt idx="1132">
                  <c:v>45188.584819444441</c:v>
                </c:pt>
                <c:pt idx="1133">
                  <c:v>45188.584821759257</c:v>
                </c:pt>
                <c:pt idx="1134">
                  <c:v>45188.584822916666</c:v>
                </c:pt>
                <c:pt idx="1135">
                  <c:v>45188.584825231483</c:v>
                </c:pt>
                <c:pt idx="1136">
                  <c:v>45188.584826388891</c:v>
                </c:pt>
                <c:pt idx="1137">
                  <c:v>45188.584828703708</c:v>
                </c:pt>
                <c:pt idx="1138">
                  <c:v>45188.584831018525</c:v>
                </c:pt>
                <c:pt idx="1139">
                  <c:v>45188.584832175926</c:v>
                </c:pt>
                <c:pt idx="1140">
                  <c:v>45188.584834490743</c:v>
                </c:pt>
                <c:pt idx="1141">
                  <c:v>45188.584836805559</c:v>
                </c:pt>
                <c:pt idx="1142">
                  <c:v>45188.584837962961</c:v>
                </c:pt>
                <c:pt idx="1143">
                  <c:v>45188.584840277777</c:v>
                </c:pt>
                <c:pt idx="1144">
                  <c:v>45188.584841435186</c:v>
                </c:pt>
                <c:pt idx="1145">
                  <c:v>45188.584843749995</c:v>
                </c:pt>
                <c:pt idx="1146">
                  <c:v>45188.584846064812</c:v>
                </c:pt>
                <c:pt idx="1147">
                  <c:v>45188.584847222221</c:v>
                </c:pt>
                <c:pt idx="1148">
                  <c:v>45188.584849537037</c:v>
                </c:pt>
                <c:pt idx="1149">
                  <c:v>45188.584850694446</c:v>
                </c:pt>
                <c:pt idx="1150">
                  <c:v>45188.584853009263</c:v>
                </c:pt>
                <c:pt idx="1151">
                  <c:v>45188.584855324079</c:v>
                </c:pt>
                <c:pt idx="1152">
                  <c:v>45188.584856481481</c:v>
                </c:pt>
                <c:pt idx="1153">
                  <c:v>45188.584858796297</c:v>
                </c:pt>
                <c:pt idx="1154">
                  <c:v>45188.584861111114</c:v>
                </c:pt>
                <c:pt idx="1155">
                  <c:v>45188.584862268515</c:v>
                </c:pt>
                <c:pt idx="1156">
                  <c:v>45188.584864583332</c:v>
                </c:pt>
                <c:pt idx="1157">
                  <c:v>45188.584866898149</c:v>
                </c:pt>
                <c:pt idx="1158">
                  <c:v>45188.58486805555</c:v>
                </c:pt>
                <c:pt idx="1159">
                  <c:v>45188.584870370367</c:v>
                </c:pt>
                <c:pt idx="1160">
                  <c:v>45188.584871527783</c:v>
                </c:pt>
                <c:pt idx="1161">
                  <c:v>45188.584873842592</c:v>
                </c:pt>
                <c:pt idx="1162">
                  <c:v>45188.584876157402</c:v>
                </c:pt>
                <c:pt idx="1163">
                  <c:v>45188.584877314817</c:v>
                </c:pt>
                <c:pt idx="1164">
                  <c:v>45188.584879629627</c:v>
                </c:pt>
                <c:pt idx="1165">
                  <c:v>45188.584881944444</c:v>
                </c:pt>
                <c:pt idx="1166">
                  <c:v>45188.584883101852</c:v>
                </c:pt>
                <c:pt idx="1167">
                  <c:v>45188.584885416669</c:v>
                </c:pt>
                <c:pt idx="1168">
                  <c:v>45188.58488657407</c:v>
                </c:pt>
                <c:pt idx="1169">
                  <c:v>45188.584888888887</c:v>
                </c:pt>
                <c:pt idx="1170">
                  <c:v>45188.584891203704</c:v>
                </c:pt>
                <c:pt idx="1171">
                  <c:v>45188.584892361112</c:v>
                </c:pt>
                <c:pt idx="1172">
                  <c:v>45188.584894675929</c:v>
                </c:pt>
                <c:pt idx="1173">
                  <c:v>45188.584895833337</c:v>
                </c:pt>
                <c:pt idx="1174">
                  <c:v>45188.584898148154</c:v>
                </c:pt>
                <c:pt idx="1175">
                  <c:v>45188.584900462964</c:v>
                </c:pt>
                <c:pt idx="1176">
                  <c:v>45188.584901620372</c:v>
                </c:pt>
                <c:pt idx="1177">
                  <c:v>45188.584903935189</c:v>
                </c:pt>
                <c:pt idx="1178">
                  <c:v>45188.584906250006</c:v>
                </c:pt>
                <c:pt idx="1179">
                  <c:v>45188.584907407407</c:v>
                </c:pt>
                <c:pt idx="1180">
                  <c:v>45188.584909722224</c:v>
                </c:pt>
                <c:pt idx="1181">
                  <c:v>45188.584910879625</c:v>
                </c:pt>
                <c:pt idx="1182">
                  <c:v>45188.584913194441</c:v>
                </c:pt>
                <c:pt idx="1183">
                  <c:v>45188.584915509258</c:v>
                </c:pt>
                <c:pt idx="1184">
                  <c:v>45188.584916666667</c:v>
                </c:pt>
                <c:pt idx="1185">
                  <c:v>45188.584918981476</c:v>
                </c:pt>
                <c:pt idx="1186">
                  <c:v>45188.584920138892</c:v>
                </c:pt>
                <c:pt idx="1187">
                  <c:v>45188.584922453701</c:v>
                </c:pt>
                <c:pt idx="1188">
                  <c:v>45188.58492361111</c:v>
                </c:pt>
                <c:pt idx="1189">
                  <c:v>45188.584925925927</c:v>
                </c:pt>
                <c:pt idx="1190">
                  <c:v>45188.584928240743</c:v>
                </c:pt>
                <c:pt idx="1191">
                  <c:v>45188.58493055556</c:v>
                </c:pt>
                <c:pt idx="1192">
                  <c:v>45188.584931712961</c:v>
                </c:pt>
                <c:pt idx="1193">
                  <c:v>45188.584934027778</c:v>
                </c:pt>
                <c:pt idx="1194">
                  <c:v>45188.584935185187</c:v>
                </c:pt>
                <c:pt idx="1195">
                  <c:v>45188.584937499996</c:v>
                </c:pt>
                <c:pt idx="1196">
                  <c:v>45188.584939814813</c:v>
                </c:pt>
                <c:pt idx="1197">
                  <c:v>45188.584940972229</c:v>
                </c:pt>
                <c:pt idx="1198">
                  <c:v>45188.584943287031</c:v>
                </c:pt>
                <c:pt idx="1199">
                  <c:v>45188.584945601848</c:v>
                </c:pt>
                <c:pt idx="1200">
                  <c:v>45188.584946759263</c:v>
                </c:pt>
                <c:pt idx="1201">
                  <c:v>45188.584949074073</c:v>
                </c:pt>
                <c:pt idx="1202">
                  <c:v>45188.58495138889</c:v>
                </c:pt>
                <c:pt idx="1203">
                  <c:v>45188.584952546298</c:v>
                </c:pt>
                <c:pt idx="1204">
                  <c:v>45188.584954861115</c:v>
                </c:pt>
                <c:pt idx="1205">
                  <c:v>45188.584956018516</c:v>
                </c:pt>
                <c:pt idx="1206">
                  <c:v>45188.584958333333</c:v>
                </c:pt>
                <c:pt idx="1207">
                  <c:v>45188.58496064815</c:v>
                </c:pt>
                <c:pt idx="1208">
                  <c:v>45188.584961805551</c:v>
                </c:pt>
                <c:pt idx="1209">
                  <c:v>45188.584964120368</c:v>
                </c:pt>
                <c:pt idx="1210">
                  <c:v>45188.584965277776</c:v>
                </c:pt>
                <c:pt idx="1211">
                  <c:v>45188.584967592593</c:v>
                </c:pt>
                <c:pt idx="1212">
                  <c:v>45188.58496990741</c:v>
                </c:pt>
                <c:pt idx="1213">
                  <c:v>45188.584971064818</c:v>
                </c:pt>
                <c:pt idx="1214">
                  <c:v>45188.584973379635</c:v>
                </c:pt>
                <c:pt idx="1215">
                  <c:v>45188.584975694444</c:v>
                </c:pt>
                <c:pt idx="1216">
                  <c:v>45188.584976851853</c:v>
                </c:pt>
                <c:pt idx="1217">
                  <c:v>45188.58497916667</c:v>
                </c:pt>
                <c:pt idx="1218">
                  <c:v>45188.584980324071</c:v>
                </c:pt>
                <c:pt idx="1219">
                  <c:v>45188.584982638888</c:v>
                </c:pt>
                <c:pt idx="1220">
                  <c:v>45188.584984953704</c:v>
                </c:pt>
                <c:pt idx="1221">
                  <c:v>45188.584986111106</c:v>
                </c:pt>
                <c:pt idx="1222">
                  <c:v>45188.584988425922</c:v>
                </c:pt>
                <c:pt idx="1223">
                  <c:v>45188.584989583331</c:v>
                </c:pt>
                <c:pt idx="1224">
                  <c:v>45188.584991898148</c:v>
                </c:pt>
                <c:pt idx="1225">
                  <c:v>45188.584994212964</c:v>
                </c:pt>
                <c:pt idx="1226">
                  <c:v>45188.584995370373</c:v>
                </c:pt>
                <c:pt idx="1227">
                  <c:v>45188.58499768519</c:v>
                </c:pt>
                <c:pt idx="1228">
                  <c:v>45188.584999999999</c:v>
                </c:pt>
                <c:pt idx="1229">
                  <c:v>45188.585001157408</c:v>
                </c:pt>
                <c:pt idx="1230">
                  <c:v>45188.585003472224</c:v>
                </c:pt>
                <c:pt idx="1231">
                  <c:v>45188.585004629625</c:v>
                </c:pt>
                <c:pt idx="1232">
                  <c:v>45188.585006944442</c:v>
                </c:pt>
                <c:pt idx="1233">
                  <c:v>45188.585009259259</c:v>
                </c:pt>
                <c:pt idx="1234">
                  <c:v>45188.585010416668</c:v>
                </c:pt>
                <c:pt idx="1235">
                  <c:v>45188.585012731477</c:v>
                </c:pt>
                <c:pt idx="1236">
                  <c:v>45188.585015046294</c:v>
                </c:pt>
                <c:pt idx="1237">
                  <c:v>45188.58501620371</c:v>
                </c:pt>
                <c:pt idx="1238">
                  <c:v>45188.585018518519</c:v>
                </c:pt>
                <c:pt idx="1239">
                  <c:v>45188.585020833329</c:v>
                </c:pt>
                <c:pt idx="1240">
                  <c:v>45188.585021990744</c:v>
                </c:pt>
                <c:pt idx="1241">
                  <c:v>45188.585024305554</c:v>
                </c:pt>
                <c:pt idx="1242">
                  <c:v>45188.585026620371</c:v>
                </c:pt>
                <c:pt idx="1243">
                  <c:v>45188.585027777779</c:v>
                </c:pt>
                <c:pt idx="1244">
                  <c:v>45188.585030092596</c:v>
                </c:pt>
                <c:pt idx="1245">
                  <c:v>45188.585032407405</c:v>
                </c:pt>
                <c:pt idx="1246">
                  <c:v>45188.585033564814</c:v>
                </c:pt>
                <c:pt idx="1247">
                  <c:v>45188.585035879631</c:v>
                </c:pt>
                <c:pt idx="1248">
                  <c:v>45188.585037037039</c:v>
                </c:pt>
                <c:pt idx="1249">
                  <c:v>45188.585039351849</c:v>
                </c:pt>
                <c:pt idx="1250">
                  <c:v>45188.585040509264</c:v>
                </c:pt>
                <c:pt idx="1251">
                  <c:v>45188.585042824074</c:v>
                </c:pt>
                <c:pt idx="1252">
                  <c:v>45188.585045138891</c:v>
                </c:pt>
                <c:pt idx="1253">
                  <c:v>45188.585046296299</c:v>
                </c:pt>
                <c:pt idx="1254">
                  <c:v>45188.585048611116</c:v>
                </c:pt>
                <c:pt idx="1255">
                  <c:v>45188.585049768517</c:v>
                </c:pt>
                <c:pt idx="1256">
                  <c:v>45188.585052083334</c:v>
                </c:pt>
                <c:pt idx="1257">
                  <c:v>45188.585054398151</c:v>
                </c:pt>
                <c:pt idx="1258">
                  <c:v>45188.585055555552</c:v>
                </c:pt>
                <c:pt idx="1259">
                  <c:v>45188.585057870368</c:v>
                </c:pt>
                <c:pt idx="1260">
                  <c:v>45188.585060185185</c:v>
                </c:pt>
                <c:pt idx="1261">
                  <c:v>45188.585061342594</c:v>
                </c:pt>
                <c:pt idx="1262">
                  <c:v>45188.585063657403</c:v>
                </c:pt>
                <c:pt idx="1263">
                  <c:v>45188.585064814819</c:v>
                </c:pt>
                <c:pt idx="1264">
                  <c:v>45188.585067129628</c:v>
                </c:pt>
                <c:pt idx="1265">
                  <c:v>45188.585069444445</c:v>
                </c:pt>
                <c:pt idx="1266">
                  <c:v>45188.585070601854</c:v>
                </c:pt>
                <c:pt idx="1267">
                  <c:v>45188.58507291667</c:v>
                </c:pt>
                <c:pt idx="1268">
                  <c:v>45188.58507523148</c:v>
                </c:pt>
                <c:pt idx="1269">
                  <c:v>45188.585076388888</c:v>
                </c:pt>
                <c:pt idx="1270">
                  <c:v>45188.585078703705</c:v>
                </c:pt>
                <c:pt idx="1271">
                  <c:v>45188.585079861114</c:v>
                </c:pt>
                <c:pt idx="1272">
                  <c:v>45188.585082175923</c:v>
                </c:pt>
                <c:pt idx="1273">
                  <c:v>45188.58508449074</c:v>
                </c:pt>
                <c:pt idx="1274">
                  <c:v>45188.585085648148</c:v>
                </c:pt>
                <c:pt idx="1275">
                  <c:v>45188.585087962958</c:v>
                </c:pt>
                <c:pt idx="1276">
                  <c:v>45188.585089120374</c:v>
                </c:pt>
                <c:pt idx="1277">
                  <c:v>45188.58509143519</c:v>
                </c:pt>
                <c:pt idx="1278">
                  <c:v>45188.58509375</c:v>
                </c:pt>
                <c:pt idx="1279">
                  <c:v>45188.585094907408</c:v>
                </c:pt>
                <c:pt idx="1280">
                  <c:v>45188.585097222225</c:v>
                </c:pt>
                <c:pt idx="1281">
                  <c:v>45188.585099537035</c:v>
                </c:pt>
                <c:pt idx="1282">
                  <c:v>45188.585100694443</c:v>
                </c:pt>
                <c:pt idx="1283">
                  <c:v>45188.58510300926</c:v>
                </c:pt>
                <c:pt idx="1284">
                  <c:v>45188.585105324077</c:v>
                </c:pt>
                <c:pt idx="1285">
                  <c:v>45188.585106481478</c:v>
                </c:pt>
                <c:pt idx="1286">
                  <c:v>45188.585108796295</c:v>
                </c:pt>
                <c:pt idx="1287">
                  <c:v>45188.585109953703</c:v>
                </c:pt>
                <c:pt idx="1288">
                  <c:v>45188.58511226852</c:v>
                </c:pt>
                <c:pt idx="1289">
                  <c:v>45188.585114583329</c:v>
                </c:pt>
                <c:pt idx="1290">
                  <c:v>45188.585115740745</c:v>
                </c:pt>
                <c:pt idx="1291">
                  <c:v>45188.585118055555</c:v>
                </c:pt>
                <c:pt idx="1292">
                  <c:v>45188.585119212963</c:v>
                </c:pt>
                <c:pt idx="1293">
                  <c:v>45188.58512152778</c:v>
                </c:pt>
                <c:pt idx="1294">
                  <c:v>45188.585122685181</c:v>
                </c:pt>
                <c:pt idx="1295">
                  <c:v>45188.585124999998</c:v>
                </c:pt>
                <c:pt idx="1296">
                  <c:v>45188.585127314815</c:v>
                </c:pt>
                <c:pt idx="1297">
                  <c:v>45188.585128472216</c:v>
                </c:pt>
                <c:pt idx="1298">
                  <c:v>45188.585130787033</c:v>
                </c:pt>
                <c:pt idx="1299">
                  <c:v>45188.585133101849</c:v>
                </c:pt>
                <c:pt idx="1300">
                  <c:v>45188.585134259258</c:v>
                </c:pt>
                <c:pt idx="1301">
                  <c:v>45188.585136574075</c:v>
                </c:pt>
                <c:pt idx="1302">
                  <c:v>45188.585137731483</c:v>
                </c:pt>
                <c:pt idx="1303">
                  <c:v>45188.5851400463</c:v>
                </c:pt>
                <c:pt idx="1304">
                  <c:v>45188.585142361109</c:v>
                </c:pt>
                <c:pt idx="1305">
                  <c:v>45188.585143518518</c:v>
                </c:pt>
                <c:pt idx="1306">
                  <c:v>45188.585145833335</c:v>
                </c:pt>
                <c:pt idx="1307">
                  <c:v>45188.585146990743</c:v>
                </c:pt>
                <c:pt idx="1308">
                  <c:v>45188.585149305552</c:v>
                </c:pt>
                <c:pt idx="1309">
                  <c:v>45188.585151620369</c:v>
                </c:pt>
                <c:pt idx="1310">
                  <c:v>45188.585152777778</c:v>
                </c:pt>
                <c:pt idx="1311">
                  <c:v>45188.585155092595</c:v>
                </c:pt>
                <c:pt idx="1312">
                  <c:v>45188.585157407404</c:v>
                </c:pt>
                <c:pt idx="1313">
                  <c:v>45188.58515856482</c:v>
                </c:pt>
                <c:pt idx="1314">
                  <c:v>45188.585160879629</c:v>
                </c:pt>
                <c:pt idx="1315">
                  <c:v>45188.585162037038</c:v>
                </c:pt>
                <c:pt idx="1316">
                  <c:v>45188.585164351854</c:v>
                </c:pt>
                <c:pt idx="1317">
                  <c:v>45188.585166666671</c:v>
                </c:pt>
                <c:pt idx="1318">
                  <c:v>45188.585167824072</c:v>
                </c:pt>
                <c:pt idx="1319">
                  <c:v>45188.585170138889</c:v>
                </c:pt>
                <c:pt idx="1320">
                  <c:v>45188.58517129629</c:v>
                </c:pt>
                <c:pt idx="1321">
                  <c:v>45188.585173611107</c:v>
                </c:pt>
                <c:pt idx="1322">
                  <c:v>45188.585175925924</c:v>
                </c:pt>
                <c:pt idx="1323">
                  <c:v>45188.585177083332</c:v>
                </c:pt>
                <c:pt idx="1324">
                  <c:v>45188.585179398149</c:v>
                </c:pt>
                <c:pt idx="1325">
                  <c:v>45188.585181712959</c:v>
                </c:pt>
                <c:pt idx="1326">
                  <c:v>45188.585182870374</c:v>
                </c:pt>
                <c:pt idx="1327">
                  <c:v>45188.585185185184</c:v>
                </c:pt>
                <c:pt idx="1328">
                  <c:v>45188.585187500001</c:v>
                </c:pt>
                <c:pt idx="1329">
                  <c:v>45188.585188657409</c:v>
                </c:pt>
                <c:pt idx="1330">
                  <c:v>45188.585190972226</c:v>
                </c:pt>
                <c:pt idx="1331">
                  <c:v>45188.585192129627</c:v>
                </c:pt>
                <c:pt idx="1332">
                  <c:v>45188.585194444444</c:v>
                </c:pt>
                <c:pt idx="1333">
                  <c:v>45188.585195601852</c:v>
                </c:pt>
                <c:pt idx="1334">
                  <c:v>45188.585197916662</c:v>
                </c:pt>
                <c:pt idx="1335">
                  <c:v>45188.585199074078</c:v>
                </c:pt>
                <c:pt idx="1336">
                  <c:v>45188.585201388894</c:v>
                </c:pt>
                <c:pt idx="1337">
                  <c:v>45188.585203703704</c:v>
                </c:pt>
                <c:pt idx="1338">
                  <c:v>45188.585204861112</c:v>
                </c:pt>
                <c:pt idx="1339">
                  <c:v>45188.585207175929</c:v>
                </c:pt>
                <c:pt idx="1340">
                  <c:v>45188.585209490739</c:v>
                </c:pt>
                <c:pt idx="1341">
                  <c:v>45188.585210648147</c:v>
                </c:pt>
                <c:pt idx="1342">
                  <c:v>45188.585212962964</c:v>
                </c:pt>
                <c:pt idx="1343">
                  <c:v>45188.585214120365</c:v>
                </c:pt>
                <c:pt idx="1344">
                  <c:v>45188.585216435182</c:v>
                </c:pt>
                <c:pt idx="1345">
                  <c:v>45188.585218749999</c:v>
                </c:pt>
                <c:pt idx="1346">
                  <c:v>45188.585219907407</c:v>
                </c:pt>
                <c:pt idx="1347">
                  <c:v>45188.585222222224</c:v>
                </c:pt>
                <c:pt idx="1348">
                  <c:v>45188.585223379632</c:v>
                </c:pt>
                <c:pt idx="1349">
                  <c:v>45188.585225694449</c:v>
                </c:pt>
                <c:pt idx="1350">
                  <c:v>45188.585228009259</c:v>
                </c:pt>
                <c:pt idx="1351">
                  <c:v>45188.585229166667</c:v>
                </c:pt>
                <c:pt idx="1352">
                  <c:v>45188.585231481484</c:v>
                </c:pt>
                <c:pt idx="1353">
                  <c:v>45188.585233796301</c:v>
                </c:pt>
                <c:pt idx="1354">
                  <c:v>45188.585234953702</c:v>
                </c:pt>
                <c:pt idx="1355">
                  <c:v>45188.585237268519</c:v>
                </c:pt>
                <c:pt idx="1356">
                  <c:v>45188.58523842592</c:v>
                </c:pt>
                <c:pt idx="1357">
                  <c:v>45188.585240740736</c:v>
                </c:pt>
                <c:pt idx="1358">
                  <c:v>45188.585243055553</c:v>
                </c:pt>
                <c:pt idx="1359">
                  <c:v>45188.585244212962</c:v>
                </c:pt>
                <c:pt idx="1360">
                  <c:v>45188.585246527779</c:v>
                </c:pt>
                <c:pt idx="1361">
                  <c:v>45188.585248842588</c:v>
                </c:pt>
                <c:pt idx="1362">
                  <c:v>45188.585250000004</c:v>
                </c:pt>
                <c:pt idx="1363">
                  <c:v>45188.585252314813</c:v>
                </c:pt>
                <c:pt idx="1364">
                  <c:v>45188.585253472222</c:v>
                </c:pt>
                <c:pt idx="1365">
                  <c:v>45188.585255787038</c:v>
                </c:pt>
                <c:pt idx="1366">
                  <c:v>45188.585258101855</c:v>
                </c:pt>
                <c:pt idx="1367">
                  <c:v>45188.585259259256</c:v>
                </c:pt>
                <c:pt idx="1368">
                  <c:v>45188.585261574073</c:v>
                </c:pt>
                <c:pt idx="1369">
                  <c:v>45188.58526388889</c:v>
                </c:pt>
                <c:pt idx="1370">
                  <c:v>45188.585265046298</c:v>
                </c:pt>
                <c:pt idx="1371">
                  <c:v>45188.585267361108</c:v>
                </c:pt>
                <c:pt idx="1372">
                  <c:v>45188.585269675925</c:v>
                </c:pt>
                <c:pt idx="1373">
                  <c:v>45188.585270833333</c:v>
                </c:pt>
                <c:pt idx="1374">
                  <c:v>45188.585273148143</c:v>
                </c:pt>
                <c:pt idx="1375">
                  <c:v>45188.58527546296</c:v>
                </c:pt>
                <c:pt idx="1376">
                  <c:v>45188.585276620375</c:v>
                </c:pt>
                <c:pt idx="1377">
                  <c:v>45188.585278935185</c:v>
                </c:pt>
                <c:pt idx="1378">
                  <c:v>45188.585280092593</c:v>
                </c:pt>
                <c:pt idx="1379">
                  <c:v>45188.58528240741</c:v>
                </c:pt>
                <c:pt idx="1380">
                  <c:v>45188.58528472222</c:v>
                </c:pt>
                <c:pt idx="1381">
                  <c:v>45188.585285879628</c:v>
                </c:pt>
                <c:pt idx="1382">
                  <c:v>45188.585288194445</c:v>
                </c:pt>
                <c:pt idx="1383">
                  <c:v>45188.585290509262</c:v>
                </c:pt>
                <c:pt idx="1384">
                  <c:v>45188.585291666663</c:v>
                </c:pt>
                <c:pt idx="1385">
                  <c:v>45188.585293981479</c:v>
                </c:pt>
                <c:pt idx="1386">
                  <c:v>45188.585296296296</c:v>
                </c:pt>
                <c:pt idx="1387">
                  <c:v>45188.585297453705</c:v>
                </c:pt>
                <c:pt idx="1388">
                  <c:v>45188.585299768514</c:v>
                </c:pt>
                <c:pt idx="1389">
                  <c:v>45188.58530092593</c:v>
                </c:pt>
                <c:pt idx="1390">
                  <c:v>45188.585303240747</c:v>
                </c:pt>
                <c:pt idx="1391">
                  <c:v>45188.585305555556</c:v>
                </c:pt>
                <c:pt idx="1392">
                  <c:v>45188.585306712965</c:v>
                </c:pt>
                <c:pt idx="1393">
                  <c:v>45188.585309027781</c:v>
                </c:pt>
                <c:pt idx="1394">
                  <c:v>45188.585311342598</c:v>
                </c:pt>
                <c:pt idx="1395">
                  <c:v>45188.585312499999</c:v>
                </c:pt>
                <c:pt idx="1396">
                  <c:v>45188.585314814816</c:v>
                </c:pt>
                <c:pt idx="1397">
                  <c:v>45188.585317129633</c:v>
                </c:pt>
                <c:pt idx="1398">
                  <c:v>45188.585318287034</c:v>
                </c:pt>
                <c:pt idx="1399">
                  <c:v>45188.585320601851</c:v>
                </c:pt>
                <c:pt idx="1400">
                  <c:v>45188.585321759259</c:v>
                </c:pt>
                <c:pt idx="1401">
                  <c:v>45188.585324074069</c:v>
                </c:pt>
                <c:pt idx="1402">
                  <c:v>45188.585325231485</c:v>
                </c:pt>
                <c:pt idx="1403">
                  <c:v>45188.585327546294</c:v>
                </c:pt>
                <c:pt idx="1404">
                  <c:v>45188.585329861111</c:v>
                </c:pt>
                <c:pt idx="1405">
                  <c:v>45188.585331018519</c:v>
                </c:pt>
                <c:pt idx="1406">
                  <c:v>45188.585333333336</c:v>
                </c:pt>
                <c:pt idx="1407">
                  <c:v>45188.585335648153</c:v>
                </c:pt>
                <c:pt idx="1408">
                  <c:v>45188.585336805554</c:v>
                </c:pt>
                <c:pt idx="1409">
                  <c:v>45188.585339120371</c:v>
                </c:pt>
                <c:pt idx="1410">
                  <c:v>45188.585341435188</c:v>
                </c:pt>
                <c:pt idx="1411">
                  <c:v>45188.585342592589</c:v>
                </c:pt>
                <c:pt idx="1412">
                  <c:v>45188.585344907406</c:v>
                </c:pt>
                <c:pt idx="1413">
                  <c:v>45188.585346064821</c:v>
                </c:pt>
                <c:pt idx="1414">
                  <c:v>45188.585348379624</c:v>
                </c:pt>
                <c:pt idx="1415">
                  <c:v>45188.58535069444</c:v>
                </c:pt>
                <c:pt idx="1416">
                  <c:v>45188.585351851856</c:v>
                </c:pt>
                <c:pt idx="1417">
                  <c:v>45188.585354166666</c:v>
                </c:pt>
                <c:pt idx="1418">
                  <c:v>45188.585355324074</c:v>
                </c:pt>
                <c:pt idx="1419">
                  <c:v>45188.585357638891</c:v>
                </c:pt>
                <c:pt idx="1420">
                  <c:v>45188.585359953708</c:v>
                </c:pt>
                <c:pt idx="1421">
                  <c:v>45188.585361111109</c:v>
                </c:pt>
                <c:pt idx="1422">
                  <c:v>45188.585363425926</c:v>
                </c:pt>
                <c:pt idx="1423">
                  <c:v>45188.585365740742</c:v>
                </c:pt>
                <c:pt idx="1424">
                  <c:v>45188.585366898144</c:v>
                </c:pt>
                <c:pt idx="1425">
                  <c:v>45188.58536921296</c:v>
                </c:pt>
                <c:pt idx="1426">
                  <c:v>45188.585371527777</c:v>
                </c:pt>
                <c:pt idx="1427">
                  <c:v>45188.585372685186</c:v>
                </c:pt>
                <c:pt idx="1428">
                  <c:v>45188.585375000002</c:v>
                </c:pt>
                <c:pt idx="1429">
                  <c:v>45188.585376157411</c:v>
                </c:pt>
                <c:pt idx="1430">
                  <c:v>45188.585378472228</c:v>
                </c:pt>
                <c:pt idx="1431">
                  <c:v>45188.585380787037</c:v>
                </c:pt>
                <c:pt idx="1432">
                  <c:v>45188.585381944446</c:v>
                </c:pt>
                <c:pt idx="1433">
                  <c:v>45188.585384259262</c:v>
                </c:pt>
                <c:pt idx="1434">
                  <c:v>45188.585386574079</c:v>
                </c:pt>
                <c:pt idx="1435">
                  <c:v>45188.58538773148</c:v>
                </c:pt>
                <c:pt idx="1436">
                  <c:v>45188.585390046297</c:v>
                </c:pt>
                <c:pt idx="1437">
                  <c:v>45188.585391203698</c:v>
                </c:pt>
                <c:pt idx="1438">
                  <c:v>45188.585393518515</c:v>
                </c:pt>
                <c:pt idx="1439">
                  <c:v>45188.585395833332</c:v>
                </c:pt>
                <c:pt idx="1440">
                  <c:v>45188.58539699074</c:v>
                </c:pt>
                <c:pt idx="1441">
                  <c:v>45188.585399305557</c:v>
                </c:pt>
                <c:pt idx="1442">
                  <c:v>45188.585401620367</c:v>
                </c:pt>
                <c:pt idx="1443">
                  <c:v>45188.585402777782</c:v>
                </c:pt>
                <c:pt idx="1444">
                  <c:v>45188.585405092592</c:v>
                </c:pt>
                <c:pt idx="1445">
                  <c:v>45188.58540625</c:v>
                </c:pt>
                <c:pt idx="1446">
                  <c:v>45188.585408564817</c:v>
                </c:pt>
                <c:pt idx="1447">
                  <c:v>45188.585410879634</c:v>
                </c:pt>
                <c:pt idx="1448">
                  <c:v>45188.585412037035</c:v>
                </c:pt>
                <c:pt idx="1449">
                  <c:v>45188.585414351852</c:v>
                </c:pt>
                <c:pt idx="1450">
                  <c:v>45188.58541550926</c:v>
                </c:pt>
                <c:pt idx="1451">
                  <c:v>45188.58541782407</c:v>
                </c:pt>
                <c:pt idx="1452">
                  <c:v>45188.585420138887</c:v>
                </c:pt>
                <c:pt idx="1453">
                  <c:v>45188.585421296302</c:v>
                </c:pt>
                <c:pt idx="1454">
                  <c:v>45188.585423611112</c:v>
                </c:pt>
                <c:pt idx="1455">
                  <c:v>45188.585425925921</c:v>
                </c:pt>
                <c:pt idx="1456">
                  <c:v>45188.585427083337</c:v>
                </c:pt>
                <c:pt idx="1457">
                  <c:v>45188.585429398147</c:v>
                </c:pt>
                <c:pt idx="1458">
                  <c:v>45188.585431712963</c:v>
                </c:pt>
                <c:pt idx="1459">
                  <c:v>45188.585432870372</c:v>
                </c:pt>
                <c:pt idx="1460">
                  <c:v>45188.585435185189</c:v>
                </c:pt>
                <c:pt idx="1461">
                  <c:v>45188.585437499998</c:v>
                </c:pt>
                <c:pt idx="1462">
                  <c:v>45188.585438657406</c:v>
                </c:pt>
                <c:pt idx="1463">
                  <c:v>45188.585440972223</c:v>
                </c:pt>
                <c:pt idx="1464">
                  <c:v>45188.58544328704</c:v>
                </c:pt>
                <c:pt idx="1465">
                  <c:v>45188.585444444441</c:v>
                </c:pt>
                <c:pt idx="1466">
                  <c:v>45188.585446759258</c:v>
                </c:pt>
                <c:pt idx="1467">
                  <c:v>45188.585449074075</c:v>
                </c:pt>
                <c:pt idx="1468">
                  <c:v>45188.585450231483</c:v>
                </c:pt>
                <c:pt idx="1469">
                  <c:v>45188.585452546293</c:v>
                </c:pt>
                <c:pt idx="1470">
                  <c:v>45188.585453703708</c:v>
                </c:pt>
                <c:pt idx="1471">
                  <c:v>45188.585456018518</c:v>
                </c:pt>
                <c:pt idx="1472">
                  <c:v>45188.585458333328</c:v>
                </c:pt>
                <c:pt idx="1473">
                  <c:v>45188.585459490743</c:v>
                </c:pt>
                <c:pt idx="1474">
                  <c:v>45188.58546180556</c:v>
                </c:pt>
                <c:pt idx="1475">
                  <c:v>45188.585462962961</c:v>
                </c:pt>
                <c:pt idx="1476">
                  <c:v>45188.585465277778</c:v>
                </c:pt>
                <c:pt idx="1477">
                  <c:v>45188.585467592595</c:v>
                </c:pt>
                <c:pt idx="1478">
                  <c:v>45188.585468749996</c:v>
                </c:pt>
                <c:pt idx="1479">
                  <c:v>45188.585471064813</c:v>
                </c:pt>
                <c:pt idx="1480">
                  <c:v>45188.585472222221</c:v>
                </c:pt>
                <c:pt idx="1481">
                  <c:v>45188.585474537038</c:v>
                </c:pt>
                <c:pt idx="1482">
                  <c:v>45188.585475694446</c:v>
                </c:pt>
                <c:pt idx="1483">
                  <c:v>45188.585478009263</c:v>
                </c:pt>
                <c:pt idx="1484">
                  <c:v>45188.585480324073</c:v>
                </c:pt>
                <c:pt idx="1485">
                  <c:v>45188.585481481481</c:v>
                </c:pt>
                <c:pt idx="1486">
                  <c:v>45188.585483796298</c:v>
                </c:pt>
                <c:pt idx="1487">
                  <c:v>45188.585486111115</c:v>
                </c:pt>
                <c:pt idx="1488">
                  <c:v>45188.585487268516</c:v>
                </c:pt>
                <c:pt idx="1489">
                  <c:v>45188.585489583333</c:v>
                </c:pt>
                <c:pt idx="1490">
                  <c:v>45188.585490740741</c:v>
                </c:pt>
                <c:pt idx="1491">
                  <c:v>45188.585493055551</c:v>
                </c:pt>
                <c:pt idx="1492">
                  <c:v>45188.585495370367</c:v>
                </c:pt>
                <c:pt idx="1493">
                  <c:v>45188.585496527783</c:v>
                </c:pt>
                <c:pt idx="1494">
                  <c:v>45188.585498842593</c:v>
                </c:pt>
                <c:pt idx="1495">
                  <c:v>45188.585501157402</c:v>
                </c:pt>
                <c:pt idx="1496">
                  <c:v>45188.585502314818</c:v>
                </c:pt>
                <c:pt idx="1497">
                  <c:v>45188.585504629627</c:v>
                </c:pt>
                <c:pt idx="1498">
                  <c:v>45188.585505787036</c:v>
                </c:pt>
                <c:pt idx="1499">
                  <c:v>45188.585508101853</c:v>
                </c:pt>
                <c:pt idx="1500">
                  <c:v>45188.585510416669</c:v>
                </c:pt>
                <c:pt idx="1501">
                  <c:v>45188.585511574071</c:v>
                </c:pt>
                <c:pt idx="1502">
                  <c:v>45188.585513888887</c:v>
                </c:pt>
                <c:pt idx="1503">
                  <c:v>45188.585516203704</c:v>
                </c:pt>
                <c:pt idx="1504">
                  <c:v>45188.585517361113</c:v>
                </c:pt>
                <c:pt idx="1505">
                  <c:v>45188.585519675922</c:v>
                </c:pt>
                <c:pt idx="1506">
                  <c:v>45188.585520833338</c:v>
                </c:pt>
                <c:pt idx="1507">
                  <c:v>45188.585523148147</c:v>
                </c:pt>
                <c:pt idx="1508">
                  <c:v>45188.585525462964</c:v>
                </c:pt>
                <c:pt idx="1509">
                  <c:v>45188.585526620373</c:v>
                </c:pt>
                <c:pt idx="1510">
                  <c:v>45188.585528935189</c:v>
                </c:pt>
                <c:pt idx="1511">
                  <c:v>45188.585531250006</c:v>
                </c:pt>
                <c:pt idx="1512">
                  <c:v>45188.585532407407</c:v>
                </c:pt>
                <c:pt idx="1513">
                  <c:v>45188.585534722224</c:v>
                </c:pt>
                <c:pt idx="1514">
                  <c:v>45188.585537037041</c:v>
                </c:pt>
                <c:pt idx="1515">
                  <c:v>45188.585538194442</c:v>
                </c:pt>
                <c:pt idx="1516">
                  <c:v>45188.585540509259</c:v>
                </c:pt>
                <c:pt idx="1517">
                  <c:v>45188.585541666667</c:v>
                </c:pt>
                <c:pt idx="1518">
                  <c:v>45188.585543981477</c:v>
                </c:pt>
                <c:pt idx="1519">
                  <c:v>45188.585545138892</c:v>
                </c:pt>
                <c:pt idx="1520">
                  <c:v>45188.585547453702</c:v>
                </c:pt>
                <c:pt idx="1521">
                  <c:v>45188.585549768519</c:v>
                </c:pt>
                <c:pt idx="1522">
                  <c:v>45188.585550925927</c:v>
                </c:pt>
                <c:pt idx="1523">
                  <c:v>45188.585553240744</c:v>
                </c:pt>
                <c:pt idx="1524">
                  <c:v>45188.585554398145</c:v>
                </c:pt>
                <c:pt idx="1525">
                  <c:v>45188.585556712962</c:v>
                </c:pt>
                <c:pt idx="1526">
                  <c:v>45188.585559027779</c:v>
                </c:pt>
                <c:pt idx="1527">
                  <c:v>45188.585560185187</c:v>
                </c:pt>
                <c:pt idx="1528">
                  <c:v>45188.585562499997</c:v>
                </c:pt>
                <c:pt idx="1529">
                  <c:v>45188.585563657412</c:v>
                </c:pt>
                <c:pt idx="1530">
                  <c:v>45188.585565972222</c:v>
                </c:pt>
                <c:pt idx="1531">
                  <c:v>45188.585568287031</c:v>
                </c:pt>
                <c:pt idx="1532">
                  <c:v>45188.585569444447</c:v>
                </c:pt>
                <c:pt idx="1533">
                  <c:v>45188.585571759264</c:v>
                </c:pt>
                <c:pt idx="1534">
                  <c:v>45188.585574074074</c:v>
                </c:pt>
                <c:pt idx="1535">
                  <c:v>45188.585575231482</c:v>
                </c:pt>
                <c:pt idx="1536">
                  <c:v>45188.585577546299</c:v>
                </c:pt>
                <c:pt idx="1537">
                  <c:v>45188.5855787037</c:v>
                </c:pt>
                <c:pt idx="1538">
                  <c:v>45188.585581018517</c:v>
                </c:pt>
                <c:pt idx="1539">
                  <c:v>45188.585583333333</c:v>
                </c:pt>
                <c:pt idx="1540">
                  <c:v>45188.585584490742</c:v>
                </c:pt>
                <c:pt idx="1541">
                  <c:v>45188.585586805551</c:v>
                </c:pt>
                <c:pt idx="1542">
                  <c:v>45188.585587962967</c:v>
                </c:pt>
                <c:pt idx="1543">
                  <c:v>45188.585590277777</c:v>
                </c:pt>
                <c:pt idx="1544">
                  <c:v>45188.585592592593</c:v>
                </c:pt>
                <c:pt idx="1545">
                  <c:v>45188.585593750002</c:v>
                </c:pt>
                <c:pt idx="1546">
                  <c:v>45188.585596064819</c:v>
                </c:pt>
                <c:pt idx="1547">
                  <c:v>45188.585598379635</c:v>
                </c:pt>
                <c:pt idx="1548">
                  <c:v>45188.585599537037</c:v>
                </c:pt>
                <c:pt idx="1549">
                  <c:v>45188.585601851853</c:v>
                </c:pt>
                <c:pt idx="1550">
                  <c:v>45188.58560416667</c:v>
                </c:pt>
                <c:pt idx="1551">
                  <c:v>45188.585605324071</c:v>
                </c:pt>
                <c:pt idx="1552">
                  <c:v>45188.585607638888</c:v>
                </c:pt>
                <c:pt idx="1553">
                  <c:v>45188.585609953705</c:v>
                </c:pt>
                <c:pt idx="1554">
                  <c:v>45188.585611111106</c:v>
                </c:pt>
                <c:pt idx="1555">
                  <c:v>45188.585613425923</c:v>
                </c:pt>
                <c:pt idx="1556">
                  <c:v>45188.585614583331</c:v>
                </c:pt>
                <c:pt idx="1557">
                  <c:v>45188.585616898148</c:v>
                </c:pt>
                <c:pt idx="1558">
                  <c:v>45188.585619212958</c:v>
                </c:pt>
                <c:pt idx="1559">
                  <c:v>45188.585620370373</c:v>
                </c:pt>
                <c:pt idx="1560">
                  <c:v>45188.585622685183</c:v>
                </c:pt>
                <c:pt idx="1561">
                  <c:v>45188.585625</c:v>
                </c:pt>
                <c:pt idx="1562">
                  <c:v>45188.585626157408</c:v>
                </c:pt>
                <c:pt idx="1563">
                  <c:v>45188.585628472225</c:v>
                </c:pt>
                <c:pt idx="1564">
                  <c:v>45188.585629629626</c:v>
                </c:pt>
                <c:pt idx="1565">
                  <c:v>45188.585631944443</c:v>
                </c:pt>
                <c:pt idx="1566">
                  <c:v>45188.58563425926</c:v>
                </c:pt>
                <c:pt idx="1567">
                  <c:v>45188.585635416668</c:v>
                </c:pt>
                <c:pt idx="1568">
                  <c:v>45188.585637731478</c:v>
                </c:pt>
                <c:pt idx="1569">
                  <c:v>45188.585638888893</c:v>
                </c:pt>
                <c:pt idx="1570">
                  <c:v>45188.58564120371</c:v>
                </c:pt>
                <c:pt idx="1571">
                  <c:v>45188.585643518512</c:v>
                </c:pt>
                <c:pt idx="1572">
                  <c:v>45188.585644675928</c:v>
                </c:pt>
                <c:pt idx="1573">
                  <c:v>45188.585646990745</c:v>
                </c:pt>
                <c:pt idx="1574">
                  <c:v>45188.585648148146</c:v>
                </c:pt>
                <c:pt idx="1575">
                  <c:v>45188.585650462963</c:v>
                </c:pt>
                <c:pt idx="1576">
                  <c:v>45188.58565277778</c:v>
                </c:pt>
                <c:pt idx="1577">
                  <c:v>45188.585653935181</c:v>
                </c:pt>
                <c:pt idx="1578">
                  <c:v>45188.585656249998</c:v>
                </c:pt>
                <c:pt idx="1579">
                  <c:v>45188.585657407406</c:v>
                </c:pt>
                <c:pt idx="1580">
                  <c:v>45188.585659722223</c:v>
                </c:pt>
                <c:pt idx="1581">
                  <c:v>45188.585662037032</c:v>
                </c:pt>
                <c:pt idx="1582">
                  <c:v>45188.585663194448</c:v>
                </c:pt>
                <c:pt idx="1583">
                  <c:v>45188.585665509258</c:v>
                </c:pt>
                <c:pt idx="1584">
                  <c:v>45188.585667824074</c:v>
                </c:pt>
                <c:pt idx="1585">
                  <c:v>45188.585668981483</c:v>
                </c:pt>
                <c:pt idx="1586">
                  <c:v>45188.5856712963</c:v>
                </c:pt>
                <c:pt idx="1587">
                  <c:v>45188.585673611116</c:v>
                </c:pt>
                <c:pt idx="1588">
                  <c:v>45188.585674768517</c:v>
                </c:pt>
                <c:pt idx="1589">
                  <c:v>45188.585677083334</c:v>
                </c:pt>
                <c:pt idx="1590">
                  <c:v>45188.585678240735</c:v>
                </c:pt>
                <c:pt idx="1591">
                  <c:v>45188.585680555552</c:v>
                </c:pt>
                <c:pt idx="1592">
                  <c:v>45188.585681712968</c:v>
                </c:pt>
                <c:pt idx="1593">
                  <c:v>45188.585684027777</c:v>
                </c:pt>
                <c:pt idx="1594">
                  <c:v>45188.585686342587</c:v>
                </c:pt>
                <c:pt idx="1595">
                  <c:v>45188.585687500003</c:v>
                </c:pt>
                <c:pt idx="1596">
                  <c:v>45188.585689814812</c:v>
                </c:pt>
                <c:pt idx="1597">
                  <c:v>45188.585692129629</c:v>
                </c:pt>
                <c:pt idx="1598">
                  <c:v>45188.585693287037</c:v>
                </c:pt>
                <c:pt idx="1599">
                  <c:v>45188.585695601854</c:v>
                </c:pt>
                <c:pt idx="1600">
                  <c:v>45188.585696759255</c:v>
                </c:pt>
                <c:pt idx="1601">
                  <c:v>45188.585699074072</c:v>
                </c:pt>
                <c:pt idx="1602">
                  <c:v>45188.585700231481</c:v>
                </c:pt>
                <c:pt idx="1603">
                  <c:v>45188.585702546297</c:v>
                </c:pt>
                <c:pt idx="1604">
                  <c:v>45188.585704861107</c:v>
                </c:pt>
                <c:pt idx="1605">
                  <c:v>45188.585706018523</c:v>
                </c:pt>
                <c:pt idx="1606">
                  <c:v>45188.585708333332</c:v>
                </c:pt>
                <c:pt idx="1607">
                  <c:v>45188.585710648149</c:v>
                </c:pt>
                <c:pt idx="1608">
                  <c:v>45188.585711805557</c:v>
                </c:pt>
                <c:pt idx="1609">
                  <c:v>45188.585714120374</c:v>
                </c:pt>
                <c:pt idx="1610">
                  <c:v>45188.585716435191</c:v>
                </c:pt>
                <c:pt idx="1611">
                  <c:v>45188.585717592592</c:v>
                </c:pt>
                <c:pt idx="1612">
                  <c:v>45188.585719907409</c:v>
                </c:pt>
                <c:pt idx="1613">
                  <c:v>45188.58572106481</c:v>
                </c:pt>
                <c:pt idx="1614">
                  <c:v>45188.585723379627</c:v>
                </c:pt>
                <c:pt idx="1615">
                  <c:v>45188.585725694444</c:v>
                </c:pt>
                <c:pt idx="1616">
                  <c:v>45188.585726851852</c:v>
                </c:pt>
                <c:pt idx="1617">
                  <c:v>45188.585729166662</c:v>
                </c:pt>
                <c:pt idx="1618">
                  <c:v>45188.585730324077</c:v>
                </c:pt>
                <c:pt idx="1619">
                  <c:v>45188.585732638887</c:v>
                </c:pt>
                <c:pt idx="1620">
                  <c:v>45188.585734953704</c:v>
                </c:pt>
                <c:pt idx="1621">
                  <c:v>45188.585736111112</c:v>
                </c:pt>
                <c:pt idx="1622">
                  <c:v>45188.585738425929</c:v>
                </c:pt>
                <c:pt idx="1623">
                  <c:v>45188.585740740746</c:v>
                </c:pt>
                <c:pt idx="1624">
                  <c:v>45188.585741898147</c:v>
                </c:pt>
                <c:pt idx="1625">
                  <c:v>45188.585744212964</c:v>
                </c:pt>
                <c:pt idx="1626">
                  <c:v>45188.585745370372</c:v>
                </c:pt>
                <c:pt idx="1627">
                  <c:v>45188.585747685182</c:v>
                </c:pt>
                <c:pt idx="1628">
                  <c:v>45188.585749999998</c:v>
                </c:pt>
                <c:pt idx="1629">
                  <c:v>45188.585751157407</c:v>
                </c:pt>
                <c:pt idx="1630">
                  <c:v>45188.585753472216</c:v>
                </c:pt>
                <c:pt idx="1631">
                  <c:v>45188.585754629632</c:v>
                </c:pt>
                <c:pt idx="1632">
                  <c:v>45188.585756944449</c:v>
                </c:pt>
                <c:pt idx="1633">
                  <c:v>45188.585759259258</c:v>
                </c:pt>
                <c:pt idx="1634">
                  <c:v>45188.585760416667</c:v>
                </c:pt>
                <c:pt idx="1635">
                  <c:v>45188.585762731484</c:v>
                </c:pt>
                <c:pt idx="1636">
                  <c:v>45188.5857650463</c:v>
                </c:pt>
                <c:pt idx="1637">
                  <c:v>45188.585766203701</c:v>
                </c:pt>
                <c:pt idx="1638">
                  <c:v>45188.585768518518</c:v>
                </c:pt>
                <c:pt idx="1639">
                  <c:v>45188.585769675927</c:v>
                </c:pt>
                <c:pt idx="1640">
                  <c:v>45188.585771990736</c:v>
                </c:pt>
                <c:pt idx="1641">
                  <c:v>45188.585774305553</c:v>
                </c:pt>
                <c:pt idx="1642">
                  <c:v>45188.585775462961</c:v>
                </c:pt>
                <c:pt idx="1643">
                  <c:v>45188.585777777778</c:v>
                </c:pt>
                <c:pt idx="1644">
                  <c:v>45188.585780092595</c:v>
                </c:pt>
                <c:pt idx="1645">
                  <c:v>45188.585781250003</c:v>
                </c:pt>
                <c:pt idx="1646">
                  <c:v>45188.58578356482</c:v>
                </c:pt>
                <c:pt idx="1647">
                  <c:v>45188.58578587963</c:v>
                </c:pt>
                <c:pt idx="1648">
                  <c:v>45188.585787037038</c:v>
                </c:pt>
                <c:pt idx="1649">
                  <c:v>45188.585789351855</c:v>
                </c:pt>
                <c:pt idx="1650">
                  <c:v>45188.585791666672</c:v>
                </c:pt>
                <c:pt idx="1651">
                  <c:v>45188.585792824073</c:v>
                </c:pt>
                <c:pt idx="1652">
                  <c:v>45188.58579513889</c:v>
                </c:pt>
                <c:pt idx="1653">
                  <c:v>45188.585796296291</c:v>
                </c:pt>
                <c:pt idx="1654">
                  <c:v>45188.585798611108</c:v>
                </c:pt>
                <c:pt idx="1655">
                  <c:v>45188.585800925925</c:v>
                </c:pt>
                <c:pt idx="1656">
                  <c:v>45188.585802083333</c:v>
                </c:pt>
                <c:pt idx="1657">
                  <c:v>45188.58580439815</c:v>
                </c:pt>
                <c:pt idx="1658">
                  <c:v>45188.585805555558</c:v>
                </c:pt>
                <c:pt idx="1659">
                  <c:v>45188.585807870375</c:v>
                </c:pt>
                <c:pt idx="1660">
                  <c:v>45188.585810185185</c:v>
                </c:pt>
                <c:pt idx="1661">
                  <c:v>45188.585811342593</c:v>
                </c:pt>
                <c:pt idx="1662">
                  <c:v>45188.58581365741</c:v>
                </c:pt>
                <c:pt idx="1663">
                  <c:v>45188.585815972227</c:v>
                </c:pt>
                <c:pt idx="1664">
                  <c:v>45188.585817129628</c:v>
                </c:pt>
                <c:pt idx="1665">
                  <c:v>45188.585819444444</c:v>
                </c:pt>
                <c:pt idx="1666">
                  <c:v>45188.585821759261</c:v>
                </c:pt>
                <c:pt idx="1667">
                  <c:v>45188.585822916662</c:v>
                </c:pt>
                <c:pt idx="1668">
                  <c:v>45188.585825231479</c:v>
                </c:pt>
                <c:pt idx="1669">
                  <c:v>45188.585827546296</c:v>
                </c:pt>
                <c:pt idx="1670">
                  <c:v>45188.585828703697</c:v>
                </c:pt>
                <c:pt idx="1671">
                  <c:v>45188.585831018514</c:v>
                </c:pt>
                <c:pt idx="1672">
                  <c:v>45188.585833333331</c:v>
                </c:pt>
                <c:pt idx="1673">
                  <c:v>45188.585834490739</c:v>
                </c:pt>
                <c:pt idx="1674">
                  <c:v>45188.585836805556</c:v>
                </c:pt>
                <c:pt idx="1675">
                  <c:v>45188.585837962964</c:v>
                </c:pt>
                <c:pt idx="1676">
                  <c:v>45188.585840277781</c:v>
                </c:pt>
                <c:pt idx="1677">
                  <c:v>45188.585842592591</c:v>
                </c:pt>
                <c:pt idx="1678">
                  <c:v>45188.585843749999</c:v>
                </c:pt>
                <c:pt idx="1679">
                  <c:v>45188.585846064816</c:v>
                </c:pt>
                <c:pt idx="1680">
                  <c:v>45188.585848379633</c:v>
                </c:pt>
                <c:pt idx="1681">
                  <c:v>45188.585849537034</c:v>
                </c:pt>
                <c:pt idx="1682">
                  <c:v>45188.585851851851</c:v>
                </c:pt>
                <c:pt idx="1683">
                  <c:v>45188.585854166668</c:v>
                </c:pt>
                <c:pt idx="1684">
                  <c:v>45188.585855324076</c:v>
                </c:pt>
                <c:pt idx="1685">
                  <c:v>45188.585857638885</c:v>
                </c:pt>
                <c:pt idx="1686">
                  <c:v>45188.585858796301</c:v>
                </c:pt>
                <c:pt idx="1687">
                  <c:v>45188.585861111111</c:v>
                </c:pt>
                <c:pt idx="1688">
                  <c:v>45188.58586342592</c:v>
                </c:pt>
                <c:pt idx="1689">
                  <c:v>45188.585864583336</c:v>
                </c:pt>
                <c:pt idx="1690">
                  <c:v>45188.585866898153</c:v>
                </c:pt>
                <c:pt idx="1691">
                  <c:v>45188.585869212962</c:v>
                </c:pt>
                <c:pt idx="1692">
                  <c:v>45188.585870370371</c:v>
                </c:pt>
                <c:pt idx="1693">
                  <c:v>45188.585872685187</c:v>
                </c:pt>
                <c:pt idx="1694">
                  <c:v>45188.585875000004</c:v>
                </c:pt>
                <c:pt idx="1695">
                  <c:v>45188.585876157405</c:v>
                </c:pt>
                <c:pt idx="1696">
                  <c:v>45188.585878472222</c:v>
                </c:pt>
                <c:pt idx="1697">
                  <c:v>45188.585879629631</c:v>
                </c:pt>
                <c:pt idx="1698">
                  <c:v>45188.58588194444</c:v>
                </c:pt>
                <c:pt idx="1699">
                  <c:v>45188.585883101856</c:v>
                </c:pt>
                <c:pt idx="1700">
                  <c:v>45188.585885416665</c:v>
                </c:pt>
                <c:pt idx="1701">
                  <c:v>45188.585887731482</c:v>
                </c:pt>
                <c:pt idx="1702">
                  <c:v>45188.585888888891</c:v>
                </c:pt>
                <c:pt idx="1703">
                  <c:v>45188.585891203707</c:v>
                </c:pt>
                <c:pt idx="1704">
                  <c:v>45188.585893518524</c:v>
                </c:pt>
                <c:pt idx="1705">
                  <c:v>45188.585894675925</c:v>
                </c:pt>
                <c:pt idx="1706">
                  <c:v>45188.585896990742</c:v>
                </c:pt>
                <c:pt idx="1707">
                  <c:v>45188.585898148143</c:v>
                </c:pt>
                <c:pt idx="1708">
                  <c:v>45188.58590046296</c:v>
                </c:pt>
                <c:pt idx="1709">
                  <c:v>45188.585902777777</c:v>
                </c:pt>
                <c:pt idx="1710">
                  <c:v>45188.585903935185</c:v>
                </c:pt>
                <c:pt idx="1711">
                  <c:v>45188.585906249995</c:v>
                </c:pt>
                <c:pt idx="1712">
                  <c:v>45188.585907407411</c:v>
                </c:pt>
                <c:pt idx="1713">
                  <c:v>45188.58590972222</c:v>
                </c:pt>
                <c:pt idx="1714">
                  <c:v>45188.585912037037</c:v>
                </c:pt>
                <c:pt idx="1715">
                  <c:v>45188.585913194445</c:v>
                </c:pt>
                <c:pt idx="1716">
                  <c:v>45188.585915509262</c:v>
                </c:pt>
                <c:pt idx="1717">
                  <c:v>45188.585916666663</c:v>
                </c:pt>
                <c:pt idx="1718">
                  <c:v>45188.58591898148</c:v>
                </c:pt>
                <c:pt idx="1719">
                  <c:v>45188.585921296297</c:v>
                </c:pt>
                <c:pt idx="1720">
                  <c:v>45188.585922453705</c:v>
                </c:pt>
                <c:pt idx="1721">
                  <c:v>45188.585924768515</c:v>
                </c:pt>
                <c:pt idx="1722">
                  <c:v>45188.585927083332</c:v>
                </c:pt>
                <c:pt idx="1723">
                  <c:v>45188.58592824074</c:v>
                </c:pt>
                <c:pt idx="1724">
                  <c:v>45188.585930555557</c:v>
                </c:pt>
                <c:pt idx="1725">
                  <c:v>45188.585931712965</c:v>
                </c:pt>
                <c:pt idx="1726">
                  <c:v>45188.585934027782</c:v>
                </c:pt>
                <c:pt idx="1727">
                  <c:v>45188.585936342599</c:v>
                </c:pt>
                <c:pt idx="1728">
                  <c:v>45188.5859375</c:v>
                </c:pt>
                <c:pt idx="1729">
                  <c:v>45188.585939814817</c:v>
                </c:pt>
                <c:pt idx="1730">
                  <c:v>45188.585940972218</c:v>
                </c:pt>
                <c:pt idx="1731">
                  <c:v>45188.585943287035</c:v>
                </c:pt>
                <c:pt idx="1732">
                  <c:v>45188.585944444443</c:v>
                </c:pt>
                <c:pt idx="1733">
                  <c:v>45188.58594675926</c:v>
                </c:pt>
                <c:pt idx="1734">
                  <c:v>45188.58594907407</c:v>
                </c:pt>
                <c:pt idx="1735">
                  <c:v>45188.585950231485</c:v>
                </c:pt>
                <c:pt idx="1736">
                  <c:v>45188.585952546295</c:v>
                </c:pt>
                <c:pt idx="1737">
                  <c:v>45188.585954861112</c:v>
                </c:pt>
                <c:pt idx="1738">
                  <c:v>45188.58595601852</c:v>
                </c:pt>
                <c:pt idx="1739">
                  <c:v>45188.585958333337</c:v>
                </c:pt>
                <c:pt idx="1740">
                  <c:v>45188.585959490738</c:v>
                </c:pt>
                <c:pt idx="1741">
                  <c:v>45188.585961805555</c:v>
                </c:pt>
                <c:pt idx="1742">
                  <c:v>45188.585964120372</c:v>
                </c:pt>
                <c:pt idx="1743">
                  <c:v>45188.58596527778</c:v>
                </c:pt>
                <c:pt idx="1744">
                  <c:v>45188.585967592589</c:v>
                </c:pt>
                <c:pt idx="1745">
                  <c:v>45188.585969907406</c:v>
                </c:pt>
                <c:pt idx="1746">
                  <c:v>45188.585971064815</c:v>
                </c:pt>
                <c:pt idx="1747">
                  <c:v>45188.585973379624</c:v>
                </c:pt>
                <c:pt idx="1748">
                  <c:v>45188.585975694441</c:v>
                </c:pt>
                <c:pt idx="1749">
                  <c:v>45188.585976851857</c:v>
                </c:pt>
                <c:pt idx="1750">
                  <c:v>45188.585979166666</c:v>
                </c:pt>
                <c:pt idx="1751">
                  <c:v>45188.585981481476</c:v>
                </c:pt>
                <c:pt idx="1752">
                  <c:v>45188.585982638891</c:v>
                </c:pt>
                <c:pt idx="1753">
                  <c:v>45188.585984953701</c:v>
                </c:pt>
                <c:pt idx="1754">
                  <c:v>45188.585986111109</c:v>
                </c:pt>
                <c:pt idx="1755">
                  <c:v>45188.585988425926</c:v>
                </c:pt>
                <c:pt idx="1756">
                  <c:v>45188.585989583335</c:v>
                </c:pt>
                <c:pt idx="1757">
                  <c:v>45188.585991898144</c:v>
                </c:pt>
                <c:pt idx="1758">
                  <c:v>45188.585994212961</c:v>
                </c:pt>
                <c:pt idx="1759">
                  <c:v>45188.585995370369</c:v>
                </c:pt>
                <c:pt idx="1760">
                  <c:v>45188.585997685186</c:v>
                </c:pt>
                <c:pt idx="1761">
                  <c:v>45188.585999999996</c:v>
                </c:pt>
                <c:pt idx="1762">
                  <c:v>45188.586001157411</c:v>
                </c:pt>
                <c:pt idx="1763">
                  <c:v>45188.586003472228</c:v>
                </c:pt>
                <c:pt idx="1764">
                  <c:v>45188.586004629629</c:v>
                </c:pt>
                <c:pt idx="1765">
                  <c:v>45188.586006944446</c:v>
                </c:pt>
                <c:pt idx="1766">
                  <c:v>45188.586009259263</c:v>
                </c:pt>
                <c:pt idx="1767">
                  <c:v>45188.586010416664</c:v>
                </c:pt>
                <c:pt idx="1768">
                  <c:v>45188.586012731481</c:v>
                </c:pt>
                <c:pt idx="1769">
                  <c:v>45188.586013888889</c:v>
                </c:pt>
                <c:pt idx="1770">
                  <c:v>45188.586016203699</c:v>
                </c:pt>
                <c:pt idx="1771">
                  <c:v>45188.586018518516</c:v>
                </c:pt>
                <c:pt idx="1772">
                  <c:v>45188.586019675924</c:v>
                </c:pt>
                <c:pt idx="1773">
                  <c:v>45188.586021990741</c:v>
                </c:pt>
                <c:pt idx="1774">
                  <c:v>45188.586023148149</c:v>
                </c:pt>
                <c:pt idx="1775">
                  <c:v>45188.586025462966</c:v>
                </c:pt>
                <c:pt idx="1776">
                  <c:v>45188.586027777776</c:v>
                </c:pt>
                <c:pt idx="1777">
                  <c:v>45188.586028935184</c:v>
                </c:pt>
                <c:pt idx="1778">
                  <c:v>45188.586031250001</c:v>
                </c:pt>
                <c:pt idx="1779">
                  <c:v>45188.586032407409</c:v>
                </c:pt>
                <c:pt idx="1780">
                  <c:v>45188.586034722219</c:v>
                </c:pt>
                <c:pt idx="1781">
                  <c:v>45188.586035879634</c:v>
                </c:pt>
                <c:pt idx="1782">
                  <c:v>45188.586038194444</c:v>
                </c:pt>
                <c:pt idx="1783">
                  <c:v>45188.586040509261</c:v>
                </c:pt>
                <c:pt idx="1784">
                  <c:v>45188.586041666669</c:v>
                </c:pt>
                <c:pt idx="1785">
                  <c:v>45188.586043981486</c:v>
                </c:pt>
                <c:pt idx="1786">
                  <c:v>45188.586045138887</c:v>
                </c:pt>
                <c:pt idx="1787">
                  <c:v>45188.586047453704</c:v>
                </c:pt>
                <c:pt idx="1788">
                  <c:v>45188.586049768521</c:v>
                </c:pt>
                <c:pt idx="1789">
                  <c:v>45188.586052083338</c:v>
                </c:pt>
                <c:pt idx="1790">
                  <c:v>45188.586053240739</c:v>
                </c:pt>
                <c:pt idx="1791">
                  <c:v>45188.586055555556</c:v>
                </c:pt>
                <c:pt idx="1792">
                  <c:v>45188.586057870372</c:v>
                </c:pt>
                <c:pt idx="1793">
                  <c:v>45188.586059027773</c:v>
                </c:pt>
                <c:pt idx="1794">
                  <c:v>45188.58606134259</c:v>
                </c:pt>
                <c:pt idx="1795">
                  <c:v>45188.586063657407</c:v>
                </c:pt>
                <c:pt idx="1796">
                  <c:v>45188.586064814815</c:v>
                </c:pt>
                <c:pt idx="1797">
                  <c:v>45188.586067129625</c:v>
                </c:pt>
                <c:pt idx="1798">
                  <c:v>45188.586068287041</c:v>
                </c:pt>
                <c:pt idx="1799">
                  <c:v>45188.58607060185</c:v>
                </c:pt>
                <c:pt idx="1800">
                  <c:v>45188.586072916667</c:v>
                </c:pt>
                <c:pt idx="1801">
                  <c:v>45188.586074074075</c:v>
                </c:pt>
                <c:pt idx="1802">
                  <c:v>45188.586076388892</c:v>
                </c:pt>
                <c:pt idx="1803">
                  <c:v>45188.586078703709</c:v>
                </c:pt>
                <c:pt idx="1804">
                  <c:v>45188.58607986111</c:v>
                </c:pt>
                <c:pt idx="1805">
                  <c:v>45188.586082175927</c:v>
                </c:pt>
                <c:pt idx="1806">
                  <c:v>45188.586083333328</c:v>
                </c:pt>
                <c:pt idx="1807">
                  <c:v>45188.586085648145</c:v>
                </c:pt>
                <c:pt idx="1808">
                  <c:v>45188.586087962962</c:v>
                </c:pt>
                <c:pt idx="1809">
                  <c:v>45188.58608912037</c:v>
                </c:pt>
                <c:pt idx="1810">
                  <c:v>45188.58609143518</c:v>
                </c:pt>
                <c:pt idx="1811">
                  <c:v>45188.586093749997</c:v>
                </c:pt>
                <c:pt idx="1812">
                  <c:v>45188.586094907405</c:v>
                </c:pt>
                <c:pt idx="1813">
                  <c:v>45188.586097222222</c:v>
                </c:pt>
                <c:pt idx="1814">
                  <c:v>45188.58609837963</c:v>
                </c:pt>
                <c:pt idx="1815">
                  <c:v>45188.586100694447</c:v>
                </c:pt>
                <c:pt idx="1816">
                  <c:v>45188.586103009264</c:v>
                </c:pt>
                <c:pt idx="1817">
                  <c:v>45188.586104166665</c:v>
                </c:pt>
                <c:pt idx="1818">
                  <c:v>45188.586106481482</c:v>
                </c:pt>
                <c:pt idx="1819">
                  <c:v>45188.586108796299</c:v>
                </c:pt>
                <c:pt idx="1820">
                  <c:v>45188.5861099537</c:v>
                </c:pt>
                <c:pt idx="1821">
                  <c:v>45188.586112268516</c:v>
                </c:pt>
                <c:pt idx="1822">
                  <c:v>45188.586113425925</c:v>
                </c:pt>
                <c:pt idx="1823">
                  <c:v>45188.586115740742</c:v>
                </c:pt>
                <c:pt idx="1824">
                  <c:v>45188.586118055551</c:v>
                </c:pt>
                <c:pt idx="1825">
                  <c:v>45188.586119212967</c:v>
                </c:pt>
                <c:pt idx="1826">
                  <c:v>45188.586121527784</c:v>
                </c:pt>
                <c:pt idx="1827">
                  <c:v>45188.586123842593</c:v>
                </c:pt>
                <c:pt idx="1828">
                  <c:v>45188.586125000002</c:v>
                </c:pt>
                <c:pt idx="1829">
                  <c:v>45188.586127314818</c:v>
                </c:pt>
                <c:pt idx="1830">
                  <c:v>45188.58612847222</c:v>
                </c:pt>
                <c:pt idx="1831">
                  <c:v>45188.586130787036</c:v>
                </c:pt>
                <c:pt idx="1832">
                  <c:v>45188.586133101853</c:v>
                </c:pt>
                <c:pt idx="1833">
                  <c:v>45188.586134259254</c:v>
                </c:pt>
                <c:pt idx="1834">
                  <c:v>45188.586136574071</c:v>
                </c:pt>
                <c:pt idx="1835">
                  <c:v>45188.586138888888</c:v>
                </c:pt>
                <c:pt idx="1836">
                  <c:v>45188.586140046296</c:v>
                </c:pt>
                <c:pt idx="1837">
                  <c:v>45188.586142361113</c:v>
                </c:pt>
                <c:pt idx="1838">
                  <c:v>45188.586143518522</c:v>
                </c:pt>
                <c:pt idx="1839">
                  <c:v>45188.586145833338</c:v>
                </c:pt>
                <c:pt idx="1840">
                  <c:v>45188.586148148148</c:v>
                </c:pt>
                <c:pt idx="1841">
                  <c:v>45188.586149305556</c:v>
                </c:pt>
                <c:pt idx="1842">
                  <c:v>45188.586151620373</c:v>
                </c:pt>
                <c:pt idx="1843">
                  <c:v>45188.58615393519</c:v>
                </c:pt>
                <c:pt idx="1844">
                  <c:v>45188.586155092591</c:v>
                </c:pt>
                <c:pt idx="1845">
                  <c:v>45188.586157407408</c:v>
                </c:pt>
                <c:pt idx="1846">
                  <c:v>45188.586158564809</c:v>
                </c:pt>
                <c:pt idx="1847">
                  <c:v>45188.586160879626</c:v>
                </c:pt>
                <c:pt idx="1848">
                  <c:v>45188.586163194443</c:v>
                </c:pt>
                <c:pt idx="1849">
                  <c:v>45188.586164351851</c:v>
                </c:pt>
                <c:pt idx="1850">
                  <c:v>45188.586166666668</c:v>
                </c:pt>
                <c:pt idx="1851">
                  <c:v>45188.586168981477</c:v>
                </c:pt>
                <c:pt idx="1852">
                  <c:v>45188.586170138893</c:v>
                </c:pt>
                <c:pt idx="1853">
                  <c:v>45188.586172453703</c:v>
                </c:pt>
                <c:pt idx="1854">
                  <c:v>45188.586174768519</c:v>
                </c:pt>
                <c:pt idx="1855">
                  <c:v>45188.586175925928</c:v>
                </c:pt>
                <c:pt idx="1856">
                  <c:v>45188.586178240745</c:v>
                </c:pt>
                <c:pt idx="1857">
                  <c:v>45188.586179398146</c:v>
                </c:pt>
                <c:pt idx="1858">
                  <c:v>45188.586181712963</c:v>
                </c:pt>
                <c:pt idx="1859">
                  <c:v>45188.586184027779</c:v>
                </c:pt>
                <c:pt idx="1860">
                  <c:v>45188.586185185188</c:v>
                </c:pt>
                <c:pt idx="1861">
                  <c:v>45188.586187499997</c:v>
                </c:pt>
                <c:pt idx="1862">
                  <c:v>45188.586188657413</c:v>
                </c:pt>
                <c:pt idx="1863">
                  <c:v>45188.586190972223</c:v>
                </c:pt>
                <c:pt idx="1864">
                  <c:v>45188.586193287032</c:v>
                </c:pt>
                <c:pt idx="1865">
                  <c:v>45188.586194444448</c:v>
                </c:pt>
                <c:pt idx="1866">
                  <c:v>45188.586196759265</c:v>
                </c:pt>
                <c:pt idx="1867">
                  <c:v>45188.586199074074</c:v>
                </c:pt>
                <c:pt idx="1868">
                  <c:v>45188.586200231483</c:v>
                </c:pt>
                <c:pt idx="1869">
                  <c:v>45188.586202546299</c:v>
                </c:pt>
                <c:pt idx="1870">
                  <c:v>45188.5862037037</c:v>
                </c:pt>
                <c:pt idx="1871">
                  <c:v>45188.586206018517</c:v>
                </c:pt>
                <c:pt idx="1872">
                  <c:v>45188.586208333334</c:v>
                </c:pt>
                <c:pt idx="1873">
                  <c:v>45188.586209490742</c:v>
                </c:pt>
                <c:pt idx="1874">
                  <c:v>45188.586211805552</c:v>
                </c:pt>
                <c:pt idx="1875">
                  <c:v>45188.586214120369</c:v>
                </c:pt>
                <c:pt idx="1876">
                  <c:v>45188.586215277777</c:v>
                </c:pt>
                <c:pt idx="1877">
                  <c:v>45188.586217592594</c:v>
                </c:pt>
                <c:pt idx="1878">
                  <c:v>45188.586218750002</c:v>
                </c:pt>
                <c:pt idx="1879">
                  <c:v>45188.586221064819</c:v>
                </c:pt>
                <c:pt idx="1880">
                  <c:v>45188.586223379629</c:v>
                </c:pt>
                <c:pt idx="1881">
                  <c:v>45188.586224537037</c:v>
                </c:pt>
                <c:pt idx="1882">
                  <c:v>45188.586226851854</c:v>
                </c:pt>
                <c:pt idx="1883">
                  <c:v>45188.586229166671</c:v>
                </c:pt>
                <c:pt idx="1884">
                  <c:v>45188.586230324072</c:v>
                </c:pt>
                <c:pt idx="1885">
                  <c:v>45188.586232638889</c:v>
                </c:pt>
                <c:pt idx="1886">
                  <c:v>45188.58623379629</c:v>
                </c:pt>
                <c:pt idx="1887">
                  <c:v>45188.586236111107</c:v>
                </c:pt>
                <c:pt idx="1888">
                  <c:v>45188.586238425924</c:v>
                </c:pt>
                <c:pt idx="1889">
                  <c:v>45188.586239583332</c:v>
                </c:pt>
                <c:pt idx="1890">
                  <c:v>45188.586241898149</c:v>
                </c:pt>
                <c:pt idx="1891">
                  <c:v>45188.586244212958</c:v>
                </c:pt>
                <c:pt idx="1892">
                  <c:v>45188.586245370374</c:v>
                </c:pt>
                <c:pt idx="1893">
                  <c:v>45188.586247685183</c:v>
                </c:pt>
                <c:pt idx="1894">
                  <c:v>45188.58625</c:v>
                </c:pt>
                <c:pt idx="1895">
                  <c:v>45188.586251157409</c:v>
                </c:pt>
                <c:pt idx="1896">
                  <c:v>45188.586253472226</c:v>
                </c:pt>
                <c:pt idx="1897">
                  <c:v>45188.586255787042</c:v>
                </c:pt>
                <c:pt idx="1898">
                  <c:v>45188.586256944443</c:v>
                </c:pt>
                <c:pt idx="1899">
                  <c:v>45188.58625925926</c:v>
                </c:pt>
                <c:pt idx="1900">
                  <c:v>45188.586260416669</c:v>
                </c:pt>
                <c:pt idx="1901">
                  <c:v>45188.586262731478</c:v>
                </c:pt>
                <c:pt idx="1902">
                  <c:v>45188.586265046295</c:v>
                </c:pt>
                <c:pt idx="1903">
                  <c:v>45188.586266203703</c:v>
                </c:pt>
                <c:pt idx="1904">
                  <c:v>45188.586268518513</c:v>
                </c:pt>
                <c:pt idx="1905">
                  <c:v>45188.58627083333</c:v>
                </c:pt>
                <c:pt idx="1906">
                  <c:v>45188.586273148147</c:v>
                </c:pt>
                <c:pt idx="1907">
                  <c:v>45188.586274305555</c:v>
                </c:pt>
                <c:pt idx="1908">
                  <c:v>45188.586276620365</c:v>
                </c:pt>
                <c:pt idx="1909">
                  <c:v>45188.58627777778</c:v>
                </c:pt>
                <c:pt idx="1910">
                  <c:v>45188.58628009259</c:v>
                </c:pt>
                <c:pt idx="1911">
                  <c:v>45188.586282407407</c:v>
                </c:pt>
                <c:pt idx="1912">
                  <c:v>45188.586283564815</c:v>
                </c:pt>
                <c:pt idx="1913">
                  <c:v>45188.586285879632</c:v>
                </c:pt>
                <c:pt idx="1914">
                  <c:v>45188.586287037033</c:v>
                </c:pt>
                <c:pt idx="1915">
                  <c:v>45188.58628935185</c:v>
                </c:pt>
                <c:pt idx="1916">
                  <c:v>45188.586291666667</c:v>
                </c:pt>
                <c:pt idx="1917">
                  <c:v>45188.586292824075</c:v>
                </c:pt>
                <c:pt idx="1918">
                  <c:v>45188.586295138892</c:v>
                </c:pt>
                <c:pt idx="1919">
                  <c:v>45188.586297453701</c:v>
                </c:pt>
                <c:pt idx="1920">
                  <c:v>45188.586298611117</c:v>
                </c:pt>
                <c:pt idx="1921">
                  <c:v>45188.586300925926</c:v>
                </c:pt>
                <c:pt idx="1922">
                  <c:v>45188.586302083335</c:v>
                </c:pt>
                <c:pt idx="1923">
                  <c:v>45188.586304398152</c:v>
                </c:pt>
                <c:pt idx="1924">
                  <c:v>45188.586306712969</c:v>
                </c:pt>
                <c:pt idx="1925">
                  <c:v>45188.58630787037</c:v>
                </c:pt>
                <c:pt idx="1926">
                  <c:v>45188.586310185186</c:v>
                </c:pt>
                <c:pt idx="1927">
                  <c:v>45188.586311342588</c:v>
                </c:pt>
                <c:pt idx="1928">
                  <c:v>45188.586313657404</c:v>
                </c:pt>
                <c:pt idx="1929">
                  <c:v>45188.586315972221</c:v>
                </c:pt>
                <c:pt idx="1930">
                  <c:v>45188.58631712963</c:v>
                </c:pt>
                <c:pt idx="1931">
                  <c:v>45188.586319444439</c:v>
                </c:pt>
                <c:pt idx="1932">
                  <c:v>45188.586321759256</c:v>
                </c:pt>
                <c:pt idx="1933">
                  <c:v>45188.586322916664</c:v>
                </c:pt>
                <c:pt idx="1934">
                  <c:v>45188.586325231481</c:v>
                </c:pt>
                <c:pt idx="1935">
                  <c:v>45188.58632638889</c:v>
                </c:pt>
                <c:pt idx="1936">
                  <c:v>45188.586328703706</c:v>
                </c:pt>
                <c:pt idx="1937">
                  <c:v>45188.586331018523</c:v>
                </c:pt>
                <c:pt idx="1938">
                  <c:v>45188.586332175924</c:v>
                </c:pt>
                <c:pt idx="1939">
                  <c:v>45188.586334490741</c:v>
                </c:pt>
                <c:pt idx="1940">
                  <c:v>45188.58633564815</c:v>
                </c:pt>
                <c:pt idx="1941">
                  <c:v>45188.586337962959</c:v>
                </c:pt>
                <c:pt idx="1942">
                  <c:v>45188.586339120375</c:v>
                </c:pt>
                <c:pt idx="1943">
                  <c:v>45188.586341435192</c:v>
                </c:pt>
                <c:pt idx="1944">
                  <c:v>45188.586343749994</c:v>
                </c:pt>
                <c:pt idx="1945">
                  <c:v>45188.58634490741</c:v>
                </c:pt>
                <c:pt idx="1946">
                  <c:v>45188.586347222226</c:v>
                </c:pt>
                <c:pt idx="1947">
                  <c:v>45188.586349537036</c:v>
                </c:pt>
                <c:pt idx="1948">
                  <c:v>45188.586350694444</c:v>
                </c:pt>
                <c:pt idx="1949">
                  <c:v>45188.586353009261</c:v>
                </c:pt>
                <c:pt idx="1950">
                  <c:v>45188.586355324078</c:v>
                </c:pt>
                <c:pt idx="1951">
                  <c:v>45188.586356481479</c:v>
                </c:pt>
                <c:pt idx="1952">
                  <c:v>45188.586358796296</c:v>
                </c:pt>
                <c:pt idx="1953">
                  <c:v>45188.586361111113</c:v>
                </c:pt>
                <c:pt idx="1954">
                  <c:v>45188.586362268514</c:v>
                </c:pt>
                <c:pt idx="1955">
                  <c:v>45188.586364583331</c:v>
                </c:pt>
                <c:pt idx="1956">
                  <c:v>45188.586366898147</c:v>
                </c:pt>
                <c:pt idx="1957">
                  <c:v>45188.586368055556</c:v>
                </c:pt>
                <c:pt idx="1958">
                  <c:v>45188.586370370373</c:v>
                </c:pt>
                <c:pt idx="1959">
                  <c:v>45188.586371527781</c:v>
                </c:pt>
                <c:pt idx="1960">
                  <c:v>45188.586373842598</c:v>
                </c:pt>
                <c:pt idx="1961">
                  <c:v>45188.586374999999</c:v>
                </c:pt>
                <c:pt idx="1962">
                  <c:v>45188.586377314816</c:v>
                </c:pt>
                <c:pt idx="1963">
                  <c:v>45188.586379629633</c:v>
                </c:pt>
                <c:pt idx="1964">
                  <c:v>45188.586380787034</c:v>
                </c:pt>
                <c:pt idx="1965">
                  <c:v>45188.586383101851</c:v>
                </c:pt>
                <c:pt idx="1966">
                  <c:v>45188.586385416667</c:v>
                </c:pt>
                <c:pt idx="1967">
                  <c:v>45188.586386574068</c:v>
                </c:pt>
                <c:pt idx="1968">
                  <c:v>45188.586388888885</c:v>
                </c:pt>
                <c:pt idx="1969">
                  <c:v>45188.586390046294</c:v>
                </c:pt>
                <c:pt idx="1970">
                  <c:v>45188.58639236111</c:v>
                </c:pt>
                <c:pt idx="1971">
                  <c:v>45188.586394675927</c:v>
                </c:pt>
                <c:pt idx="1972">
                  <c:v>45188.586395833336</c:v>
                </c:pt>
                <c:pt idx="1973">
                  <c:v>45188.586398148153</c:v>
                </c:pt>
                <c:pt idx="1974">
                  <c:v>45188.586400462962</c:v>
                </c:pt>
                <c:pt idx="1975">
                  <c:v>45188.58640162037</c:v>
                </c:pt>
                <c:pt idx="1976">
                  <c:v>45188.586403935187</c:v>
                </c:pt>
                <c:pt idx="1977">
                  <c:v>45188.586405092588</c:v>
                </c:pt>
                <c:pt idx="1978">
                  <c:v>45188.586407407405</c:v>
                </c:pt>
                <c:pt idx="1979">
                  <c:v>45188.586408564814</c:v>
                </c:pt>
                <c:pt idx="1980">
                  <c:v>45188.58641087963</c:v>
                </c:pt>
                <c:pt idx="1981">
                  <c:v>45188.58641319444</c:v>
                </c:pt>
                <c:pt idx="1982">
                  <c:v>45188.586414351856</c:v>
                </c:pt>
                <c:pt idx="1983">
                  <c:v>45188.586416666672</c:v>
                </c:pt>
                <c:pt idx="1984">
                  <c:v>45188.586418981482</c:v>
                </c:pt>
                <c:pt idx="1985">
                  <c:v>45188.58642013889</c:v>
                </c:pt>
                <c:pt idx="1986">
                  <c:v>45188.586422453707</c:v>
                </c:pt>
                <c:pt idx="1987">
                  <c:v>45188.586424768517</c:v>
                </c:pt>
                <c:pt idx="1988">
                  <c:v>45188.586425925925</c:v>
                </c:pt>
                <c:pt idx="1989">
                  <c:v>45188.586428240742</c:v>
                </c:pt>
                <c:pt idx="1990">
                  <c:v>45188.586430555559</c:v>
                </c:pt>
                <c:pt idx="1991">
                  <c:v>45188.58643171296</c:v>
                </c:pt>
                <c:pt idx="1992">
                  <c:v>45188.586434027777</c:v>
                </c:pt>
                <c:pt idx="1993">
                  <c:v>45188.586435185185</c:v>
                </c:pt>
                <c:pt idx="1994">
                  <c:v>45188.586437500002</c:v>
                </c:pt>
                <c:pt idx="1995">
                  <c:v>45188.586439814811</c:v>
                </c:pt>
                <c:pt idx="1996">
                  <c:v>45188.586440972227</c:v>
                </c:pt>
                <c:pt idx="1997">
                  <c:v>45188.586443287037</c:v>
                </c:pt>
                <c:pt idx="1998">
                  <c:v>45188.586444444445</c:v>
                </c:pt>
                <c:pt idx="1999">
                  <c:v>45188.586446759262</c:v>
                </c:pt>
                <c:pt idx="2000">
                  <c:v>45188.586447916663</c:v>
                </c:pt>
                <c:pt idx="2001">
                  <c:v>45188.58645023148</c:v>
                </c:pt>
                <c:pt idx="2002">
                  <c:v>45188.586452546297</c:v>
                </c:pt>
                <c:pt idx="2003">
                  <c:v>45188.586453703698</c:v>
                </c:pt>
                <c:pt idx="2004">
                  <c:v>45188.586456018515</c:v>
                </c:pt>
                <c:pt idx="2005">
                  <c:v>45188.586458333331</c:v>
                </c:pt>
                <c:pt idx="2006">
                  <c:v>45188.58645949074</c:v>
                </c:pt>
                <c:pt idx="2007">
                  <c:v>45188.586461805557</c:v>
                </c:pt>
                <c:pt idx="2008">
                  <c:v>45188.586462962965</c:v>
                </c:pt>
                <c:pt idx="2009">
                  <c:v>45188.586465277782</c:v>
                </c:pt>
                <c:pt idx="2010">
                  <c:v>45188.586467592591</c:v>
                </c:pt>
                <c:pt idx="2011">
                  <c:v>45188.58646875</c:v>
                </c:pt>
                <c:pt idx="2012">
                  <c:v>45188.586471064817</c:v>
                </c:pt>
                <c:pt idx="2013">
                  <c:v>45188.586472222218</c:v>
                </c:pt>
                <c:pt idx="2014">
                  <c:v>45188.586474537035</c:v>
                </c:pt>
                <c:pt idx="2015">
                  <c:v>45188.586476851851</c:v>
                </c:pt>
                <c:pt idx="2016">
                  <c:v>45188.58647800926</c:v>
                </c:pt>
                <c:pt idx="2017">
                  <c:v>45188.586480324077</c:v>
                </c:pt>
                <c:pt idx="2018">
                  <c:v>45188.586482638886</c:v>
                </c:pt>
                <c:pt idx="2019">
                  <c:v>45188.586483796302</c:v>
                </c:pt>
                <c:pt idx="2020">
                  <c:v>45188.586486111111</c:v>
                </c:pt>
                <c:pt idx="2021">
                  <c:v>45188.58648726852</c:v>
                </c:pt>
                <c:pt idx="2022">
                  <c:v>45188.586489583337</c:v>
                </c:pt>
                <c:pt idx="2023">
                  <c:v>45188.586491898153</c:v>
                </c:pt>
                <c:pt idx="2024">
                  <c:v>45188.586493055554</c:v>
                </c:pt>
                <c:pt idx="2025">
                  <c:v>45188.586495370371</c:v>
                </c:pt>
                <c:pt idx="2026">
                  <c:v>45188.586497685188</c:v>
                </c:pt>
                <c:pt idx="2027">
                  <c:v>45188.586498842589</c:v>
                </c:pt>
                <c:pt idx="2028">
                  <c:v>45188.586501157406</c:v>
                </c:pt>
                <c:pt idx="2029">
                  <c:v>45188.586503472223</c:v>
                </c:pt>
                <c:pt idx="2030">
                  <c:v>45188.586504629631</c:v>
                </c:pt>
                <c:pt idx="2031">
                  <c:v>45188.586506944441</c:v>
                </c:pt>
                <c:pt idx="2032">
                  <c:v>45188.586509259258</c:v>
                </c:pt>
                <c:pt idx="2033">
                  <c:v>45188.586510416666</c:v>
                </c:pt>
                <c:pt idx="2034">
                  <c:v>45188.586512731483</c:v>
                </c:pt>
                <c:pt idx="2035">
                  <c:v>45188.586515046292</c:v>
                </c:pt>
                <c:pt idx="2036">
                  <c:v>45188.586516203708</c:v>
                </c:pt>
                <c:pt idx="2037">
                  <c:v>45188.586518518518</c:v>
                </c:pt>
                <c:pt idx="2038">
                  <c:v>45188.586519675926</c:v>
                </c:pt>
                <c:pt idx="2039">
                  <c:v>45188.586521990743</c:v>
                </c:pt>
                <c:pt idx="2040">
                  <c:v>45188.58652430556</c:v>
                </c:pt>
                <c:pt idx="2041">
                  <c:v>45188.586525462961</c:v>
                </c:pt>
                <c:pt idx="2042">
                  <c:v>45188.586527777778</c:v>
                </c:pt>
                <c:pt idx="2043">
                  <c:v>45188.586530092594</c:v>
                </c:pt>
                <c:pt idx="2044">
                  <c:v>45188.586531249995</c:v>
                </c:pt>
                <c:pt idx="2045">
                  <c:v>45188.586533564812</c:v>
                </c:pt>
                <c:pt idx="2046">
                  <c:v>45188.586534722221</c:v>
                </c:pt>
                <c:pt idx="2047">
                  <c:v>45188.586537037037</c:v>
                </c:pt>
                <c:pt idx="2048">
                  <c:v>45188.586539351847</c:v>
                </c:pt>
                <c:pt idx="2049">
                  <c:v>45188.586540509263</c:v>
                </c:pt>
                <c:pt idx="2050">
                  <c:v>45188.586542824072</c:v>
                </c:pt>
                <c:pt idx="2051">
                  <c:v>45188.586543981481</c:v>
                </c:pt>
                <c:pt idx="2052">
                  <c:v>45188.586546296297</c:v>
                </c:pt>
                <c:pt idx="2053">
                  <c:v>45188.586547453706</c:v>
                </c:pt>
                <c:pt idx="2054">
                  <c:v>45188.586549768515</c:v>
                </c:pt>
                <c:pt idx="2055">
                  <c:v>45188.586552083332</c:v>
                </c:pt>
                <c:pt idx="2056">
                  <c:v>45188.586553240741</c:v>
                </c:pt>
                <c:pt idx="2057">
                  <c:v>45188.586555555557</c:v>
                </c:pt>
                <c:pt idx="2058">
                  <c:v>45188.586556712966</c:v>
                </c:pt>
                <c:pt idx="2059">
                  <c:v>45188.586559027783</c:v>
                </c:pt>
                <c:pt idx="2060">
                  <c:v>45188.586561342592</c:v>
                </c:pt>
                <c:pt idx="2061">
                  <c:v>45188.586562500001</c:v>
                </c:pt>
                <c:pt idx="2062">
                  <c:v>45188.586564814817</c:v>
                </c:pt>
                <c:pt idx="2063">
                  <c:v>45188.586565972219</c:v>
                </c:pt>
                <c:pt idx="2064">
                  <c:v>45188.586568287035</c:v>
                </c:pt>
                <c:pt idx="2065">
                  <c:v>45188.586570601852</c:v>
                </c:pt>
                <c:pt idx="2066">
                  <c:v>45188.586571759253</c:v>
                </c:pt>
                <c:pt idx="2067">
                  <c:v>45188.58657407407</c:v>
                </c:pt>
                <c:pt idx="2068">
                  <c:v>45188.586576388887</c:v>
                </c:pt>
                <c:pt idx="2069">
                  <c:v>45188.586577546295</c:v>
                </c:pt>
                <c:pt idx="2070">
                  <c:v>45188.586579861112</c:v>
                </c:pt>
                <c:pt idx="2071">
                  <c:v>45188.586582175922</c:v>
                </c:pt>
                <c:pt idx="2072">
                  <c:v>45188.586583333337</c:v>
                </c:pt>
                <c:pt idx="2073">
                  <c:v>45188.586585648147</c:v>
                </c:pt>
                <c:pt idx="2074">
                  <c:v>45188.586586805555</c:v>
                </c:pt>
                <c:pt idx="2075">
                  <c:v>45188.586589120372</c:v>
                </c:pt>
                <c:pt idx="2076">
                  <c:v>45188.586591435189</c:v>
                </c:pt>
                <c:pt idx="2077">
                  <c:v>45188.58659259259</c:v>
                </c:pt>
                <c:pt idx="2078">
                  <c:v>45188.586594907407</c:v>
                </c:pt>
                <c:pt idx="2079">
                  <c:v>45188.586596064815</c:v>
                </c:pt>
                <c:pt idx="2080">
                  <c:v>45188.586598379625</c:v>
                </c:pt>
                <c:pt idx="2081">
                  <c:v>45188.586600694442</c:v>
                </c:pt>
                <c:pt idx="2082">
                  <c:v>45188.586601851857</c:v>
                </c:pt>
                <c:pt idx="2083">
                  <c:v>45188.586604166667</c:v>
                </c:pt>
                <c:pt idx="2084">
                  <c:v>45188.586605324075</c:v>
                </c:pt>
                <c:pt idx="2085">
                  <c:v>45188.586607638892</c:v>
                </c:pt>
                <c:pt idx="2086">
                  <c:v>45188.586609953702</c:v>
                </c:pt>
                <c:pt idx="2087">
                  <c:v>45188.58661111111</c:v>
                </c:pt>
                <c:pt idx="2088">
                  <c:v>45188.586613425927</c:v>
                </c:pt>
                <c:pt idx="2089">
                  <c:v>45188.586614583328</c:v>
                </c:pt>
                <c:pt idx="2090">
                  <c:v>45188.586616898145</c:v>
                </c:pt>
                <c:pt idx="2091">
                  <c:v>45188.586619212962</c:v>
                </c:pt>
                <c:pt idx="2092">
                  <c:v>45188.58662037037</c:v>
                </c:pt>
                <c:pt idx="2093">
                  <c:v>45188.586622685187</c:v>
                </c:pt>
                <c:pt idx="2094">
                  <c:v>45188.586623842595</c:v>
                </c:pt>
                <c:pt idx="2095">
                  <c:v>45188.586626157412</c:v>
                </c:pt>
                <c:pt idx="2096">
                  <c:v>45188.586628472221</c:v>
                </c:pt>
                <c:pt idx="2097">
                  <c:v>45188.58662962963</c:v>
                </c:pt>
                <c:pt idx="2098">
                  <c:v>45188.586631944447</c:v>
                </c:pt>
                <c:pt idx="2099">
                  <c:v>45188.586634259264</c:v>
                </c:pt>
                <c:pt idx="2100">
                  <c:v>45188.586635416665</c:v>
                </c:pt>
                <c:pt idx="2101">
                  <c:v>45188.586637731481</c:v>
                </c:pt>
                <c:pt idx="2102">
                  <c:v>45188.586640046298</c:v>
                </c:pt>
                <c:pt idx="2103">
                  <c:v>45188.586641203699</c:v>
                </c:pt>
                <c:pt idx="2104">
                  <c:v>45188.586643518516</c:v>
                </c:pt>
                <c:pt idx="2105">
                  <c:v>45188.586644675925</c:v>
                </c:pt>
                <c:pt idx="2106">
                  <c:v>45188.586646990741</c:v>
                </c:pt>
                <c:pt idx="2107">
                  <c:v>45188.586649305551</c:v>
                </c:pt>
                <c:pt idx="2108">
                  <c:v>45188.586650462967</c:v>
                </c:pt>
                <c:pt idx="2109">
                  <c:v>45188.586652777776</c:v>
                </c:pt>
                <c:pt idx="2110">
                  <c:v>45188.586653935185</c:v>
                </c:pt>
                <c:pt idx="2111">
                  <c:v>45188.586656250001</c:v>
                </c:pt>
                <c:pt idx="2112">
                  <c:v>45188.586658564818</c:v>
                </c:pt>
                <c:pt idx="2113">
                  <c:v>45188.586659722219</c:v>
                </c:pt>
                <c:pt idx="2114">
                  <c:v>45188.586662037036</c:v>
                </c:pt>
                <c:pt idx="2115">
                  <c:v>45188.586663194445</c:v>
                </c:pt>
                <c:pt idx="2116">
                  <c:v>45188.586665509261</c:v>
                </c:pt>
                <c:pt idx="2117">
                  <c:v>45188.58666666667</c:v>
                </c:pt>
                <c:pt idx="2118">
                  <c:v>45188.586668981487</c:v>
                </c:pt>
                <c:pt idx="2119">
                  <c:v>45188.586671296296</c:v>
                </c:pt>
                <c:pt idx="2120">
                  <c:v>45188.586672453705</c:v>
                </c:pt>
                <c:pt idx="2121">
                  <c:v>45188.586674768521</c:v>
                </c:pt>
                <c:pt idx="2122">
                  <c:v>45188.586675925922</c:v>
                </c:pt>
                <c:pt idx="2123">
                  <c:v>45188.586678240739</c:v>
                </c:pt>
                <c:pt idx="2124">
                  <c:v>45188.586680555556</c:v>
                </c:pt>
                <c:pt idx="2125">
                  <c:v>45188.586681712957</c:v>
                </c:pt>
                <c:pt idx="2126">
                  <c:v>45188.586684027774</c:v>
                </c:pt>
                <c:pt idx="2127">
                  <c:v>45188.586686342591</c:v>
                </c:pt>
                <c:pt idx="2128">
                  <c:v>45188.586687499999</c:v>
                </c:pt>
                <c:pt idx="2129">
                  <c:v>45188.586689814816</c:v>
                </c:pt>
                <c:pt idx="2130">
                  <c:v>45188.586692129626</c:v>
                </c:pt>
                <c:pt idx="2131">
                  <c:v>45188.586693287041</c:v>
                </c:pt>
                <c:pt idx="2132">
                  <c:v>45188.586695601851</c:v>
                </c:pt>
                <c:pt idx="2133">
                  <c:v>45188.586696759259</c:v>
                </c:pt>
                <c:pt idx="2134">
                  <c:v>45188.586699074076</c:v>
                </c:pt>
                <c:pt idx="2135">
                  <c:v>45188.586701388893</c:v>
                </c:pt>
                <c:pt idx="2136">
                  <c:v>45188.586702546294</c:v>
                </c:pt>
                <c:pt idx="2137">
                  <c:v>45188.586704861111</c:v>
                </c:pt>
                <c:pt idx="2138">
                  <c:v>45188.586706018519</c:v>
                </c:pt>
                <c:pt idx="2139">
                  <c:v>45188.586708333329</c:v>
                </c:pt>
                <c:pt idx="2140">
                  <c:v>45188.586709490744</c:v>
                </c:pt>
                <c:pt idx="2141">
                  <c:v>45188.586711805561</c:v>
                </c:pt>
                <c:pt idx="2142">
                  <c:v>45188.586714120371</c:v>
                </c:pt>
                <c:pt idx="2143">
                  <c:v>45188.586715277779</c:v>
                </c:pt>
                <c:pt idx="2144">
                  <c:v>45188.586717592596</c:v>
                </c:pt>
                <c:pt idx="2145">
                  <c:v>45188.586718749997</c:v>
                </c:pt>
                <c:pt idx="2146">
                  <c:v>45188.586721064814</c:v>
                </c:pt>
                <c:pt idx="2147">
                  <c:v>45188.586723379631</c:v>
                </c:pt>
                <c:pt idx="2148">
                  <c:v>45188.586724537032</c:v>
                </c:pt>
                <c:pt idx="2149">
                  <c:v>45188.586726851849</c:v>
                </c:pt>
                <c:pt idx="2150">
                  <c:v>45188.586728009257</c:v>
                </c:pt>
                <c:pt idx="2151">
                  <c:v>45188.586730324074</c:v>
                </c:pt>
                <c:pt idx="2152">
                  <c:v>45188.586732638891</c:v>
                </c:pt>
                <c:pt idx="2153">
                  <c:v>45188.586733796299</c:v>
                </c:pt>
                <c:pt idx="2154">
                  <c:v>45188.586736111116</c:v>
                </c:pt>
                <c:pt idx="2155">
                  <c:v>45188.586738425925</c:v>
                </c:pt>
                <c:pt idx="2156">
                  <c:v>45188.586739583334</c:v>
                </c:pt>
                <c:pt idx="2157">
                  <c:v>45188.586741898151</c:v>
                </c:pt>
                <c:pt idx="2158">
                  <c:v>45188.586743055552</c:v>
                </c:pt>
                <c:pt idx="2159">
                  <c:v>45188.586745370369</c:v>
                </c:pt>
                <c:pt idx="2160">
                  <c:v>45188.586747685185</c:v>
                </c:pt>
                <c:pt idx="2161">
                  <c:v>45188.586750000002</c:v>
                </c:pt>
                <c:pt idx="2162">
                  <c:v>45188.586751157403</c:v>
                </c:pt>
                <c:pt idx="2163">
                  <c:v>45188.58675347222</c:v>
                </c:pt>
                <c:pt idx="2164">
                  <c:v>45188.586754629629</c:v>
                </c:pt>
                <c:pt idx="2165">
                  <c:v>45188.586756944445</c:v>
                </c:pt>
                <c:pt idx="2166">
                  <c:v>45188.586759259255</c:v>
                </c:pt>
                <c:pt idx="2167">
                  <c:v>45188.586760416671</c:v>
                </c:pt>
                <c:pt idx="2168">
                  <c:v>45188.58676273148</c:v>
                </c:pt>
                <c:pt idx="2169">
                  <c:v>45188.586763888889</c:v>
                </c:pt>
                <c:pt idx="2170">
                  <c:v>45188.586766203705</c:v>
                </c:pt>
                <c:pt idx="2171">
                  <c:v>45188.586768518522</c:v>
                </c:pt>
                <c:pt idx="2172">
                  <c:v>45188.586769675923</c:v>
                </c:pt>
                <c:pt idx="2173">
                  <c:v>45188.58677199074</c:v>
                </c:pt>
                <c:pt idx="2174">
                  <c:v>45188.586774305557</c:v>
                </c:pt>
                <c:pt idx="2175">
                  <c:v>45188.586775462965</c:v>
                </c:pt>
                <c:pt idx="2176">
                  <c:v>45188.586777777775</c:v>
                </c:pt>
                <c:pt idx="2177">
                  <c:v>45188.586778935191</c:v>
                </c:pt>
                <c:pt idx="2178">
                  <c:v>45188.58678125</c:v>
                </c:pt>
                <c:pt idx="2179">
                  <c:v>45188.586782407408</c:v>
                </c:pt>
                <c:pt idx="2180">
                  <c:v>45188.586784722225</c:v>
                </c:pt>
                <c:pt idx="2181">
                  <c:v>45188.586787037042</c:v>
                </c:pt>
                <c:pt idx="2182">
                  <c:v>45188.586788194443</c:v>
                </c:pt>
                <c:pt idx="2183">
                  <c:v>45188.58679050926</c:v>
                </c:pt>
                <c:pt idx="2184">
                  <c:v>45188.586792824077</c:v>
                </c:pt>
                <c:pt idx="2185">
                  <c:v>45188.586793981478</c:v>
                </c:pt>
                <c:pt idx="2186">
                  <c:v>45188.586796296295</c:v>
                </c:pt>
                <c:pt idx="2187">
                  <c:v>45188.586797453703</c:v>
                </c:pt>
                <c:pt idx="2188">
                  <c:v>45188.58679976852</c:v>
                </c:pt>
                <c:pt idx="2189">
                  <c:v>45188.58680208333</c:v>
                </c:pt>
                <c:pt idx="2190">
                  <c:v>45188.586803240745</c:v>
                </c:pt>
                <c:pt idx="2191">
                  <c:v>45188.586805555555</c:v>
                </c:pt>
                <c:pt idx="2192">
                  <c:v>45188.586807870372</c:v>
                </c:pt>
                <c:pt idx="2193">
                  <c:v>45188.58680902778</c:v>
                </c:pt>
                <c:pt idx="2194">
                  <c:v>45188.586811342597</c:v>
                </c:pt>
                <c:pt idx="2195">
                  <c:v>45188.586812499998</c:v>
                </c:pt>
                <c:pt idx="2196">
                  <c:v>45188.586814814815</c:v>
                </c:pt>
                <c:pt idx="2197">
                  <c:v>45188.586817129632</c:v>
                </c:pt>
                <c:pt idx="2198">
                  <c:v>45188.586818287033</c:v>
                </c:pt>
                <c:pt idx="2199">
                  <c:v>45188.586820601849</c:v>
                </c:pt>
                <c:pt idx="2200">
                  <c:v>45188.586821759265</c:v>
                </c:pt>
                <c:pt idx="2201">
                  <c:v>45188.586824074075</c:v>
                </c:pt>
                <c:pt idx="2202">
                  <c:v>45188.586826388884</c:v>
                </c:pt>
                <c:pt idx="2203">
                  <c:v>45188.5868275463</c:v>
                </c:pt>
                <c:pt idx="2204">
                  <c:v>45188.586829861109</c:v>
                </c:pt>
                <c:pt idx="2205">
                  <c:v>45188.586831018518</c:v>
                </c:pt>
                <c:pt idx="2206">
                  <c:v>45188.586833333335</c:v>
                </c:pt>
                <c:pt idx="2207">
                  <c:v>45188.586835648151</c:v>
                </c:pt>
                <c:pt idx="2208">
                  <c:v>45188.586836805553</c:v>
                </c:pt>
                <c:pt idx="2209">
                  <c:v>45188.586839120369</c:v>
                </c:pt>
                <c:pt idx="2210">
                  <c:v>45188.586841435186</c:v>
                </c:pt>
                <c:pt idx="2211">
                  <c:v>45188.586842592595</c:v>
                </c:pt>
                <c:pt idx="2212">
                  <c:v>45188.586844907404</c:v>
                </c:pt>
                <c:pt idx="2213">
                  <c:v>45188.58684606482</c:v>
                </c:pt>
                <c:pt idx="2214">
                  <c:v>45188.586848379629</c:v>
                </c:pt>
                <c:pt idx="2215">
                  <c:v>45188.586849537038</c:v>
                </c:pt>
                <c:pt idx="2216">
                  <c:v>45188.586851851855</c:v>
                </c:pt>
                <c:pt idx="2217">
                  <c:v>45188.586854166671</c:v>
                </c:pt>
                <c:pt idx="2218">
                  <c:v>45188.586855324073</c:v>
                </c:pt>
                <c:pt idx="2219">
                  <c:v>45188.586857638889</c:v>
                </c:pt>
                <c:pt idx="2220">
                  <c:v>45188.586859953706</c:v>
                </c:pt>
                <c:pt idx="2221">
                  <c:v>45188.586861111107</c:v>
                </c:pt>
                <c:pt idx="2222">
                  <c:v>45188.586863425924</c:v>
                </c:pt>
                <c:pt idx="2223">
                  <c:v>45188.586864583332</c:v>
                </c:pt>
                <c:pt idx="2224">
                  <c:v>45188.586866898149</c:v>
                </c:pt>
                <c:pt idx="2225">
                  <c:v>45188.586869212959</c:v>
                </c:pt>
                <c:pt idx="2226">
                  <c:v>45188.586870370375</c:v>
                </c:pt>
                <c:pt idx="2227">
                  <c:v>45188.586872685184</c:v>
                </c:pt>
                <c:pt idx="2228">
                  <c:v>45188.586873842592</c:v>
                </c:pt>
                <c:pt idx="2229">
                  <c:v>45188.586876157409</c:v>
                </c:pt>
                <c:pt idx="2230">
                  <c:v>45188.586878472226</c:v>
                </c:pt>
                <c:pt idx="2231">
                  <c:v>45188.586879629627</c:v>
                </c:pt>
                <c:pt idx="2232">
                  <c:v>45188.586881944444</c:v>
                </c:pt>
                <c:pt idx="2233">
                  <c:v>45188.586884259261</c:v>
                </c:pt>
                <c:pt idx="2234">
                  <c:v>45188.586885416669</c:v>
                </c:pt>
                <c:pt idx="2235">
                  <c:v>45188.586887731479</c:v>
                </c:pt>
                <c:pt idx="2236">
                  <c:v>45188.586888888894</c:v>
                </c:pt>
                <c:pt idx="2237">
                  <c:v>45188.586891203704</c:v>
                </c:pt>
                <c:pt idx="2238">
                  <c:v>45188.586893518514</c:v>
                </c:pt>
                <c:pt idx="2239">
                  <c:v>45188.586894675929</c:v>
                </c:pt>
                <c:pt idx="2240">
                  <c:v>45188.586896990746</c:v>
                </c:pt>
                <c:pt idx="2241">
                  <c:v>45188.586899305556</c:v>
                </c:pt>
                <c:pt idx="2242">
                  <c:v>45188.586900462964</c:v>
                </c:pt>
                <c:pt idx="2243">
                  <c:v>45188.586902777781</c:v>
                </c:pt>
                <c:pt idx="2244">
                  <c:v>45188.58690509259</c:v>
                </c:pt>
                <c:pt idx="2245">
                  <c:v>45188.586906249999</c:v>
                </c:pt>
                <c:pt idx="2246">
                  <c:v>45188.586908564816</c:v>
                </c:pt>
                <c:pt idx="2247">
                  <c:v>45188.586909722224</c:v>
                </c:pt>
                <c:pt idx="2248">
                  <c:v>45188.586912037033</c:v>
                </c:pt>
                <c:pt idx="2249">
                  <c:v>45188.586913194449</c:v>
                </c:pt>
                <c:pt idx="2250">
                  <c:v>45188.586915509259</c:v>
                </c:pt>
                <c:pt idx="2251">
                  <c:v>45188.586917824075</c:v>
                </c:pt>
                <c:pt idx="2252">
                  <c:v>45188.586918981484</c:v>
                </c:pt>
                <c:pt idx="2253">
                  <c:v>45188.586921296301</c:v>
                </c:pt>
                <c:pt idx="2254">
                  <c:v>45188.586922453702</c:v>
                </c:pt>
                <c:pt idx="2255">
                  <c:v>45188.586924768519</c:v>
                </c:pt>
                <c:pt idx="2256">
                  <c:v>45188.586927083335</c:v>
                </c:pt>
                <c:pt idx="2257">
                  <c:v>45188.586928240737</c:v>
                </c:pt>
                <c:pt idx="2258">
                  <c:v>45188.586930555553</c:v>
                </c:pt>
                <c:pt idx="2259">
                  <c:v>45188.58693287037</c:v>
                </c:pt>
                <c:pt idx="2260">
                  <c:v>45188.586934027771</c:v>
                </c:pt>
                <c:pt idx="2261">
                  <c:v>45188.586936342588</c:v>
                </c:pt>
                <c:pt idx="2262">
                  <c:v>45188.586937500004</c:v>
                </c:pt>
                <c:pt idx="2263">
                  <c:v>45188.586939814813</c:v>
                </c:pt>
                <c:pt idx="2264">
                  <c:v>45188.58694212963</c:v>
                </c:pt>
                <c:pt idx="2265">
                  <c:v>45188.586943287039</c:v>
                </c:pt>
                <c:pt idx="2266">
                  <c:v>45188.586945601855</c:v>
                </c:pt>
                <c:pt idx="2267">
                  <c:v>45188.586946759257</c:v>
                </c:pt>
                <c:pt idx="2268">
                  <c:v>45188.586949074073</c:v>
                </c:pt>
                <c:pt idx="2269">
                  <c:v>45188.58695138889</c:v>
                </c:pt>
                <c:pt idx="2270">
                  <c:v>45188.586952546299</c:v>
                </c:pt>
                <c:pt idx="2271">
                  <c:v>45188.586954861108</c:v>
                </c:pt>
                <c:pt idx="2272">
                  <c:v>45188.586956018524</c:v>
                </c:pt>
                <c:pt idx="2273">
                  <c:v>45188.586958333333</c:v>
                </c:pt>
                <c:pt idx="2274">
                  <c:v>45188.58696064815</c:v>
                </c:pt>
                <c:pt idx="2275">
                  <c:v>45188.586961805559</c:v>
                </c:pt>
                <c:pt idx="2276">
                  <c:v>45188.586964120375</c:v>
                </c:pt>
                <c:pt idx="2277">
                  <c:v>45188.586966435185</c:v>
                </c:pt>
                <c:pt idx="2278">
                  <c:v>45188.586967592593</c:v>
                </c:pt>
                <c:pt idx="2279">
                  <c:v>45188.58696990741</c:v>
                </c:pt>
                <c:pt idx="2280">
                  <c:v>45188.586971064811</c:v>
                </c:pt>
                <c:pt idx="2281">
                  <c:v>45188.586973379628</c:v>
                </c:pt>
                <c:pt idx="2282">
                  <c:v>45188.586974537036</c:v>
                </c:pt>
                <c:pt idx="2283">
                  <c:v>45188.586976851846</c:v>
                </c:pt>
                <c:pt idx="2284">
                  <c:v>45188.586979166663</c:v>
                </c:pt>
                <c:pt idx="2285">
                  <c:v>45188.586980324071</c:v>
                </c:pt>
                <c:pt idx="2286">
                  <c:v>45188.586982638888</c:v>
                </c:pt>
                <c:pt idx="2287">
                  <c:v>45188.586984953705</c:v>
                </c:pt>
                <c:pt idx="2288">
                  <c:v>45188.586986111113</c:v>
                </c:pt>
                <c:pt idx="2289">
                  <c:v>45188.58698842593</c:v>
                </c:pt>
                <c:pt idx="2290">
                  <c:v>45188.586989583331</c:v>
                </c:pt>
                <c:pt idx="2291">
                  <c:v>45188.586991898148</c:v>
                </c:pt>
                <c:pt idx="2292">
                  <c:v>45188.586994212965</c:v>
                </c:pt>
                <c:pt idx="2293">
                  <c:v>45188.586995370373</c:v>
                </c:pt>
                <c:pt idx="2294">
                  <c:v>45188.586997685183</c:v>
                </c:pt>
                <c:pt idx="2295">
                  <c:v>45188.586998842598</c:v>
                </c:pt>
                <c:pt idx="2296">
                  <c:v>45188.587001157408</c:v>
                </c:pt>
                <c:pt idx="2297">
                  <c:v>45188.587003472217</c:v>
                </c:pt>
                <c:pt idx="2298">
                  <c:v>45188.587004629633</c:v>
                </c:pt>
                <c:pt idx="2299">
                  <c:v>45188.58700694445</c:v>
                </c:pt>
                <c:pt idx="2300">
                  <c:v>45188.587008101851</c:v>
                </c:pt>
                <c:pt idx="2301">
                  <c:v>45188.587010416668</c:v>
                </c:pt>
                <c:pt idx="2302">
                  <c:v>45188.587012731485</c:v>
                </c:pt>
                <c:pt idx="2303">
                  <c:v>45188.587013888886</c:v>
                </c:pt>
                <c:pt idx="2304">
                  <c:v>45188.587016203703</c:v>
                </c:pt>
                <c:pt idx="2305">
                  <c:v>45188.587017361111</c:v>
                </c:pt>
                <c:pt idx="2306">
                  <c:v>45188.587019675921</c:v>
                </c:pt>
                <c:pt idx="2307">
                  <c:v>45188.587021990737</c:v>
                </c:pt>
                <c:pt idx="2308">
                  <c:v>45188.587023148146</c:v>
                </c:pt>
                <c:pt idx="2309">
                  <c:v>45188.587025462963</c:v>
                </c:pt>
                <c:pt idx="2310">
                  <c:v>45188.587027777779</c:v>
                </c:pt>
                <c:pt idx="2311">
                  <c:v>45188.587028935188</c:v>
                </c:pt>
                <c:pt idx="2312">
                  <c:v>45188.587031250005</c:v>
                </c:pt>
                <c:pt idx="2313">
                  <c:v>45188.587033564814</c:v>
                </c:pt>
                <c:pt idx="2314">
                  <c:v>45188.587034722223</c:v>
                </c:pt>
                <c:pt idx="2315">
                  <c:v>45188.587037037039</c:v>
                </c:pt>
                <c:pt idx="2316">
                  <c:v>45188.587038194441</c:v>
                </c:pt>
                <c:pt idx="2317">
                  <c:v>45188.587040509257</c:v>
                </c:pt>
                <c:pt idx="2318">
                  <c:v>45188.587042824074</c:v>
                </c:pt>
                <c:pt idx="2319">
                  <c:v>45188.587043981475</c:v>
                </c:pt>
                <c:pt idx="2320">
                  <c:v>45188.587046296292</c:v>
                </c:pt>
                <c:pt idx="2321">
                  <c:v>45188.587048611109</c:v>
                </c:pt>
                <c:pt idx="2322">
                  <c:v>45188.587049768517</c:v>
                </c:pt>
                <c:pt idx="2323">
                  <c:v>45188.587052083334</c:v>
                </c:pt>
                <c:pt idx="2324">
                  <c:v>45188.587054398144</c:v>
                </c:pt>
                <c:pt idx="2325">
                  <c:v>45188.587055555559</c:v>
                </c:pt>
                <c:pt idx="2326">
                  <c:v>45188.587057870369</c:v>
                </c:pt>
                <c:pt idx="2327">
                  <c:v>45188.587059027777</c:v>
                </c:pt>
                <c:pt idx="2328">
                  <c:v>45188.587061342594</c:v>
                </c:pt>
                <c:pt idx="2329">
                  <c:v>45188.587062499995</c:v>
                </c:pt>
                <c:pt idx="2330">
                  <c:v>45188.587064814812</c:v>
                </c:pt>
                <c:pt idx="2331">
                  <c:v>45188.587067129629</c:v>
                </c:pt>
                <c:pt idx="2332">
                  <c:v>45188.587068287037</c:v>
                </c:pt>
                <c:pt idx="2333">
                  <c:v>45188.587070601854</c:v>
                </c:pt>
                <c:pt idx="2334">
                  <c:v>45188.587071759262</c:v>
                </c:pt>
                <c:pt idx="2335">
                  <c:v>45188.587074074079</c:v>
                </c:pt>
                <c:pt idx="2336">
                  <c:v>45188.587076388889</c:v>
                </c:pt>
                <c:pt idx="2337">
                  <c:v>45188.587077546297</c:v>
                </c:pt>
                <c:pt idx="2338">
                  <c:v>45188.587079861114</c:v>
                </c:pt>
                <c:pt idx="2339">
                  <c:v>45188.587081018515</c:v>
                </c:pt>
                <c:pt idx="2340">
                  <c:v>45188.587083333332</c:v>
                </c:pt>
                <c:pt idx="2341">
                  <c:v>45188.587085648149</c:v>
                </c:pt>
                <c:pt idx="2342">
                  <c:v>45188.58708680555</c:v>
                </c:pt>
                <c:pt idx="2343">
                  <c:v>45188.587089120367</c:v>
                </c:pt>
                <c:pt idx="2344">
                  <c:v>45188.587091435184</c:v>
                </c:pt>
                <c:pt idx="2345">
                  <c:v>45188.587092592592</c:v>
                </c:pt>
                <c:pt idx="2346">
                  <c:v>45188.587094907409</c:v>
                </c:pt>
                <c:pt idx="2347">
                  <c:v>45188.587096064817</c:v>
                </c:pt>
                <c:pt idx="2348">
                  <c:v>45188.587098379634</c:v>
                </c:pt>
                <c:pt idx="2349">
                  <c:v>45188.587099537035</c:v>
                </c:pt>
                <c:pt idx="2350">
                  <c:v>45188.587101851852</c:v>
                </c:pt>
                <c:pt idx="2351">
                  <c:v>45188.58710300926</c:v>
                </c:pt>
                <c:pt idx="2352">
                  <c:v>45188.58710532407</c:v>
                </c:pt>
                <c:pt idx="2353">
                  <c:v>45188.587107638887</c:v>
                </c:pt>
                <c:pt idx="2354">
                  <c:v>45188.587108796295</c:v>
                </c:pt>
                <c:pt idx="2355">
                  <c:v>45188.587111111112</c:v>
                </c:pt>
                <c:pt idx="2356">
                  <c:v>45188.58711226852</c:v>
                </c:pt>
                <c:pt idx="2357">
                  <c:v>45188.587114583337</c:v>
                </c:pt>
                <c:pt idx="2358">
                  <c:v>45188.587116898154</c:v>
                </c:pt>
                <c:pt idx="2359">
                  <c:v>45188.587118055555</c:v>
                </c:pt>
                <c:pt idx="2360">
                  <c:v>45188.587120370372</c:v>
                </c:pt>
                <c:pt idx="2361">
                  <c:v>45188.587121527773</c:v>
                </c:pt>
                <c:pt idx="2362">
                  <c:v>45188.58712384259</c:v>
                </c:pt>
                <c:pt idx="2363">
                  <c:v>45188.587124999998</c:v>
                </c:pt>
                <c:pt idx="2364">
                  <c:v>45188.587127314815</c:v>
                </c:pt>
                <c:pt idx="2365">
                  <c:v>45188.587129629625</c:v>
                </c:pt>
                <c:pt idx="2366">
                  <c:v>45188.58713078704</c:v>
                </c:pt>
                <c:pt idx="2367">
                  <c:v>45188.58713310185</c:v>
                </c:pt>
                <c:pt idx="2368">
                  <c:v>45188.587134259258</c:v>
                </c:pt>
                <c:pt idx="2369">
                  <c:v>45188.587136574075</c:v>
                </c:pt>
                <c:pt idx="2370">
                  <c:v>45188.587138888892</c:v>
                </c:pt>
                <c:pt idx="2371">
                  <c:v>45188.587140046293</c:v>
                </c:pt>
                <c:pt idx="2372">
                  <c:v>45188.58714236111</c:v>
                </c:pt>
                <c:pt idx="2373">
                  <c:v>45188.587143518518</c:v>
                </c:pt>
                <c:pt idx="2374">
                  <c:v>45188.587145833335</c:v>
                </c:pt>
                <c:pt idx="2375">
                  <c:v>45188.587148148144</c:v>
                </c:pt>
                <c:pt idx="2376">
                  <c:v>45188.58714930556</c:v>
                </c:pt>
                <c:pt idx="2377">
                  <c:v>45188.58715162037</c:v>
                </c:pt>
                <c:pt idx="2378">
                  <c:v>45188.587153935179</c:v>
                </c:pt>
                <c:pt idx="2379">
                  <c:v>45188.587155092595</c:v>
                </c:pt>
                <c:pt idx="2380">
                  <c:v>45188.587157407412</c:v>
                </c:pt>
                <c:pt idx="2381">
                  <c:v>45188.587158564813</c:v>
                </c:pt>
                <c:pt idx="2382">
                  <c:v>45188.58716087963</c:v>
                </c:pt>
                <c:pt idx="2383">
                  <c:v>45188.587163194446</c:v>
                </c:pt>
                <c:pt idx="2384">
                  <c:v>45188.587164351848</c:v>
                </c:pt>
                <c:pt idx="2385">
                  <c:v>45188.587166666664</c:v>
                </c:pt>
                <c:pt idx="2386">
                  <c:v>45188.587168981481</c:v>
                </c:pt>
                <c:pt idx="2387">
                  <c:v>45188.58717013889</c:v>
                </c:pt>
                <c:pt idx="2388">
                  <c:v>45188.587172453699</c:v>
                </c:pt>
                <c:pt idx="2389">
                  <c:v>45188.587173611115</c:v>
                </c:pt>
                <c:pt idx="2390">
                  <c:v>45188.587175925924</c:v>
                </c:pt>
                <c:pt idx="2391">
                  <c:v>45188.587178240741</c:v>
                </c:pt>
                <c:pt idx="2392">
                  <c:v>45188.58717939815</c:v>
                </c:pt>
                <c:pt idx="2393">
                  <c:v>45188.587181712966</c:v>
                </c:pt>
                <c:pt idx="2394">
                  <c:v>45188.587182870368</c:v>
                </c:pt>
                <c:pt idx="2395">
                  <c:v>45188.587185185184</c:v>
                </c:pt>
                <c:pt idx="2396">
                  <c:v>45188.587187500001</c:v>
                </c:pt>
                <c:pt idx="2397">
                  <c:v>45188.587188657402</c:v>
                </c:pt>
                <c:pt idx="2398">
                  <c:v>45188.587190972219</c:v>
                </c:pt>
                <c:pt idx="2399">
                  <c:v>45188.587192129635</c:v>
                </c:pt>
                <c:pt idx="2400">
                  <c:v>45188.587194444444</c:v>
                </c:pt>
                <c:pt idx="2401">
                  <c:v>45188.587196759254</c:v>
                </c:pt>
                <c:pt idx="2402">
                  <c:v>45188.58719791667</c:v>
                </c:pt>
                <c:pt idx="2403">
                  <c:v>45188.587200231479</c:v>
                </c:pt>
                <c:pt idx="2404">
                  <c:v>45188.587201388887</c:v>
                </c:pt>
                <c:pt idx="2405">
                  <c:v>45188.587203703704</c:v>
                </c:pt>
                <c:pt idx="2406">
                  <c:v>45188.587206018521</c:v>
                </c:pt>
                <c:pt idx="2407">
                  <c:v>45188.587207175922</c:v>
                </c:pt>
                <c:pt idx="2408">
                  <c:v>45188.587209490739</c:v>
                </c:pt>
                <c:pt idx="2409">
                  <c:v>45188.587211805556</c:v>
                </c:pt>
                <c:pt idx="2410">
                  <c:v>45188.587212962964</c:v>
                </c:pt>
                <c:pt idx="2411">
                  <c:v>45188.587215277774</c:v>
                </c:pt>
                <c:pt idx="2412">
                  <c:v>45188.587216435189</c:v>
                </c:pt>
                <c:pt idx="2413">
                  <c:v>45188.587218749999</c:v>
                </c:pt>
                <c:pt idx="2414">
                  <c:v>45188.587221064816</c:v>
                </c:pt>
                <c:pt idx="2415">
                  <c:v>45188.587222222224</c:v>
                </c:pt>
                <c:pt idx="2416">
                  <c:v>45188.587224537041</c:v>
                </c:pt>
                <c:pt idx="2417">
                  <c:v>45188.587225694442</c:v>
                </c:pt>
                <c:pt idx="2418">
                  <c:v>45188.587228009259</c:v>
                </c:pt>
                <c:pt idx="2419">
                  <c:v>45188.58722916666</c:v>
                </c:pt>
                <c:pt idx="2420">
                  <c:v>45188.587231481477</c:v>
                </c:pt>
                <c:pt idx="2421">
                  <c:v>45188.587233796294</c:v>
                </c:pt>
                <c:pt idx="2422">
                  <c:v>45188.587234953702</c:v>
                </c:pt>
                <c:pt idx="2423">
                  <c:v>45188.587237268519</c:v>
                </c:pt>
                <c:pt idx="2424">
                  <c:v>45188.587238425927</c:v>
                </c:pt>
                <c:pt idx="2425">
                  <c:v>45188.587240740744</c:v>
                </c:pt>
                <c:pt idx="2426">
                  <c:v>45188.587243055554</c:v>
                </c:pt>
                <c:pt idx="2427">
                  <c:v>45188.587244212962</c:v>
                </c:pt>
                <c:pt idx="2428">
                  <c:v>45188.587246527779</c:v>
                </c:pt>
                <c:pt idx="2429">
                  <c:v>45188.587247685187</c:v>
                </c:pt>
                <c:pt idx="2430">
                  <c:v>45188.587249999997</c:v>
                </c:pt>
                <c:pt idx="2431">
                  <c:v>45188.587252314814</c:v>
                </c:pt>
                <c:pt idx="2432">
                  <c:v>45188.587253472222</c:v>
                </c:pt>
                <c:pt idx="2433">
                  <c:v>45188.587255787039</c:v>
                </c:pt>
                <c:pt idx="2434">
                  <c:v>45188.587256944447</c:v>
                </c:pt>
                <c:pt idx="2435">
                  <c:v>45188.587259259264</c:v>
                </c:pt>
                <c:pt idx="2436">
                  <c:v>45188.587261574074</c:v>
                </c:pt>
                <c:pt idx="2437">
                  <c:v>45188.587262731482</c:v>
                </c:pt>
                <c:pt idx="2438">
                  <c:v>45188.587265046299</c:v>
                </c:pt>
                <c:pt idx="2439">
                  <c:v>45188.5872662037</c:v>
                </c:pt>
                <c:pt idx="2440">
                  <c:v>45188.587268518517</c:v>
                </c:pt>
                <c:pt idx="2441">
                  <c:v>45188.587269675925</c:v>
                </c:pt>
                <c:pt idx="2442">
                  <c:v>45188.587271990735</c:v>
                </c:pt>
                <c:pt idx="2443">
                  <c:v>45188.587274305552</c:v>
                </c:pt>
                <c:pt idx="2444">
                  <c:v>45188.587275462967</c:v>
                </c:pt>
                <c:pt idx="2445">
                  <c:v>45188.587277777777</c:v>
                </c:pt>
                <c:pt idx="2446">
                  <c:v>45188.587278935185</c:v>
                </c:pt>
                <c:pt idx="2447">
                  <c:v>45188.587281250002</c:v>
                </c:pt>
                <c:pt idx="2448">
                  <c:v>45188.587282407403</c:v>
                </c:pt>
                <c:pt idx="2449">
                  <c:v>45188.58728472222</c:v>
                </c:pt>
                <c:pt idx="2450">
                  <c:v>45188.587287037037</c:v>
                </c:pt>
                <c:pt idx="2451">
                  <c:v>45188.587288194445</c:v>
                </c:pt>
                <c:pt idx="2452">
                  <c:v>45188.587290509262</c:v>
                </c:pt>
                <c:pt idx="2453">
                  <c:v>45188.587292824071</c:v>
                </c:pt>
                <c:pt idx="2454">
                  <c:v>45188.587293981487</c:v>
                </c:pt>
                <c:pt idx="2455">
                  <c:v>45188.587296296297</c:v>
                </c:pt>
                <c:pt idx="2456">
                  <c:v>45188.587297453705</c:v>
                </c:pt>
                <c:pt idx="2457">
                  <c:v>45188.587299768522</c:v>
                </c:pt>
                <c:pt idx="2458">
                  <c:v>45188.587302083339</c:v>
                </c:pt>
                <c:pt idx="2459">
                  <c:v>45188.58730324074</c:v>
                </c:pt>
                <c:pt idx="2460">
                  <c:v>45188.587305555557</c:v>
                </c:pt>
                <c:pt idx="2461">
                  <c:v>45188.587306712958</c:v>
                </c:pt>
                <c:pt idx="2462">
                  <c:v>45188.587309027775</c:v>
                </c:pt>
                <c:pt idx="2463">
                  <c:v>45188.587311342591</c:v>
                </c:pt>
                <c:pt idx="2464">
                  <c:v>45188.5873125</c:v>
                </c:pt>
                <c:pt idx="2465">
                  <c:v>45188.587314814809</c:v>
                </c:pt>
                <c:pt idx="2466">
                  <c:v>45188.587315972225</c:v>
                </c:pt>
                <c:pt idx="2467">
                  <c:v>45188.587318287042</c:v>
                </c:pt>
                <c:pt idx="2468">
                  <c:v>45188.587319444443</c:v>
                </c:pt>
                <c:pt idx="2469">
                  <c:v>45188.58732175926</c:v>
                </c:pt>
                <c:pt idx="2470">
                  <c:v>45188.587324074077</c:v>
                </c:pt>
                <c:pt idx="2471">
                  <c:v>45188.587325231478</c:v>
                </c:pt>
                <c:pt idx="2472">
                  <c:v>45188.587327546295</c:v>
                </c:pt>
                <c:pt idx="2473">
                  <c:v>45188.587328703703</c:v>
                </c:pt>
                <c:pt idx="2474">
                  <c:v>45188.58733101852</c:v>
                </c:pt>
                <c:pt idx="2475">
                  <c:v>45188.587333333329</c:v>
                </c:pt>
                <c:pt idx="2476">
                  <c:v>45188.587334490745</c:v>
                </c:pt>
                <c:pt idx="2477">
                  <c:v>45188.587336805562</c:v>
                </c:pt>
                <c:pt idx="2478">
                  <c:v>45188.587337962963</c:v>
                </c:pt>
                <c:pt idx="2479">
                  <c:v>45188.58734027778</c:v>
                </c:pt>
                <c:pt idx="2480">
                  <c:v>45188.587342592597</c:v>
                </c:pt>
                <c:pt idx="2481">
                  <c:v>45188.587343749998</c:v>
                </c:pt>
                <c:pt idx="2482">
                  <c:v>45188.587346064814</c:v>
                </c:pt>
                <c:pt idx="2483">
                  <c:v>45188.587347222223</c:v>
                </c:pt>
                <c:pt idx="2484">
                  <c:v>45188.587349537032</c:v>
                </c:pt>
                <c:pt idx="2485">
                  <c:v>45188.587351851849</c:v>
                </c:pt>
                <c:pt idx="2486">
                  <c:v>45188.587353009258</c:v>
                </c:pt>
                <c:pt idx="2487">
                  <c:v>45188.587355324074</c:v>
                </c:pt>
                <c:pt idx="2488">
                  <c:v>45188.587357638884</c:v>
                </c:pt>
                <c:pt idx="2489">
                  <c:v>45188.5873587963</c:v>
                </c:pt>
                <c:pt idx="2490">
                  <c:v>45188.587361111116</c:v>
                </c:pt>
                <c:pt idx="2491">
                  <c:v>45188.587362268518</c:v>
                </c:pt>
                <c:pt idx="2492">
                  <c:v>45188.587364583334</c:v>
                </c:pt>
                <c:pt idx="2493">
                  <c:v>45188.587366898151</c:v>
                </c:pt>
                <c:pt idx="2494">
                  <c:v>45188.587368055552</c:v>
                </c:pt>
                <c:pt idx="2495">
                  <c:v>45188.587370370369</c:v>
                </c:pt>
                <c:pt idx="2496">
                  <c:v>45188.587371527778</c:v>
                </c:pt>
                <c:pt idx="2497">
                  <c:v>45188.587373842587</c:v>
                </c:pt>
                <c:pt idx="2498">
                  <c:v>45188.587376157404</c:v>
                </c:pt>
                <c:pt idx="2499">
                  <c:v>45188.58737731482</c:v>
                </c:pt>
                <c:pt idx="2500">
                  <c:v>45188.587379629629</c:v>
                </c:pt>
                <c:pt idx="2501">
                  <c:v>45188.587381944439</c:v>
                </c:pt>
                <c:pt idx="2502">
                  <c:v>45188.587383101854</c:v>
                </c:pt>
                <c:pt idx="2503">
                  <c:v>45188.587385416664</c:v>
                </c:pt>
                <c:pt idx="2504">
                  <c:v>45188.587387731481</c:v>
                </c:pt>
                <c:pt idx="2505">
                  <c:v>45188.587388888889</c:v>
                </c:pt>
                <c:pt idx="2506">
                  <c:v>45188.587391203706</c:v>
                </c:pt>
                <c:pt idx="2507">
                  <c:v>45188.587393518523</c:v>
                </c:pt>
                <c:pt idx="2508">
                  <c:v>45188.587394675924</c:v>
                </c:pt>
                <c:pt idx="2509">
                  <c:v>45188.587396990741</c:v>
                </c:pt>
                <c:pt idx="2510">
                  <c:v>45188.587399305557</c:v>
                </c:pt>
                <c:pt idx="2511">
                  <c:v>45188.587400462959</c:v>
                </c:pt>
                <c:pt idx="2512">
                  <c:v>45188.587402777775</c:v>
                </c:pt>
                <c:pt idx="2513">
                  <c:v>45188.587405092592</c:v>
                </c:pt>
                <c:pt idx="2514">
                  <c:v>45188.587406250001</c:v>
                </c:pt>
                <c:pt idx="2515">
                  <c:v>45188.58740856481</c:v>
                </c:pt>
                <c:pt idx="2516">
                  <c:v>45188.587409722226</c:v>
                </c:pt>
                <c:pt idx="2517">
                  <c:v>45188.587412037043</c:v>
                </c:pt>
                <c:pt idx="2518">
                  <c:v>45188.587413194444</c:v>
                </c:pt>
                <c:pt idx="2519">
                  <c:v>45188.587415509261</c:v>
                </c:pt>
                <c:pt idx="2520">
                  <c:v>45188.587416666662</c:v>
                </c:pt>
                <c:pt idx="2521">
                  <c:v>45188.587418981479</c:v>
                </c:pt>
                <c:pt idx="2522">
                  <c:v>45188.587421296295</c:v>
                </c:pt>
                <c:pt idx="2523">
                  <c:v>45188.587422453704</c:v>
                </c:pt>
                <c:pt idx="2524">
                  <c:v>45188.587424768513</c:v>
                </c:pt>
                <c:pt idx="2525">
                  <c:v>45188.58742708333</c:v>
                </c:pt>
                <c:pt idx="2526">
                  <c:v>45188.587428240739</c:v>
                </c:pt>
                <c:pt idx="2527">
                  <c:v>45188.587430555555</c:v>
                </c:pt>
                <c:pt idx="2528">
                  <c:v>45188.587431712964</c:v>
                </c:pt>
                <c:pt idx="2529">
                  <c:v>45188.587434027781</c:v>
                </c:pt>
                <c:pt idx="2530">
                  <c:v>45188.587436342597</c:v>
                </c:pt>
                <c:pt idx="2531">
                  <c:v>45188.587437499998</c:v>
                </c:pt>
                <c:pt idx="2532">
                  <c:v>45188.587439814815</c:v>
                </c:pt>
                <c:pt idx="2533">
                  <c:v>45188.587442129632</c:v>
                </c:pt>
                <c:pt idx="2534">
                  <c:v>45188.587443287033</c:v>
                </c:pt>
                <c:pt idx="2535">
                  <c:v>45188.58744560185</c:v>
                </c:pt>
                <c:pt idx="2536">
                  <c:v>45188.587446759266</c:v>
                </c:pt>
                <c:pt idx="2537">
                  <c:v>45188.587449074068</c:v>
                </c:pt>
                <c:pt idx="2538">
                  <c:v>45188.587451388885</c:v>
                </c:pt>
                <c:pt idx="2539">
                  <c:v>45188.5874525463</c:v>
                </c:pt>
                <c:pt idx="2540">
                  <c:v>45188.58745486111</c:v>
                </c:pt>
                <c:pt idx="2541">
                  <c:v>45188.587457175927</c:v>
                </c:pt>
                <c:pt idx="2542">
                  <c:v>45188.587458333335</c:v>
                </c:pt>
                <c:pt idx="2543">
                  <c:v>45188.587460648152</c:v>
                </c:pt>
                <c:pt idx="2544">
                  <c:v>45188.587462962962</c:v>
                </c:pt>
                <c:pt idx="2545">
                  <c:v>45188.58746412037</c:v>
                </c:pt>
                <c:pt idx="2546">
                  <c:v>45188.587466435187</c:v>
                </c:pt>
                <c:pt idx="2547">
                  <c:v>45188.587467592588</c:v>
                </c:pt>
                <c:pt idx="2548">
                  <c:v>45188.587469907405</c:v>
                </c:pt>
                <c:pt idx="2549">
                  <c:v>45188.587472222222</c:v>
                </c:pt>
                <c:pt idx="2550">
                  <c:v>45188.58747337963</c:v>
                </c:pt>
                <c:pt idx="2551">
                  <c:v>45188.587475694447</c:v>
                </c:pt>
                <c:pt idx="2552">
                  <c:v>45188.587476851855</c:v>
                </c:pt>
                <c:pt idx="2553">
                  <c:v>45188.587479166672</c:v>
                </c:pt>
                <c:pt idx="2554">
                  <c:v>45188.587481481482</c:v>
                </c:pt>
                <c:pt idx="2555">
                  <c:v>45188.58748263889</c:v>
                </c:pt>
                <c:pt idx="2556">
                  <c:v>45188.587484953707</c:v>
                </c:pt>
                <c:pt idx="2557">
                  <c:v>45188.587487268524</c:v>
                </c:pt>
                <c:pt idx="2558">
                  <c:v>45188.587488425925</c:v>
                </c:pt>
                <c:pt idx="2559">
                  <c:v>45188.587490740741</c:v>
                </c:pt>
                <c:pt idx="2560">
                  <c:v>45188.587491898143</c:v>
                </c:pt>
                <c:pt idx="2561">
                  <c:v>45188.587494212959</c:v>
                </c:pt>
                <c:pt idx="2562">
                  <c:v>45188.587496527776</c:v>
                </c:pt>
                <c:pt idx="2563">
                  <c:v>45188.587497685185</c:v>
                </c:pt>
                <c:pt idx="2564">
                  <c:v>45188.587500000001</c:v>
                </c:pt>
                <c:pt idx="2565">
                  <c:v>45188.587502314811</c:v>
                </c:pt>
                <c:pt idx="2566">
                  <c:v>45188.587503472227</c:v>
                </c:pt>
                <c:pt idx="2567">
                  <c:v>45188.587505787036</c:v>
                </c:pt>
                <c:pt idx="2568">
                  <c:v>45188.587506944445</c:v>
                </c:pt>
                <c:pt idx="2569">
                  <c:v>45188.587509259261</c:v>
                </c:pt>
                <c:pt idx="2570">
                  <c:v>45188.587511574078</c:v>
                </c:pt>
                <c:pt idx="2571">
                  <c:v>45188.587512731479</c:v>
                </c:pt>
                <c:pt idx="2572">
                  <c:v>45188.587515046296</c:v>
                </c:pt>
                <c:pt idx="2573">
                  <c:v>45188.587516203705</c:v>
                </c:pt>
                <c:pt idx="2574">
                  <c:v>45188.587518518514</c:v>
                </c:pt>
                <c:pt idx="2575">
                  <c:v>45188.587520833331</c:v>
                </c:pt>
                <c:pt idx="2576">
                  <c:v>45188.587521990747</c:v>
                </c:pt>
                <c:pt idx="2577">
                  <c:v>45188.587524305556</c:v>
                </c:pt>
                <c:pt idx="2578">
                  <c:v>45188.587525462965</c:v>
                </c:pt>
                <c:pt idx="2579">
                  <c:v>45188.587527777781</c:v>
                </c:pt>
                <c:pt idx="2580">
                  <c:v>45188.587530092591</c:v>
                </c:pt>
                <c:pt idx="2581">
                  <c:v>45188.587531249999</c:v>
                </c:pt>
                <c:pt idx="2582">
                  <c:v>45188.587533564816</c:v>
                </c:pt>
                <c:pt idx="2583">
                  <c:v>45188.587535879633</c:v>
                </c:pt>
                <c:pt idx="2584">
                  <c:v>45188.587537037034</c:v>
                </c:pt>
                <c:pt idx="2585">
                  <c:v>45188.587539351851</c:v>
                </c:pt>
                <c:pt idx="2586">
                  <c:v>45188.587540509259</c:v>
                </c:pt>
                <c:pt idx="2587">
                  <c:v>45188.587542824076</c:v>
                </c:pt>
                <c:pt idx="2588">
                  <c:v>45188.587545138886</c:v>
                </c:pt>
                <c:pt idx="2589">
                  <c:v>45188.587546296301</c:v>
                </c:pt>
                <c:pt idx="2590">
                  <c:v>45188.587548611111</c:v>
                </c:pt>
                <c:pt idx="2591">
                  <c:v>45188.587549768519</c:v>
                </c:pt>
                <c:pt idx="2592">
                  <c:v>45188.587552083336</c:v>
                </c:pt>
                <c:pt idx="2593">
                  <c:v>45188.587554398153</c:v>
                </c:pt>
                <c:pt idx="2594">
                  <c:v>45188.587555555554</c:v>
                </c:pt>
                <c:pt idx="2595">
                  <c:v>45188.587557870371</c:v>
                </c:pt>
                <c:pt idx="2596">
                  <c:v>45188.587559027772</c:v>
                </c:pt>
                <c:pt idx="2597">
                  <c:v>45188.587561342589</c:v>
                </c:pt>
                <c:pt idx="2598">
                  <c:v>45188.587562500004</c:v>
                </c:pt>
                <c:pt idx="2599">
                  <c:v>45188.587564814814</c:v>
                </c:pt>
                <c:pt idx="2600">
                  <c:v>45188.587567129631</c:v>
                </c:pt>
                <c:pt idx="2601">
                  <c:v>45188.587568287039</c:v>
                </c:pt>
                <c:pt idx="2602">
                  <c:v>45188.587570601856</c:v>
                </c:pt>
                <c:pt idx="2603">
                  <c:v>45188.587572916666</c:v>
                </c:pt>
                <c:pt idx="2604">
                  <c:v>45188.587574074074</c:v>
                </c:pt>
                <c:pt idx="2605">
                  <c:v>45188.587576388891</c:v>
                </c:pt>
                <c:pt idx="2606">
                  <c:v>45188.587578703708</c:v>
                </c:pt>
                <c:pt idx="2607">
                  <c:v>45188.587579861109</c:v>
                </c:pt>
                <c:pt idx="2608">
                  <c:v>45188.587582175925</c:v>
                </c:pt>
                <c:pt idx="2609">
                  <c:v>45188.587584490742</c:v>
                </c:pt>
                <c:pt idx="2610">
                  <c:v>45188.587585648151</c:v>
                </c:pt>
                <c:pt idx="2611">
                  <c:v>45188.58758796296</c:v>
                </c:pt>
                <c:pt idx="2612">
                  <c:v>45188.587589120376</c:v>
                </c:pt>
                <c:pt idx="2613">
                  <c:v>45188.587591435185</c:v>
                </c:pt>
                <c:pt idx="2614">
                  <c:v>45188.587593749995</c:v>
                </c:pt>
                <c:pt idx="2615">
                  <c:v>45188.587594907411</c:v>
                </c:pt>
                <c:pt idx="2616">
                  <c:v>45188.587597222227</c:v>
                </c:pt>
                <c:pt idx="2617">
                  <c:v>45188.587598379629</c:v>
                </c:pt>
                <c:pt idx="2618">
                  <c:v>45188.587600694445</c:v>
                </c:pt>
                <c:pt idx="2619">
                  <c:v>45188.587603009262</c:v>
                </c:pt>
                <c:pt idx="2620">
                  <c:v>45188.587604166663</c:v>
                </c:pt>
                <c:pt idx="2621">
                  <c:v>45188.58760648148</c:v>
                </c:pt>
                <c:pt idx="2622">
                  <c:v>45188.587608796297</c:v>
                </c:pt>
                <c:pt idx="2623">
                  <c:v>45188.587609953705</c:v>
                </c:pt>
                <c:pt idx="2624">
                  <c:v>45188.587612268515</c:v>
                </c:pt>
                <c:pt idx="2625">
                  <c:v>45188.587613425931</c:v>
                </c:pt>
                <c:pt idx="2626">
                  <c:v>45188.58761574074</c:v>
                </c:pt>
                <c:pt idx="2627">
                  <c:v>45188.587618055557</c:v>
                </c:pt>
                <c:pt idx="2628">
                  <c:v>45188.587619212965</c:v>
                </c:pt>
                <c:pt idx="2629">
                  <c:v>45188.587621527782</c:v>
                </c:pt>
                <c:pt idx="2630">
                  <c:v>45188.587622685183</c:v>
                </c:pt>
                <c:pt idx="2631">
                  <c:v>45188.587625</c:v>
                </c:pt>
                <c:pt idx="2632">
                  <c:v>45188.587627314817</c:v>
                </c:pt>
                <c:pt idx="2633">
                  <c:v>45188.587628472218</c:v>
                </c:pt>
                <c:pt idx="2634">
                  <c:v>45188.587630787035</c:v>
                </c:pt>
                <c:pt idx="2635">
                  <c:v>45188.587631944451</c:v>
                </c:pt>
                <c:pt idx="2636">
                  <c:v>45188.587634259253</c:v>
                </c:pt>
                <c:pt idx="2637">
                  <c:v>45188.58763657407</c:v>
                </c:pt>
                <c:pt idx="2638">
                  <c:v>45188.587637731485</c:v>
                </c:pt>
                <c:pt idx="2639">
                  <c:v>45188.587640046295</c:v>
                </c:pt>
                <c:pt idx="2640">
                  <c:v>45188.587641203703</c:v>
                </c:pt>
                <c:pt idx="2641">
                  <c:v>45188.58764351852</c:v>
                </c:pt>
                <c:pt idx="2642">
                  <c:v>45188.587644675921</c:v>
                </c:pt>
                <c:pt idx="2643">
                  <c:v>45188.587646990738</c:v>
                </c:pt>
                <c:pt idx="2644">
                  <c:v>45188.587649305555</c:v>
                </c:pt>
                <c:pt idx="2645">
                  <c:v>45188.587650462963</c:v>
                </c:pt>
                <c:pt idx="2646">
                  <c:v>45188.58765277778</c:v>
                </c:pt>
                <c:pt idx="2647">
                  <c:v>45188.58765509259</c:v>
                </c:pt>
                <c:pt idx="2648">
                  <c:v>45188.587656250005</c:v>
                </c:pt>
                <c:pt idx="2649">
                  <c:v>45188.587658564815</c:v>
                </c:pt>
                <c:pt idx="2650">
                  <c:v>45188.587659722223</c:v>
                </c:pt>
                <c:pt idx="2651">
                  <c:v>45188.58766203704</c:v>
                </c:pt>
                <c:pt idx="2652">
                  <c:v>45188.587664351857</c:v>
                </c:pt>
                <c:pt idx="2653">
                  <c:v>45188.587665509258</c:v>
                </c:pt>
                <c:pt idx="2654">
                  <c:v>45188.587667824075</c:v>
                </c:pt>
                <c:pt idx="2655">
                  <c:v>45188.587668981476</c:v>
                </c:pt>
                <c:pt idx="2656">
                  <c:v>45188.587671296293</c:v>
                </c:pt>
                <c:pt idx="2657">
                  <c:v>45188.587673611109</c:v>
                </c:pt>
                <c:pt idx="2658">
                  <c:v>45188.587674768518</c:v>
                </c:pt>
                <c:pt idx="2659">
                  <c:v>45188.587677083327</c:v>
                </c:pt>
                <c:pt idx="2660">
                  <c:v>45188.587678240743</c:v>
                </c:pt>
                <c:pt idx="2661">
                  <c:v>45188.587680555553</c:v>
                </c:pt>
                <c:pt idx="2662">
                  <c:v>45188.587682870369</c:v>
                </c:pt>
                <c:pt idx="2663">
                  <c:v>45188.587684027778</c:v>
                </c:pt>
                <c:pt idx="2664">
                  <c:v>45188.587686342595</c:v>
                </c:pt>
                <c:pt idx="2665">
                  <c:v>45188.587687499996</c:v>
                </c:pt>
                <c:pt idx="2666">
                  <c:v>45188.587689814813</c:v>
                </c:pt>
                <c:pt idx="2667">
                  <c:v>45188.587692129629</c:v>
                </c:pt>
                <c:pt idx="2668">
                  <c:v>45188.587693287038</c:v>
                </c:pt>
                <c:pt idx="2669">
                  <c:v>45188.587695601855</c:v>
                </c:pt>
                <c:pt idx="2670">
                  <c:v>45188.587697916664</c:v>
                </c:pt>
                <c:pt idx="2671">
                  <c:v>45188.58769907408</c:v>
                </c:pt>
                <c:pt idx="2672">
                  <c:v>45188.587701388889</c:v>
                </c:pt>
                <c:pt idx="2673">
                  <c:v>45188.587703703699</c:v>
                </c:pt>
                <c:pt idx="2674">
                  <c:v>45188.587704861115</c:v>
                </c:pt>
                <c:pt idx="2675">
                  <c:v>45188.587707175931</c:v>
                </c:pt>
                <c:pt idx="2676">
                  <c:v>45188.587708333333</c:v>
                </c:pt>
                <c:pt idx="2677">
                  <c:v>45188.587710648149</c:v>
                </c:pt>
                <c:pt idx="2678">
                  <c:v>45188.587712962966</c:v>
                </c:pt>
                <c:pt idx="2679">
                  <c:v>45188.587714120367</c:v>
                </c:pt>
                <c:pt idx="2680">
                  <c:v>45188.587716435184</c:v>
                </c:pt>
                <c:pt idx="2681">
                  <c:v>45188.587717592593</c:v>
                </c:pt>
                <c:pt idx="2682">
                  <c:v>45188.587719907402</c:v>
                </c:pt>
                <c:pt idx="2683">
                  <c:v>45188.587722222219</c:v>
                </c:pt>
                <c:pt idx="2684">
                  <c:v>45188.587723379627</c:v>
                </c:pt>
                <c:pt idx="2685">
                  <c:v>45188.587725694444</c:v>
                </c:pt>
                <c:pt idx="2686">
                  <c:v>45188.587728009261</c:v>
                </c:pt>
                <c:pt idx="2687">
                  <c:v>45188.587729166669</c:v>
                </c:pt>
                <c:pt idx="2688">
                  <c:v>45188.587731481486</c:v>
                </c:pt>
                <c:pt idx="2689">
                  <c:v>45188.587733796296</c:v>
                </c:pt>
                <c:pt idx="2690">
                  <c:v>45188.587734953704</c:v>
                </c:pt>
                <c:pt idx="2691">
                  <c:v>45188.587737268521</c:v>
                </c:pt>
                <c:pt idx="2692">
                  <c:v>45188.587738425922</c:v>
                </c:pt>
                <c:pt idx="2693">
                  <c:v>45188.587740740739</c:v>
                </c:pt>
                <c:pt idx="2694">
                  <c:v>45188.587743055556</c:v>
                </c:pt>
                <c:pt idx="2695">
                  <c:v>45188.587744212957</c:v>
                </c:pt>
                <c:pt idx="2696">
                  <c:v>45188.587746527774</c:v>
                </c:pt>
                <c:pt idx="2697">
                  <c:v>45188.58774884259</c:v>
                </c:pt>
                <c:pt idx="2698">
                  <c:v>45188.587749999999</c:v>
                </c:pt>
                <c:pt idx="2699">
                  <c:v>45188.587752314816</c:v>
                </c:pt>
                <c:pt idx="2700">
                  <c:v>45188.587753472224</c:v>
                </c:pt>
                <c:pt idx="2701">
                  <c:v>45188.587755787041</c:v>
                </c:pt>
                <c:pt idx="2702">
                  <c:v>45188.58775810185</c:v>
                </c:pt>
                <c:pt idx="2703">
                  <c:v>45188.587759259259</c:v>
                </c:pt>
                <c:pt idx="2704">
                  <c:v>45188.587761574076</c:v>
                </c:pt>
                <c:pt idx="2705">
                  <c:v>45188.587763888892</c:v>
                </c:pt>
                <c:pt idx="2706">
                  <c:v>45188.587765046293</c:v>
                </c:pt>
                <c:pt idx="2707">
                  <c:v>45188.58776736111</c:v>
                </c:pt>
                <c:pt idx="2708">
                  <c:v>45188.587768518519</c:v>
                </c:pt>
                <c:pt idx="2709">
                  <c:v>45188.587770833336</c:v>
                </c:pt>
                <c:pt idx="2710">
                  <c:v>45188.587771990744</c:v>
                </c:pt>
                <c:pt idx="2711">
                  <c:v>45188.587774305561</c:v>
                </c:pt>
                <c:pt idx="2712">
                  <c:v>45188.58777662037</c:v>
                </c:pt>
                <c:pt idx="2713">
                  <c:v>45188.587777777779</c:v>
                </c:pt>
                <c:pt idx="2714">
                  <c:v>45188.587780092595</c:v>
                </c:pt>
                <c:pt idx="2715">
                  <c:v>45188.587781249997</c:v>
                </c:pt>
                <c:pt idx="2716">
                  <c:v>45188.587783564813</c:v>
                </c:pt>
                <c:pt idx="2717">
                  <c:v>45188.58778587963</c:v>
                </c:pt>
                <c:pt idx="2718">
                  <c:v>45188.587787037031</c:v>
                </c:pt>
                <c:pt idx="2719">
                  <c:v>45188.587789351848</c:v>
                </c:pt>
                <c:pt idx="2720">
                  <c:v>45188.587791666665</c:v>
                </c:pt>
                <c:pt idx="2721">
                  <c:v>45188.587792824073</c:v>
                </c:pt>
                <c:pt idx="2722">
                  <c:v>45188.58779513889</c:v>
                </c:pt>
                <c:pt idx="2723">
                  <c:v>45188.587796296299</c:v>
                </c:pt>
                <c:pt idx="2724">
                  <c:v>45188.587798611115</c:v>
                </c:pt>
                <c:pt idx="2725">
                  <c:v>45188.587800925925</c:v>
                </c:pt>
                <c:pt idx="2726">
                  <c:v>45188.587802083333</c:v>
                </c:pt>
                <c:pt idx="2727">
                  <c:v>45188.58780439815</c:v>
                </c:pt>
                <c:pt idx="2728">
                  <c:v>45188.587805555551</c:v>
                </c:pt>
                <c:pt idx="2729">
                  <c:v>45188.587807870368</c:v>
                </c:pt>
                <c:pt idx="2730">
                  <c:v>45188.587810185185</c:v>
                </c:pt>
                <c:pt idx="2731">
                  <c:v>45188.587811342593</c:v>
                </c:pt>
                <c:pt idx="2732">
                  <c:v>45188.587813657403</c:v>
                </c:pt>
                <c:pt idx="2733">
                  <c:v>45188.58781597222</c:v>
                </c:pt>
                <c:pt idx="2734">
                  <c:v>45188.587817129635</c:v>
                </c:pt>
                <c:pt idx="2735">
                  <c:v>45188.587819444445</c:v>
                </c:pt>
                <c:pt idx="2736">
                  <c:v>45188.587820601853</c:v>
                </c:pt>
                <c:pt idx="2737">
                  <c:v>45188.58782291667</c:v>
                </c:pt>
                <c:pt idx="2738">
                  <c:v>45188.58782523148</c:v>
                </c:pt>
                <c:pt idx="2739">
                  <c:v>45188.587826388888</c:v>
                </c:pt>
                <c:pt idx="2740">
                  <c:v>45188.587828703705</c:v>
                </c:pt>
                <c:pt idx="2741">
                  <c:v>45188.587831018522</c:v>
                </c:pt>
                <c:pt idx="2742">
                  <c:v>45188.587832175923</c:v>
                </c:pt>
                <c:pt idx="2743">
                  <c:v>45188.58783449074</c:v>
                </c:pt>
                <c:pt idx="2744">
                  <c:v>45188.587835648148</c:v>
                </c:pt>
                <c:pt idx="2745">
                  <c:v>45188.587837962965</c:v>
                </c:pt>
                <c:pt idx="2746">
                  <c:v>45188.587840277774</c:v>
                </c:pt>
                <c:pt idx="2747">
                  <c:v>45188.58784143519</c:v>
                </c:pt>
                <c:pt idx="2748">
                  <c:v>45188.58784375</c:v>
                </c:pt>
                <c:pt idx="2749">
                  <c:v>45188.587844907408</c:v>
                </c:pt>
                <c:pt idx="2750">
                  <c:v>45188.587847222225</c:v>
                </c:pt>
                <c:pt idx="2751">
                  <c:v>45188.587849537042</c:v>
                </c:pt>
                <c:pt idx="2752">
                  <c:v>45188.587850694443</c:v>
                </c:pt>
                <c:pt idx="2753">
                  <c:v>45188.58785300926</c:v>
                </c:pt>
                <c:pt idx="2754">
                  <c:v>45188.587855324076</c:v>
                </c:pt>
                <c:pt idx="2755">
                  <c:v>45188.587856481478</c:v>
                </c:pt>
                <c:pt idx="2756">
                  <c:v>45188.587858796294</c:v>
                </c:pt>
                <c:pt idx="2757">
                  <c:v>45188.587859953703</c:v>
                </c:pt>
                <c:pt idx="2758">
                  <c:v>45188.58786226852</c:v>
                </c:pt>
                <c:pt idx="2759">
                  <c:v>45188.587864583329</c:v>
                </c:pt>
                <c:pt idx="2760">
                  <c:v>45188.587865740745</c:v>
                </c:pt>
                <c:pt idx="2761">
                  <c:v>45188.587868055554</c:v>
                </c:pt>
                <c:pt idx="2762">
                  <c:v>45188.587869212963</c:v>
                </c:pt>
                <c:pt idx="2763">
                  <c:v>45188.587871527779</c:v>
                </c:pt>
                <c:pt idx="2764">
                  <c:v>45188.587873842596</c:v>
                </c:pt>
                <c:pt idx="2765">
                  <c:v>45188.587874999997</c:v>
                </c:pt>
                <c:pt idx="2766">
                  <c:v>45188.587877314814</c:v>
                </c:pt>
                <c:pt idx="2767">
                  <c:v>45188.587879629631</c:v>
                </c:pt>
                <c:pt idx="2768">
                  <c:v>45188.587880787039</c:v>
                </c:pt>
                <c:pt idx="2769">
                  <c:v>45188.587883101849</c:v>
                </c:pt>
                <c:pt idx="2770">
                  <c:v>45188.587884259265</c:v>
                </c:pt>
                <c:pt idx="2771">
                  <c:v>45188.587886574074</c:v>
                </c:pt>
                <c:pt idx="2772">
                  <c:v>45188.587888888884</c:v>
                </c:pt>
                <c:pt idx="2773">
                  <c:v>45188.587890046299</c:v>
                </c:pt>
                <c:pt idx="2774">
                  <c:v>45188.587892361116</c:v>
                </c:pt>
                <c:pt idx="2775">
                  <c:v>45188.587894675926</c:v>
                </c:pt>
                <c:pt idx="2776">
                  <c:v>45188.587895833334</c:v>
                </c:pt>
                <c:pt idx="2777">
                  <c:v>45188.587898148151</c:v>
                </c:pt>
                <c:pt idx="2778">
                  <c:v>45188.587899305552</c:v>
                </c:pt>
                <c:pt idx="2779">
                  <c:v>45188.587901620369</c:v>
                </c:pt>
                <c:pt idx="2780">
                  <c:v>45188.587902777777</c:v>
                </c:pt>
                <c:pt idx="2781">
                  <c:v>45188.587905092594</c:v>
                </c:pt>
                <c:pt idx="2782">
                  <c:v>45188.587907407404</c:v>
                </c:pt>
                <c:pt idx="2783">
                  <c:v>45188.587908564819</c:v>
                </c:pt>
                <c:pt idx="2784">
                  <c:v>45188.587910879629</c:v>
                </c:pt>
                <c:pt idx="2785">
                  <c:v>45188.587912037037</c:v>
                </c:pt>
                <c:pt idx="2786">
                  <c:v>45188.587914351854</c:v>
                </c:pt>
                <c:pt idx="2787">
                  <c:v>45188.587916666671</c:v>
                </c:pt>
                <c:pt idx="2788">
                  <c:v>45188.587917824072</c:v>
                </c:pt>
                <c:pt idx="2789">
                  <c:v>45188.587920138889</c:v>
                </c:pt>
                <c:pt idx="2790">
                  <c:v>45188.587922453706</c:v>
                </c:pt>
                <c:pt idx="2791">
                  <c:v>45188.587923611107</c:v>
                </c:pt>
                <c:pt idx="2792">
                  <c:v>45188.587925925924</c:v>
                </c:pt>
                <c:pt idx="2793">
                  <c:v>45188.587927083339</c:v>
                </c:pt>
                <c:pt idx="2794">
                  <c:v>45188.587929398149</c:v>
                </c:pt>
                <c:pt idx="2795">
                  <c:v>45188.587931712958</c:v>
                </c:pt>
                <c:pt idx="2796">
                  <c:v>45188.587932870374</c:v>
                </c:pt>
                <c:pt idx="2797">
                  <c:v>45188.587935185184</c:v>
                </c:pt>
                <c:pt idx="2798">
                  <c:v>45188.5879375</c:v>
                </c:pt>
                <c:pt idx="2799">
                  <c:v>45188.587938657409</c:v>
                </c:pt>
                <c:pt idx="2800">
                  <c:v>45188.587940972226</c:v>
                </c:pt>
                <c:pt idx="2801">
                  <c:v>45188.587942129627</c:v>
                </c:pt>
                <c:pt idx="2802">
                  <c:v>45188.587944444444</c:v>
                </c:pt>
                <c:pt idx="2803">
                  <c:v>45188.58794675926</c:v>
                </c:pt>
                <c:pt idx="2804">
                  <c:v>45188.587947916669</c:v>
                </c:pt>
                <c:pt idx="2805">
                  <c:v>45188.587950231478</c:v>
                </c:pt>
                <c:pt idx="2806">
                  <c:v>45188.587952546295</c:v>
                </c:pt>
                <c:pt idx="2807">
                  <c:v>45188.587953703704</c:v>
                </c:pt>
                <c:pt idx="2808">
                  <c:v>45188.58795601852</c:v>
                </c:pt>
                <c:pt idx="2809">
                  <c:v>45188.587957175929</c:v>
                </c:pt>
                <c:pt idx="2810">
                  <c:v>45188.587959490746</c:v>
                </c:pt>
                <c:pt idx="2811">
                  <c:v>45188.587961805555</c:v>
                </c:pt>
                <c:pt idx="2812">
                  <c:v>45188.587962962964</c:v>
                </c:pt>
                <c:pt idx="2813">
                  <c:v>45188.58796527778</c:v>
                </c:pt>
                <c:pt idx="2814">
                  <c:v>45188.587967592597</c:v>
                </c:pt>
                <c:pt idx="2815">
                  <c:v>45188.587968749998</c:v>
                </c:pt>
                <c:pt idx="2816">
                  <c:v>45188.587971064815</c:v>
                </c:pt>
                <c:pt idx="2817">
                  <c:v>45188.587972222223</c:v>
                </c:pt>
                <c:pt idx="2818">
                  <c:v>45188.587974537033</c:v>
                </c:pt>
                <c:pt idx="2819">
                  <c:v>45188.58797685185</c:v>
                </c:pt>
                <c:pt idx="2820">
                  <c:v>45188.587978009258</c:v>
                </c:pt>
                <c:pt idx="2821">
                  <c:v>45188.587980324075</c:v>
                </c:pt>
                <c:pt idx="2822">
                  <c:v>45188.587982638885</c:v>
                </c:pt>
                <c:pt idx="2823">
                  <c:v>45188.5879837963</c:v>
                </c:pt>
                <c:pt idx="2824">
                  <c:v>45188.58798611111</c:v>
                </c:pt>
                <c:pt idx="2825">
                  <c:v>45188.587987268518</c:v>
                </c:pt>
                <c:pt idx="2826">
                  <c:v>45188.587989583335</c:v>
                </c:pt>
                <c:pt idx="2827">
                  <c:v>45188.587991898152</c:v>
                </c:pt>
                <c:pt idx="2828">
                  <c:v>45188.587993055553</c:v>
                </c:pt>
                <c:pt idx="2829">
                  <c:v>45188.58799537037</c:v>
                </c:pt>
                <c:pt idx="2830">
                  <c:v>45188.587996527778</c:v>
                </c:pt>
                <c:pt idx="2831">
                  <c:v>45188.587998842588</c:v>
                </c:pt>
                <c:pt idx="2832">
                  <c:v>45188.588000000003</c:v>
                </c:pt>
                <c:pt idx="2833">
                  <c:v>45188.58800231482</c:v>
                </c:pt>
                <c:pt idx="2834">
                  <c:v>45188.58800462963</c:v>
                </c:pt>
                <c:pt idx="2835">
                  <c:v>45188.588005787038</c:v>
                </c:pt>
                <c:pt idx="2836">
                  <c:v>45188.588008101855</c:v>
                </c:pt>
                <c:pt idx="2837">
                  <c:v>45188.588009259256</c:v>
                </c:pt>
                <c:pt idx="2838">
                  <c:v>45188.588011574073</c:v>
                </c:pt>
                <c:pt idx="2839">
                  <c:v>45188.58801388889</c:v>
                </c:pt>
                <c:pt idx="2840">
                  <c:v>45188.588015046298</c:v>
                </c:pt>
                <c:pt idx="2841">
                  <c:v>45188.588017361108</c:v>
                </c:pt>
                <c:pt idx="2842">
                  <c:v>45188.588019675924</c:v>
                </c:pt>
                <c:pt idx="2843">
                  <c:v>45188.588020833333</c:v>
                </c:pt>
                <c:pt idx="2844">
                  <c:v>45188.58802314815</c:v>
                </c:pt>
                <c:pt idx="2845">
                  <c:v>45188.588024305558</c:v>
                </c:pt>
                <c:pt idx="2846">
                  <c:v>45188.588026620375</c:v>
                </c:pt>
                <c:pt idx="2847">
                  <c:v>45188.588027777776</c:v>
                </c:pt>
                <c:pt idx="2848">
                  <c:v>45188.588030092593</c:v>
                </c:pt>
                <c:pt idx="2849">
                  <c:v>45188.58803240741</c:v>
                </c:pt>
                <c:pt idx="2850">
                  <c:v>45188.588034722226</c:v>
                </c:pt>
                <c:pt idx="2851">
                  <c:v>45188.588035879628</c:v>
                </c:pt>
                <c:pt idx="2852">
                  <c:v>45188.588038194444</c:v>
                </c:pt>
                <c:pt idx="2853">
                  <c:v>45188.588039351846</c:v>
                </c:pt>
                <c:pt idx="2854">
                  <c:v>45188.588041666662</c:v>
                </c:pt>
                <c:pt idx="2855">
                  <c:v>45188.588042824078</c:v>
                </c:pt>
                <c:pt idx="2856">
                  <c:v>45188.588045138888</c:v>
                </c:pt>
                <c:pt idx="2857">
                  <c:v>45188.588047453704</c:v>
                </c:pt>
                <c:pt idx="2858">
                  <c:v>45188.588048611113</c:v>
                </c:pt>
                <c:pt idx="2859">
                  <c:v>45188.58805092593</c:v>
                </c:pt>
                <c:pt idx="2860">
                  <c:v>45188.588052083331</c:v>
                </c:pt>
                <c:pt idx="2861">
                  <c:v>45188.588054398148</c:v>
                </c:pt>
                <c:pt idx="2862">
                  <c:v>45188.588055555556</c:v>
                </c:pt>
                <c:pt idx="2863">
                  <c:v>45188.588057870373</c:v>
                </c:pt>
                <c:pt idx="2864">
                  <c:v>45188.588060185182</c:v>
                </c:pt>
                <c:pt idx="2865">
                  <c:v>45188.588061342598</c:v>
                </c:pt>
                <c:pt idx="2866">
                  <c:v>45188.588063657407</c:v>
                </c:pt>
                <c:pt idx="2867">
                  <c:v>45188.588065972224</c:v>
                </c:pt>
                <c:pt idx="2868">
                  <c:v>45188.588067129633</c:v>
                </c:pt>
                <c:pt idx="2869">
                  <c:v>45188.58806944445</c:v>
                </c:pt>
                <c:pt idx="2870">
                  <c:v>45188.588070601851</c:v>
                </c:pt>
                <c:pt idx="2871">
                  <c:v>45188.588072916667</c:v>
                </c:pt>
                <c:pt idx="2872">
                  <c:v>45188.588075231484</c:v>
                </c:pt>
                <c:pt idx="2873">
                  <c:v>45188.588076388885</c:v>
                </c:pt>
                <c:pt idx="2874">
                  <c:v>45188.588078703702</c:v>
                </c:pt>
                <c:pt idx="2875">
                  <c:v>45188.588079861111</c:v>
                </c:pt>
                <c:pt idx="2876">
                  <c:v>45188.58808217592</c:v>
                </c:pt>
                <c:pt idx="2877">
                  <c:v>45188.588084490737</c:v>
                </c:pt>
                <c:pt idx="2878">
                  <c:v>45188.588085648145</c:v>
                </c:pt>
                <c:pt idx="2879">
                  <c:v>45188.588087962962</c:v>
                </c:pt>
                <c:pt idx="2880">
                  <c:v>45188.588090277779</c:v>
                </c:pt>
                <c:pt idx="2881">
                  <c:v>45188.588091435187</c:v>
                </c:pt>
                <c:pt idx="2882">
                  <c:v>45188.588093750004</c:v>
                </c:pt>
                <c:pt idx="2883">
                  <c:v>45188.588094907405</c:v>
                </c:pt>
                <c:pt idx="2884">
                  <c:v>45188.588097222222</c:v>
                </c:pt>
                <c:pt idx="2885">
                  <c:v>45188.588099537039</c:v>
                </c:pt>
                <c:pt idx="2886">
                  <c:v>45188.588101851856</c:v>
                </c:pt>
                <c:pt idx="2887">
                  <c:v>45188.588103009257</c:v>
                </c:pt>
                <c:pt idx="2888">
                  <c:v>45188.588105324074</c:v>
                </c:pt>
                <c:pt idx="2889">
                  <c:v>45188.588106481482</c:v>
                </c:pt>
                <c:pt idx="2890">
                  <c:v>45188.588108796292</c:v>
                </c:pt>
                <c:pt idx="2891">
                  <c:v>45188.588111111108</c:v>
                </c:pt>
                <c:pt idx="2892">
                  <c:v>45188.588112268524</c:v>
                </c:pt>
                <c:pt idx="2893">
                  <c:v>45188.588114583334</c:v>
                </c:pt>
                <c:pt idx="2894">
                  <c:v>45188.588115740742</c:v>
                </c:pt>
                <c:pt idx="2895">
                  <c:v>45188.588118055559</c:v>
                </c:pt>
                <c:pt idx="2896">
                  <c:v>45188.588120370368</c:v>
                </c:pt>
                <c:pt idx="2897">
                  <c:v>45188.588121527777</c:v>
                </c:pt>
                <c:pt idx="2898">
                  <c:v>45188.588123842594</c:v>
                </c:pt>
                <c:pt idx="2899">
                  <c:v>45188.58812615741</c:v>
                </c:pt>
                <c:pt idx="2900">
                  <c:v>45188.588127314812</c:v>
                </c:pt>
                <c:pt idx="2901">
                  <c:v>45188.588129629628</c:v>
                </c:pt>
                <c:pt idx="2902">
                  <c:v>45188.588131944445</c:v>
                </c:pt>
                <c:pt idx="2903">
                  <c:v>45188.588133101854</c:v>
                </c:pt>
                <c:pt idx="2904">
                  <c:v>45188.588135416663</c:v>
                </c:pt>
                <c:pt idx="2905">
                  <c:v>45188.588136574079</c:v>
                </c:pt>
                <c:pt idx="2906">
                  <c:v>45188.588138888888</c:v>
                </c:pt>
                <c:pt idx="2907">
                  <c:v>45188.588140046297</c:v>
                </c:pt>
                <c:pt idx="2908">
                  <c:v>45188.588142361114</c:v>
                </c:pt>
                <c:pt idx="2909">
                  <c:v>45188.588143518515</c:v>
                </c:pt>
                <c:pt idx="2910">
                  <c:v>45188.588145833332</c:v>
                </c:pt>
                <c:pt idx="2911">
                  <c:v>45188.588148148148</c:v>
                </c:pt>
                <c:pt idx="2912">
                  <c:v>45188.588149305549</c:v>
                </c:pt>
                <c:pt idx="2913">
                  <c:v>45188.588151620366</c:v>
                </c:pt>
                <c:pt idx="2914">
                  <c:v>45188.588153935183</c:v>
                </c:pt>
                <c:pt idx="2915">
                  <c:v>45188.588155092591</c:v>
                </c:pt>
                <c:pt idx="2916">
                  <c:v>45188.588157407408</c:v>
                </c:pt>
                <c:pt idx="2917">
                  <c:v>45188.588159722218</c:v>
                </c:pt>
                <c:pt idx="2918">
                  <c:v>45188.588160879634</c:v>
                </c:pt>
                <c:pt idx="2919">
                  <c:v>45188.588163194443</c:v>
                </c:pt>
                <c:pt idx="2920">
                  <c:v>45188.588164351851</c:v>
                </c:pt>
                <c:pt idx="2921">
                  <c:v>45188.588166666668</c:v>
                </c:pt>
                <c:pt idx="2922">
                  <c:v>45188.588168981485</c:v>
                </c:pt>
                <c:pt idx="2923">
                  <c:v>45188.588170138886</c:v>
                </c:pt>
                <c:pt idx="2924">
                  <c:v>45188.588172453703</c:v>
                </c:pt>
                <c:pt idx="2925">
                  <c:v>45188.58817476852</c:v>
                </c:pt>
                <c:pt idx="2926">
                  <c:v>45188.588175925928</c:v>
                </c:pt>
                <c:pt idx="2927">
                  <c:v>45188.588178240738</c:v>
                </c:pt>
                <c:pt idx="2928">
                  <c:v>45188.588179398153</c:v>
                </c:pt>
                <c:pt idx="2929">
                  <c:v>45188.588181712963</c:v>
                </c:pt>
                <c:pt idx="2930">
                  <c:v>45188.588184027773</c:v>
                </c:pt>
                <c:pt idx="2931">
                  <c:v>45188.588185185188</c:v>
                </c:pt>
                <c:pt idx="2932">
                  <c:v>45188.588187500005</c:v>
                </c:pt>
                <c:pt idx="2933">
                  <c:v>45188.588188657406</c:v>
                </c:pt>
                <c:pt idx="2934">
                  <c:v>45188.588190972223</c:v>
                </c:pt>
                <c:pt idx="2935">
                  <c:v>45188.588192129624</c:v>
                </c:pt>
                <c:pt idx="2936">
                  <c:v>45188.588194444441</c:v>
                </c:pt>
                <c:pt idx="2937">
                  <c:v>45188.588196759258</c:v>
                </c:pt>
                <c:pt idx="2938">
                  <c:v>45188.588197916666</c:v>
                </c:pt>
                <c:pt idx="2939">
                  <c:v>45188.588200231483</c:v>
                </c:pt>
                <c:pt idx="2940">
                  <c:v>45188.588201388891</c:v>
                </c:pt>
                <c:pt idx="2941">
                  <c:v>45188.588203703708</c:v>
                </c:pt>
                <c:pt idx="2942">
                  <c:v>45188.588206018518</c:v>
                </c:pt>
                <c:pt idx="2943">
                  <c:v>45188.588207175926</c:v>
                </c:pt>
                <c:pt idx="2944">
                  <c:v>45188.588209490743</c:v>
                </c:pt>
                <c:pt idx="2945">
                  <c:v>45188.58821180556</c:v>
                </c:pt>
                <c:pt idx="2946">
                  <c:v>45188.588212962961</c:v>
                </c:pt>
                <c:pt idx="2947">
                  <c:v>45188.588215277778</c:v>
                </c:pt>
                <c:pt idx="2948">
                  <c:v>45188.588216435186</c:v>
                </c:pt>
                <c:pt idx="2949">
                  <c:v>45188.588218749996</c:v>
                </c:pt>
                <c:pt idx="2950">
                  <c:v>45188.588219907411</c:v>
                </c:pt>
                <c:pt idx="2951">
                  <c:v>45188.588222222228</c:v>
                </c:pt>
                <c:pt idx="2952">
                  <c:v>45188.588224537038</c:v>
                </c:pt>
                <c:pt idx="2953">
                  <c:v>45188.588225694446</c:v>
                </c:pt>
                <c:pt idx="2954">
                  <c:v>45188.588228009263</c:v>
                </c:pt>
                <c:pt idx="2955">
                  <c:v>45188.588229166664</c:v>
                </c:pt>
                <c:pt idx="2956">
                  <c:v>45188.588231481481</c:v>
                </c:pt>
                <c:pt idx="2957">
                  <c:v>45188.588233796298</c:v>
                </c:pt>
                <c:pt idx="2958">
                  <c:v>45188.588234953699</c:v>
                </c:pt>
                <c:pt idx="2959">
                  <c:v>45188.588237268516</c:v>
                </c:pt>
                <c:pt idx="2960">
                  <c:v>45188.588238425924</c:v>
                </c:pt>
                <c:pt idx="2961">
                  <c:v>45188.588240740741</c:v>
                </c:pt>
                <c:pt idx="2962">
                  <c:v>45188.588243055558</c:v>
                </c:pt>
                <c:pt idx="2963">
                  <c:v>45188.588244212966</c:v>
                </c:pt>
                <c:pt idx="2964">
                  <c:v>45188.588246527783</c:v>
                </c:pt>
                <c:pt idx="2965">
                  <c:v>45188.588248842592</c:v>
                </c:pt>
                <c:pt idx="2966">
                  <c:v>45188.588250000001</c:v>
                </c:pt>
                <c:pt idx="2967">
                  <c:v>45188.588252314818</c:v>
                </c:pt>
                <c:pt idx="2968">
                  <c:v>45188.588253472219</c:v>
                </c:pt>
                <c:pt idx="2969">
                  <c:v>45188.588255787035</c:v>
                </c:pt>
                <c:pt idx="2970">
                  <c:v>45188.588258101852</c:v>
                </c:pt>
                <c:pt idx="2971">
                  <c:v>45188.588259259253</c:v>
                </c:pt>
                <c:pt idx="2972">
                  <c:v>45188.58826157407</c:v>
                </c:pt>
                <c:pt idx="2973">
                  <c:v>45188.588262731486</c:v>
                </c:pt>
                <c:pt idx="2974">
                  <c:v>45188.588265046295</c:v>
                </c:pt>
                <c:pt idx="2975">
                  <c:v>45188.588267361112</c:v>
                </c:pt>
                <c:pt idx="2976">
                  <c:v>45188.588268518521</c:v>
                </c:pt>
                <c:pt idx="2977">
                  <c:v>45188.588270833337</c:v>
                </c:pt>
                <c:pt idx="2978">
                  <c:v>45188.588273148147</c:v>
                </c:pt>
                <c:pt idx="2979">
                  <c:v>45188.588274305555</c:v>
                </c:pt>
                <c:pt idx="2980">
                  <c:v>45188.588276620372</c:v>
                </c:pt>
                <c:pt idx="2981">
                  <c:v>45188.588278935189</c:v>
                </c:pt>
                <c:pt idx="2982">
                  <c:v>45188.58828009259</c:v>
                </c:pt>
                <c:pt idx="2983">
                  <c:v>45188.588282407407</c:v>
                </c:pt>
                <c:pt idx="2984">
                  <c:v>45188.588284722224</c:v>
                </c:pt>
                <c:pt idx="2985">
                  <c:v>45188.588285879632</c:v>
                </c:pt>
                <c:pt idx="2986">
                  <c:v>45188.588288194442</c:v>
                </c:pt>
                <c:pt idx="2987">
                  <c:v>45188.588289351857</c:v>
                </c:pt>
                <c:pt idx="2988">
                  <c:v>45188.588291666667</c:v>
                </c:pt>
                <c:pt idx="2989">
                  <c:v>45188.588293981476</c:v>
                </c:pt>
                <c:pt idx="2990">
                  <c:v>45188.588295138892</c:v>
                </c:pt>
                <c:pt idx="2991">
                  <c:v>45188.588297453709</c:v>
                </c:pt>
                <c:pt idx="2992">
                  <c:v>45188.588299768518</c:v>
                </c:pt>
                <c:pt idx="2993">
                  <c:v>45188.588300925927</c:v>
                </c:pt>
                <c:pt idx="2994">
                  <c:v>45188.588303240744</c:v>
                </c:pt>
                <c:pt idx="2995">
                  <c:v>45188.588304398145</c:v>
                </c:pt>
                <c:pt idx="2996">
                  <c:v>45188.588306712962</c:v>
                </c:pt>
                <c:pt idx="2997">
                  <c:v>45188.588309027778</c:v>
                </c:pt>
                <c:pt idx="2998">
                  <c:v>45188.588310185187</c:v>
                </c:pt>
                <c:pt idx="2999">
                  <c:v>45188.588312499996</c:v>
                </c:pt>
                <c:pt idx="3000">
                  <c:v>45188.588314814813</c:v>
                </c:pt>
                <c:pt idx="3001">
                  <c:v>45188.588315972222</c:v>
                </c:pt>
                <c:pt idx="3002">
                  <c:v>45188.588318287038</c:v>
                </c:pt>
                <c:pt idx="3003">
                  <c:v>45188.588320601848</c:v>
                </c:pt>
                <c:pt idx="3004">
                  <c:v>45188.588321759264</c:v>
                </c:pt>
                <c:pt idx="3005">
                  <c:v>45188.588324074073</c:v>
                </c:pt>
                <c:pt idx="3006">
                  <c:v>45188.58832638889</c:v>
                </c:pt>
                <c:pt idx="3007">
                  <c:v>45188.588327546298</c:v>
                </c:pt>
                <c:pt idx="3008">
                  <c:v>45188.588329861115</c:v>
                </c:pt>
                <c:pt idx="3009">
                  <c:v>45188.588331018516</c:v>
                </c:pt>
                <c:pt idx="3010">
                  <c:v>45188.588333333333</c:v>
                </c:pt>
                <c:pt idx="3011">
                  <c:v>45188.58833564815</c:v>
                </c:pt>
                <c:pt idx="3012">
                  <c:v>45188.588336805551</c:v>
                </c:pt>
                <c:pt idx="3013">
                  <c:v>45188.588339120368</c:v>
                </c:pt>
                <c:pt idx="3014">
                  <c:v>45188.588340277776</c:v>
                </c:pt>
                <c:pt idx="3015">
                  <c:v>45188.588342592593</c:v>
                </c:pt>
                <c:pt idx="3016">
                  <c:v>45188.588344907403</c:v>
                </c:pt>
                <c:pt idx="3017">
                  <c:v>45188.588346064818</c:v>
                </c:pt>
                <c:pt idx="3018">
                  <c:v>45188.588348379628</c:v>
                </c:pt>
                <c:pt idx="3019">
                  <c:v>45188.588349537036</c:v>
                </c:pt>
                <c:pt idx="3020">
                  <c:v>45188.588351851853</c:v>
                </c:pt>
                <c:pt idx="3021">
                  <c:v>45188.58835416667</c:v>
                </c:pt>
                <c:pt idx="3022">
                  <c:v>45188.588355324071</c:v>
                </c:pt>
                <c:pt idx="3023">
                  <c:v>45188.588357638888</c:v>
                </c:pt>
                <c:pt idx="3024">
                  <c:v>45188.588359953705</c:v>
                </c:pt>
                <c:pt idx="3025">
                  <c:v>45188.588361111113</c:v>
                </c:pt>
                <c:pt idx="3026">
                  <c:v>45188.588363425923</c:v>
                </c:pt>
                <c:pt idx="3027">
                  <c:v>45188.588365740739</c:v>
                </c:pt>
                <c:pt idx="3028">
                  <c:v>45188.588366898148</c:v>
                </c:pt>
                <c:pt idx="3029">
                  <c:v>45188.588369212957</c:v>
                </c:pt>
                <c:pt idx="3030">
                  <c:v>45188.588370370373</c:v>
                </c:pt>
                <c:pt idx="3031">
                  <c:v>45188.58837268519</c:v>
                </c:pt>
                <c:pt idx="3032">
                  <c:v>45188.588374999999</c:v>
                </c:pt>
                <c:pt idx="3033">
                  <c:v>45188.588376157408</c:v>
                </c:pt>
                <c:pt idx="3034">
                  <c:v>45188.588378472225</c:v>
                </c:pt>
                <c:pt idx="3035">
                  <c:v>45188.588379629626</c:v>
                </c:pt>
                <c:pt idx="3036">
                  <c:v>45188.588381944443</c:v>
                </c:pt>
                <c:pt idx="3037">
                  <c:v>45188.588384259259</c:v>
                </c:pt>
                <c:pt idx="3038">
                  <c:v>45188.588385416668</c:v>
                </c:pt>
                <c:pt idx="3039">
                  <c:v>45188.588387731477</c:v>
                </c:pt>
                <c:pt idx="3040">
                  <c:v>45188.588390046294</c:v>
                </c:pt>
                <c:pt idx="3041">
                  <c:v>45188.588391203702</c:v>
                </c:pt>
                <c:pt idx="3042">
                  <c:v>45188.588393518519</c:v>
                </c:pt>
                <c:pt idx="3043">
                  <c:v>45188.588394675928</c:v>
                </c:pt>
                <c:pt idx="3044">
                  <c:v>45188.588396990745</c:v>
                </c:pt>
                <c:pt idx="3045">
                  <c:v>45188.588399305561</c:v>
                </c:pt>
                <c:pt idx="3046">
                  <c:v>45188.588400462962</c:v>
                </c:pt>
                <c:pt idx="3047">
                  <c:v>45188.588402777779</c:v>
                </c:pt>
                <c:pt idx="3048">
                  <c:v>45188.58840393518</c:v>
                </c:pt>
                <c:pt idx="3049">
                  <c:v>45188.588406249997</c:v>
                </c:pt>
                <c:pt idx="3050">
                  <c:v>45188.588408564814</c:v>
                </c:pt>
                <c:pt idx="3051">
                  <c:v>45188.588409722222</c:v>
                </c:pt>
                <c:pt idx="3052">
                  <c:v>45188.588412037032</c:v>
                </c:pt>
                <c:pt idx="3053">
                  <c:v>45188.588414351849</c:v>
                </c:pt>
                <c:pt idx="3054">
                  <c:v>45188.588415509257</c:v>
                </c:pt>
                <c:pt idx="3055">
                  <c:v>45188.588417824074</c:v>
                </c:pt>
                <c:pt idx="3056">
                  <c:v>45188.588418981482</c:v>
                </c:pt>
                <c:pt idx="3057">
                  <c:v>45188.588421296299</c:v>
                </c:pt>
                <c:pt idx="3058">
                  <c:v>45188.588423611116</c:v>
                </c:pt>
                <c:pt idx="3059">
                  <c:v>45188.588424768517</c:v>
                </c:pt>
                <c:pt idx="3060">
                  <c:v>45188.588427083334</c:v>
                </c:pt>
                <c:pt idx="3061">
                  <c:v>45188.588428240742</c:v>
                </c:pt>
                <c:pt idx="3062">
                  <c:v>45188.588430555552</c:v>
                </c:pt>
                <c:pt idx="3063">
                  <c:v>45188.588432870369</c:v>
                </c:pt>
                <c:pt idx="3064">
                  <c:v>45188.588434027777</c:v>
                </c:pt>
                <c:pt idx="3065">
                  <c:v>45188.588436342594</c:v>
                </c:pt>
                <c:pt idx="3066">
                  <c:v>45188.588437500002</c:v>
                </c:pt>
                <c:pt idx="3067">
                  <c:v>45188.588439814819</c:v>
                </c:pt>
                <c:pt idx="3068">
                  <c:v>45188.588442129636</c:v>
                </c:pt>
                <c:pt idx="3069">
                  <c:v>45188.588444444438</c:v>
                </c:pt>
                <c:pt idx="3070">
                  <c:v>45188.588445601854</c:v>
                </c:pt>
                <c:pt idx="3071">
                  <c:v>45188.588447916671</c:v>
                </c:pt>
                <c:pt idx="3072">
                  <c:v>45188.588449074072</c:v>
                </c:pt>
                <c:pt idx="3073">
                  <c:v>45188.588451388889</c:v>
                </c:pt>
                <c:pt idx="3074">
                  <c:v>45188.588453703705</c:v>
                </c:pt>
                <c:pt idx="3075">
                  <c:v>45188.588454861107</c:v>
                </c:pt>
                <c:pt idx="3076">
                  <c:v>45188.588457175923</c:v>
                </c:pt>
                <c:pt idx="3077">
                  <c:v>45188.58845949074</c:v>
                </c:pt>
                <c:pt idx="3078">
                  <c:v>45188.588460648149</c:v>
                </c:pt>
                <c:pt idx="3079">
                  <c:v>45188.588462962958</c:v>
                </c:pt>
                <c:pt idx="3080">
                  <c:v>45188.588465277775</c:v>
                </c:pt>
                <c:pt idx="3081">
                  <c:v>45188.588466435191</c:v>
                </c:pt>
                <c:pt idx="3082">
                  <c:v>45188.58846875</c:v>
                </c:pt>
                <c:pt idx="3083">
                  <c:v>45188.588471064817</c:v>
                </c:pt>
                <c:pt idx="3084">
                  <c:v>45188.588472222225</c:v>
                </c:pt>
                <c:pt idx="3085">
                  <c:v>45188.588474537042</c:v>
                </c:pt>
                <c:pt idx="3086">
                  <c:v>45188.588475694443</c:v>
                </c:pt>
                <c:pt idx="3087">
                  <c:v>45188.58847800926</c:v>
                </c:pt>
                <c:pt idx="3088">
                  <c:v>45188.588480324077</c:v>
                </c:pt>
                <c:pt idx="3089">
                  <c:v>45188.588481481478</c:v>
                </c:pt>
                <c:pt idx="3090">
                  <c:v>45188.588483796295</c:v>
                </c:pt>
                <c:pt idx="3091">
                  <c:v>45188.588484953703</c:v>
                </c:pt>
                <c:pt idx="3092">
                  <c:v>45188.588487268513</c:v>
                </c:pt>
                <c:pt idx="3093">
                  <c:v>45188.58848958333</c:v>
                </c:pt>
                <c:pt idx="3094">
                  <c:v>45188.588490740738</c:v>
                </c:pt>
                <c:pt idx="3095">
                  <c:v>45188.588493055555</c:v>
                </c:pt>
                <c:pt idx="3096">
                  <c:v>45188.588494212963</c:v>
                </c:pt>
                <c:pt idx="3097">
                  <c:v>45188.58849652778</c:v>
                </c:pt>
                <c:pt idx="3098">
                  <c:v>45188.588497685181</c:v>
                </c:pt>
                <c:pt idx="3099">
                  <c:v>45188.588499999998</c:v>
                </c:pt>
                <c:pt idx="3100">
                  <c:v>45188.588502314815</c:v>
                </c:pt>
                <c:pt idx="3101">
                  <c:v>45188.588503472223</c:v>
                </c:pt>
                <c:pt idx="3102">
                  <c:v>45188.588505787033</c:v>
                </c:pt>
                <c:pt idx="3103">
                  <c:v>45188.58850810185</c:v>
                </c:pt>
                <c:pt idx="3104">
                  <c:v>45188.588509259265</c:v>
                </c:pt>
                <c:pt idx="3105">
                  <c:v>45188.588511574075</c:v>
                </c:pt>
                <c:pt idx="3106">
                  <c:v>45188.588512731483</c:v>
                </c:pt>
                <c:pt idx="3107">
                  <c:v>45188.5885150463</c:v>
                </c:pt>
                <c:pt idx="3108">
                  <c:v>45188.588516203701</c:v>
                </c:pt>
                <c:pt idx="3109">
                  <c:v>45188.588518518518</c:v>
                </c:pt>
                <c:pt idx="3110">
                  <c:v>45188.588520833335</c:v>
                </c:pt>
                <c:pt idx="3111">
                  <c:v>45188.588521990736</c:v>
                </c:pt>
                <c:pt idx="3112">
                  <c:v>45188.588524305553</c:v>
                </c:pt>
                <c:pt idx="3113">
                  <c:v>45188.588525462961</c:v>
                </c:pt>
                <c:pt idx="3114">
                  <c:v>45188.588527777778</c:v>
                </c:pt>
                <c:pt idx="3115">
                  <c:v>45188.588530092587</c:v>
                </c:pt>
                <c:pt idx="3116">
                  <c:v>45188.588531250003</c:v>
                </c:pt>
                <c:pt idx="3117">
                  <c:v>45188.588533564813</c:v>
                </c:pt>
                <c:pt idx="3118">
                  <c:v>45188.588534722221</c:v>
                </c:pt>
                <c:pt idx="3119">
                  <c:v>45188.588537037038</c:v>
                </c:pt>
                <c:pt idx="3120">
                  <c:v>45188.588539351855</c:v>
                </c:pt>
                <c:pt idx="3121">
                  <c:v>45188.588540509256</c:v>
                </c:pt>
                <c:pt idx="3122">
                  <c:v>45188.588542824073</c:v>
                </c:pt>
                <c:pt idx="3123">
                  <c:v>45188.588545138889</c:v>
                </c:pt>
                <c:pt idx="3124">
                  <c:v>45188.588546296298</c:v>
                </c:pt>
                <c:pt idx="3125">
                  <c:v>45188.588548611107</c:v>
                </c:pt>
                <c:pt idx="3126">
                  <c:v>45188.588549768523</c:v>
                </c:pt>
                <c:pt idx="3127">
                  <c:v>45188.58855208334</c:v>
                </c:pt>
                <c:pt idx="3128">
                  <c:v>45188.588554398142</c:v>
                </c:pt>
                <c:pt idx="3129">
                  <c:v>45188.588555555558</c:v>
                </c:pt>
                <c:pt idx="3130">
                  <c:v>45188.588557870375</c:v>
                </c:pt>
                <c:pt idx="3131">
                  <c:v>45188.588559027776</c:v>
                </c:pt>
                <c:pt idx="3132">
                  <c:v>45188.588561342593</c:v>
                </c:pt>
                <c:pt idx="3133">
                  <c:v>45188.588563657409</c:v>
                </c:pt>
                <c:pt idx="3134">
                  <c:v>45188.588564814811</c:v>
                </c:pt>
                <c:pt idx="3135">
                  <c:v>45188.588567129627</c:v>
                </c:pt>
                <c:pt idx="3136">
                  <c:v>45188.588569444444</c:v>
                </c:pt>
                <c:pt idx="3137">
                  <c:v>45188.588570601853</c:v>
                </c:pt>
                <c:pt idx="3138">
                  <c:v>45188.588572916662</c:v>
                </c:pt>
                <c:pt idx="3139">
                  <c:v>45188.588574074078</c:v>
                </c:pt>
                <c:pt idx="3140">
                  <c:v>45188.588576388887</c:v>
                </c:pt>
                <c:pt idx="3141">
                  <c:v>45188.588578703704</c:v>
                </c:pt>
                <c:pt idx="3142">
                  <c:v>45188.588579861113</c:v>
                </c:pt>
                <c:pt idx="3143">
                  <c:v>45188.588582175929</c:v>
                </c:pt>
                <c:pt idx="3144">
                  <c:v>45188.58858333333</c:v>
                </c:pt>
                <c:pt idx="3145">
                  <c:v>45188.588585648147</c:v>
                </c:pt>
                <c:pt idx="3146">
                  <c:v>45188.588587962964</c:v>
                </c:pt>
                <c:pt idx="3147">
                  <c:v>45188.588590277781</c:v>
                </c:pt>
                <c:pt idx="3148">
                  <c:v>45188.588591435182</c:v>
                </c:pt>
                <c:pt idx="3149">
                  <c:v>45188.588593749999</c:v>
                </c:pt>
                <c:pt idx="3150">
                  <c:v>45188.588594907407</c:v>
                </c:pt>
                <c:pt idx="3151">
                  <c:v>45188.588597222217</c:v>
                </c:pt>
                <c:pt idx="3152">
                  <c:v>45188.588599537034</c:v>
                </c:pt>
                <c:pt idx="3153">
                  <c:v>45188.588600694442</c:v>
                </c:pt>
                <c:pt idx="3154">
                  <c:v>45188.588603009259</c:v>
                </c:pt>
                <c:pt idx="3155">
                  <c:v>45188.588604166667</c:v>
                </c:pt>
                <c:pt idx="3156">
                  <c:v>45188.588606481484</c:v>
                </c:pt>
                <c:pt idx="3157">
                  <c:v>45188.588608796301</c:v>
                </c:pt>
                <c:pt idx="3158">
                  <c:v>45188.588609953702</c:v>
                </c:pt>
                <c:pt idx="3159">
                  <c:v>45188.588612268519</c:v>
                </c:pt>
                <c:pt idx="3160">
                  <c:v>45188.588613425927</c:v>
                </c:pt>
                <c:pt idx="3161">
                  <c:v>45188.588615740737</c:v>
                </c:pt>
                <c:pt idx="3162">
                  <c:v>45188.588618055554</c:v>
                </c:pt>
                <c:pt idx="3163">
                  <c:v>45188.588619212962</c:v>
                </c:pt>
                <c:pt idx="3164">
                  <c:v>45188.588621527779</c:v>
                </c:pt>
                <c:pt idx="3165">
                  <c:v>45188.588622685187</c:v>
                </c:pt>
                <c:pt idx="3166">
                  <c:v>45188.588625000004</c:v>
                </c:pt>
                <c:pt idx="3167">
                  <c:v>45188.588627314821</c:v>
                </c:pt>
                <c:pt idx="3168">
                  <c:v>45188.588628472222</c:v>
                </c:pt>
                <c:pt idx="3169">
                  <c:v>45188.588630787039</c:v>
                </c:pt>
                <c:pt idx="3170">
                  <c:v>45188.588633101856</c:v>
                </c:pt>
                <c:pt idx="3171">
                  <c:v>45188.588634259257</c:v>
                </c:pt>
                <c:pt idx="3172">
                  <c:v>45188.588636574073</c:v>
                </c:pt>
                <c:pt idx="3173">
                  <c:v>45188.58863888889</c:v>
                </c:pt>
                <c:pt idx="3174">
                  <c:v>45188.588640046291</c:v>
                </c:pt>
                <c:pt idx="3175">
                  <c:v>45188.588642361108</c:v>
                </c:pt>
                <c:pt idx="3176">
                  <c:v>45188.588643518517</c:v>
                </c:pt>
                <c:pt idx="3177">
                  <c:v>45188.588645833333</c:v>
                </c:pt>
                <c:pt idx="3178">
                  <c:v>45188.58864814815</c:v>
                </c:pt>
                <c:pt idx="3179">
                  <c:v>45188.588649305559</c:v>
                </c:pt>
                <c:pt idx="3180">
                  <c:v>45188.588651620375</c:v>
                </c:pt>
                <c:pt idx="3181">
                  <c:v>45188.588652777777</c:v>
                </c:pt>
                <c:pt idx="3182">
                  <c:v>45188.588655092593</c:v>
                </c:pt>
                <c:pt idx="3183">
                  <c:v>45188.58865740741</c:v>
                </c:pt>
                <c:pt idx="3184">
                  <c:v>45188.588658564811</c:v>
                </c:pt>
                <c:pt idx="3185">
                  <c:v>45188.588660879628</c:v>
                </c:pt>
                <c:pt idx="3186">
                  <c:v>45188.588663194445</c:v>
                </c:pt>
                <c:pt idx="3187">
                  <c:v>45188.588664351846</c:v>
                </c:pt>
                <c:pt idx="3188">
                  <c:v>45188.588666666663</c:v>
                </c:pt>
                <c:pt idx="3189">
                  <c:v>45188.588667824079</c:v>
                </c:pt>
                <c:pt idx="3190">
                  <c:v>45188.588670138888</c:v>
                </c:pt>
                <c:pt idx="3191">
                  <c:v>45188.588672453705</c:v>
                </c:pt>
                <c:pt idx="3192">
                  <c:v>45188.588673611113</c:v>
                </c:pt>
                <c:pt idx="3193">
                  <c:v>45188.58867592593</c:v>
                </c:pt>
                <c:pt idx="3194">
                  <c:v>45188.588677083331</c:v>
                </c:pt>
                <c:pt idx="3195">
                  <c:v>45188.588679398148</c:v>
                </c:pt>
                <c:pt idx="3196">
                  <c:v>45188.588681712965</c:v>
                </c:pt>
                <c:pt idx="3197">
                  <c:v>45188.588682870366</c:v>
                </c:pt>
                <c:pt idx="3198">
                  <c:v>45188.588685185183</c:v>
                </c:pt>
                <c:pt idx="3199">
                  <c:v>45188.5886875</c:v>
                </c:pt>
                <c:pt idx="3200">
                  <c:v>45188.588688657408</c:v>
                </c:pt>
                <c:pt idx="3201">
                  <c:v>45188.588690972225</c:v>
                </c:pt>
                <c:pt idx="3202">
                  <c:v>45188.588692129633</c:v>
                </c:pt>
                <c:pt idx="3203">
                  <c:v>45188.58869444445</c:v>
                </c:pt>
                <c:pt idx="3204">
                  <c:v>45188.58869675926</c:v>
                </c:pt>
                <c:pt idx="3205">
                  <c:v>45188.588697916668</c:v>
                </c:pt>
                <c:pt idx="3206">
                  <c:v>45188.588700231485</c:v>
                </c:pt>
                <c:pt idx="3207">
                  <c:v>45188.588701388886</c:v>
                </c:pt>
                <c:pt idx="3208">
                  <c:v>45188.588703703703</c:v>
                </c:pt>
                <c:pt idx="3209">
                  <c:v>45188.58870601852</c:v>
                </c:pt>
                <c:pt idx="3210">
                  <c:v>45188.588707175921</c:v>
                </c:pt>
                <c:pt idx="3211">
                  <c:v>45188.588709490738</c:v>
                </c:pt>
                <c:pt idx="3212">
                  <c:v>45188.588710648146</c:v>
                </c:pt>
                <c:pt idx="3213">
                  <c:v>45188.588712962963</c:v>
                </c:pt>
                <c:pt idx="3214">
                  <c:v>45188.58871527778</c:v>
                </c:pt>
                <c:pt idx="3215">
                  <c:v>45188.588716435188</c:v>
                </c:pt>
                <c:pt idx="3216">
                  <c:v>45188.588718750005</c:v>
                </c:pt>
                <c:pt idx="3217">
                  <c:v>45188.588719907406</c:v>
                </c:pt>
                <c:pt idx="3218">
                  <c:v>45188.588722222223</c:v>
                </c:pt>
                <c:pt idx="3219">
                  <c:v>45188.58872453704</c:v>
                </c:pt>
                <c:pt idx="3220">
                  <c:v>45188.588725694441</c:v>
                </c:pt>
                <c:pt idx="3221">
                  <c:v>45188.588728009257</c:v>
                </c:pt>
                <c:pt idx="3222">
                  <c:v>45188.588730324074</c:v>
                </c:pt>
                <c:pt idx="3223">
                  <c:v>45188.588731481483</c:v>
                </c:pt>
                <c:pt idx="3224">
                  <c:v>45188.588733796292</c:v>
                </c:pt>
                <c:pt idx="3225">
                  <c:v>45188.588736111109</c:v>
                </c:pt>
                <c:pt idx="3226">
                  <c:v>45188.588737268525</c:v>
                </c:pt>
                <c:pt idx="3227">
                  <c:v>45188.588739583327</c:v>
                </c:pt>
                <c:pt idx="3228">
                  <c:v>45188.588740740743</c:v>
                </c:pt>
                <c:pt idx="3229">
                  <c:v>45188.588743055559</c:v>
                </c:pt>
                <c:pt idx="3230">
                  <c:v>45188.588744212961</c:v>
                </c:pt>
                <c:pt idx="3231">
                  <c:v>45188.588746527777</c:v>
                </c:pt>
                <c:pt idx="3232">
                  <c:v>45188.588748842594</c:v>
                </c:pt>
                <c:pt idx="3233">
                  <c:v>45188.588749999995</c:v>
                </c:pt>
                <c:pt idx="3234">
                  <c:v>45188.588752314812</c:v>
                </c:pt>
                <c:pt idx="3235">
                  <c:v>45188.588754629629</c:v>
                </c:pt>
                <c:pt idx="3236">
                  <c:v>45188.588755787037</c:v>
                </c:pt>
                <c:pt idx="3237">
                  <c:v>45188.588758101854</c:v>
                </c:pt>
                <c:pt idx="3238">
                  <c:v>45188.588759259263</c:v>
                </c:pt>
                <c:pt idx="3239">
                  <c:v>45188.588761574079</c:v>
                </c:pt>
                <c:pt idx="3240">
                  <c:v>45188.588762731481</c:v>
                </c:pt>
                <c:pt idx="3241">
                  <c:v>45188.588765046297</c:v>
                </c:pt>
                <c:pt idx="3242">
                  <c:v>45188.588767361114</c:v>
                </c:pt>
                <c:pt idx="3243">
                  <c:v>45188.588768518515</c:v>
                </c:pt>
                <c:pt idx="3244">
                  <c:v>45188.588770833332</c:v>
                </c:pt>
                <c:pt idx="3245">
                  <c:v>45188.588773148149</c:v>
                </c:pt>
                <c:pt idx="3246">
                  <c:v>45188.58877430555</c:v>
                </c:pt>
                <c:pt idx="3247">
                  <c:v>45188.588776620367</c:v>
                </c:pt>
                <c:pt idx="3248">
                  <c:v>45188.588777777783</c:v>
                </c:pt>
                <c:pt idx="3249">
                  <c:v>45188.588780092592</c:v>
                </c:pt>
                <c:pt idx="3250">
                  <c:v>45188.588782407402</c:v>
                </c:pt>
                <c:pt idx="3251">
                  <c:v>45188.588783564817</c:v>
                </c:pt>
                <c:pt idx="3252">
                  <c:v>45188.588785879627</c:v>
                </c:pt>
                <c:pt idx="3253">
                  <c:v>45188.588788194444</c:v>
                </c:pt>
                <c:pt idx="3254">
                  <c:v>45188.588789351852</c:v>
                </c:pt>
                <c:pt idx="3255">
                  <c:v>45188.588791666669</c:v>
                </c:pt>
                <c:pt idx="3256">
                  <c:v>45188.58879282407</c:v>
                </c:pt>
                <c:pt idx="3257">
                  <c:v>45188.588795138887</c:v>
                </c:pt>
                <c:pt idx="3258">
                  <c:v>45188.588797453704</c:v>
                </c:pt>
                <c:pt idx="3259">
                  <c:v>45188.588798611112</c:v>
                </c:pt>
                <c:pt idx="3260">
                  <c:v>45188.588800925929</c:v>
                </c:pt>
                <c:pt idx="3261">
                  <c:v>45188.588802083337</c:v>
                </c:pt>
                <c:pt idx="3262">
                  <c:v>45188.588804398154</c:v>
                </c:pt>
                <c:pt idx="3263">
                  <c:v>45188.588806712964</c:v>
                </c:pt>
                <c:pt idx="3264">
                  <c:v>45188.588807870372</c:v>
                </c:pt>
                <c:pt idx="3265">
                  <c:v>45188.588810185189</c:v>
                </c:pt>
                <c:pt idx="3266">
                  <c:v>45188.588812500006</c:v>
                </c:pt>
                <c:pt idx="3267">
                  <c:v>45188.588813657407</c:v>
                </c:pt>
                <c:pt idx="3268">
                  <c:v>45188.588815972224</c:v>
                </c:pt>
                <c:pt idx="3269">
                  <c:v>45188.588817129625</c:v>
                </c:pt>
                <c:pt idx="3270">
                  <c:v>45188.588819444441</c:v>
                </c:pt>
                <c:pt idx="3271">
                  <c:v>45188.588821759258</c:v>
                </c:pt>
                <c:pt idx="3272">
                  <c:v>45188.588822916667</c:v>
                </c:pt>
                <c:pt idx="3273">
                  <c:v>45188.588825231476</c:v>
                </c:pt>
                <c:pt idx="3274">
                  <c:v>45188.588826388892</c:v>
                </c:pt>
                <c:pt idx="3275">
                  <c:v>45188.588828703701</c:v>
                </c:pt>
                <c:pt idx="3276">
                  <c:v>45188.58882986111</c:v>
                </c:pt>
                <c:pt idx="3277">
                  <c:v>45188.588832175927</c:v>
                </c:pt>
                <c:pt idx="3278">
                  <c:v>45188.588834490743</c:v>
                </c:pt>
                <c:pt idx="3279">
                  <c:v>45188.588835648145</c:v>
                </c:pt>
                <c:pt idx="3280">
                  <c:v>45188.588837962961</c:v>
                </c:pt>
                <c:pt idx="3281">
                  <c:v>45188.588840277778</c:v>
                </c:pt>
                <c:pt idx="3282">
                  <c:v>45188.588841435187</c:v>
                </c:pt>
                <c:pt idx="3283">
                  <c:v>45188.588843749996</c:v>
                </c:pt>
                <c:pt idx="3284">
                  <c:v>45188.588844907412</c:v>
                </c:pt>
                <c:pt idx="3285">
                  <c:v>45188.588847222229</c:v>
                </c:pt>
                <c:pt idx="3286">
                  <c:v>45188.588849537031</c:v>
                </c:pt>
                <c:pt idx="3287">
                  <c:v>45188.588850694447</c:v>
                </c:pt>
                <c:pt idx="3288">
                  <c:v>45188.588853009263</c:v>
                </c:pt>
                <c:pt idx="3289">
                  <c:v>45188.588855324073</c:v>
                </c:pt>
                <c:pt idx="3290">
                  <c:v>45188.588856481481</c:v>
                </c:pt>
                <c:pt idx="3291">
                  <c:v>45188.588858796298</c:v>
                </c:pt>
                <c:pt idx="3292">
                  <c:v>45188.588859953699</c:v>
                </c:pt>
                <c:pt idx="3293">
                  <c:v>45188.588862268516</c:v>
                </c:pt>
                <c:pt idx="3294">
                  <c:v>45188.588864583333</c:v>
                </c:pt>
                <c:pt idx="3295">
                  <c:v>45188.588865740741</c:v>
                </c:pt>
                <c:pt idx="3296">
                  <c:v>45188.588868055551</c:v>
                </c:pt>
                <c:pt idx="3297">
                  <c:v>45188.588869212967</c:v>
                </c:pt>
                <c:pt idx="3298">
                  <c:v>45188.588871527776</c:v>
                </c:pt>
                <c:pt idx="3299">
                  <c:v>45188.588873842593</c:v>
                </c:pt>
                <c:pt idx="3300">
                  <c:v>45188.588875000001</c:v>
                </c:pt>
                <c:pt idx="3301">
                  <c:v>45188.588877314818</c:v>
                </c:pt>
                <c:pt idx="3302">
                  <c:v>45188.588879629635</c:v>
                </c:pt>
                <c:pt idx="3303">
                  <c:v>45188.588880787036</c:v>
                </c:pt>
                <c:pt idx="3304">
                  <c:v>45188.588883101853</c:v>
                </c:pt>
                <c:pt idx="3305">
                  <c:v>45188.58888541667</c:v>
                </c:pt>
                <c:pt idx="3306">
                  <c:v>45188.588886574071</c:v>
                </c:pt>
                <c:pt idx="3307">
                  <c:v>45188.588888888888</c:v>
                </c:pt>
                <c:pt idx="3308">
                  <c:v>45188.588890046296</c:v>
                </c:pt>
                <c:pt idx="3309">
                  <c:v>45188.588892361106</c:v>
                </c:pt>
                <c:pt idx="3310">
                  <c:v>45188.588894675922</c:v>
                </c:pt>
                <c:pt idx="3311">
                  <c:v>45188.588895833331</c:v>
                </c:pt>
                <c:pt idx="3312">
                  <c:v>45188.588898148148</c:v>
                </c:pt>
                <c:pt idx="3313">
                  <c:v>45188.588899305556</c:v>
                </c:pt>
                <c:pt idx="3314">
                  <c:v>45188.588901620373</c:v>
                </c:pt>
                <c:pt idx="3315">
                  <c:v>45188.58890393519</c:v>
                </c:pt>
                <c:pt idx="3316">
                  <c:v>45188.588905092591</c:v>
                </c:pt>
                <c:pt idx="3317">
                  <c:v>45188.588907407408</c:v>
                </c:pt>
                <c:pt idx="3318">
                  <c:v>45188.588909722224</c:v>
                </c:pt>
                <c:pt idx="3319">
                  <c:v>45188.588910879625</c:v>
                </c:pt>
                <c:pt idx="3320">
                  <c:v>45188.588913194442</c:v>
                </c:pt>
                <c:pt idx="3321">
                  <c:v>45188.588915509259</c:v>
                </c:pt>
                <c:pt idx="3322">
                  <c:v>45188.588916666668</c:v>
                </c:pt>
                <c:pt idx="3323">
                  <c:v>45188.588918981477</c:v>
                </c:pt>
                <c:pt idx="3324">
                  <c:v>45188.588921296294</c:v>
                </c:pt>
                <c:pt idx="3325">
                  <c:v>45188.58892245371</c:v>
                </c:pt>
                <c:pt idx="3326">
                  <c:v>45188.588924768519</c:v>
                </c:pt>
                <c:pt idx="3327">
                  <c:v>45188.588925925927</c:v>
                </c:pt>
                <c:pt idx="3328">
                  <c:v>45188.588928240744</c:v>
                </c:pt>
                <c:pt idx="3329">
                  <c:v>45188.588930555554</c:v>
                </c:pt>
                <c:pt idx="3330">
                  <c:v>45188.588931712962</c:v>
                </c:pt>
                <c:pt idx="3331">
                  <c:v>45188.588934027779</c:v>
                </c:pt>
                <c:pt idx="3332">
                  <c:v>45188.58893518518</c:v>
                </c:pt>
                <c:pt idx="3333">
                  <c:v>45188.588937499997</c:v>
                </c:pt>
                <c:pt idx="3334">
                  <c:v>45188.588939814814</c:v>
                </c:pt>
                <c:pt idx="3335">
                  <c:v>45188.588940972222</c:v>
                </c:pt>
                <c:pt idx="3336">
                  <c:v>45188.588943287039</c:v>
                </c:pt>
                <c:pt idx="3337">
                  <c:v>45188.588945601849</c:v>
                </c:pt>
                <c:pt idx="3338">
                  <c:v>45188.588946759264</c:v>
                </c:pt>
                <c:pt idx="3339">
                  <c:v>45188.588949074074</c:v>
                </c:pt>
                <c:pt idx="3340">
                  <c:v>45188.588951388891</c:v>
                </c:pt>
                <c:pt idx="3341">
                  <c:v>45188.588952546299</c:v>
                </c:pt>
                <c:pt idx="3342">
                  <c:v>45188.588954861116</c:v>
                </c:pt>
                <c:pt idx="3343">
                  <c:v>45188.588956018517</c:v>
                </c:pt>
                <c:pt idx="3344">
                  <c:v>45188.588958333334</c:v>
                </c:pt>
                <c:pt idx="3345">
                  <c:v>45188.588960648151</c:v>
                </c:pt>
                <c:pt idx="3346">
                  <c:v>45188.588961805552</c:v>
                </c:pt>
                <c:pt idx="3347">
                  <c:v>45188.588964120368</c:v>
                </c:pt>
                <c:pt idx="3348">
                  <c:v>45188.588965277777</c:v>
                </c:pt>
                <c:pt idx="3349">
                  <c:v>45188.588967592594</c:v>
                </c:pt>
                <c:pt idx="3350">
                  <c:v>45188.588969907403</c:v>
                </c:pt>
                <c:pt idx="3351">
                  <c:v>45188.588971064819</c:v>
                </c:pt>
                <c:pt idx="3352">
                  <c:v>45188.588973379628</c:v>
                </c:pt>
                <c:pt idx="3353">
                  <c:v>45188.588974537037</c:v>
                </c:pt>
                <c:pt idx="3354">
                  <c:v>45188.588976851854</c:v>
                </c:pt>
                <c:pt idx="3355">
                  <c:v>45188.58897916667</c:v>
                </c:pt>
                <c:pt idx="3356">
                  <c:v>45188.58898148148</c:v>
                </c:pt>
                <c:pt idx="3357">
                  <c:v>45188.588982638888</c:v>
                </c:pt>
                <c:pt idx="3358">
                  <c:v>45188.588984953705</c:v>
                </c:pt>
                <c:pt idx="3359">
                  <c:v>45188.588986111114</c:v>
                </c:pt>
                <c:pt idx="3360">
                  <c:v>45188.588988425923</c:v>
                </c:pt>
                <c:pt idx="3361">
                  <c:v>45188.58899074074</c:v>
                </c:pt>
                <c:pt idx="3362">
                  <c:v>45188.588991898148</c:v>
                </c:pt>
                <c:pt idx="3363">
                  <c:v>45188.588994212958</c:v>
                </c:pt>
                <c:pt idx="3364">
                  <c:v>45188.588996527775</c:v>
                </c:pt>
                <c:pt idx="3365">
                  <c:v>45188.58899768519</c:v>
                </c:pt>
                <c:pt idx="3366">
                  <c:v>45188.589</c:v>
                </c:pt>
                <c:pt idx="3367">
                  <c:v>45188.589001157408</c:v>
                </c:pt>
                <c:pt idx="3368">
                  <c:v>45188.589003472225</c:v>
                </c:pt>
                <c:pt idx="3369">
                  <c:v>45188.589004629626</c:v>
                </c:pt>
                <c:pt idx="3370">
                  <c:v>45188.589006944443</c:v>
                </c:pt>
                <c:pt idx="3371">
                  <c:v>45188.58900925926</c:v>
                </c:pt>
                <c:pt idx="3372">
                  <c:v>45188.589010416668</c:v>
                </c:pt>
                <c:pt idx="3373">
                  <c:v>45188.589012731478</c:v>
                </c:pt>
                <c:pt idx="3374">
                  <c:v>45188.589013888894</c:v>
                </c:pt>
                <c:pt idx="3375">
                  <c:v>45188.589016203703</c:v>
                </c:pt>
                <c:pt idx="3376">
                  <c:v>45188.58901851852</c:v>
                </c:pt>
                <c:pt idx="3377">
                  <c:v>45188.589019675928</c:v>
                </c:pt>
                <c:pt idx="3378">
                  <c:v>45188.589021990745</c:v>
                </c:pt>
                <c:pt idx="3379">
                  <c:v>45188.589023148146</c:v>
                </c:pt>
                <c:pt idx="3380">
                  <c:v>45188.589025462963</c:v>
                </c:pt>
                <c:pt idx="3381">
                  <c:v>45188.58902777778</c:v>
                </c:pt>
                <c:pt idx="3382">
                  <c:v>45188.589028935181</c:v>
                </c:pt>
                <c:pt idx="3383">
                  <c:v>45188.589031249998</c:v>
                </c:pt>
                <c:pt idx="3384">
                  <c:v>45188.589032407413</c:v>
                </c:pt>
                <c:pt idx="3385">
                  <c:v>45188.589034722216</c:v>
                </c:pt>
                <c:pt idx="3386">
                  <c:v>45188.589037037033</c:v>
                </c:pt>
                <c:pt idx="3387">
                  <c:v>45188.589038194448</c:v>
                </c:pt>
                <c:pt idx="3388">
                  <c:v>45188.589040509258</c:v>
                </c:pt>
                <c:pt idx="3389">
                  <c:v>45188.589041666666</c:v>
                </c:pt>
                <c:pt idx="3390">
                  <c:v>45188.589043981483</c:v>
                </c:pt>
                <c:pt idx="3391">
                  <c:v>45188.5890462963</c:v>
                </c:pt>
                <c:pt idx="3392">
                  <c:v>45188.589047453701</c:v>
                </c:pt>
                <c:pt idx="3393">
                  <c:v>45188.589049768518</c:v>
                </c:pt>
                <c:pt idx="3394">
                  <c:v>45188.589052083335</c:v>
                </c:pt>
                <c:pt idx="3395">
                  <c:v>45188.589053240743</c:v>
                </c:pt>
                <c:pt idx="3396">
                  <c:v>45188.589055555552</c:v>
                </c:pt>
                <c:pt idx="3397">
                  <c:v>45188.589056712968</c:v>
                </c:pt>
                <c:pt idx="3398">
                  <c:v>45188.589059027778</c:v>
                </c:pt>
                <c:pt idx="3399">
                  <c:v>45188.589061342595</c:v>
                </c:pt>
                <c:pt idx="3400">
                  <c:v>45188.589062500003</c:v>
                </c:pt>
                <c:pt idx="3401">
                  <c:v>45188.58906481482</c:v>
                </c:pt>
                <c:pt idx="3402">
                  <c:v>45188.589065972221</c:v>
                </c:pt>
                <c:pt idx="3403">
                  <c:v>45188.589068287038</c:v>
                </c:pt>
                <c:pt idx="3404">
                  <c:v>45188.589069444439</c:v>
                </c:pt>
                <c:pt idx="3405">
                  <c:v>45188.589071759256</c:v>
                </c:pt>
                <c:pt idx="3406">
                  <c:v>45188.589074074072</c:v>
                </c:pt>
                <c:pt idx="3407">
                  <c:v>45188.589075231481</c:v>
                </c:pt>
                <c:pt idx="3408">
                  <c:v>45188.58907754629</c:v>
                </c:pt>
                <c:pt idx="3409">
                  <c:v>45188.589079861107</c:v>
                </c:pt>
                <c:pt idx="3410">
                  <c:v>45188.589081018523</c:v>
                </c:pt>
                <c:pt idx="3411">
                  <c:v>45188.589083333332</c:v>
                </c:pt>
                <c:pt idx="3412">
                  <c:v>45188.589085648149</c:v>
                </c:pt>
                <c:pt idx="3413">
                  <c:v>45188.589086805558</c:v>
                </c:pt>
                <c:pt idx="3414">
                  <c:v>45188.589089120374</c:v>
                </c:pt>
                <c:pt idx="3415">
                  <c:v>45188.589090277776</c:v>
                </c:pt>
                <c:pt idx="3416">
                  <c:v>45188.589092592592</c:v>
                </c:pt>
                <c:pt idx="3417">
                  <c:v>45188.589094907409</c:v>
                </c:pt>
                <c:pt idx="3418">
                  <c:v>45188.589096064818</c:v>
                </c:pt>
                <c:pt idx="3419">
                  <c:v>45188.589098379627</c:v>
                </c:pt>
                <c:pt idx="3420">
                  <c:v>45188.589099537043</c:v>
                </c:pt>
                <c:pt idx="3421">
                  <c:v>45188.589101851852</c:v>
                </c:pt>
                <c:pt idx="3422">
                  <c:v>45188.589104166662</c:v>
                </c:pt>
                <c:pt idx="3423">
                  <c:v>45188.589105324078</c:v>
                </c:pt>
                <c:pt idx="3424">
                  <c:v>45188.589107638894</c:v>
                </c:pt>
                <c:pt idx="3425">
                  <c:v>45188.589109953704</c:v>
                </c:pt>
                <c:pt idx="3426">
                  <c:v>45188.589111111112</c:v>
                </c:pt>
                <c:pt idx="3427">
                  <c:v>45188.589113425929</c:v>
                </c:pt>
                <c:pt idx="3428">
                  <c:v>45188.58911458333</c:v>
                </c:pt>
                <c:pt idx="3429">
                  <c:v>45188.589116898147</c:v>
                </c:pt>
                <c:pt idx="3430">
                  <c:v>45188.589118055555</c:v>
                </c:pt>
                <c:pt idx="3431">
                  <c:v>45188.589120370365</c:v>
                </c:pt>
                <c:pt idx="3432">
                  <c:v>45188.589122685182</c:v>
                </c:pt>
                <c:pt idx="3433">
                  <c:v>45188.589123842597</c:v>
                </c:pt>
                <c:pt idx="3434">
                  <c:v>45188.589126157407</c:v>
                </c:pt>
                <c:pt idx="3435">
                  <c:v>45188.589127314815</c:v>
                </c:pt>
                <c:pt idx="3436">
                  <c:v>45188.589129629632</c:v>
                </c:pt>
                <c:pt idx="3437">
                  <c:v>45188.589130787033</c:v>
                </c:pt>
                <c:pt idx="3438">
                  <c:v>45188.58913310185</c:v>
                </c:pt>
                <c:pt idx="3439">
                  <c:v>45188.589135416667</c:v>
                </c:pt>
                <c:pt idx="3440">
                  <c:v>45188.589136574075</c:v>
                </c:pt>
                <c:pt idx="3441">
                  <c:v>45188.589138888885</c:v>
                </c:pt>
                <c:pt idx="3442">
                  <c:v>45188.589140046301</c:v>
                </c:pt>
                <c:pt idx="3443">
                  <c:v>45188.589142361117</c:v>
                </c:pt>
                <c:pt idx="3444">
                  <c:v>45188.58914467592</c:v>
                </c:pt>
                <c:pt idx="3445">
                  <c:v>45188.589145833335</c:v>
                </c:pt>
                <c:pt idx="3446">
                  <c:v>45188.589148148152</c:v>
                </c:pt>
                <c:pt idx="3447">
                  <c:v>45188.589150462962</c:v>
                </c:pt>
                <c:pt idx="3448">
                  <c:v>45188.58915162037</c:v>
                </c:pt>
                <c:pt idx="3449">
                  <c:v>45188.589153935187</c:v>
                </c:pt>
                <c:pt idx="3450">
                  <c:v>45188.589155092588</c:v>
                </c:pt>
                <c:pt idx="3451">
                  <c:v>45188.589157407405</c:v>
                </c:pt>
                <c:pt idx="3452">
                  <c:v>45188.589159722222</c:v>
                </c:pt>
                <c:pt idx="3453">
                  <c:v>45188.58916087963</c:v>
                </c:pt>
                <c:pt idx="3454">
                  <c:v>45188.58916319444</c:v>
                </c:pt>
                <c:pt idx="3455">
                  <c:v>45188.589164351855</c:v>
                </c:pt>
                <c:pt idx="3456">
                  <c:v>45188.589166666672</c:v>
                </c:pt>
                <c:pt idx="3457">
                  <c:v>45188.589167824073</c:v>
                </c:pt>
                <c:pt idx="3458">
                  <c:v>45188.58917013889</c:v>
                </c:pt>
                <c:pt idx="3459">
                  <c:v>45188.589172453707</c:v>
                </c:pt>
                <c:pt idx="3460">
                  <c:v>45188.589173611108</c:v>
                </c:pt>
                <c:pt idx="3461">
                  <c:v>45188.589175925925</c:v>
                </c:pt>
                <c:pt idx="3462">
                  <c:v>45188.589178240742</c:v>
                </c:pt>
                <c:pt idx="3463">
                  <c:v>45188.589179398143</c:v>
                </c:pt>
                <c:pt idx="3464">
                  <c:v>45188.58918171296</c:v>
                </c:pt>
                <c:pt idx="3465">
                  <c:v>45188.589182870375</c:v>
                </c:pt>
                <c:pt idx="3466">
                  <c:v>45188.589185185185</c:v>
                </c:pt>
                <c:pt idx="3467">
                  <c:v>45188.589187499994</c:v>
                </c:pt>
                <c:pt idx="3468">
                  <c:v>45188.58918865741</c:v>
                </c:pt>
                <c:pt idx="3469">
                  <c:v>45188.58919097222</c:v>
                </c:pt>
                <c:pt idx="3470">
                  <c:v>45188.589193287036</c:v>
                </c:pt>
                <c:pt idx="3471">
                  <c:v>45188.589194444445</c:v>
                </c:pt>
                <c:pt idx="3472">
                  <c:v>45188.589196759262</c:v>
                </c:pt>
                <c:pt idx="3473">
                  <c:v>45188.589199074078</c:v>
                </c:pt>
                <c:pt idx="3474">
                  <c:v>45188.589200231479</c:v>
                </c:pt>
                <c:pt idx="3475">
                  <c:v>45188.589202546296</c:v>
                </c:pt>
                <c:pt idx="3476">
                  <c:v>45188.589203703705</c:v>
                </c:pt>
                <c:pt idx="3477">
                  <c:v>45188.589206018514</c:v>
                </c:pt>
                <c:pt idx="3478">
                  <c:v>45188.58920717593</c:v>
                </c:pt>
                <c:pt idx="3479">
                  <c:v>45188.589209490747</c:v>
                </c:pt>
                <c:pt idx="3480">
                  <c:v>45188.589211805556</c:v>
                </c:pt>
                <c:pt idx="3481">
                  <c:v>45188.589212962965</c:v>
                </c:pt>
                <c:pt idx="3482">
                  <c:v>45188.589215277781</c:v>
                </c:pt>
                <c:pt idx="3483">
                  <c:v>45188.589217592598</c:v>
                </c:pt>
                <c:pt idx="3484">
                  <c:v>45188.589218749999</c:v>
                </c:pt>
                <c:pt idx="3485">
                  <c:v>45188.589221064816</c:v>
                </c:pt>
                <c:pt idx="3486">
                  <c:v>45188.589222222217</c:v>
                </c:pt>
                <c:pt idx="3487">
                  <c:v>45188.589224537034</c:v>
                </c:pt>
                <c:pt idx="3488">
                  <c:v>45188.589225694443</c:v>
                </c:pt>
                <c:pt idx="3489">
                  <c:v>45188.589228009259</c:v>
                </c:pt>
                <c:pt idx="3490">
                  <c:v>45188.589230324069</c:v>
                </c:pt>
                <c:pt idx="3491">
                  <c:v>45188.589231481485</c:v>
                </c:pt>
                <c:pt idx="3492">
                  <c:v>45188.589233796294</c:v>
                </c:pt>
                <c:pt idx="3493">
                  <c:v>45188.589234953703</c:v>
                </c:pt>
                <c:pt idx="3494">
                  <c:v>45188.589237268519</c:v>
                </c:pt>
                <c:pt idx="3495">
                  <c:v>45188.589239583336</c:v>
                </c:pt>
                <c:pt idx="3496">
                  <c:v>45188.589240740737</c:v>
                </c:pt>
                <c:pt idx="3497">
                  <c:v>45188.589243055554</c:v>
                </c:pt>
                <c:pt idx="3498">
                  <c:v>45188.589244212963</c:v>
                </c:pt>
                <c:pt idx="3499">
                  <c:v>45188.589246527779</c:v>
                </c:pt>
                <c:pt idx="3500">
                  <c:v>45188.589248842589</c:v>
                </c:pt>
                <c:pt idx="3501">
                  <c:v>45188.589250000005</c:v>
                </c:pt>
                <c:pt idx="3502">
                  <c:v>45188.589252314821</c:v>
                </c:pt>
                <c:pt idx="3503">
                  <c:v>45188.589254629624</c:v>
                </c:pt>
                <c:pt idx="3504">
                  <c:v>45188.589255787039</c:v>
                </c:pt>
                <c:pt idx="3505">
                  <c:v>45188.589258101856</c:v>
                </c:pt>
                <c:pt idx="3506">
                  <c:v>45188.589259259257</c:v>
                </c:pt>
                <c:pt idx="3507">
                  <c:v>45188.589261574074</c:v>
                </c:pt>
                <c:pt idx="3508">
                  <c:v>45188.589262731482</c:v>
                </c:pt>
                <c:pt idx="3509">
                  <c:v>45188.589265046292</c:v>
                </c:pt>
                <c:pt idx="3510">
                  <c:v>45188.589267361109</c:v>
                </c:pt>
                <c:pt idx="3511">
                  <c:v>45188.589268518517</c:v>
                </c:pt>
                <c:pt idx="3512">
                  <c:v>45188.589270833334</c:v>
                </c:pt>
                <c:pt idx="3513">
                  <c:v>45188.589271990742</c:v>
                </c:pt>
                <c:pt idx="3514">
                  <c:v>45188.589274305559</c:v>
                </c:pt>
                <c:pt idx="3515">
                  <c:v>45188.589276620369</c:v>
                </c:pt>
                <c:pt idx="3516">
                  <c:v>45188.589277777777</c:v>
                </c:pt>
                <c:pt idx="3517">
                  <c:v>45188.589280092594</c:v>
                </c:pt>
                <c:pt idx="3518">
                  <c:v>45188.589281250002</c:v>
                </c:pt>
                <c:pt idx="3519">
                  <c:v>45188.589283564812</c:v>
                </c:pt>
                <c:pt idx="3520">
                  <c:v>45188.589285879629</c:v>
                </c:pt>
                <c:pt idx="3521">
                  <c:v>45188.589287037037</c:v>
                </c:pt>
                <c:pt idx="3522">
                  <c:v>45188.589289351847</c:v>
                </c:pt>
                <c:pt idx="3523">
                  <c:v>45188.589291666663</c:v>
                </c:pt>
                <c:pt idx="3524">
                  <c:v>45188.589292824079</c:v>
                </c:pt>
                <c:pt idx="3525">
                  <c:v>45188.589295138889</c:v>
                </c:pt>
                <c:pt idx="3526">
                  <c:v>45188.589296296297</c:v>
                </c:pt>
                <c:pt idx="3527">
                  <c:v>45188.589298611114</c:v>
                </c:pt>
                <c:pt idx="3528">
                  <c:v>45188.589300925923</c:v>
                </c:pt>
                <c:pt idx="3529">
                  <c:v>45188.589302083332</c:v>
                </c:pt>
                <c:pt idx="3530">
                  <c:v>45188.589304398149</c:v>
                </c:pt>
                <c:pt idx="3531">
                  <c:v>45188.589305555557</c:v>
                </c:pt>
                <c:pt idx="3532">
                  <c:v>45188.589307870367</c:v>
                </c:pt>
                <c:pt idx="3533">
                  <c:v>45188.589310185183</c:v>
                </c:pt>
                <c:pt idx="3534">
                  <c:v>45188.589311342592</c:v>
                </c:pt>
                <c:pt idx="3535">
                  <c:v>45188.589313657409</c:v>
                </c:pt>
                <c:pt idx="3536">
                  <c:v>45188.589314814817</c:v>
                </c:pt>
                <c:pt idx="3537">
                  <c:v>45188.589317129634</c:v>
                </c:pt>
                <c:pt idx="3538">
                  <c:v>45188.589319444443</c:v>
                </c:pt>
                <c:pt idx="3539">
                  <c:v>45188.589320601852</c:v>
                </c:pt>
                <c:pt idx="3540">
                  <c:v>45188.589322916669</c:v>
                </c:pt>
                <c:pt idx="3541">
                  <c:v>45188.589325231485</c:v>
                </c:pt>
                <c:pt idx="3542">
                  <c:v>45188.589326388887</c:v>
                </c:pt>
                <c:pt idx="3543">
                  <c:v>45188.589328703703</c:v>
                </c:pt>
                <c:pt idx="3544">
                  <c:v>45188.589329861112</c:v>
                </c:pt>
                <c:pt idx="3545">
                  <c:v>45188.589332175921</c:v>
                </c:pt>
                <c:pt idx="3546">
                  <c:v>45188.589334490738</c:v>
                </c:pt>
                <c:pt idx="3547">
                  <c:v>45188.589335648147</c:v>
                </c:pt>
                <c:pt idx="3548">
                  <c:v>45188.589337962963</c:v>
                </c:pt>
                <c:pt idx="3549">
                  <c:v>45188.589339120372</c:v>
                </c:pt>
                <c:pt idx="3550">
                  <c:v>45188.589341435189</c:v>
                </c:pt>
                <c:pt idx="3551">
                  <c:v>45188.589343749998</c:v>
                </c:pt>
                <c:pt idx="3552">
                  <c:v>45188.589344907406</c:v>
                </c:pt>
                <c:pt idx="3553">
                  <c:v>45188.589347222223</c:v>
                </c:pt>
                <c:pt idx="3554">
                  <c:v>45188.58934953704</c:v>
                </c:pt>
                <c:pt idx="3555">
                  <c:v>45188.589350694441</c:v>
                </c:pt>
                <c:pt idx="3556">
                  <c:v>45188.589353009258</c:v>
                </c:pt>
                <c:pt idx="3557">
                  <c:v>45188.589354166666</c:v>
                </c:pt>
                <c:pt idx="3558">
                  <c:v>45188.589356481483</c:v>
                </c:pt>
                <c:pt idx="3559">
                  <c:v>45188.589358796293</c:v>
                </c:pt>
                <c:pt idx="3560">
                  <c:v>45188.589359953708</c:v>
                </c:pt>
                <c:pt idx="3561">
                  <c:v>45188.589362268518</c:v>
                </c:pt>
                <c:pt idx="3562">
                  <c:v>45188.589363425926</c:v>
                </c:pt>
                <c:pt idx="3563">
                  <c:v>45188.589365740743</c:v>
                </c:pt>
                <c:pt idx="3564">
                  <c:v>45188.58936805556</c:v>
                </c:pt>
                <c:pt idx="3565">
                  <c:v>45188.589369212961</c:v>
                </c:pt>
                <c:pt idx="3566">
                  <c:v>45188.589371527778</c:v>
                </c:pt>
                <c:pt idx="3567">
                  <c:v>45188.589373842595</c:v>
                </c:pt>
                <c:pt idx="3568">
                  <c:v>45188.589374999996</c:v>
                </c:pt>
                <c:pt idx="3569">
                  <c:v>45188.589377314813</c:v>
                </c:pt>
                <c:pt idx="3570">
                  <c:v>45188.589378472221</c:v>
                </c:pt>
                <c:pt idx="3571">
                  <c:v>45188.589380787038</c:v>
                </c:pt>
                <c:pt idx="3572">
                  <c:v>45188.589383101847</c:v>
                </c:pt>
                <c:pt idx="3573">
                  <c:v>45188.589384259263</c:v>
                </c:pt>
                <c:pt idx="3574">
                  <c:v>45188.589386574073</c:v>
                </c:pt>
                <c:pt idx="3575">
                  <c:v>45188.58938888889</c:v>
                </c:pt>
                <c:pt idx="3576">
                  <c:v>45188.589390046298</c:v>
                </c:pt>
                <c:pt idx="3577">
                  <c:v>45188.589392361115</c:v>
                </c:pt>
                <c:pt idx="3578">
                  <c:v>45188.589394675932</c:v>
                </c:pt>
                <c:pt idx="3579">
                  <c:v>45188.589395833333</c:v>
                </c:pt>
                <c:pt idx="3580">
                  <c:v>45188.589398148149</c:v>
                </c:pt>
                <c:pt idx="3581">
                  <c:v>45188.589400462966</c:v>
                </c:pt>
                <c:pt idx="3582">
                  <c:v>45188.589401620367</c:v>
                </c:pt>
                <c:pt idx="3583">
                  <c:v>45188.589403935184</c:v>
                </c:pt>
                <c:pt idx="3584">
                  <c:v>45188.589405092593</c:v>
                </c:pt>
                <c:pt idx="3585">
                  <c:v>45188.589407407402</c:v>
                </c:pt>
                <c:pt idx="3586">
                  <c:v>45188.589409722219</c:v>
                </c:pt>
                <c:pt idx="3587">
                  <c:v>45188.589410879627</c:v>
                </c:pt>
                <c:pt idx="3588">
                  <c:v>45188.589413194444</c:v>
                </c:pt>
                <c:pt idx="3589">
                  <c:v>45188.589415509261</c:v>
                </c:pt>
                <c:pt idx="3590">
                  <c:v>45188.589416666669</c:v>
                </c:pt>
                <c:pt idx="3591">
                  <c:v>45188.589418981486</c:v>
                </c:pt>
                <c:pt idx="3592">
                  <c:v>45188.589420138887</c:v>
                </c:pt>
                <c:pt idx="3593">
                  <c:v>45188.589422453704</c:v>
                </c:pt>
                <c:pt idx="3594">
                  <c:v>45188.589424768521</c:v>
                </c:pt>
                <c:pt idx="3595">
                  <c:v>45188.589427083338</c:v>
                </c:pt>
                <c:pt idx="3596">
                  <c:v>45188.589428240739</c:v>
                </c:pt>
                <c:pt idx="3597">
                  <c:v>45188.589430555556</c:v>
                </c:pt>
                <c:pt idx="3598">
                  <c:v>45188.589431712964</c:v>
                </c:pt>
                <c:pt idx="3599">
                  <c:v>45188.589434027774</c:v>
                </c:pt>
                <c:pt idx="3600">
                  <c:v>45188.58943634259</c:v>
                </c:pt>
                <c:pt idx="3601">
                  <c:v>45188.589437500006</c:v>
                </c:pt>
                <c:pt idx="3602">
                  <c:v>45188.589439814808</c:v>
                </c:pt>
                <c:pt idx="3603">
                  <c:v>45188.589440972224</c:v>
                </c:pt>
                <c:pt idx="3604">
                  <c:v>45188.589443287041</c:v>
                </c:pt>
                <c:pt idx="3605">
                  <c:v>45188.58944560185</c:v>
                </c:pt>
                <c:pt idx="3606">
                  <c:v>45188.589446759259</c:v>
                </c:pt>
                <c:pt idx="3607">
                  <c:v>45188.589449074076</c:v>
                </c:pt>
                <c:pt idx="3608">
                  <c:v>45188.589451388892</c:v>
                </c:pt>
                <c:pt idx="3609">
                  <c:v>45188.589452546294</c:v>
                </c:pt>
                <c:pt idx="3610">
                  <c:v>45188.58945486111</c:v>
                </c:pt>
                <c:pt idx="3611">
                  <c:v>45188.589457175927</c:v>
                </c:pt>
                <c:pt idx="3612">
                  <c:v>45188.589458333336</c:v>
                </c:pt>
                <c:pt idx="3613">
                  <c:v>45188.589460648145</c:v>
                </c:pt>
                <c:pt idx="3614">
                  <c:v>45188.589461805561</c:v>
                </c:pt>
                <c:pt idx="3615">
                  <c:v>45188.58946412037</c:v>
                </c:pt>
                <c:pt idx="3616">
                  <c:v>45188.589466435187</c:v>
                </c:pt>
                <c:pt idx="3617">
                  <c:v>45188.589467592596</c:v>
                </c:pt>
                <c:pt idx="3618">
                  <c:v>45188.589469907412</c:v>
                </c:pt>
                <c:pt idx="3619">
                  <c:v>45188.589472222222</c:v>
                </c:pt>
                <c:pt idx="3620">
                  <c:v>45188.58947337963</c:v>
                </c:pt>
                <c:pt idx="3621">
                  <c:v>45188.589475694447</c:v>
                </c:pt>
                <c:pt idx="3622">
                  <c:v>45188.589478009264</c:v>
                </c:pt>
                <c:pt idx="3623">
                  <c:v>45188.589479166665</c:v>
                </c:pt>
                <c:pt idx="3624">
                  <c:v>45188.589481481482</c:v>
                </c:pt>
                <c:pt idx="3625">
                  <c:v>45188.589482638883</c:v>
                </c:pt>
                <c:pt idx="3626">
                  <c:v>45188.5894849537</c:v>
                </c:pt>
                <c:pt idx="3627">
                  <c:v>45188.589486111108</c:v>
                </c:pt>
                <c:pt idx="3628">
                  <c:v>45188.589488425925</c:v>
                </c:pt>
                <c:pt idx="3629">
                  <c:v>45188.589490740742</c:v>
                </c:pt>
                <c:pt idx="3630">
                  <c:v>45188.58949189815</c:v>
                </c:pt>
                <c:pt idx="3631">
                  <c:v>45188.589494212967</c:v>
                </c:pt>
                <c:pt idx="3632">
                  <c:v>45188.589496527777</c:v>
                </c:pt>
                <c:pt idx="3633">
                  <c:v>45188.589497685185</c:v>
                </c:pt>
                <c:pt idx="3634">
                  <c:v>45188.589500000002</c:v>
                </c:pt>
                <c:pt idx="3635">
                  <c:v>45188.58950115741</c:v>
                </c:pt>
                <c:pt idx="3636">
                  <c:v>45188.58950347222</c:v>
                </c:pt>
                <c:pt idx="3637">
                  <c:v>45188.589505787037</c:v>
                </c:pt>
                <c:pt idx="3638">
                  <c:v>45188.589506944445</c:v>
                </c:pt>
                <c:pt idx="3639">
                  <c:v>45188.589509259255</c:v>
                </c:pt>
                <c:pt idx="3640">
                  <c:v>45188.589511574071</c:v>
                </c:pt>
                <c:pt idx="3641">
                  <c:v>45188.589512731487</c:v>
                </c:pt>
                <c:pt idx="3642">
                  <c:v>45188.589515046297</c:v>
                </c:pt>
                <c:pt idx="3643">
                  <c:v>45188.589516203705</c:v>
                </c:pt>
                <c:pt idx="3644">
                  <c:v>45188.589518518522</c:v>
                </c:pt>
                <c:pt idx="3645">
                  <c:v>45188.589520833331</c:v>
                </c:pt>
                <c:pt idx="3646">
                  <c:v>45188.58952199074</c:v>
                </c:pt>
                <c:pt idx="3647">
                  <c:v>45188.589524305557</c:v>
                </c:pt>
                <c:pt idx="3648">
                  <c:v>45188.589526620373</c:v>
                </c:pt>
                <c:pt idx="3649">
                  <c:v>45188.589527777774</c:v>
                </c:pt>
                <c:pt idx="3650">
                  <c:v>45188.589530092591</c:v>
                </c:pt>
                <c:pt idx="3651">
                  <c:v>45188.589532407408</c:v>
                </c:pt>
                <c:pt idx="3652">
                  <c:v>45188.589533564817</c:v>
                </c:pt>
                <c:pt idx="3653">
                  <c:v>45188.589535879626</c:v>
                </c:pt>
                <c:pt idx="3654">
                  <c:v>45188.589538194443</c:v>
                </c:pt>
                <c:pt idx="3655">
                  <c:v>45188.589539351851</c:v>
                </c:pt>
                <c:pt idx="3656">
                  <c:v>45188.589541666668</c:v>
                </c:pt>
                <c:pt idx="3657">
                  <c:v>45188.589542824076</c:v>
                </c:pt>
                <c:pt idx="3658">
                  <c:v>45188.589545138893</c:v>
                </c:pt>
                <c:pt idx="3659">
                  <c:v>45188.589546296294</c:v>
                </c:pt>
                <c:pt idx="3660">
                  <c:v>45188.589548611111</c:v>
                </c:pt>
                <c:pt idx="3661">
                  <c:v>45188.589550925928</c:v>
                </c:pt>
                <c:pt idx="3662">
                  <c:v>45188.589553240745</c:v>
                </c:pt>
                <c:pt idx="3663">
                  <c:v>45188.589554398146</c:v>
                </c:pt>
                <c:pt idx="3664">
                  <c:v>45188.589556712963</c:v>
                </c:pt>
                <c:pt idx="3665">
                  <c:v>45188.589557870371</c:v>
                </c:pt>
                <c:pt idx="3666">
                  <c:v>45188.589560185181</c:v>
                </c:pt>
                <c:pt idx="3667">
                  <c:v>45188.589562499998</c:v>
                </c:pt>
                <c:pt idx="3668">
                  <c:v>45188.589563657406</c:v>
                </c:pt>
                <c:pt idx="3669">
                  <c:v>45188.589565972223</c:v>
                </c:pt>
                <c:pt idx="3670">
                  <c:v>45188.589568287032</c:v>
                </c:pt>
                <c:pt idx="3671">
                  <c:v>45188.589569444448</c:v>
                </c:pt>
                <c:pt idx="3672">
                  <c:v>45188.589571759258</c:v>
                </c:pt>
                <c:pt idx="3673">
                  <c:v>45188.589574074074</c:v>
                </c:pt>
                <c:pt idx="3674">
                  <c:v>45188.589575231483</c:v>
                </c:pt>
                <c:pt idx="3675">
                  <c:v>45188.5895775463</c:v>
                </c:pt>
                <c:pt idx="3676">
                  <c:v>45188.589578703701</c:v>
                </c:pt>
                <c:pt idx="3677">
                  <c:v>45188.589581018517</c:v>
                </c:pt>
                <c:pt idx="3678">
                  <c:v>45188.589582175926</c:v>
                </c:pt>
                <c:pt idx="3679">
                  <c:v>45188.589584490735</c:v>
                </c:pt>
                <c:pt idx="3680">
                  <c:v>45188.589586805552</c:v>
                </c:pt>
                <c:pt idx="3681">
                  <c:v>45188.589587962968</c:v>
                </c:pt>
                <c:pt idx="3682">
                  <c:v>45188.589590277777</c:v>
                </c:pt>
                <c:pt idx="3683">
                  <c:v>45188.589592592587</c:v>
                </c:pt>
                <c:pt idx="3684">
                  <c:v>45188.589593750003</c:v>
                </c:pt>
                <c:pt idx="3685">
                  <c:v>45188.589596064812</c:v>
                </c:pt>
                <c:pt idx="3686">
                  <c:v>45188.589598379629</c:v>
                </c:pt>
                <c:pt idx="3687">
                  <c:v>45188.589599537037</c:v>
                </c:pt>
                <c:pt idx="3688">
                  <c:v>45188.589601851854</c:v>
                </c:pt>
                <c:pt idx="3689">
                  <c:v>45188.589603009255</c:v>
                </c:pt>
                <c:pt idx="3690">
                  <c:v>45188.589605324072</c:v>
                </c:pt>
                <c:pt idx="3691">
                  <c:v>45188.589607638889</c:v>
                </c:pt>
                <c:pt idx="3692">
                  <c:v>45188.589608796297</c:v>
                </c:pt>
                <c:pt idx="3693">
                  <c:v>45188.589611111107</c:v>
                </c:pt>
                <c:pt idx="3694">
                  <c:v>45188.589613425924</c:v>
                </c:pt>
                <c:pt idx="3695">
                  <c:v>45188.589614583332</c:v>
                </c:pt>
                <c:pt idx="3696">
                  <c:v>45188.589616898149</c:v>
                </c:pt>
                <c:pt idx="3697">
                  <c:v>45188.589618055557</c:v>
                </c:pt>
                <c:pt idx="3698">
                  <c:v>45188.589620370374</c:v>
                </c:pt>
                <c:pt idx="3699">
                  <c:v>45188.589622685191</c:v>
                </c:pt>
                <c:pt idx="3700">
                  <c:v>45188.589623842592</c:v>
                </c:pt>
                <c:pt idx="3701">
                  <c:v>45188.589626157409</c:v>
                </c:pt>
                <c:pt idx="3702">
                  <c:v>45188.58962731481</c:v>
                </c:pt>
                <c:pt idx="3703">
                  <c:v>45188.589629629627</c:v>
                </c:pt>
                <c:pt idx="3704">
                  <c:v>45188.589631944444</c:v>
                </c:pt>
                <c:pt idx="3705">
                  <c:v>45188.589633101852</c:v>
                </c:pt>
                <c:pt idx="3706">
                  <c:v>45188.589635416662</c:v>
                </c:pt>
                <c:pt idx="3707">
                  <c:v>45188.589637731478</c:v>
                </c:pt>
                <c:pt idx="3708">
                  <c:v>45188.589638888887</c:v>
                </c:pt>
                <c:pt idx="3709">
                  <c:v>45188.589641203704</c:v>
                </c:pt>
                <c:pt idx="3710">
                  <c:v>45188.58964351852</c:v>
                </c:pt>
                <c:pt idx="3711">
                  <c:v>45188.589644675929</c:v>
                </c:pt>
                <c:pt idx="3712">
                  <c:v>45188.589646990746</c:v>
                </c:pt>
                <c:pt idx="3713">
                  <c:v>45188.589649305555</c:v>
                </c:pt>
                <c:pt idx="3714">
                  <c:v>45188.589650462964</c:v>
                </c:pt>
                <c:pt idx="3715">
                  <c:v>45188.58965277778</c:v>
                </c:pt>
                <c:pt idx="3716">
                  <c:v>45188.589655092597</c:v>
                </c:pt>
                <c:pt idx="3717">
                  <c:v>45188.589656249998</c:v>
                </c:pt>
                <c:pt idx="3718">
                  <c:v>45188.589658564815</c:v>
                </c:pt>
                <c:pt idx="3719">
                  <c:v>45188.589659722216</c:v>
                </c:pt>
                <c:pt idx="3720">
                  <c:v>45188.589662037033</c:v>
                </c:pt>
                <c:pt idx="3721">
                  <c:v>45188.58966435185</c:v>
                </c:pt>
                <c:pt idx="3722">
                  <c:v>45188.589665509258</c:v>
                </c:pt>
                <c:pt idx="3723">
                  <c:v>45188.589667824075</c:v>
                </c:pt>
                <c:pt idx="3724">
                  <c:v>45188.589670138885</c:v>
                </c:pt>
                <c:pt idx="3725">
                  <c:v>45188.5896712963</c:v>
                </c:pt>
                <c:pt idx="3726">
                  <c:v>45188.58967361111</c:v>
                </c:pt>
                <c:pt idx="3727">
                  <c:v>45188.589674768518</c:v>
                </c:pt>
                <c:pt idx="3728">
                  <c:v>45188.589677083335</c:v>
                </c:pt>
                <c:pt idx="3729">
                  <c:v>45188.589679398152</c:v>
                </c:pt>
                <c:pt idx="3730">
                  <c:v>45188.589680555553</c:v>
                </c:pt>
                <c:pt idx="3731">
                  <c:v>45188.58968287037</c:v>
                </c:pt>
                <c:pt idx="3732">
                  <c:v>45188.589684027778</c:v>
                </c:pt>
                <c:pt idx="3733">
                  <c:v>45188.589686342595</c:v>
                </c:pt>
                <c:pt idx="3734">
                  <c:v>45188.589688657405</c:v>
                </c:pt>
                <c:pt idx="3735">
                  <c:v>45188.58968981482</c:v>
                </c:pt>
                <c:pt idx="3736">
                  <c:v>45188.58969212963</c:v>
                </c:pt>
                <c:pt idx="3737">
                  <c:v>45188.589694444439</c:v>
                </c:pt>
                <c:pt idx="3738">
                  <c:v>45188.589695601855</c:v>
                </c:pt>
                <c:pt idx="3739">
                  <c:v>45188.589697916672</c:v>
                </c:pt>
                <c:pt idx="3740">
                  <c:v>45188.589699074073</c:v>
                </c:pt>
                <c:pt idx="3741">
                  <c:v>45188.58970138889</c:v>
                </c:pt>
                <c:pt idx="3742">
                  <c:v>45188.589703703707</c:v>
                </c:pt>
                <c:pt idx="3743">
                  <c:v>45188.589704861108</c:v>
                </c:pt>
                <c:pt idx="3744">
                  <c:v>45188.589707175925</c:v>
                </c:pt>
                <c:pt idx="3745">
                  <c:v>45188.589709490741</c:v>
                </c:pt>
                <c:pt idx="3746">
                  <c:v>45188.58971064815</c:v>
                </c:pt>
                <c:pt idx="3747">
                  <c:v>45188.589712962959</c:v>
                </c:pt>
                <c:pt idx="3748">
                  <c:v>45188.589714120375</c:v>
                </c:pt>
                <c:pt idx="3749">
                  <c:v>45188.589716435185</c:v>
                </c:pt>
                <c:pt idx="3750">
                  <c:v>45188.589718750001</c:v>
                </c:pt>
                <c:pt idx="3751">
                  <c:v>45188.58971990741</c:v>
                </c:pt>
                <c:pt idx="3752">
                  <c:v>45188.589722222227</c:v>
                </c:pt>
                <c:pt idx="3753">
                  <c:v>45188.589723379628</c:v>
                </c:pt>
                <c:pt idx="3754">
                  <c:v>45188.589725694444</c:v>
                </c:pt>
                <c:pt idx="3755">
                  <c:v>45188.589728009261</c:v>
                </c:pt>
                <c:pt idx="3756">
                  <c:v>45188.589729166662</c:v>
                </c:pt>
                <c:pt idx="3757">
                  <c:v>45188.589731481479</c:v>
                </c:pt>
                <c:pt idx="3758">
                  <c:v>45188.589733796296</c:v>
                </c:pt>
                <c:pt idx="3759">
                  <c:v>45188.589736111113</c:v>
                </c:pt>
                <c:pt idx="3760">
                  <c:v>45188.589737268514</c:v>
                </c:pt>
                <c:pt idx="3761">
                  <c:v>45188.589739583331</c:v>
                </c:pt>
                <c:pt idx="3762">
                  <c:v>45188.589740740739</c:v>
                </c:pt>
                <c:pt idx="3763">
                  <c:v>45188.589743055556</c:v>
                </c:pt>
                <c:pt idx="3764">
                  <c:v>45188.589745370366</c:v>
                </c:pt>
                <c:pt idx="3765">
                  <c:v>45188.589746527781</c:v>
                </c:pt>
                <c:pt idx="3766">
                  <c:v>45188.589748842591</c:v>
                </c:pt>
                <c:pt idx="3767">
                  <c:v>45188.589749999999</c:v>
                </c:pt>
                <c:pt idx="3768">
                  <c:v>45188.589752314816</c:v>
                </c:pt>
                <c:pt idx="3769">
                  <c:v>45188.589754629633</c:v>
                </c:pt>
                <c:pt idx="3770">
                  <c:v>45188.589755787034</c:v>
                </c:pt>
                <c:pt idx="3771">
                  <c:v>45188.589758101851</c:v>
                </c:pt>
                <c:pt idx="3772">
                  <c:v>45188.589760416668</c:v>
                </c:pt>
                <c:pt idx="3773">
                  <c:v>45188.589761574076</c:v>
                </c:pt>
                <c:pt idx="3774">
                  <c:v>45188.589763888885</c:v>
                </c:pt>
                <c:pt idx="3775">
                  <c:v>45188.589766203702</c:v>
                </c:pt>
                <c:pt idx="3776">
                  <c:v>45188.589767361111</c:v>
                </c:pt>
                <c:pt idx="3777">
                  <c:v>45188.58976967592</c:v>
                </c:pt>
                <c:pt idx="3778">
                  <c:v>45188.589771990737</c:v>
                </c:pt>
                <c:pt idx="3779">
                  <c:v>45188.589773148153</c:v>
                </c:pt>
                <c:pt idx="3780">
                  <c:v>45188.589775462962</c:v>
                </c:pt>
                <c:pt idx="3781">
                  <c:v>45188.589776620371</c:v>
                </c:pt>
                <c:pt idx="3782">
                  <c:v>45188.589778935187</c:v>
                </c:pt>
                <c:pt idx="3783">
                  <c:v>45188.589781250004</c:v>
                </c:pt>
                <c:pt idx="3784">
                  <c:v>45188.589782407405</c:v>
                </c:pt>
                <c:pt idx="3785">
                  <c:v>45188.589784722222</c:v>
                </c:pt>
                <c:pt idx="3786">
                  <c:v>45188.589785879631</c:v>
                </c:pt>
                <c:pt idx="3787">
                  <c:v>45188.58978819444</c:v>
                </c:pt>
                <c:pt idx="3788">
                  <c:v>45188.589790509257</c:v>
                </c:pt>
                <c:pt idx="3789">
                  <c:v>45188.589791666665</c:v>
                </c:pt>
                <c:pt idx="3790">
                  <c:v>45188.589793981482</c:v>
                </c:pt>
                <c:pt idx="3791">
                  <c:v>45188.589796296299</c:v>
                </c:pt>
                <c:pt idx="3792">
                  <c:v>45188.589797453707</c:v>
                </c:pt>
                <c:pt idx="3793">
                  <c:v>45188.589799768524</c:v>
                </c:pt>
                <c:pt idx="3794">
                  <c:v>45188.589802083334</c:v>
                </c:pt>
                <c:pt idx="3795">
                  <c:v>45188.589803240742</c:v>
                </c:pt>
                <c:pt idx="3796">
                  <c:v>45188.589805555559</c:v>
                </c:pt>
                <c:pt idx="3797">
                  <c:v>45188.589807870376</c:v>
                </c:pt>
                <c:pt idx="3798">
                  <c:v>45188.589809027777</c:v>
                </c:pt>
                <c:pt idx="3799">
                  <c:v>45188.589811342594</c:v>
                </c:pt>
                <c:pt idx="3800">
                  <c:v>45188.589813657411</c:v>
                </c:pt>
                <c:pt idx="3801">
                  <c:v>45188.589814814812</c:v>
                </c:pt>
                <c:pt idx="3802">
                  <c:v>45188.589817129628</c:v>
                </c:pt>
                <c:pt idx="3803">
                  <c:v>45188.589819444445</c:v>
                </c:pt>
                <c:pt idx="3804">
                  <c:v>45188.589820601846</c:v>
                </c:pt>
                <c:pt idx="3805">
                  <c:v>45188.589822916663</c:v>
                </c:pt>
                <c:pt idx="3806">
                  <c:v>45188.589824074079</c:v>
                </c:pt>
                <c:pt idx="3807">
                  <c:v>45188.589826388888</c:v>
                </c:pt>
                <c:pt idx="3808">
                  <c:v>45188.589828703705</c:v>
                </c:pt>
                <c:pt idx="3809">
                  <c:v>45188.589829861114</c:v>
                </c:pt>
                <c:pt idx="3810">
                  <c:v>45188.58983217593</c:v>
                </c:pt>
                <c:pt idx="3811">
                  <c:v>45188.58983449074</c:v>
                </c:pt>
                <c:pt idx="3812">
                  <c:v>45188.589835648148</c:v>
                </c:pt>
                <c:pt idx="3813">
                  <c:v>45188.589837962965</c:v>
                </c:pt>
                <c:pt idx="3814">
                  <c:v>45188.589840277782</c:v>
                </c:pt>
                <c:pt idx="3815">
                  <c:v>45188.589841435183</c:v>
                </c:pt>
                <c:pt idx="3816">
                  <c:v>45188.58984375</c:v>
                </c:pt>
                <c:pt idx="3817">
                  <c:v>45188.589846064817</c:v>
                </c:pt>
                <c:pt idx="3818">
                  <c:v>45188.589847222218</c:v>
                </c:pt>
                <c:pt idx="3819">
                  <c:v>45188.589849537035</c:v>
                </c:pt>
                <c:pt idx="3820">
                  <c:v>45188.589850694443</c:v>
                </c:pt>
                <c:pt idx="3821">
                  <c:v>45188.58985300926</c:v>
                </c:pt>
                <c:pt idx="3822">
                  <c:v>45188.58985532407</c:v>
                </c:pt>
                <c:pt idx="3823">
                  <c:v>45188.589856481485</c:v>
                </c:pt>
                <c:pt idx="3824">
                  <c:v>45188.589858796295</c:v>
                </c:pt>
                <c:pt idx="3825">
                  <c:v>45188.589861111112</c:v>
                </c:pt>
                <c:pt idx="3826">
                  <c:v>45188.58986226852</c:v>
                </c:pt>
                <c:pt idx="3827">
                  <c:v>45188.589864583337</c:v>
                </c:pt>
                <c:pt idx="3828">
                  <c:v>45188.589866898154</c:v>
                </c:pt>
                <c:pt idx="3829">
                  <c:v>45188.589868055555</c:v>
                </c:pt>
                <c:pt idx="3830">
                  <c:v>45188.589870370372</c:v>
                </c:pt>
                <c:pt idx="3831">
                  <c:v>45188.58987152778</c:v>
                </c:pt>
                <c:pt idx="3832">
                  <c:v>45188.589873842589</c:v>
                </c:pt>
                <c:pt idx="3833">
                  <c:v>45188.589876157406</c:v>
                </c:pt>
                <c:pt idx="3834">
                  <c:v>45188.589877314815</c:v>
                </c:pt>
                <c:pt idx="3835">
                  <c:v>45188.589879629624</c:v>
                </c:pt>
                <c:pt idx="3836">
                  <c:v>45188.589881944441</c:v>
                </c:pt>
                <c:pt idx="3837">
                  <c:v>45188.589883101857</c:v>
                </c:pt>
                <c:pt idx="3838">
                  <c:v>45188.589885416666</c:v>
                </c:pt>
                <c:pt idx="3839">
                  <c:v>45188.589887731476</c:v>
                </c:pt>
                <c:pt idx="3840">
                  <c:v>45188.589888888891</c:v>
                </c:pt>
                <c:pt idx="3841">
                  <c:v>45188.589891203701</c:v>
                </c:pt>
                <c:pt idx="3842">
                  <c:v>45188.589893518518</c:v>
                </c:pt>
                <c:pt idx="3843">
                  <c:v>45188.589894675926</c:v>
                </c:pt>
                <c:pt idx="3844">
                  <c:v>45188.589896990743</c:v>
                </c:pt>
                <c:pt idx="3845">
                  <c:v>45188.589898148144</c:v>
                </c:pt>
                <c:pt idx="3846">
                  <c:v>45188.589900462961</c:v>
                </c:pt>
                <c:pt idx="3847">
                  <c:v>45188.589902777778</c:v>
                </c:pt>
                <c:pt idx="3848">
                  <c:v>45188.589903935186</c:v>
                </c:pt>
                <c:pt idx="3849">
                  <c:v>45188.589906249996</c:v>
                </c:pt>
                <c:pt idx="3850">
                  <c:v>45188.589908564813</c:v>
                </c:pt>
                <c:pt idx="3851">
                  <c:v>45188.589910879629</c:v>
                </c:pt>
                <c:pt idx="3852">
                  <c:v>45188.589912037038</c:v>
                </c:pt>
                <c:pt idx="3853">
                  <c:v>45188.589914351847</c:v>
                </c:pt>
                <c:pt idx="3854">
                  <c:v>45188.589916666664</c:v>
                </c:pt>
                <c:pt idx="3855">
                  <c:v>45188.58991782408</c:v>
                </c:pt>
                <c:pt idx="3856">
                  <c:v>45188.589920138889</c:v>
                </c:pt>
                <c:pt idx="3857">
                  <c:v>45188.589921296298</c:v>
                </c:pt>
                <c:pt idx="3858">
                  <c:v>45188.589923611115</c:v>
                </c:pt>
                <c:pt idx="3859">
                  <c:v>45188.589925925924</c:v>
                </c:pt>
                <c:pt idx="3860">
                  <c:v>45188.589927083332</c:v>
                </c:pt>
                <c:pt idx="3861">
                  <c:v>45188.589929398149</c:v>
                </c:pt>
                <c:pt idx="3862">
                  <c:v>45188.589931712966</c:v>
                </c:pt>
                <c:pt idx="3863">
                  <c:v>45188.589932870367</c:v>
                </c:pt>
                <c:pt idx="3864">
                  <c:v>45188.589935185184</c:v>
                </c:pt>
                <c:pt idx="3865">
                  <c:v>45188.589937500001</c:v>
                </c:pt>
                <c:pt idx="3866">
                  <c:v>45188.589938657409</c:v>
                </c:pt>
                <c:pt idx="3867">
                  <c:v>45188.589940972219</c:v>
                </c:pt>
                <c:pt idx="3868">
                  <c:v>45188.589942129634</c:v>
                </c:pt>
                <c:pt idx="3869">
                  <c:v>45188.589944444444</c:v>
                </c:pt>
                <c:pt idx="3870">
                  <c:v>45188.589946759261</c:v>
                </c:pt>
                <c:pt idx="3871">
                  <c:v>45188.589947916669</c:v>
                </c:pt>
                <c:pt idx="3872">
                  <c:v>45188.589950231486</c:v>
                </c:pt>
                <c:pt idx="3873">
                  <c:v>45188.589952546303</c:v>
                </c:pt>
                <c:pt idx="3874">
                  <c:v>45188.589953703704</c:v>
                </c:pt>
                <c:pt idx="3875">
                  <c:v>45188.589956018521</c:v>
                </c:pt>
                <c:pt idx="3876">
                  <c:v>45188.589957175922</c:v>
                </c:pt>
                <c:pt idx="3877">
                  <c:v>45188.589959490739</c:v>
                </c:pt>
                <c:pt idx="3878">
                  <c:v>45188.589961805556</c:v>
                </c:pt>
                <c:pt idx="3879">
                  <c:v>45188.589962962964</c:v>
                </c:pt>
                <c:pt idx="3880">
                  <c:v>45188.589965277773</c:v>
                </c:pt>
                <c:pt idx="3881">
                  <c:v>45188.58996759259</c:v>
                </c:pt>
                <c:pt idx="3882">
                  <c:v>45188.589968749999</c:v>
                </c:pt>
                <c:pt idx="3883">
                  <c:v>45188.589971064815</c:v>
                </c:pt>
                <c:pt idx="3884">
                  <c:v>45188.589973379625</c:v>
                </c:pt>
                <c:pt idx="3885">
                  <c:v>45188.589974537041</c:v>
                </c:pt>
                <c:pt idx="3886">
                  <c:v>45188.58997685185</c:v>
                </c:pt>
                <c:pt idx="3887">
                  <c:v>45188.589979166667</c:v>
                </c:pt>
                <c:pt idx="3888">
                  <c:v>45188.589980324075</c:v>
                </c:pt>
                <c:pt idx="3889">
                  <c:v>45188.589982638892</c:v>
                </c:pt>
                <c:pt idx="3890">
                  <c:v>45188.589983796293</c:v>
                </c:pt>
                <c:pt idx="3891">
                  <c:v>45188.58998611111</c:v>
                </c:pt>
                <c:pt idx="3892">
                  <c:v>45188.589988425927</c:v>
                </c:pt>
                <c:pt idx="3893">
                  <c:v>45188.589989583328</c:v>
                </c:pt>
                <c:pt idx="3894">
                  <c:v>45188.589991898145</c:v>
                </c:pt>
                <c:pt idx="3895">
                  <c:v>45188.589994212962</c:v>
                </c:pt>
                <c:pt idx="3896">
                  <c:v>45188.58999537037</c:v>
                </c:pt>
                <c:pt idx="3897">
                  <c:v>45188.58999768518</c:v>
                </c:pt>
                <c:pt idx="3898">
                  <c:v>45188.59</c:v>
                </c:pt>
                <c:pt idx="3899">
                  <c:v>45188.590001157405</c:v>
                </c:pt>
                <c:pt idx="3900">
                  <c:v>45188.590003472222</c:v>
                </c:pt>
                <c:pt idx="3901">
                  <c:v>45188.590005787039</c:v>
                </c:pt>
                <c:pt idx="3902">
                  <c:v>45188.590006944447</c:v>
                </c:pt>
                <c:pt idx="3903">
                  <c:v>45188.590009259264</c:v>
                </c:pt>
                <c:pt idx="3904">
                  <c:v>45188.590011574073</c:v>
                </c:pt>
                <c:pt idx="3905">
                  <c:v>45188.590012731482</c:v>
                </c:pt>
                <c:pt idx="3906">
                  <c:v>45188.590015046299</c:v>
                </c:pt>
                <c:pt idx="3907">
                  <c:v>45188.590017361115</c:v>
                </c:pt>
                <c:pt idx="3908">
                  <c:v>45188.590018518516</c:v>
                </c:pt>
                <c:pt idx="3909">
                  <c:v>45188.590020833333</c:v>
                </c:pt>
                <c:pt idx="3910">
                  <c:v>45188.59002314815</c:v>
                </c:pt>
                <c:pt idx="3911">
                  <c:v>45188.590024305551</c:v>
                </c:pt>
                <c:pt idx="3912">
                  <c:v>45188.590026620368</c:v>
                </c:pt>
                <c:pt idx="3913">
                  <c:v>45188.590028935185</c:v>
                </c:pt>
                <c:pt idx="3914">
                  <c:v>45188.590030092593</c:v>
                </c:pt>
                <c:pt idx="3915">
                  <c:v>45188.590032407403</c:v>
                </c:pt>
                <c:pt idx="3916">
                  <c:v>45188.590033564818</c:v>
                </c:pt>
                <c:pt idx="3917">
                  <c:v>45188.590035879628</c:v>
                </c:pt>
                <c:pt idx="3918">
                  <c:v>45188.590038194445</c:v>
                </c:pt>
                <c:pt idx="3919">
                  <c:v>45188.590039351853</c:v>
                </c:pt>
                <c:pt idx="3920">
                  <c:v>45188.59004166667</c:v>
                </c:pt>
                <c:pt idx="3921">
                  <c:v>45188.59004398148</c:v>
                </c:pt>
                <c:pt idx="3922">
                  <c:v>45188.590045138888</c:v>
                </c:pt>
                <c:pt idx="3923">
                  <c:v>45188.590047453705</c:v>
                </c:pt>
                <c:pt idx="3924">
                  <c:v>45188.590049768522</c:v>
                </c:pt>
                <c:pt idx="3925">
                  <c:v>45188.590050925923</c:v>
                </c:pt>
                <c:pt idx="3926">
                  <c:v>45188.59005324074</c:v>
                </c:pt>
                <c:pt idx="3927">
                  <c:v>45188.590054398148</c:v>
                </c:pt>
                <c:pt idx="3928">
                  <c:v>45188.590056712965</c:v>
                </c:pt>
                <c:pt idx="3929">
                  <c:v>45188.590059027774</c:v>
                </c:pt>
                <c:pt idx="3930">
                  <c:v>45188.59006018519</c:v>
                </c:pt>
                <c:pt idx="3931">
                  <c:v>45188.590062499999</c:v>
                </c:pt>
                <c:pt idx="3932">
                  <c:v>45188.590064814809</c:v>
                </c:pt>
                <c:pt idx="3933">
                  <c:v>45188.590065972225</c:v>
                </c:pt>
                <c:pt idx="3934">
                  <c:v>45188.590068287042</c:v>
                </c:pt>
                <c:pt idx="3935">
                  <c:v>45188.590070601851</c:v>
                </c:pt>
                <c:pt idx="3936">
                  <c:v>45188.590071759259</c:v>
                </c:pt>
                <c:pt idx="3937">
                  <c:v>45188.590074074076</c:v>
                </c:pt>
                <c:pt idx="3938">
                  <c:v>45188.590076388893</c:v>
                </c:pt>
                <c:pt idx="3939">
                  <c:v>45188.590077546294</c:v>
                </c:pt>
                <c:pt idx="3940">
                  <c:v>45188.590079861111</c:v>
                </c:pt>
                <c:pt idx="3941">
                  <c:v>45188.590081018519</c:v>
                </c:pt>
                <c:pt idx="3942">
                  <c:v>45188.590083333329</c:v>
                </c:pt>
                <c:pt idx="3943">
                  <c:v>45188.590085648146</c:v>
                </c:pt>
                <c:pt idx="3944">
                  <c:v>45188.590086805554</c:v>
                </c:pt>
                <c:pt idx="3945">
                  <c:v>45188.590089120371</c:v>
                </c:pt>
                <c:pt idx="3946">
                  <c:v>45188.590091435188</c:v>
                </c:pt>
                <c:pt idx="3947">
                  <c:v>45188.590092592596</c:v>
                </c:pt>
                <c:pt idx="3948">
                  <c:v>45188.590094907413</c:v>
                </c:pt>
                <c:pt idx="3949">
                  <c:v>45188.590096064814</c:v>
                </c:pt>
                <c:pt idx="3950">
                  <c:v>45188.590098379631</c:v>
                </c:pt>
                <c:pt idx="3951">
                  <c:v>45188.590100694448</c:v>
                </c:pt>
                <c:pt idx="3952">
                  <c:v>45188.590101851849</c:v>
                </c:pt>
                <c:pt idx="3953">
                  <c:v>45188.590104166666</c:v>
                </c:pt>
                <c:pt idx="3954">
                  <c:v>45188.590106481483</c:v>
                </c:pt>
                <c:pt idx="3955">
                  <c:v>45188.590107638884</c:v>
                </c:pt>
                <c:pt idx="3956">
                  <c:v>45188.5901099537</c:v>
                </c:pt>
                <c:pt idx="3957">
                  <c:v>45188.590111111109</c:v>
                </c:pt>
                <c:pt idx="3958">
                  <c:v>45188.590113425926</c:v>
                </c:pt>
                <c:pt idx="3959">
                  <c:v>45188.590115740742</c:v>
                </c:pt>
                <c:pt idx="3960">
                  <c:v>45188.590116898151</c:v>
                </c:pt>
                <c:pt idx="3961">
                  <c:v>45188.590119212968</c:v>
                </c:pt>
                <c:pt idx="3962">
                  <c:v>45188.590121527777</c:v>
                </c:pt>
                <c:pt idx="3963">
                  <c:v>45188.590122685186</c:v>
                </c:pt>
                <c:pt idx="3964">
                  <c:v>45188.590125000002</c:v>
                </c:pt>
                <c:pt idx="3965">
                  <c:v>45188.590126157404</c:v>
                </c:pt>
                <c:pt idx="3966">
                  <c:v>45188.59012847222</c:v>
                </c:pt>
                <c:pt idx="3967">
                  <c:v>45188.590130787037</c:v>
                </c:pt>
                <c:pt idx="3968">
                  <c:v>45188.590131944446</c:v>
                </c:pt>
                <c:pt idx="3969">
                  <c:v>45188.590134259255</c:v>
                </c:pt>
                <c:pt idx="3970">
                  <c:v>45188.590136574072</c:v>
                </c:pt>
                <c:pt idx="3971">
                  <c:v>45188.590137731488</c:v>
                </c:pt>
                <c:pt idx="3972">
                  <c:v>45188.59014004629</c:v>
                </c:pt>
                <c:pt idx="3973">
                  <c:v>45188.590141203706</c:v>
                </c:pt>
                <c:pt idx="3974">
                  <c:v>45188.590143518522</c:v>
                </c:pt>
                <c:pt idx="3975">
                  <c:v>45188.590145833332</c:v>
                </c:pt>
                <c:pt idx="3976">
                  <c:v>45188.59014699074</c:v>
                </c:pt>
                <c:pt idx="3977">
                  <c:v>45188.590149305557</c:v>
                </c:pt>
                <c:pt idx="3978">
                  <c:v>45188.590151620374</c:v>
                </c:pt>
                <c:pt idx="3979">
                  <c:v>45188.590152777775</c:v>
                </c:pt>
                <c:pt idx="3980">
                  <c:v>45188.590155092592</c:v>
                </c:pt>
                <c:pt idx="3981">
                  <c:v>45188.590157407409</c:v>
                </c:pt>
                <c:pt idx="3982">
                  <c:v>45188.590158564817</c:v>
                </c:pt>
                <c:pt idx="3983">
                  <c:v>45188.590160879627</c:v>
                </c:pt>
                <c:pt idx="3984">
                  <c:v>45188.590163194443</c:v>
                </c:pt>
                <c:pt idx="3985">
                  <c:v>45188.590164351852</c:v>
                </c:pt>
                <c:pt idx="3986">
                  <c:v>45188.590166666669</c:v>
                </c:pt>
                <c:pt idx="3987">
                  <c:v>45188.590168981478</c:v>
                </c:pt>
                <c:pt idx="3988">
                  <c:v>45188.590170138894</c:v>
                </c:pt>
                <c:pt idx="3989">
                  <c:v>45188.590172453703</c:v>
                </c:pt>
                <c:pt idx="3990">
                  <c:v>45188.590174768513</c:v>
                </c:pt>
                <c:pt idx="3991">
                  <c:v>45188.590175925929</c:v>
                </c:pt>
                <c:pt idx="3992">
                  <c:v>45188.590178240745</c:v>
                </c:pt>
                <c:pt idx="3993">
                  <c:v>45188.590180555555</c:v>
                </c:pt>
                <c:pt idx="3994">
                  <c:v>45188.590181712963</c:v>
                </c:pt>
                <c:pt idx="3995">
                  <c:v>45188.59018402778</c:v>
                </c:pt>
                <c:pt idx="3996">
                  <c:v>45188.59018634259</c:v>
                </c:pt>
                <c:pt idx="3997">
                  <c:v>45188.590187499998</c:v>
                </c:pt>
                <c:pt idx="3998">
                  <c:v>45188.590189814815</c:v>
                </c:pt>
                <c:pt idx="3999">
                  <c:v>45188.590192129632</c:v>
                </c:pt>
                <c:pt idx="4000">
                  <c:v>45188.590193287033</c:v>
                </c:pt>
                <c:pt idx="4001">
                  <c:v>45188.59019560185</c:v>
                </c:pt>
                <c:pt idx="4002">
                  <c:v>45188.590196759258</c:v>
                </c:pt>
                <c:pt idx="4003">
                  <c:v>45188.590199074075</c:v>
                </c:pt>
                <c:pt idx="4004">
                  <c:v>45188.590201388892</c:v>
                </c:pt>
                <c:pt idx="4005">
                  <c:v>45188.5902025463</c:v>
                </c:pt>
                <c:pt idx="4006">
                  <c:v>45188.590204861117</c:v>
                </c:pt>
                <c:pt idx="4007">
                  <c:v>45188.590207175926</c:v>
                </c:pt>
                <c:pt idx="4008">
                  <c:v>45188.590208333335</c:v>
                </c:pt>
                <c:pt idx="4009">
                  <c:v>45188.590210648152</c:v>
                </c:pt>
                <c:pt idx="4010">
                  <c:v>45188.590211805553</c:v>
                </c:pt>
                <c:pt idx="4011">
                  <c:v>45188.59021412037</c:v>
                </c:pt>
                <c:pt idx="4012">
                  <c:v>45188.590216435186</c:v>
                </c:pt>
                <c:pt idx="4013">
                  <c:v>45188.590217592588</c:v>
                </c:pt>
                <c:pt idx="4014">
                  <c:v>45188.590219907404</c:v>
                </c:pt>
                <c:pt idx="4015">
                  <c:v>45188.590222222221</c:v>
                </c:pt>
                <c:pt idx="4016">
                  <c:v>45188.59022337963</c:v>
                </c:pt>
                <c:pt idx="4017">
                  <c:v>45188.590225694439</c:v>
                </c:pt>
                <c:pt idx="4018">
                  <c:v>45188.590228009256</c:v>
                </c:pt>
                <c:pt idx="4019">
                  <c:v>45188.590230324073</c:v>
                </c:pt>
                <c:pt idx="4020">
                  <c:v>45188.590231481481</c:v>
                </c:pt>
                <c:pt idx="4021">
                  <c:v>45188.590233796298</c:v>
                </c:pt>
                <c:pt idx="4022">
                  <c:v>45188.590236111108</c:v>
                </c:pt>
                <c:pt idx="4023">
                  <c:v>45188.590237268523</c:v>
                </c:pt>
                <c:pt idx="4024">
                  <c:v>45188.590239583333</c:v>
                </c:pt>
                <c:pt idx="4025">
                  <c:v>45188.590240740741</c:v>
                </c:pt>
                <c:pt idx="4026">
                  <c:v>45188.590243055558</c:v>
                </c:pt>
                <c:pt idx="4027">
                  <c:v>45188.590245370375</c:v>
                </c:pt>
                <c:pt idx="4028">
                  <c:v>45188.590246527776</c:v>
                </c:pt>
                <c:pt idx="4029">
                  <c:v>45188.590248842593</c:v>
                </c:pt>
                <c:pt idx="4030">
                  <c:v>45188.590249999994</c:v>
                </c:pt>
                <c:pt idx="4031">
                  <c:v>45188.590252314811</c:v>
                </c:pt>
                <c:pt idx="4032">
                  <c:v>45188.590254629627</c:v>
                </c:pt>
                <c:pt idx="4033">
                  <c:v>45188.590255787036</c:v>
                </c:pt>
                <c:pt idx="4034">
                  <c:v>45188.590258101853</c:v>
                </c:pt>
                <c:pt idx="4035">
                  <c:v>45188.590260416662</c:v>
                </c:pt>
                <c:pt idx="4036">
                  <c:v>45188.590261574078</c:v>
                </c:pt>
                <c:pt idx="4037">
                  <c:v>45188.590263888887</c:v>
                </c:pt>
                <c:pt idx="4038">
                  <c:v>45188.590265046296</c:v>
                </c:pt>
                <c:pt idx="4039">
                  <c:v>45188.590267361113</c:v>
                </c:pt>
                <c:pt idx="4040">
                  <c:v>45188.590269675929</c:v>
                </c:pt>
                <c:pt idx="4041">
                  <c:v>45188.590270833331</c:v>
                </c:pt>
                <c:pt idx="4042">
                  <c:v>45188.590273148147</c:v>
                </c:pt>
                <c:pt idx="4043">
                  <c:v>45188.590274305556</c:v>
                </c:pt>
                <c:pt idx="4044">
                  <c:v>45188.590276620373</c:v>
                </c:pt>
                <c:pt idx="4045">
                  <c:v>45188.590278935182</c:v>
                </c:pt>
                <c:pt idx="4046">
                  <c:v>45188.590281249999</c:v>
                </c:pt>
                <c:pt idx="4047">
                  <c:v>45188.590282407407</c:v>
                </c:pt>
                <c:pt idx="4048">
                  <c:v>45188.590284722217</c:v>
                </c:pt>
                <c:pt idx="4049">
                  <c:v>45188.590285879633</c:v>
                </c:pt>
                <c:pt idx="4050">
                  <c:v>45188.590288194449</c:v>
                </c:pt>
                <c:pt idx="4051">
                  <c:v>45188.590289351851</c:v>
                </c:pt>
                <c:pt idx="4052">
                  <c:v>45188.590291666667</c:v>
                </c:pt>
                <c:pt idx="4053">
                  <c:v>45188.590293981484</c:v>
                </c:pt>
                <c:pt idx="4054">
                  <c:v>45188.590295138885</c:v>
                </c:pt>
                <c:pt idx="4055">
                  <c:v>45188.590297453702</c:v>
                </c:pt>
                <c:pt idx="4056">
                  <c:v>45188.590299768519</c:v>
                </c:pt>
                <c:pt idx="4057">
                  <c:v>45188.590300925927</c:v>
                </c:pt>
                <c:pt idx="4058">
                  <c:v>45188.590303240737</c:v>
                </c:pt>
                <c:pt idx="4059">
                  <c:v>45188.590305555554</c:v>
                </c:pt>
                <c:pt idx="4060">
                  <c:v>45188.590306712962</c:v>
                </c:pt>
                <c:pt idx="4061">
                  <c:v>45188.590309027779</c:v>
                </c:pt>
                <c:pt idx="4062">
                  <c:v>45188.590311342588</c:v>
                </c:pt>
                <c:pt idx="4063">
                  <c:v>45188.590312500004</c:v>
                </c:pt>
                <c:pt idx="4064">
                  <c:v>45188.590314814814</c:v>
                </c:pt>
                <c:pt idx="4065">
                  <c:v>45188.590315972222</c:v>
                </c:pt>
                <c:pt idx="4066">
                  <c:v>45188.590318287039</c:v>
                </c:pt>
                <c:pt idx="4067">
                  <c:v>45188.590320601856</c:v>
                </c:pt>
                <c:pt idx="4068">
                  <c:v>45188.590321759257</c:v>
                </c:pt>
                <c:pt idx="4069">
                  <c:v>45188.590324074074</c:v>
                </c:pt>
                <c:pt idx="4070">
                  <c:v>45188.59032638889</c:v>
                </c:pt>
                <c:pt idx="4071">
                  <c:v>45188.590327546292</c:v>
                </c:pt>
                <c:pt idx="4072">
                  <c:v>45188.590329861108</c:v>
                </c:pt>
                <c:pt idx="4073">
                  <c:v>45188.590332175925</c:v>
                </c:pt>
                <c:pt idx="4074">
                  <c:v>45188.590333333334</c:v>
                </c:pt>
                <c:pt idx="4075">
                  <c:v>45188.590335648143</c:v>
                </c:pt>
                <c:pt idx="4076">
                  <c:v>45188.59033796296</c:v>
                </c:pt>
                <c:pt idx="4077">
                  <c:v>45188.590339120368</c:v>
                </c:pt>
                <c:pt idx="4078">
                  <c:v>45188.590341435185</c:v>
                </c:pt>
                <c:pt idx="4079">
                  <c:v>45188.590343750002</c:v>
                </c:pt>
                <c:pt idx="4080">
                  <c:v>45188.59034490741</c:v>
                </c:pt>
                <c:pt idx="4081">
                  <c:v>45188.590347222227</c:v>
                </c:pt>
                <c:pt idx="4082">
                  <c:v>45188.590349537037</c:v>
                </c:pt>
                <c:pt idx="4083">
                  <c:v>45188.590350694445</c:v>
                </c:pt>
                <c:pt idx="4084">
                  <c:v>45188.590353009262</c:v>
                </c:pt>
                <c:pt idx="4085">
                  <c:v>45188.590355324079</c:v>
                </c:pt>
                <c:pt idx="4086">
                  <c:v>45188.59035648148</c:v>
                </c:pt>
                <c:pt idx="4087">
                  <c:v>45188.590358796297</c:v>
                </c:pt>
                <c:pt idx="4088">
                  <c:v>45188.590359953698</c:v>
                </c:pt>
                <c:pt idx="4089">
                  <c:v>45188.590362268515</c:v>
                </c:pt>
                <c:pt idx="4090">
                  <c:v>45188.590364583331</c:v>
                </c:pt>
                <c:pt idx="4091">
                  <c:v>45188.59036574074</c:v>
                </c:pt>
                <c:pt idx="4092">
                  <c:v>45188.590368055557</c:v>
                </c:pt>
                <c:pt idx="4093">
                  <c:v>45188.590370370366</c:v>
                </c:pt>
                <c:pt idx="4094">
                  <c:v>45188.590371527782</c:v>
                </c:pt>
                <c:pt idx="4095">
                  <c:v>45188.590373842591</c:v>
                </c:pt>
                <c:pt idx="4096">
                  <c:v>45188.590375</c:v>
                </c:pt>
                <c:pt idx="4097">
                  <c:v>45188.590377314817</c:v>
                </c:pt>
                <c:pt idx="4098">
                  <c:v>45188.590379629633</c:v>
                </c:pt>
                <c:pt idx="4099">
                  <c:v>45188.590380787035</c:v>
                </c:pt>
                <c:pt idx="4100">
                  <c:v>45188.590383101851</c:v>
                </c:pt>
                <c:pt idx="4101">
                  <c:v>45188.590385416668</c:v>
                </c:pt>
                <c:pt idx="4102">
                  <c:v>45188.590386574077</c:v>
                </c:pt>
                <c:pt idx="4103">
                  <c:v>45188.590388888886</c:v>
                </c:pt>
                <c:pt idx="4104">
                  <c:v>45188.590390046302</c:v>
                </c:pt>
                <c:pt idx="4105">
                  <c:v>45188.590392361111</c:v>
                </c:pt>
                <c:pt idx="4106">
                  <c:v>45188.590394675921</c:v>
                </c:pt>
                <c:pt idx="4107">
                  <c:v>45188.590395833337</c:v>
                </c:pt>
                <c:pt idx="4108">
                  <c:v>45188.590398148153</c:v>
                </c:pt>
                <c:pt idx="4109">
                  <c:v>45188.590400462963</c:v>
                </c:pt>
                <c:pt idx="4110">
                  <c:v>45188.590401620371</c:v>
                </c:pt>
                <c:pt idx="4111">
                  <c:v>45188.590403935188</c:v>
                </c:pt>
                <c:pt idx="4112">
                  <c:v>45188.590406249998</c:v>
                </c:pt>
                <c:pt idx="4113">
                  <c:v>45188.590407407406</c:v>
                </c:pt>
                <c:pt idx="4114">
                  <c:v>45188.590409722223</c:v>
                </c:pt>
                <c:pt idx="4115">
                  <c:v>45188.59041203704</c:v>
                </c:pt>
                <c:pt idx="4116">
                  <c:v>45188.590413194441</c:v>
                </c:pt>
                <c:pt idx="4117">
                  <c:v>45188.590415509258</c:v>
                </c:pt>
                <c:pt idx="4118">
                  <c:v>45188.590417824074</c:v>
                </c:pt>
                <c:pt idx="4119">
                  <c:v>45188.590418981483</c:v>
                </c:pt>
                <c:pt idx="4120">
                  <c:v>45188.590421296292</c:v>
                </c:pt>
                <c:pt idx="4121">
                  <c:v>45188.590423611109</c:v>
                </c:pt>
                <c:pt idx="4122">
                  <c:v>45188.590424768518</c:v>
                </c:pt>
                <c:pt idx="4123">
                  <c:v>45188.590427083334</c:v>
                </c:pt>
                <c:pt idx="4124">
                  <c:v>45188.590429398144</c:v>
                </c:pt>
                <c:pt idx="4125">
                  <c:v>45188.59043055556</c:v>
                </c:pt>
                <c:pt idx="4126">
                  <c:v>45188.590432870376</c:v>
                </c:pt>
                <c:pt idx="4127">
                  <c:v>45188.590435185179</c:v>
                </c:pt>
                <c:pt idx="4128">
                  <c:v>45188.590436342594</c:v>
                </c:pt>
                <c:pt idx="4129">
                  <c:v>45188.590438657411</c:v>
                </c:pt>
                <c:pt idx="4130">
                  <c:v>45188.590439814812</c:v>
                </c:pt>
                <c:pt idx="4131">
                  <c:v>45188.590442129629</c:v>
                </c:pt>
                <c:pt idx="4132">
                  <c:v>45188.590444444446</c:v>
                </c:pt>
                <c:pt idx="4133">
                  <c:v>45188.590445601847</c:v>
                </c:pt>
                <c:pt idx="4134">
                  <c:v>45188.590447916664</c:v>
                </c:pt>
                <c:pt idx="4135">
                  <c:v>45188.590449074072</c:v>
                </c:pt>
                <c:pt idx="4136">
                  <c:v>45188.590451388889</c:v>
                </c:pt>
                <c:pt idx="4137">
                  <c:v>45188.590453703706</c:v>
                </c:pt>
                <c:pt idx="4138">
                  <c:v>45188.590456018515</c:v>
                </c:pt>
                <c:pt idx="4139">
                  <c:v>45188.590457175931</c:v>
                </c:pt>
                <c:pt idx="4140">
                  <c:v>45188.590459490741</c:v>
                </c:pt>
                <c:pt idx="4141">
                  <c:v>45188.590460648149</c:v>
                </c:pt>
                <c:pt idx="4142">
                  <c:v>45188.590462962966</c:v>
                </c:pt>
                <c:pt idx="4143">
                  <c:v>45188.590465277783</c:v>
                </c:pt>
                <c:pt idx="4144">
                  <c:v>45188.590466435184</c:v>
                </c:pt>
                <c:pt idx="4145">
                  <c:v>45188.590468750001</c:v>
                </c:pt>
                <c:pt idx="4146">
                  <c:v>45188.590471064817</c:v>
                </c:pt>
                <c:pt idx="4147">
                  <c:v>45188.590472222219</c:v>
                </c:pt>
                <c:pt idx="4148">
                  <c:v>45188.590474537035</c:v>
                </c:pt>
                <c:pt idx="4149">
                  <c:v>45188.590475694444</c:v>
                </c:pt>
                <c:pt idx="4150">
                  <c:v>45188.590478009253</c:v>
                </c:pt>
                <c:pt idx="4151">
                  <c:v>45188.59048032407</c:v>
                </c:pt>
                <c:pt idx="4152">
                  <c:v>45188.590482638887</c:v>
                </c:pt>
                <c:pt idx="4153">
                  <c:v>45188.590483796295</c:v>
                </c:pt>
                <c:pt idx="4154">
                  <c:v>45188.590486111112</c:v>
                </c:pt>
                <c:pt idx="4155">
                  <c:v>45188.590488425922</c:v>
                </c:pt>
                <c:pt idx="4156">
                  <c:v>45188.590489583337</c:v>
                </c:pt>
                <c:pt idx="4157">
                  <c:v>45188.590491898147</c:v>
                </c:pt>
                <c:pt idx="4158">
                  <c:v>45188.590494212964</c:v>
                </c:pt>
                <c:pt idx="4159">
                  <c:v>45188.590495370372</c:v>
                </c:pt>
                <c:pt idx="4160">
                  <c:v>45188.590497685189</c:v>
                </c:pt>
                <c:pt idx="4161">
                  <c:v>45188.59049884259</c:v>
                </c:pt>
                <c:pt idx="4162">
                  <c:v>45188.590501157407</c:v>
                </c:pt>
                <c:pt idx="4163">
                  <c:v>45188.590503472224</c:v>
                </c:pt>
                <c:pt idx="4164">
                  <c:v>45188.59050578704</c:v>
                </c:pt>
                <c:pt idx="4165">
                  <c:v>45188.590506944442</c:v>
                </c:pt>
                <c:pt idx="4166">
                  <c:v>45188.590509259258</c:v>
                </c:pt>
                <c:pt idx="4167">
                  <c:v>45188.590510416667</c:v>
                </c:pt>
                <c:pt idx="4168">
                  <c:v>45188.590512731476</c:v>
                </c:pt>
                <c:pt idx="4169">
                  <c:v>45188.590515046293</c:v>
                </c:pt>
                <c:pt idx="4170">
                  <c:v>45188.590516203702</c:v>
                </c:pt>
                <c:pt idx="4171">
                  <c:v>45188.590518518518</c:v>
                </c:pt>
                <c:pt idx="4172">
                  <c:v>45188.590520833328</c:v>
                </c:pt>
                <c:pt idx="4173">
                  <c:v>45188.590523148145</c:v>
                </c:pt>
                <c:pt idx="4174">
                  <c:v>45188.59052430556</c:v>
                </c:pt>
                <c:pt idx="4175">
                  <c:v>45188.59052662037</c:v>
                </c:pt>
                <c:pt idx="4176">
                  <c:v>45188.590527777778</c:v>
                </c:pt>
                <c:pt idx="4177">
                  <c:v>45188.590530092595</c:v>
                </c:pt>
                <c:pt idx="4178">
                  <c:v>45188.590532407412</c:v>
                </c:pt>
                <c:pt idx="4179">
                  <c:v>45188.590533564813</c:v>
                </c:pt>
                <c:pt idx="4180">
                  <c:v>45188.59053587963</c:v>
                </c:pt>
                <c:pt idx="4181">
                  <c:v>45188.590537037038</c:v>
                </c:pt>
                <c:pt idx="4182">
                  <c:v>45188.590539351848</c:v>
                </c:pt>
                <c:pt idx="4183">
                  <c:v>45188.590541666665</c:v>
                </c:pt>
                <c:pt idx="4184">
                  <c:v>45188.59054282408</c:v>
                </c:pt>
                <c:pt idx="4185">
                  <c:v>45188.590545138883</c:v>
                </c:pt>
                <c:pt idx="4186">
                  <c:v>45188.590547453699</c:v>
                </c:pt>
                <c:pt idx="4187">
                  <c:v>45188.590548611115</c:v>
                </c:pt>
                <c:pt idx="4188">
                  <c:v>45188.590550925925</c:v>
                </c:pt>
                <c:pt idx="4189">
                  <c:v>45188.590552083333</c:v>
                </c:pt>
                <c:pt idx="4190">
                  <c:v>45188.59055439815</c:v>
                </c:pt>
                <c:pt idx="4191">
                  <c:v>45188.590556712967</c:v>
                </c:pt>
                <c:pt idx="4192">
                  <c:v>45188.590557870368</c:v>
                </c:pt>
                <c:pt idx="4193">
                  <c:v>45188.590560185185</c:v>
                </c:pt>
                <c:pt idx="4194">
                  <c:v>45188.590562500001</c:v>
                </c:pt>
                <c:pt idx="4195">
                  <c:v>45188.590563657403</c:v>
                </c:pt>
                <c:pt idx="4196">
                  <c:v>45188.590565972219</c:v>
                </c:pt>
                <c:pt idx="4197">
                  <c:v>45188.590568287036</c:v>
                </c:pt>
                <c:pt idx="4198">
                  <c:v>45188.590570601853</c:v>
                </c:pt>
                <c:pt idx="4199">
                  <c:v>45188.590571759261</c:v>
                </c:pt>
                <c:pt idx="4200">
                  <c:v>45188.590574074071</c:v>
                </c:pt>
                <c:pt idx="4201">
                  <c:v>45188.590575231487</c:v>
                </c:pt>
                <c:pt idx="4202">
                  <c:v>45188.590577546296</c:v>
                </c:pt>
                <c:pt idx="4203">
                  <c:v>45188.590579861106</c:v>
                </c:pt>
                <c:pt idx="4204">
                  <c:v>45188.590581018521</c:v>
                </c:pt>
                <c:pt idx="4205">
                  <c:v>45188.590583333338</c:v>
                </c:pt>
                <c:pt idx="4206">
                  <c:v>45188.590584490739</c:v>
                </c:pt>
                <c:pt idx="4207">
                  <c:v>45188.590586805556</c:v>
                </c:pt>
                <c:pt idx="4208">
                  <c:v>45188.590589120373</c:v>
                </c:pt>
                <c:pt idx="4209">
                  <c:v>45188.590590277774</c:v>
                </c:pt>
                <c:pt idx="4210">
                  <c:v>45188.590592592591</c:v>
                </c:pt>
                <c:pt idx="4211">
                  <c:v>45188.590594907408</c:v>
                </c:pt>
                <c:pt idx="4212">
                  <c:v>45188.590596064816</c:v>
                </c:pt>
                <c:pt idx="4213">
                  <c:v>45188.590598379626</c:v>
                </c:pt>
                <c:pt idx="4214">
                  <c:v>45188.590600694442</c:v>
                </c:pt>
                <c:pt idx="4215">
                  <c:v>45188.590601851851</c:v>
                </c:pt>
                <c:pt idx="4216">
                  <c:v>45188.590604166668</c:v>
                </c:pt>
                <c:pt idx="4217">
                  <c:v>45188.590605324076</c:v>
                </c:pt>
                <c:pt idx="4218">
                  <c:v>45188.590607638893</c:v>
                </c:pt>
                <c:pt idx="4219">
                  <c:v>45188.590608796294</c:v>
                </c:pt>
                <c:pt idx="4220">
                  <c:v>45188.590611111111</c:v>
                </c:pt>
                <c:pt idx="4221">
                  <c:v>45188.590613425928</c:v>
                </c:pt>
                <c:pt idx="4222">
                  <c:v>45188.590614583329</c:v>
                </c:pt>
                <c:pt idx="4223">
                  <c:v>45188.590616898146</c:v>
                </c:pt>
                <c:pt idx="4224">
                  <c:v>45188.590619212962</c:v>
                </c:pt>
                <c:pt idx="4225">
                  <c:v>45188.590620370371</c:v>
                </c:pt>
                <c:pt idx="4226">
                  <c:v>45188.59062268518</c:v>
                </c:pt>
                <c:pt idx="4227">
                  <c:v>45188.590623842596</c:v>
                </c:pt>
                <c:pt idx="4228">
                  <c:v>45188.590626157405</c:v>
                </c:pt>
                <c:pt idx="4229">
                  <c:v>45188.590628472222</c:v>
                </c:pt>
                <c:pt idx="4230">
                  <c:v>45188.590629629631</c:v>
                </c:pt>
                <c:pt idx="4231">
                  <c:v>45188.590631944448</c:v>
                </c:pt>
                <c:pt idx="4232">
                  <c:v>45188.590634259257</c:v>
                </c:pt>
                <c:pt idx="4233">
                  <c:v>45188.590635416665</c:v>
                </c:pt>
                <c:pt idx="4234">
                  <c:v>45188.590637731482</c:v>
                </c:pt>
                <c:pt idx="4235">
                  <c:v>45188.590638888891</c:v>
                </c:pt>
                <c:pt idx="4236">
                  <c:v>45188.5906412037</c:v>
                </c:pt>
                <c:pt idx="4237">
                  <c:v>45188.590643518517</c:v>
                </c:pt>
                <c:pt idx="4238">
                  <c:v>45188.590644675925</c:v>
                </c:pt>
                <c:pt idx="4239">
                  <c:v>45188.590646990742</c:v>
                </c:pt>
                <c:pt idx="4240">
                  <c:v>45188.590649305552</c:v>
                </c:pt>
                <c:pt idx="4241">
                  <c:v>45188.590650462967</c:v>
                </c:pt>
                <c:pt idx="4242">
                  <c:v>45188.590652777784</c:v>
                </c:pt>
                <c:pt idx="4243">
                  <c:v>45188.590655092587</c:v>
                </c:pt>
                <c:pt idx="4244">
                  <c:v>45188.590656250002</c:v>
                </c:pt>
                <c:pt idx="4245">
                  <c:v>45188.590658564819</c:v>
                </c:pt>
                <c:pt idx="4246">
                  <c:v>45188.590660879629</c:v>
                </c:pt>
                <c:pt idx="4247">
                  <c:v>45188.590662037037</c:v>
                </c:pt>
                <c:pt idx="4248">
                  <c:v>45188.590664351854</c:v>
                </c:pt>
                <c:pt idx="4249">
                  <c:v>45188.590666666671</c:v>
                </c:pt>
                <c:pt idx="4250">
                  <c:v>45188.590667824072</c:v>
                </c:pt>
                <c:pt idx="4251">
                  <c:v>45188.590670138889</c:v>
                </c:pt>
                <c:pt idx="4252">
                  <c:v>45188.590671296297</c:v>
                </c:pt>
                <c:pt idx="4253">
                  <c:v>45188.590673611106</c:v>
                </c:pt>
                <c:pt idx="4254">
                  <c:v>45188.590675925923</c:v>
                </c:pt>
                <c:pt idx="4255">
                  <c:v>45188.590677083332</c:v>
                </c:pt>
                <c:pt idx="4256">
                  <c:v>45188.590679398148</c:v>
                </c:pt>
                <c:pt idx="4257">
                  <c:v>45188.590681712965</c:v>
                </c:pt>
                <c:pt idx="4258">
                  <c:v>45188.590682870374</c:v>
                </c:pt>
                <c:pt idx="4259">
                  <c:v>45188.590685185191</c:v>
                </c:pt>
                <c:pt idx="4260">
                  <c:v>45188.590686342592</c:v>
                </c:pt>
                <c:pt idx="4261">
                  <c:v>45188.590688657408</c:v>
                </c:pt>
                <c:pt idx="4262">
                  <c:v>45188.590690972225</c:v>
                </c:pt>
                <c:pt idx="4263">
                  <c:v>45188.590692129626</c:v>
                </c:pt>
                <c:pt idx="4264">
                  <c:v>45188.590694444443</c:v>
                </c:pt>
                <c:pt idx="4265">
                  <c:v>45188.59069675926</c:v>
                </c:pt>
                <c:pt idx="4266">
                  <c:v>45188.590697916661</c:v>
                </c:pt>
                <c:pt idx="4267">
                  <c:v>45188.590700231478</c:v>
                </c:pt>
                <c:pt idx="4268">
                  <c:v>45188.590702546295</c:v>
                </c:pt>
                <c:pt idx="4269">
                  <c:v>45188.590703703703</c:v>
                </c:pt>
                <c:pt idx="4270">
                  <c:v>45188.59070601852</c:v>
                </c:pt>
                <c:pt idx="4271">
                  <c:v>45188.59070833333</c:v>
                </c:pt>
                <c:pt idx="4272">
                  <c:v>45188.590709490745</c:v>
                </c:pt>
                <c:pt idx="4273">
                  <c:v>45188.590711805555</c:v>
                </c:pt>
                <c:pt idx="4274">
                  <c:v>45188.590714120372</c:v>
                </c:pt>
                <c:pt idx="4275">
                  <c:v>45188.59071527778</c:v>
                </c:pt>
                <c:pt idx="4276">
                  <c:v>45188.590717592597</c:v>
                </c:pt>
                <c:pt idx="4277">
                  <c:v>45188.590719907406</c:v>
                </c:pt>
                <c:pt idx="4278">
                  <c:v>45188.590721064815</c:v>
                </c:pt>
                <c:pt idx="4279">
                  <c:v>45188.590723379632</c:v>
                </c:pt>
                <c:pt idx="4280">
                  <c:v>45188.590724537033</c:v>
                </c:pt>
                <c:pt idx="4281">
                  <c:v>45188.590726851849</c:v>
                </c:pt>
                <c:pt idx="4282">
                  <c:v>45188.590729166666</c:v>
                </c:pt>
                <c:pt idx="4283">
                  <c:v>45188.590730324075</c:v>
                </c:pt>
                <c:pt idx="4284">
                  <c:v>45188.590732638884</c:v>
                </c:pt>
                <c:pt idx="4285">
                  <c:v>45188.590734953701</c:v>
                </c:pt>
                <c:pt idx="4286">
                  <c:v>45188.590736111109</c:v>
                </c:pt>
                <c:pt idx="4287">
                  <c:v>45188.590738425926</c:v>
                </c:pt>
                <c:pt idx="4288">
                  <c:v>45188.590739583335</c:v>
                </c:pt>
                <c:pt idx="4289">
                  <c:v>45188.590741898151</c:v>
                </c:pt>
                <c:pt idx="4290">
                  <c:v>45188.590744212961</c:v>
                </c:pt>
                <c:pt idx="4291">
                  <c:v>45188.590745370369</c:v>
                </c:pt>
                <c:pt idx="4292">
                  <c:v>45188.590747685186</c:v>
                </c:pt>
                <c:pt idx="4293">
                  <c:v>45188.590750000003</c:v>
                </c:pt>
                <c:pt idx="4294">
                  <c:v>45188.590751157404</c:v>
                </c:pt>
                <c:pt idx="4295">
                  <c:v>45188.590753472221</c:v>
                </c:pt>
                <c:pt idx="4296">
                  <c:v>45188.590754629629</c:v>
                </c:pt>
                <c:pt idx="4297">
                  <c:v>45188.590756944446</c:v>
                </c:pt>
                <c:pt idx="4298">
                  <c:v>45188.590759259256</c:v>
                </c:pt>
                <c:pt idx="4299">
                  <c:v>45188.590760416671</c:v>
                </c:pt>
                <c:pt idx="4300">
                  <c:v>45188.590762731481</c:v>
                </c:pt>
                <c:pt idx="4301">
                  <c:v>45188.59076504629</c:v>
                </c:pt>
                <c:pt idx="4302">
                  <c:v>45188.590766203706</c:v>
                </c:pt>
                <c:pt idx="4303">
                  <c:v>45188.590768518523</c:v>
                </c:pt>
                <c:pt idx="4304">
                  <c:v>45188.590770833332</c:v>
                </c:pt>
                <c:pt idx="4305">
                  <c:v>45188.590771990741</c:v>
                </c:pt>
                <c:pt idx="4306">
                  <c:v>45188.590774305558</c:v>
                </c:pt>
                <c:pt idx="4307">
                  <c:v>45188.590776620375</c:v>
                </c:pt>
                <c:pt idx="4308">
                  <c:v>45188.590777777776</c:v>
                </c:pt>
                <c:pt idx="4309">
                  <c:v>45188.590780092592</c:v>
                </c:pt>
                <c:pt idx="4310">
                  <c:v>45188.590782407409</c:v>
                </c:pt>
                <c:pt idx="4311">
                  <c:v>45188.59078356481</c:v>
                </c:pt>
                <c:pt idx="4312">
                  <c:v>45188.590785879627</c:v>
                </c:pt>
                <c:pt idx="4313">
                  <c:v>45188.590788194444</c:v>
                </c:pt>
                <c:pt idx="4314">
                  <c:v>45188.590789351852</c:v>
                </c:pt>
                <c:pt idx="4315">
                  <c:v>45188.590791666669</c:v>
                </c:pt>
                <c:pt idx="4316">
                  <c:v>45188.590792824078</c:v>
                </c:pt>
                <c:pt idx="4317">
                  <c:v>45188.590795138894</c:v>
                </c:pt>
                <c:pt idx="4318">
                  <c:v>45188.590797453704</c:v>
                </c:pt>
                <c:pt idx="4319">
                  <c:v>45188.590798611112</c:v>
                </c:pt>
                <c:pt idx="4320">
                  <c:v>45188.590800925929</c:v>
                </c:pt>
                <c:pt idx="4321">
                  <c:v>45188.590803240746</c:v>
                </c:pt>
                <c:pt idx="4322">
                  <c:v>45188.590804398147</c:v>
                </c:pt>
                <c:pt idx="4323">
                  <c:v>45188.590806712964</c:v>
                </c:pt>
                <c:pt idx="4324">
                  <c:v>45188.590807870365</c:v>
                </c:pt>
                <c:pt idx="4325">
                  <c:v>45188.590810185182</c:v>
                </c:pt>
                <c:pt idx="4326">
                  <c:v>45188.590812499999</c:v>
                </c:pt>
                <c:pt idx="4327">
                  <c:v>45188.590814814816</c:v>
                </c:pt>
                <c:pt idx="4328">
                  <c:v>45188.590815972224</c:v>
                </c:pt>
                <c:pt idx="4329">
                  <c:v>45188.590818287033</c:v>
                </c:pt>
                <c:pt idx="4330">
                  <c:v>45188.59082060185</c:v>
                </c:pt>
                <c:pt idx="4331">
                  <c:v>45188.590821759259</c:v>
                </c:pt>
                <c:pt idx="4332">
                  <c:v>45188.590824074075</c:v>
                </c:pt>
                <c:pt idx="4333">
                  <c:v>45188.590826388885</c:v>
                </c:pt>
                <c:pt idx="4334">
                  <c:v>45188.590828703702</c:v>
                </c:pt>
                <c:pt idx="4335">
                  <c:v>45188.59082986111</c:v>
                </c:pt>
                <c:pt idx="4336">
                  <c:v>45188.590832175927</c:v>
                </c:pt>
                <c:pt idx="4337">
                  <c:v>45188.590833333335</c:v>
                </c:pt>
                <c:pt idx="4338">
                  <c:v>45188.590835648152</c:v>
                </c:pt>
                <c:pt idx="4339">
                  <c:v>45188.590837962969</c:v>
                </c:pt>
                <c:pt idx="4340">
                  <c:v>45188.59083912037</c:v>
                </c:pt>
                <c:pt idx="4341">
                  <c:v>45188.590841435187</c:v>
                </c:pt>
                <c:pt idx="4342">
                  <c:v>45188.590842592588</c:v>
                </c:pt>
                <c:pt idx="4343">
                  <c:v>45188.590844907405</c:v>
                </c:pt>
                <c:pt idx="4344">
                  <c:v>45188.590847222222</c:v>
                </c:pt>
                <c:pt idx="4345">
                  <c:v>45188.59084837963</c:v>
                </c:pt>
                <c:pt idx="4346">
                  <c:v>45188.59085069444</c:v>
                </c:pt>
                <c:pt idx="4347">
                  <c:v>45188.590851851855</c:v>
                </c:pt>
                <c:pt idx="4348">
                  <c:v>45188.590854166665</c:v>
                </c:pt>
                <c:pt idx="4349">
                  <c:v>45188.590856481482</c:v>
                </c:pt>
                <c:pt idx="4350">
                  <c:v>45188.59085763889</c:v>
                </c:pt>
                <c:pt idx="4351">
                  <c:v>45188.590859953707</c:v>
                </c:pt>
                <c:pt idx="4352">
                  <c:v>45188.590862268524</c:v>
                </c:pt>
                <c:pt idx="4353">
                  <c:v>45188.590863425925</c:v>
                </c:pt>
                <c:pt idx="4354">
                  <c:v>45188.590865740742</c:v>
                </c:pt>
                <c:pt idx="4355">
                  <c:v>45188.590868055559</c:v>
                </c:pt>
                <c:pt idx="4356">
                  <c:v>45188.59086921296</c:v>
                </c:pt>
                <c:pt idx="4357">
                  <c:v>45188.590871527776</c:v>
                </c:pt>
                <c:pt idx="4358">
                  <c:v>45188.590872685185</c:v>
                </c:pt>
                <c:pt idx="4359">
                  <c:v>45188.590874999994</c:v>
                </c:pt>
                <c:pt idx="4360">
                  <c:v>45188.590877314811</c:v>
                </c:pt>
                <c:pt idx="4361">
                  <c:v>45188.590878472227</c:v>
                </c:pt>
                <c:pt idx="4362">
                  <c:v>45188.590880787036</c:v>
                </c:pt>
                <c:pt idx="4363">
                  <c:v>45188.590883101846</c:v>
                </c:pt>
                <c:pt idx="4364">
                  <c:v>45188.590884259262</c:v>
                </c:pt>
                <c:pt idx="4365">
                  <c:v>45188.590886574071</c:v>
                </c:pt>
                <c:pt idx="4366">
                  <c:v>45188.590888888888</c:v>
                </c:pt>
                <c:pt idx="4367">
                  <c:v>45188.590890046296</c:v>
                </c:pt>
                <c:pt idx="4368">
                  <c:v>45188.590892361113</c:v>
                </c:pt>
                <c:pt idx="4369">
                  <c:v>45188.59089467593</c:v>
                </c:pt>
                <c:pt idx="4370">
                  <c:v>45188.590895833331</c:v>
                </c:pt>
                <c:pt idx="4371">
                  <c:v>45188.590898148148</c:v>
                </c:pt>
                <c:pt idx="4372">
                  <c:v>45188.590900462965</c:v>
                </c:pt>
                <c:pt idx="4373">
                  <c:v>45188.590901620373</c:v>
                </c:pt>
                <c:pt idx="4374">
                  <c:v>45188.590903935183</c:v>
                </c:pt>
                <c:pt idx="4375">
                  <c:v>45188.59090625</c:v>
                </c:pt>
                <c:pt idx="4376">
                  <c:v>45188.590907407408</c:v>
                </c:pt>
                <c:pt idx="4377">
                  <c:v>45188.590909722217</c:v>
                </c:pt>
                <c:pt idx="4378">
                  <c:v>45188.590912037034</c:v>
                </c:pt>
                <c:pt idx="4379">
                  <c:v>45188.59091319445</c:v>
                </c:pt>
                <c:pt idx="4380">
                  <c:v>45188.59091550926</c:v>
                </c:pt>
                <c:pt idx="4381">
                  <c:v>45188.590917824069</c:v>
                </c:pt>
                <c:pt idx="4382">
                  <c:v>45188.590918981485</c:v>
                </c:pt>
                <c:pt idx="4383">
                  <c:v>45188.590921296294</c:v>
                </c:pt>
                <c:pt idx="4384">
                  <c:v>45188.590923611111</c:v>
                </c:pt>
                <c:pt idx="4385">
                  <c:v>45188.590924768519</c:v>
                </c:pt>
                <c:pt idx="4386">
                  <c:v>45188.590927083336</c:v>
                </c:pt>
                <c:pt idx="4387">
                  <c:v>45188.590929398146</c:v>
                </c:pt>
                <c:pt idx="4388">
                  <c:v>45188.590930555554</c:v>
                </c:pt>
                <c:pt idx="4389">
                  <c:v>45188.590932870371</c:v>
                </c:pt>
                <c:pt idx="4390">
                  <c:v>45188.590935185188</c:v>
                </c:pt>
                <c:pt idx="4391">
                  <c:v>45188.590936342589</c:v>
                </c:pt>
                <c:pt idx="4392">
                  <c:v>45188.590938657406</c:v>
                </c:pt>
                <c:pt idx="4393">
                  <c:v>45188.590940972223</c:v>
                </c:pt>
                <c:pt idx="4394">
                  <c:v>45188.590942129631</c:v>
                </c:pt>
                <c:pt idx="4395">
                  <c:v>45188.590944444441</c:v>
                </c:pt>
                <c:pt idx="4396">
                  <c:v>45188.590946759257</c:v>
                </c:pt>
                <c:pt idx="4397">
                  <c:v>45188.590947916673</c:v>
                </c:pt>
                <c:pt idx="4398">
                  <c:v>45188.590950231475</c:v>
                </c:pt>
                <c:pt idx="4399">
                  <c:v>45188.590951388891</c:v>
                </c:pt>
                <c:pt idx="4400">
                  <c:v>45188.590953703708</c:v>
                </c:pt>
                <c:pt idx="4401">
                  <c:v>45188.590956018517</c:v>
                </c:pt>
                <c:pt idx="4402">
                  <c:v>45188.590957175926</c:v>
                </c:pt>
                <c:pt idx="4403">
                  <c:v>45188.590959490743</c:v>
                </c:pt>
                <c:pt idx="4404">
                  <c:v>45188.590961805559</c:v>
                </c:pt>
                <c:pt idx="4405">
                  <c:v>45188.59096296296</c:v>
                </c:pt>
                <c:pt idx="4406">
                  <c:v>45188.590965277777</c:v>
                </c:pt>
                <c:pt idx="4407">
                  <c:v>45188.590967592594</c:v>
                </c:pt>
                <c:pt idx="4408">
                  <c:v>45188.590968749995</c:v>
                </c:pt>
                <c:pt idx="4409">
                  <c:v>45188.590971064812</c:v>
                </c:pt>
                <c:pt idx="4410">
                  <c:v>45188.590973379629</c:v>
                </c:pt>
                <c:pt idx="4411">
                  <c:v>45188.590974537037</c:v>
                </c:pt>
                <c:pt idx="4412">
                  <c:v>45188.590976851854</c:v>
                </c:pt>
                <c:pt idx="4413">
                  <c:v>45188.590979166664</c:v>
                </c:pt>
                <c:pt idx="4414">
                  <c:v>45188.590980324079</c:v>
                </c:pt>
                <c:pt idx="4415">
                  <c:v>45188.590982638889</c:v>
                </c:pt>
                <c:pt idx="4416">
                  <c:v>45188.590984953698</c:v>
                </c:pt>
                <c:pt idx="4417">
                  <c:v>45188.590986111114</c:v>
                </c:pt>
                <c:pt idx="4418">
                  <c:v>45188.590988425931</c:v>
                </c:pt>
                <c:pt idx="4419">
                  <c:v>45188.590989583332</c:v>
                </c:pt>
                <c:pt idx="4420">
                  <c:v>45188.590991898149</c:v>
                </c:pt>
                <c:pt idx="4421">
                  <c:v>45188.590994212966</c:v>
                </c:pt>
                <c:pt idx="4422">
                  <c:v>45188.590995370367</c:v>
                </c:pt>
                <c:pt idx="4423">
                  <c:v>45188.590997685184</c:v>
                </c:pt>
                <c:pt idx="4424">
                  <c:v>45188.591</c:v>
                </c:pt>
                <c:pt idx="4425">
                  <c:v>45188.591001157409</c:v>
                </c:pt>
                <c:pt idx="4426">
                  <c:v>45188.591003472218</c:v>
                </c:pt>
                <c:pt idx="4427">
                  <c:v>45188.591004629634</c:v>
                </c:pt>
                <c:pt idx="4428">
                  <c:v>45188.591006944444</c:v>
                </c:pt>
                <c:pt idx="4429">
                  <c:v>45188.59100925926</c:v>
                </c:pt>
                <c:pt idx="4430">
                  <c:v>45188.591010416669</c:v>
                </c:pt>
                <c:pt idx="4431">
                  <c:v>45188.591012731486</c:v>
                </c:pt>
                <c:pt idx="4432">
                  <c:v>45188.591015046295</c:v>
                </c:pt>
                <c:pt idx="4433">
                  <c:v>45188.591016203703</c:v>
                </c:pt>
                <c:pt idx="4434">
                  <c:v>45188.59101851852</c:v>
                </c:pt>
                <c:pt idx="4435">
                  <c:v>45188.591020833337</c:v>
                </c:pt>
                <c:pt idx="4436">
                  <c:v>45188.591023148154</c:v>
                </c:pt>
                <c:pt idx="4437">
                  <c:v>45188.591024305555</c:v>
                </c:pt>
                <c:pt idx="4438">
                  <c:v>45188.591026620372</c:v>
                </c:pt>
                <c:pt idx="4439">
                  <c:v>45188.591027777773</c:v>
                </c:pt>
                <c:pt idx="4440">
                  <c:v>45188.59103009259</c:v>
                </c:pt>
                <c:pt idx="4441">
                  <c:v>45188.591032407407</c:v>
                </c:pt>
                <c:pt idx="4442">
                  <c:v>45188.591033564815</c:v>
                </c:pt>
                <c:pt idx="4443">
                  <c:v>45188.591035879625</c:v>
                </c:pt>
                <c:pt idx="4444">
                  <c:v>45188.59103703704</c:v>
                </c:pt>
                <c:pt idx="4445">
                  <c:v>45188.59103935185</c:v>
                </c:pt>
                <c:pt idx="4446">
                  <c:v>45188.591041666667</c:v>
                </c:pt>
                <c:pt idx="4447">
                  <c:v>45188.591043981483</c:v>
                </c:pt>
                <c:pt idx="4448">
                  <c:v>45188.591045138892</c:v>
                </c:pt>
                <c:pt idx="4449">
                  <c:v>45188.591047453709</c:v>
                </c:pt>
                <c:pt idx="4450">
                  <c:v>45188.59104861111</c:v>
                </c:pt>
                <c:pt idx="4451">
                  <c:v>45188.591050925927</c:v>
                </c:pt>
                <c:pt idx="4452">
                  <c:v>45188.591053240743</c:v>
                </c:pt>
                <c:pt idx="4453">
                  <c:v>45188.591054398144</c:v>
                </c:pt>
                <c:pt idx="4454">
                  <c:v>45188.591056712961</c:v>
                </c:pt>
                <c:pt idx="4455">
                  <c:v>45188.591059027778</c:v>
                </c:pt>
                <c:pt idx="4456">
                  <c:v>45188.591060185179</c:v>
                </c:pt>
                <c:pt idx="4457">
                  <c:v>45188.591062499996</c:v>
                </c:pt>
                <c:pt idx="4458">
                  <c:v>45188.591064814813</c:v>
                </c:pt>
                <c:pt idx="4459">
                  <c:v>45188.591065972221</c:v>
                </c:pt>
                <c:pt idx="4460">
                  <c:v>45188.591068287038</c:v>
                </c:pt>
                <c:pt idx="4461">
                  <c:v>45188.591070601848</c:v>
                </c:pt>
                <c:pt idx="4462">
                  <c:v>45188.591071759263</c:v>
                </c:pt>
                <c:pt idx="4463">
                  <c:v>45188.591074074073</c:v>
                </c:pt>
                <c:pt idx="4464">
                  <c:v>45188.59107638889</c:v>
                </c:pt>
                <c:pt idx="4465">
                  <c:v>45188.591077546298</c:v>
                </c:pt>
                <c:pt idx="4466">
                  <c:v>45188.591079861115</c:v>
                </c:pt>
                <c:pt idx="4467">
                  <c:v>45188.591081018516</c:v>
                </c:pt>
                <c:pt idx="4468">
                  <c:v>45188.591083333333</c:v>
                </c:pt>
                <c:pt idx="4469">
                  <c:v>45188.59108564815</c:v>
                </c:pt>
                <c:pt idx="4470">
                  <c:v>45188.591086805558</c:v>
                </c:pt>
                <c:pt idx="4471">
                  <c:v>45188.591089120368</c:v>
                </c:pt>
                <c:pt idx="4472">
                  <c:v>45188.591091435184</c:v>
                </c:pt>
                <c:pt idx="4473">
                  <c:v>45188.591092592593</c:v>
                </c:pt>
                <c:pt idx="4474">
                  <c:v>45188.591094907402</c:v>
                </c:pt>
                <c:pt idx="4475">
                  <c:v>45188.591097222219</c:v>
                </c:pt>
                <c:pt idx="4476">
                  <c:v>45188.591098379635</c:v>
                </c:pt>
                <c:pt idx="4477">
                  <c:v>45188.591100694444</c:v>
                </c:pt>
                <c:pt idx="4478">
                  <c:v>45188.591101851853</c:v>
                </c:pt>
                <c:pt idx="4479">
                  <c:v>45188.59110416667</c:v>
                </c:pt>
                <c:pt idx="4480">
                  <c:v>45188.591106481479</c:v>
                </c:pt>
                <c:pt idx="4481">
                  <c:v>45188.591107638887</c:v>
                </c:pt>
                <c:pt idx="4482">
                  <c:v>45188.591109953704</c:v>
                </c:pt>
                <c:pt idx="4483">
                  <c:v>45188.591112268521</c:v>
                </c:pt>
                <c:pt idx="4484">
                  <c:v>45188.591113425922</c:v>
                </c:pt>
                <c:pt idx="4485">
                  <c:v>45188.591115740739</c:v>
                </c:pt>
                <c:pt idx="4486">
                  <c:v>45188.591116898147</c:v>
                </c:pt>
                <c:pt idx="4487">
                  <c:v>45188.591119212964</c:v>
                </c:pt>
                <c:pt idx="4488">
                  <c:v>45188.591120370373</c:v>
                </c:pt>
                <c:pt idx="4489">
                  <c:v>45188.591122685189</c:v>
                </c:pt>
                <c:pt idx="4490">
                  <c:v>45188.591124999999</c:v>
                </c:pt>
                <c:pt idx="4491">
                  <c:v>45188.591126157407</c:v>
                </c:pt>
                <c:pt idx="4492">
                  <c:v>45188.591128472224</c:v>
                </c:pt>
                <c:pt idx="4493">
                  <c:v>45188.591130787041</c:v>
                </c:pt>
                <c:pt idx="4494">
                  <c:v>45188.591131944442</c:v>
                </c:pt>
                <c:pt idx="4495">
                  <c:v>45188.591134259259</c:v>
                </c:pt>
                <c:pt idx="4496">
                  <c:v>45188.591136574076</c:v>
                </c:pt>
                <c:pt idx="4497">
                  <c:v>45188.591137731477</c:v>
                </c:pt>
                <c:pt idx="4498">
                  <c:v>45188.591140046294</c:v>
                </c:pt>
                <c:pt idx="4499">
                  <c:v>45188.591141203702</c:v>
                </c:pt>
                <c:pt idx="4500">
                  <c:v>45188.591143518519</c:v>
                </c:pt>
                <c:pt idx="4501">
                  <c:v>45188.591145833328</c:v>
                </c:pt>
                <c:pt idx="4502">
                  <c:v>45188.591146990744</c:v>
                </c:pt>
                <c:pt idx="4503">
                  <c:v>45188.591149305554</c:v>
                </c:pt>
                <c:pt idx="4504">
                  <c:v>45188.591151620371</c:v>
                </c:pt>
                <c:pt idx="4505">
                  <c:v>45188.591152777779</c:v>
                </c:pt>
                <c:pt idx="4506">
                  <c:v>45188.591155092596</c:v>
                </c:pt>
                <c:pt idx="4507">
                  <c:v>45188.591157407413</c:v>
                </c:pt>
                <c:pt idx="4508">
                  <c:v>45188.591158564814</c:v>
                </c:pt>
                <c:pt idx="4509">
                  <c:v>45188.59116087963</c:v>
                </c:pt>
                <c:pt idx="4510">
                  <c:v>45188.591162037039</c:v>
                </c:pt>
                <c:pt idx="4511">
                  <c:v>45188.591164351848</c:v>
                </c:pt>
                <c:pt idx="4512">
                  <c:v>45188.591166666665</c:v>
                </c:pt>
                <c:pt idx="4513">
                  <c:v>45188.591167824074</c:v>
                </c:pt>
                <c:pt idx="4514">
                  <c:v>45188.591170138883</c:v>
                </c:pt>
                <c:pt idx="4515">
                  <c:v>45188.591171296299</c:v>
                </c:pt>
                <c:pt idx="4516">
                  <c:v>45188.591173611116</c:v>
                </c:pt>
                <c:pt idx="4517">
                  <c:v>45188.591175925925</c:v>
                </c:pt>
                <c:pt idx="4518">
                  <c:v>45188.591177083334</c:v>
                </c:pt>
                <c:pt idx="4519">
                  <c:v>45188.59117939815</c:v>
                </c:pt>
                <c:pt idx="4520">
                  <c:v>45188.591181712967</c:v>
                </c:pt>
                <c:pt idx="4521">
                  <c:v>45188.591182870368</c:v>
                </c:pt>
                <c:pt idx="4522">
                  <c:v>45188.591185185185</c:v>
                </c:pt>
                <c:pt idx="4523">
                  <c:v>45188.591187500002</c:v>
                </c:pt>
                <c:pt idx="4524">
                  <c:v>45188.591188657403</c:v>
                </c:pt>
                <c:pt idx="4525">
                  <c:v>45188.59119097222</c:v>
                </c:pt>
                <c:pt idx="4526">
                  <c:v>45188.591193287037</c:v>
                </c:pt>
                <c:pt idx="4527">
                  <c:v>45188.591194444445</c:v>
                </c:pt>
                <c:pt idx="4528">
                  <c:v>45188.591196759262</c:v>
                </c:pt>
                <c:pt idx="4529">
                  <c:v>45188.591199074071</c:v>
                </c:pt>
                <c:pt idx="4530">
                  <c:v>45188.591200231487</c:v>
                </c:pt>
                <c:pt idx="4531">
                  <c:v>45188.591202546297</c:v>
                </c:pt>
                <c:pt idx="4532">
                  <c:v>45188.591203703705</c:v>
                </c:pt>
                <c:pt idx="4533">
                  <c:v>45188.591206018522</c:v>
                </c:pt>
                <c:pt idx="4534">
                  <c:v>45188.591208333339</c:v>
                </c:pt>
                <c:pt idx="4535">
                  <c:v>45188.59120949074</c:v>
                </c:pt>
                <c:pt idx="4536">
                  <c:v>45188.591211805557</c:v>
                </c:pt>
                <c:pt idx="4537">
                  <c:v>45188.591214120373</c:v>
                </c:pt>
                <c:pt idx="4538">
                  <c:v>45188.591215277775</c:v>
                </c:pt>
                <c:pt idx="4539">
                  <c:v>45188.591217592591</c:v>
                </c:pt>
                <c:pt idx="4540">
                  <c:v>45188.59121875</c:v>
                </c:pt>
                <c:pt idx="4541">
                  <c:v>45188.591221064809</c:v>
                </c:pt>
                <c:pt idx="4542">
                  <c:v>45188.591223379626</c:v>
                </c:pt>
                <c:pt idx="4543">
                  <c:v>45188.591224537042</c:v>
                </c:pt>
                <c:pt idx="4544">
                  <c:v>45188.591226851851</c:v>
                </c:pt>
                <c:pt idx="4545">
                  <c:v>45188.591229166668</c:v>
                </c:pt>
                <c:pt idx="4546">
                  <c:v>45188.591230324077</c:v>
                </c:pt>
                <c:pt idx="4547">
                  <c:v>45188.591232638893</c:v>
                </c:pt>
                <c:pt idx="4548">
                  <c:v>45188.591234953703</c:v>
                </c:pt>
                <c:pt idx="4549">
                  <c:v>45188.591236111111</c:v>
                </c:pt>
                <c:pt idx="4550">
                  <c:v>45188.591238425928</c:v>
                </c:pt>
                <c:pt idx="4551">
                  <c:v>45188.591240740745</c:v>
                </c:pt>
                <c:pt idx="4552">
                  <c:v>45188.591241898146</c:v>
                </c:pt>
                <c:pt idx="4553">
                  <c:v>45188.591244212963</c:v>
                </c:pt>
                <c:pt idx="4554">
                  <c:v>45188.59124652778</c:v>
                </c:pt>
                <c:pt idx="4555">
                  <c:v>45188.591247685181</c:v>
                </c:pt>
                <c:pt idx="4556">
                  <c:v>45188.591249999998</c:v>
                </c:pt>
                <c:pt idx="4557">
                  <c:v>45188.591251157406</c:v>
                </c:pt>
                <c:pt idx="4558">
                  <c:v>45188.591253472223</c:v>
                </c:pt>
                <c:pt idx="4559">
                  <c:v>45188.591255787032</c:v>
                </c:pt>
                <c:pt idx="4560">
                  <c:v>45188.591256944448</c:v>
                </c:pt>
                <c:pt idx="4561">
                  <c:v>45188.591259259258</c:v>
                </c:pt>
                <c:pt idx="4562">
                  <c:v>45188.591261574074</c:v>
                </c:pt>
                <c:pt idx="4563">
                  <c:v>45188.591262731483</c:v>
                </c:pt>
                <c:pt idx="4564">
                  <c:v>45188.5912650463</c:v>
                </c:pt>
                <c:pt idx="4565">
                  <c:v>45188.591267361116</c:v>
                </c:pt>
                <c:pt idx="4566">
                  <c:v>45188.591268518518</c:v>
                </c:pt>
                <c:pt idx="4567">
                  <c:v>45188.591270833334</c:v>
                </c:pt>
                <c:pt idx="4568">
                  <c:v>45188.591273148151</c:v>
                </c:pt>
                <c:pt idx="4569">
                  <c:v>45188.591274305552</c:v>
                </c:pt>
                <c:pt idx="4570">
                  <c:v>45188.591276620369</c:v>
                </c:pt>
                <c:pt idx="4571">
                  <c:v>45188.591277777778</c:v>
                </c:pt>
                <c:pt idx="4572">
                  <c:v>45188.591280092587</c:v>
                </c:pt>
                <c:pt idx="4573">
                  <c:v>45188.591282407404</c:v>
                </c:pt>
                <c:pt idx="4574">
                  <c:v>45188.59128356482</c:v>
                </c:pt>
                <c:pt idx="4575">
                  <c:v>45188.591285879629</c:v>
                </c:pt>
                <c:pt idx="4576">
                  <c:v>45188.591287037038</c:v>
                </c:pt>
                <c:pt idx="4577">
                  <c:v>45188.591289351854</c:v>
                </c:pt>
                <c:pt idx="4578">
                  <c:v>45188.591291666664</c:v>
                </c:pt>
                <c:pt idx="4579">
                  <c:v>45188.591293981481</c:v>
                </c:pt>
                <c:pt idx="4580">
                  <c:v>45188.591295138889</c:v>
                </c:pt>
                <c:pt idx="4581">
                  <c:v>45188.591297453706</c:v>
                </c:pt>
                <c:pt idx="4582">
                  <c:v>45188.591299768523</c:v>
                </c:pt>
                <c:pt idx="4583">
                  <c:v>45188.591300925924</c:v>
                </c:pt>
                <c:pt idx="4584">
                  <c:v>45188.591303240741</c:v>
                </c:pt>
                <c:pt idx="4585">
                  <c:v>45188.591304398149</c:v>
                </c:pt>
                <c:pt idx="4586">
                  <c:v>45188.591306712959</c:v>
                </c:pt>
                <c:pt idx="4587">
                  <c:v>45188.591309027775</c:v>
                </c:pt>
                <c:pt idx="4588">
                  <c:v>45188.591310185191</c:v>
                </c:pt>
                <c:pt idx="4589">
                  <c:v>45188.591312500001</c:v>
                </c:pt>
                <c:pt idx="4590">
                  <c:v>45188.591313657409</c:v>
                </c:pt>
                <c:pt idx="4591">
                  <c:v>45188.591315972226</c:v>
                </c:pt>
                <c:pt idx="4592">
                  <c:v>45188.591318287043</c:v>
                </c:pt>
                <c:pt idx="4593">
                  <c:v>45188.591319444444</c:v>
                </c:pt>
                <c:pt idx="4594">
                  <c:v>45188.591321759261</c:v>
                </c:pt>
                <c:pt idx="4595">
                  <c:v>45188.591324074077</c:v>
                </c:pt>
                <c:pt idx="4596">
                  <c:v>45188.591325231479</c:v>
                </c:pt>
                <c:pt idx="4597">
                  <c:v>45188.591327546295</c:v>
                </c:pt>
                <c:pt idx="4598">
                  <c:v>45188.591329861112</c:v>
                </c:pt>
                <c:pt idx="4599">
                  <c:v>45188.591331018513</c:v>
                </c:pt>
                <c:pt idx="4600">
                  <c:v>45188.59133333333</c:v>
                </c:pt>
                <c:pt idx="4601">
                  <c:v>45188.591335648147</c:v>
                </c:pt>
                <c:pt idx="4602">
                  <c:v>45188.591336805555</c:v>
                </c:pt>
                <c:pt idx="4603">
                  <c:v>45188.591339120372</c:v>
                </c:pt>
                <c:pt idx="4604">
                  <c:v>45188.591340277781</c:v>
                </c:pt>
                <c:pt idx="4605">
                  <c:v>45188.591342592597</c:v>
                </c:pt>
                <c:pt idx="4606">
                  <c:v>45188.591344907407</c:v>
                </c:pt>
                <c:pt idx="4607">
                  <c:v>45188.591346064815</c:v>
                </c:pt>
                <c:pt idx="4608">
                  <c:v>45188.591348379632</c:v>
                </c:pt>
                <c:pt idx="4609">
                  <c:v>45188.591349537033</c:v>
                </c:pt>
                <c:pt idx="4610">
                  <c:v>45188.59135185185</c:v>
                </c:pt>
                <c:pt idx="4611">
                  <c:v>45188.591354166667</c:v>
                </c:pt>
                <c:pt idx="4612">
                  <c:v>45188.591355324068</c:v>
                </c:pt>
                <c:pt idx="4613">
                  <c:v>45188.591357638885</c:v>
                </c:pt>
                <c:pt idx="4614">
                  <c:v>45188.5913587963</c:v>
                </c:pt>
                <c:pt idx="4615">
                  <c:v>45188.59136111111</c:v>
                </c:pt>
                <c:pt idx="4616">
                  <c:v>45188.591363425927</c:v>
                </c:pt>
                <c:pt idx="4617">
                  <c:v>45188.591364583335</c:v>
                </c:pt>
                <c:pt idx="4618">
                  <c:v>45188.591366898152</c:v>
                </c:pt>
                <c:pt idx="4619">
                  <c:v>45188.591369212962</c:v>
                </c:pt>
                <c:pt idx="4620">
                  <c:v>45188.59137037037</c:v>
                </c:pt>
                <c:pt idx="4621">
                  <c:v>45188.591372685187</c:v>
                </c:pt>
                <c:pt idx="4622">
                  <c:v>45188.591373842588</c:v>
                </c:pt>
                <c:pt idx="4623">
                  <c:v>45188.591376157405</c:v>
                </c:pt>
                <c:pt idx="4624">
                  <c:v>45188.591378472222</c:v>
                </c:pt>
                <c:pt idx="4625">
                  <c:v>45188.59137962963</c:v>
                </c:pt>
                <c:pt idx="4626">
                  <c:v>45188.591381944447</c:v>
                </c:pt>
                <c:pt idx="4627">
                  <c:v>45188.591384259256</c:v>
                </c:pt>
                <c:pt idx="4628">
                  <c:v>45188.591385416672</c:v>
                </c:pt>
                <c:pt idx="4629">
                  <c:v>45188.591387731482</c:v>
                </c:pt>
                <c:pt idx="4630">
                  <c:v>45188.591390046291</c:v>
                </c:pt>
                <c:pt idx="4631">
                  <c:v>45188.591391203707</c:v>
                </c:pt>
                <c:pt idx="4632">
                  <c:v>45188.591393518524</c:v>
                </c:pt>
                <c:pt idx="4633">
                  <c:v>45188.591395833333</c:v>
                </c:pt>
                <c:pt idx="4634">
                  <c:v>45188.591396990741</c:v>
                </c:pt>
                <c:pt idx="4635">
                  <c:v>45188.591399305558</c:v>
                </c:pt>
                <c:pt idx="4636">
                  <c:v>45188.591400462959</c:v>
                </c:pt>
                <c:pt idx="4637">
                  <c:v>45188.591402777776</c:v>
                </c:pt>
                <c:pt idx="4638">
                  <c:v>45188.591405092593</c:v>
                </c:pt>
                <c:pt idx="4639">
                  <c:v>45188.591406250001</c:v>
                </c:pt>
                <c:pt idx="4640">
                  <c:v>45188.591408564811</c:v>
                </c:pt>
                <c:pt idx="4641">
                  <c:v>45188.591410879628</c:v>
                </c:pt>
                <c:pt idx="4642">
                  <c:v>45188.591412037036</c:v>
                </c:pt>
                <c:pt idx="4643">
                  <c:v>45188.591414351853</c:v>
                </c:pt>
                <c:pt idx="4644">
                  <c:v>45188.591416666663</c:v>
                </c:pt>
                <c:pt idx="4645">
                  <c:v>45188.591417824078</c:v>
                </c:pt>
                <c:pt idx="4646">
                  <c:v>45188.591420138888</c:v>
                </c:pt>
                <c:pt idx="4647">
                  <c:v>45188.591421296296</c:v>
                </c:pt>
                <c:pt idx="4648">
                  <c:v>45188.591423611113</c:v>
                </c:pt>
                <c:pt idx="4649">
                  <c:v>45188.59142592593</c:v>
                </c:pt>
                <c:pt idx="4650">
                  <c:v>45188.591427083331</c:v>
                </c:pt>
                <c:pt idx="4651">
                  <c:v>45188.591429398148</c:v>
                </c:pt>
                <c:pt idx="4652">
                  <c:v>45188.591431712965</c:v>
                </c:pt>
                <c:pt idx="4653">
                  <c:v>45188.591432870366</c:v>
                </c:pt>
                <c:pt idx="4654">
                  <c:v>45188.591435185182</c:v>
                </c:pt>
                <c:pt idx="4655">
                  <c:v>45188.591437499999</c:v>
                </c:pt>
                <c:pt idx="4656">
                  <c:v>45188.591438657408</c:v>
                </c:pt>
                <c:pt idx="4657">
                  <c:v>45188.591440972217</c:v>
                </c:pt>
                <c:pt idx="4658">
                  <c:v>45188.591443287034</c:v>
                </c:pt>
                <c:pt idx="4659">
                  <c:v>45188.591444444442</c:v>
                </c:pt>
                <c:pt idx="4660">
                  <c:v>45188.591446759259</c:v>
                </c:pt>
                <c:pt idx="4661">
                  <c:v>45188.591447916668</c:v>
                </c:pt>
                <c:pt idx="4662">
                  <c:v>45188.591450231484</c:v>
                </c:pt>
                <c:pt idx="4663">
                  <c:v>45188.591452546301</c:v>
                </c:pt>
                <c:pt idx="4664">
                  <c:v>45188.591453703702</c:v>
                </c:pt>
                <c:pt idx="4665">
                  <c:v>45188.591456018519</c:v>
                </c:pt>
                <c:pt idx="4666">
                  <c:v>45188.591458333336</c:v>
                </c:pt>
                <c:pt idx="4667">
                  <c:v>45188.591459490737</c:v>
                </c:pt>
                <c:pt idx="4668">
                  <c:v>45188.591461805554</c:v>
                </c:pt>
                <c:pt idx="4669">
                  <c:v>45188.591462962962</c:v>
                </c:pt>
                <c:pt idx="4670">
                  <c:v>45188.591465277772</c:v>
                </c:pt>
                <c:pt idx="4671">
                  <c:v>45188.591467592589</c:v>
                </c:pt>
                <c:pt idx="4672">
                  <c:v>45188.591468750004</c:v>
                </c:pt>
                <c:pt idx="4673">
                  <c:v>45188.591471064814</c:v>
                </c:pt>
                <c:pt idx="4674">
                  <c:v>45188.591473379631</c:v>
                </c:pt>
                <c:pt idx="4675">
                  <c:v>45188.591474537039</c:v>
                </c:pt>
                <c:pt idx="4676">
                  <c:v>45188.591476851856</c:v>
                </c:pt>
                <c:pt idx="4677">
                  <c:v>45188.591478009257</c:v>
                </c:pt>
                <c:pt idx="4678">
                  <c:v>45188.591480324074</c:v>
                </c:pt>
                <c:pt idx="4679">
                  <c:v>45188.591482638891</c:v>
                </c:pt>
                <c:pt idx="4680">
                  <c:v>45188.591483796292</c:v>
                </c:pt>
                <c:pt idx="4681">
                  <c:v>45188.591486111109</c:v>
                </c:pt>
                <c:pt idx="4682">
                  <c:v>45188.591488425925</c:v>
                </c:pt>
                <c:pt idx="4683">
                  <c:v>45188.591489583334</c:v>
                </c:pt>
                <c:pt idx="4684">
                  <c:v>45188.591491898151</c:v>
                </c:pt>
                <c:pt idx="4685">
                  <c:v>45188.591493055559</c:v>
                </c:pt>
                <c:pt idx="4686">
                  <c:v>45188.591495370376</c:v>
                </c:pt>
                <c:pt idx="4687">
                  <c:v>45188.591497685185</c:v>
                </c:pt>
                <c:pt idx="4688">
                  <c:v>45188.591498842594</c:v>
                </c:pt>
                <c:pt idx="4689">
                  <c:v>45188.591501157411</c:v>
                </c:pt>
                <c:pt idx="4690">
                  <c:v>45188.591503472227</c:v>
                </c:pt>
                <c:pt idx="4691">
                  <c:v>45188.591504629629</c:v>
                </c:pt>
                <c:pt idx="4692">
                  <c:v>45188.591506944445</c:v>
                </c:pt>
                <c:pt idx="4693">
                  <c:v>45188.591508101847</c:v>
                </c:pt>
                <c:pt idx="4694">
                  <c:v>45188.591510416663</c:v>
                </c:pt>
                <c:pt idx="4695">
                  <c:v>45188.59151273148</c:v>
                </c:pt>
                <c:pt idx="4696">
                  <c:v>45188.591513888889</c:v>
                </c:pt>
                <c:pt idx="4697">
                  <c:v>45188.591516203705</c:v>
                </c:pt>
                <c:pt idx="4698">
                  <c:v>45188.591517361114</c:v>
                </c:pt>
                <c:pt idx="4699">
                  <c:v>45188.591519675931</c:v>
                </c:pt>
                <c:pt idx="4700">
                  <c:v>45188.591520833332</c:v>
                </c:pt>
                <c:pt idx="4701">
                  <c:v>45188.591523148149</c:v>
                </c:pt>
                <c:pt idx="4702">
                  <c:v>45188.591525462965</c:v>
                </c:pt>
                <c:pt idx="4703">
                  <c:v>45188.591526620366</c:v>
                </c:pt>
                <c:pt idx="4704">
                  <c:v>45188.591528935183</c:v>
                </c:pt>
                <c:pt idx="4705">
                  <c:v>45188.59153125</c:v>
                </c:pt>
                <c:pt idx="4706">
                  <c:v>45188.591532407409</c:v>
                </c:pt>
                <c:pt idx="4707">
                  <c:v>45188.591534722218</c:v>
                </c:pt>
                <c:pt idx="4708">
                  <c:v>45188.591537037035</c:v>
                </c:pt>
                <c:pt idx="4709">
                  <c:v>45188.591538194451</c:v>
                </c:pt>
                <c:pt idx="4710">
                  <c:v>45188.591540509253</c:v>
                </c:pt>
                <c:pt idx="4711">
                  <c:v>45188.59154282407</c:v>
                </c:pt>
                <c:pt idx="4712">
                  <c:v>45188.591543981485</c:v>
                </c:pt>
                <c:pt idx="4713">
                  <c:v>45188.591546296295</c:v>
                </c:pt>
                <c:pt idx="4714">
                  <c:v>45188.591547453703</c:v>
                </c:pt>
                <c:pt idx="4715">
                  <c:v>45188.59154976852</c:v>
                </c:pt>
                <c:pt idx="4716">
                  <c:v>45188.591552083337</c:v>
                </c:pt>
                <c:pt idx="4717">
                  <c:v>45188.591553240738</c:v>
                </c:pt>
                <c:pt idx="4718">
                  <c:v>45188.591555555555</c:v>
                </c:pt>
                <c:pt idx="4719">
                  <c:v>45188.591557870372</c:v>
                </c:pt>
                <c:pt idx="4720">
                  <c:v>45188.59155902778</c:v>
                </c:pt>
                <c:pt idx="4721">
                  <c:v>45188.59156134259</c:v>
                </c:pt>
                <c:pt idx="4722">
                  <c:v>45188.591563657406</c:v>
                </c:pt>
                <c:pt idx="4723">
                  <c:v>45188.591564814815</c:v>
                </c:pt>
                <c:pt idx="4724">
                  <c:v>45188.591567129632</c:v>
                </c:pt>
                <c:pt idx="4725">
                  <c:v>45188.591569444441</c:v>
                </c:pt>
                <c:pt idx="4726">
                  <c:v>45188.591570601857</c:v>
                </c:pt>
                <c:pt idx="4727">
                  <c:v>45188.591572916666</c:v>
                </c:pt>
                <c:pt idx="4728">
                  <c:v>45188.591575231476</c:v>
                </c:pt>
                <c:pt idx="4729">
                  <c:v>45188.591576388892</c:v>
                </c:pt>
                <c:pt idx="4730">
                  <c:v>45188.591578703708</c:v>
                </c:pt>
                <c:pt idx="4731">
                  <c:v>45188.591581018518</c:v>
                </c:pt>
                <c:pt idx="4732">
                  <c:v>45188.591582175926</c:v>
                </c:pt>
                <c:pt idx="4733">
                  <c:v>45188.591584490743</c:v>
                </c:pt>
                <c:pt idx="4734">
                  <c:v>45188.591586805553</c:v>
                </c:pt>
                <c:pt idx="4735">
                  <c:v>45188.591587962961</c:v>
                </c:pt>
                <c:pt idx="4736">
                  <c:v>45188.591590277778</c:v>
                </c:pt>
                <c:pt idx="4737">
                  <c:v>45188.591591435186</c:v>
                </c:pt>
                <c:pt idx="4738">
                  <c:v>45188.591593749996</c:v>
                </c:pt>
                <c:pt idx="4739">
                  <c:v>45188.591596064813</c:v>
                </c:pt>
                <c:pt idx="4740">
                  <c:v>45188.591597222221</c:v>
                </c:pt>
                <c:pt idx="4741">
                  <c:v>45188.591599537038</c:v>
                </c:pt>
                <c:pt idx="4742">
                  <c:v>45188.591601851855</c:v>
                </c:pt>
                <c:pt idx="4743">
                  <c:v>45188.591603009263</c:v>
                </c:pt>
                <c:pt idx="4744">
                  <c:v>45188.59160532408</c:v>
                </c:pt>
                <c:pt idx="4745">
                  <c:v>45188.591606481481</c:v>
                </c:pt>
                <c:pt idx="4746">
                  <c:v>45188.591608796298</c:v>
                </c:pt>
                <c:pt idx="4747">
                  <c:v>45188.591611111115</c:v>
                </c:pt>
                <c:pt idx="4748">
                  <c:v>45188.591612268516</c:v>
                </c:pt>
                <c:pt idx="4749">
                  <c:v>45188.591614583333</c:v>
                </c:pt>
                <c:pt idx="4750">
                  <c:v>45188.591615740741</c:v>
                </c:pt>
                <c:pt idx="4751">
                  <c:v>45188.59161805555</c:v>
                </c:pt>
                <c:pt idx="4752">
                  <c:v>45188.591620370367</c:v>
                </c:pt>
                <c:pt idx="4753">
                  <c:v>45188.591622685184</c:v>
                </c:pt>
                <c:pt idx="4754">
                  <c:v>45188.591623842593</c:v>
                </c:pt>
                <c:pt idx="4755">
                  <c:v>45188.591626157402</c:v>
                </c:pt>
                <c:pt idx="4756">
                  <c:v>45188.591627314818</c:v>
                </c:pt>
                <c:pt idx="4757">
                  <c:v>45188.591629629627</c:v>
                </c:pt>
                <c:pt idx="4758">
                  <c:v>45188.591631944444</c:v>
                </c:pt>
                <c:pt idx="4759">
                  <c:v>45188.591633101852</c:v>
                </c:pt>
                <c:pt idx="4760">
                  <c:v>45188.591635416669</c:v>
                </c:pt>
                <c:pt idx="4761">
                  <c:v>45188.591637731486</c:v>
                </c:pt>
                <c:pt idx="4762">
                  <c:v>45188.591638888887</c:v>
                </c:pt>
                <c:pt idx="4763">
                  <c:v>45188.591641203704</c:v>
                </c:pt>
                <c:pt idx="4764">
                  <c:v>45188.591642361112</c:v>
                </c:pt>
                <c:pt idx="4765">
                  <c:v>45188.591644675922</c:v>
                </c:pt>
                <c:pt idx="4766">
                  <c:v>45188.591646990739</c:v>
                </c:pt>
                <c:pt idx="4767">
                  <c:v>45188.591648148154</c:v>
                </c:pt>
                <c:pt idx="4768">
                  <c:v>45188.591650462957</c:v>
                </c:pt>
                <c:pt idx="4769">
                  <c:v>45188.591652777774</c:v>
                </c:pt>
                <c:pt idx="4770">
                  <c:v>45188.591653935189</c:v>
                </c:pt>
                <c:pt idx="4771">
                  <c:v>45188.591656249999</c:v>
                </c:pt>
                <c:pt idx="4772">
                  <c:v>45188.591658564816</c:v>
                </c:pt>
                <c:pt idx="4773">
                  <c:v>45188.591659722224</c:v>
                </c:pt>
                <c:pt idx="4774">
                  <c:v>45188.591662037041</c:v>
                </c:pt>
                <c:pt idx="4775">
                  <c:v>45188.59166435185</c:v>
                </c:pt>
                <c:pt idx="4776">
                  <c:v>45188.591665509259</c:v>
                </c:pt>
                <c:pt idx="4777">
                  <c:v>45188.591667824076</c:v>
                </c:pt>
                <c:pt idx="4778">
                  <c:v>45188.591668981477</c:v>
                </c:pt>
                <c:pt idx="4779">
                  <c:v>45188.591671296293</c:v>
                </c:pt>
                <c:pt idx="4780">
                  <c:v>45188.59167361111</c:v>
                </c:pt>
                <c:pt idx="4781">
                  <c:v>45188.591674768519</c:v>
                </c:pt>
                <c:pt idx="4782">
                  <c:v>45188.591677083336</c:v>
                </c:pt>
                <c:pt idx="4783">
                  <c:v>45188.591679398145</c:v>
                </c:pt>
                <c:pt idx="4784">
                  <c:v>45188.591681712962</c:v>
                </c:pt>
                <c:pt idx="4785">
                  <c:v>45188.59168287037</c:v>
                </c:pt>
                <c:pt idx="4786">
                  <c:v>45188.59168518518</c:v>
                </c:pt>
                <c:pt idx="4787">
                  <c:v>45188.591686342595</c:v>
                </c:pt>
                <c:pt idx="4788">
                  <c:v>45188.591688657412</c:v>
                </c:pt>
                <c:pt idx="4789">
                  <c:v>45188.591690972222</c:v>
                </c:pt>
                <c:pt idx="4790">
                  <c:v>45188.59169212963</c:v>
                </c:pt>
                <c:pt idx="4791">
                  <c:v>45188.591694444447</c:v>
                </c:pt>
                <c:pt idx="4792">
                  <c:v>45188.591696759257</c:v>
                </c:pt>
                <c:pt idx="4793">
                  <c:v>45188.591697916665</c:v>
                </c:pt>
                <c:pt idx="4794">
                  <c:v>45188.591700231482</c:v>
                </c:pt>
                <c:pt idx="4795">
                  <c:v>45188.591702546299</c:v>
                </c:pt>
                <c:pt idx="4796">
                  <c:v>45188.5917037037</c:v>
                </c:pt>
                <c:pt idx="4797">
                  <c:v>45188.591706018517</c:v>
                </c:pt>
                <c:pt idx="4798">
                  <c:v>45188.591707175925</c:v>
                </c:pt>
                <c:pt idx="4799">
                  <c:v>45188.591709490742</c:v>
                </c:pt>
                <c:pt idx="4800">
                  <c:v>45188.59171064815</c:v>
                </c:pt>
                <c:pt idx="4801">
                  <c:v>45188.591712962967</c:v>
                </c:pt>
                <c:pt idx="4802">
                  <c:v>45188.591715277777</c:v>
                </c:pt>
                <c:pt idx="4803">
                  <c:v>45188.591716435185</c:v>
                </c:pt>
                <c:pt idx="4804">
                  <c:v>45188.591718750002</c:v>
                </c:pt>
                <c:pt idx="4805">
                  <c:v>45188.591721064819</c:v>
                </c:pt>
                <c:pt idx="4806">
                  <c:v>45188.59172222222</c:v>
                </c:pt>
                <c:pt idx="4807">
                  <c:v>45188.591724537036</c:v>
                </c:pt>
                <c:pt idx="4808">
                  <c:v>45188.591726851853</c:v>
                </c:pt>
                <c:pt idx="4809">
                  <c:v>45188.591728009254</c:v>
                </c:pt>
                <c:pt idx="4810">
                  <c:v>45188.591730324071</c:v>
                </c:pt>
                <c:pt idx="4811">
                  <c:v>45188.591732638888</c:v>
                </c:pt>
                <c:pt idx="4812">
                  <c:v>45188.591733796296</c:v>
                </c:pt>
                <c:pt idx="4813">
                  <c:v>45188.591736111106</c:v>
                </c:pt>
                <c:pt idx="4814">
                  <c:v>45188.591738425923</c:v>
                </c:pt>
                <c:pt idx="4815">
                  <c:v>45188.591739583331</c:v>
                </c:pt>
                <c:pt idx="4816">
                  <c:v>45188.591741898148</c:v>
                </c:pt>
                <c:pt idx="4817">
                  <c:v>45188.591744212965</c:v>
                </c:pt>
                <c:pt idx="4818">
                  <c:v>45188.591745370373</c:v>
                </c:pt>
                <c:pt idx="4819">
                  <c:v>45188.59174768519</c:v>
                </c:pt>
                <c:pt idx="4820">
                  <c:v>45188.591748842591</c:v>
                </c:pt>
                <c:pt idx="4821">
                  <c:v>45188.591751157408</c:v>
                </c:pt>
                <c:pt idx="4822">
                  <c:v>45188.591753472225</c:v>
                </c:pt>
                <c:pt idx="4823">
                  <c:v>45188.591754629626</c:v>
                </c:pt>
                <c:pt idx="4824">
                  <c:v>45188.591756944443</c:v>
                </c:pt>
                <c:pt idx="4825">
                  <c:v>45188.59175925926</c:v>
                </c:pt>
                <c:pt idx="4826">
                  <c:v>45188.591760416661</c:v>
                </c:pt>
                <c:pt idx="4827">
                  <c:v>45188.591762731478</c:v>
                </c:pt>
                <c:pt idx="4828">
                  <c:v>45188.591763888893</c:v>
                </c:pt>
                <c:pt idx="4829">
                  <c:v>45188.591766203703</c:v>
                </c:pt>
                <c:pt idx="4830">
                  <c:v>45188.591767361111</c:v>
                </c:pt>
                <c:pt idx="4831">
                  <c:v>45188.591769675928</c:v>
                </c:pt>
                <c:pt idx="4832">
                  <c:v>45188.591771990745</c:v>
                </c:pt>
                <c:pt idx="4833">
                  <c:v>45188.591773148146</c:v>
                </c:pt>
                <c:pt idx="4834">
                  <c:v>45188.591775462963</c:v>
                </c:pt>
                <c:pt idx="4835">
                  <c:v>45188.591777777779</c:v>
                </c:pt>
                <c:pt idx="4836">
                  <c:v>45188.591778935181</c:v>
                </c:pt>
                <c:pt idx="4837">
                  <c:v>45188.591781249997</c:v>
                </c:pt>
                <c:pt idx="4838">
                  <c:v>45188.591783564814</c:v>
                </c:pt>
                <c:pt idx="4839">
                  <c:v>45188.591784722223</c:v>
                </c:pt>
                <c:pt idx="4840">
                  <c:v>45188.591787037039</c:v>
                </c:pt>
                <c:pt idx="4841">
                  <c:v>45188.591789351849</c:v>
                </c:pt>
                <c:pt idx="4842">
                  <c:v>45188.591790509265</c:v>
                </c:pt>
                <c:pt idx="4843">
                  <c:v>45188.591792824074</c:v>
                </c:pt>
                <c:pt idx="4844">
                  <c:v>45188.591795138884</c:v>
                </c:pt>
                <c:pt idx="4845">
                  <c:v>45188.591796296299</c:v>
                </c:pt>
                <c:pt idx="4846">
                  <c:v>45188.591798611116</c:v>
                </c:pt>
                <c:pt idx="4847">
                  <c:v>45188.591799768517</c:v>
                </c:pt>
                <c:pt idx="4848">
                  <c:v>45188.591802083334</c:v>
                </c:pt>
                <c:pt idx="4849">
                  <c:v>45188.591804398151</c:v>
                </c:pt>
                <c:pt idx="4850">
                  <c:v>45188.591805555552</c:v>
                </c:pt>
                <c:pt idx="4851">
                  <c:v>45188.591807870369</c:v>
                </c:pt>
                <c:pt idx="4852">
                  <c:v>45188.591810185186</c:v>
                </c:pt>
                <c:pt idx="4853">
                  <c:v>45188.591811342594</c:v>
                </c:pt>
                <c:pt idx="4854">
                  <c:v>45188.591813657404</c:v>
                </c:pt>
                <c:pt idx="4855">
                  <c:v>45188.591814814819</c:v>
                </c:pt>
                <c:pt idx="4856">
                  <c:v>45188.591817129629</c:v>
                </c:pt>
                <c:pt idx="4857">
                  <c:v>45188.591819444446</c:v>
                </c:pt>
                <c:pt idx="4858">
                  <c:v>45188.591820601854</c:v>
                </c:pt>
                <c:pt idx="4859">
                  <c:v>45188.591822916671</c:v>
                </c:pt>
                <c:pt idx="4860">
                  <c:v>45188.59182523148</c:v>
                </c:pt>
                <c:pt idx="4861">
                  <c:v>45188.591826388889</c:v>
                </c:pt>
                <c:pt idx="4862">
                  <c:v>45188.591828703706</c:v>
                </c:pt>
                <c:pt idx="4863">
                  <c:v>45188.591831018522</c:v>
                </c:pt>
                <c:pt idx="4864">
                  <c:v>45188.591832175924</c:v>
                </c:pt>
                <c:pt idx="4865">
                  <c:v>45188.59183449074</c:v>
                </c:pt>
                <c:pt idx="4866">
                  <c:v>45188.591836805557</c:v>
                </c:pt>
                <c:pt idx="4867">
                  <c:v>45188.591837962958</c:v>
                </c:pt>
                <c:pt idx="4868">
                  <c:v>45188.591840277775</c:v>
                </c:pt>
                <c:pt idx="4869">
                  <c:v>45188.591842592592</c:v>
                </c:pt>
                <c:pt idx="4870">
                  <c:v>45188.59184375</c:v>
                </c:pt>
                <c:pt idx="4871">
                  <c:v>45188.59184606481</c:v>
                </c:pt>
                <c:pt idx="4872">
                  <c:v>45188.591847222226</c:v>
                </c:pt>
                <c:pt idx="4873">
                  <c:v>45188.591849537035</c:v>
                </c:pt>
                <c:pt idx="4874">
                  <c:v>45188.591851851852</c:v>
                </c:pt>
                <c:pt idx="4875">
                  <c:v>45188.591854166669</c:v>
                </c:pt>
                <c:pt idx="4876">
                  <c:v>45188.591855324077</c:v>
                </c:pt>
                <c:pt idx="4877">
                  <c:v>45188.591857638894</c:v>
                </c:pt>
                <c:pt idx="4878">
                  <c:v>45188.591859953704</c:v>
                </c:pt>
                <c:pt idx="4879">
                  <c:v>45188.591861111112</c:v>
                </c:pt>
                <c:pt idx="4880">
                  <c:v>45188.591863425929</c:v>
                </c:pt>
                <c:pt idx="4881">
                  <c:v>45188.591865740746</c:v>
                </c:pt>
                <c:pt idx="4882">
                  <c:v>45188.591866898147</c:v>
                </c:pt>
                <c:pt idx="4883">
                  <c:v>45188.591869212964</c:v>
                </c:pt>
                <c:pt idx="4884">
                  <c:v>45188.591870370365</c:v>
                </c:pt>
                <c:pt idx="4885">
                  <c:v>45188.591872685181</c:v>
                </c:pt>
                <c:pt idx="4886">
                  <c:v>45188.591874999998</c:v>
                </c:pt>
                <c:pt idx="4887">
                  <c:v>45188.591876157407</c:v>
                </c:pt>
                <c:pt idx="4888">
                  <c:v>45188.591878472223</c:v>
                </c:pt>
                <c:pt idx="4889">
                  <c:v>45188.591879629632</c:v>
                </c:pt>
                <c:pt idx="4890">
                  <c:v>45188.591881944449</c:v>
                </c:pt>
                <c:pt idx="4891">
                  <c:v>45188.591884259258</c:v>
                </c:pt>
                <c:pt idx="4892">
                  <c:v>45188.591885416667</c:v>
                </c:pt>
                <c:pt idx="4893">
                  <c:v>45188.591887731483</c:v>
                </c:pt>
                <c:pt idx="4894">
                  <c:v>45188.5918900463</c:v>
                </c:pt>
                <c:pt idx="4895">
                  <c:v>45188.591891203701</c:v>
                </c:pt>
                <c:pt idx="4896">
                  <c:v>45188.591893518518</c:v>
                </c:pt>
                <c:pt idx="4897">
                  <c:v>45188.591895833335</c:v>
                </c:pt>
                <c:pt idx="4898">
                  <c:v>45188.591896990743</c:v>
                </c:pt>
                <c:pt idx="4899">
                  <c:v>45188.591899305553</c:v>
                </c:pt>
                <c:pt idx="4900">
                  <c:v>45188.591900462969</c:v>
                </c:pt>
              </c:numCache>
            </c:numRef>
          </c:xVal>
          <c:yVal>
            <c:numRef>
              <c:f>'56Fe15_20230919_mod_kamakura_mo'!$V$151:$V$5051</c:f>
              <c:numCache>
                <c:formatCode>General</c:formatCode>
                <c:ptCount val="4901"/>
                <c:pt idx="0">
                  <c:v>0.50172529799999999</c:v>
                </c:pt>
                <c:pt idx="1">
                  <c:v>0.49383401400000004</c:v>
                </c:pt>
                <c:pt idx="2">
                  <c:v>0.50066588499999998</c:v>
                </c:pt>
                <c:pt idx="3">
                  <c:v>0.51752341000000002</c:v>
                </c:pt>
                <c:pt idx="4">
                  <c:v>0.52579324199999999</c:v>
                </c:pt>
                <c:pt idx="5">
                  <c:v>0.58605584300000002</c:v>
                </c:pt>
                <c:pt idx="6">
                  <c:v>0.68746089600000004</c:v>
                </c:pt>
                <c:pt idx="7">
                  <c:v>0.72400072299999996</c:v>
                </c:pt>
                <c:pt idx="8">
                  <c:v>0.74679774899999996</c:v>
                </c:pt>
                <c:pt idx="9">
                  <c:v>0.85708915500000005</c:v>
                </c:pt>
                <c:pt idx="10">
                  <c:v>0.867417141</c:v>
                </c:pt>
                <c:pt idx="11">
                  <c:v>0.96853874800000006</c:v>
                </c:pt>
                <c:pt idx="12">
                  <c:v>1.626795641</c:v>
                </c:pt>
                <c:pt idx="13">
                  <c:v>1.520396986</c:v>
                </c:pt>
                <c:pt idx="14">
                  <c:v>2.126992703</c:v>
                </c:pt>
                <c:pt idx="15">
                  <c:v>2.0913272680000001</c:v>
                </c:pt>
                <c:pt idx="16">
                  <c:v>2.0606109339999996</c:v>
                </c:pt>
                <c:pt idx="17">
                  <c:v>1.9449301109999999</c:v>
                </c:pt>
                <c:pt idx="18">
                  <c:v>2.075181084</c:v>
                </c:pt>
                <c:pt idx="19">
                  <c:v>1.3149856090000001</c:v>
                </c:pt>
                <c:pt idx="20">
                  <c:v>2.056984409</c:v>
                </c:pt>
                <c:pt idx="21">
                  <c:v>2.0310611540000001</c:v>
                </c:pt>
                <c:pt idx="22">
                  <c:v>1.930594213</c:v>
                </c:pt>
                <c:pt idx="23">
                  <c:v>1.8273553119999999</c:v>
                </c:pt>
                <c:pt idx="24">
                  <c:v>1.7622357199999998</c:v>
                </c:pt>
                <c:pt idx="25">
                  <c:v>2.1854808229999998</c:v>
                </c:pt>
                <c:pt idx="26">
                  <c:v>3.0964494890000003</c:v>
                </c:pt>
                <c:pt idx="27">
                  <c:v>2.7459397250000004</c:v>
                </c:pt>
                <c:pt idx="28">
                  <c:v>2.2750398070000002</c:v>
                </c:pt>
                <c:pt idx="29">
                  <c:v>1.7048336150000001</c:v>
                </c:pt>
                <c:pt idx="30">
                  <c:v>2.3211863070000001</c:v>
                </c:pt>
                <c:pt idx="31">
                  <c:v>2.3968066450000003</c:v>
                </c:pt>
                <c:pt idx="32">
                  <c:v>2.4757626109999999</c:v>
                </c:pt>
                <c:pt idx="33">
                  <c:v>3.0520454730000002</c:v>
                </c:pt>
                <c:pt idx="34">
                  <c:v>3.0498957870000001</c:v>
                </c:pt>
                <c:pt idx="35">
                  <c:v>2.605517533</c:v>
                </c:pt>
                <c:pt idx="36">
                  <c:v>1.348767212</c:v>
                </c:pt>
                <c:pt idx="37">
                  <c:v>2.9329320409999999</c:v>
                </c:pt>
                <c:pt idx="38">
                  <c:v>3.1448214999999999</c:v>
                </c:pt>
                <c:pt idx="39">
                  <c:v>2.9682740819999998</c:v>
                </c:pt>
                <c:pt idx="40">
                  <c:v>2.6696295449999998</c:v>
                </c:pt>
                <c:pt idx="41">
                  <c:v>2.337598931</c:v>
                </c:pt>
                <c:pt idx="42">
                  <c:v>2.4351067250000002</c:v>
                </c:pt>
                <c:pt idx="43">
                  <c:v>2.1187660240000001</c:v>
                </c:pt>
                <c:pt idx="44">
                  <c:v>2.2903191270000001</c:v>
                </c:pt>
                <c:pt idx="45">
                  <c:v>2.3008324830000002</c:v>
                </c:pt>
                <c:pt idx="46">
                  <c:v>2.3833345020000003</c:v>
                </c:pt>
                <c:pt idx="47">
                  <c:v>1.3108228399999999</c:v>
                </c:pt>
                <c:pt idx="48">
                  <c:v>1.2779916019999999</c:v>
                </c:pt>
                <c:pt idx="49">
                  <c:v>2.0005250779999999</c:v>
                </c:pt>
                <c:pt idx="50">
                  <c:v>1.964902476</c:v>
                </c:pt>
                <c:pt idx="51">
                  <c:v>1.810693739</c:v>
                </c:pt>
                <c:pt idx="52">
                  <c:v>1.6279422699999999</c:v>
                </c:pt>
                <c:pt idx="53">
                  <c:v>1.735741311</c:v>
                </c:pt>
                <c:pt idx="54">
                  <c:v>3.1860823740000002</c:v>
                </c:pt>
                <c:pt idx="55">
                  <c:v>2.9133656810000002</c:v>
                </c:pt>
                <c:pt idx="56">
                  <c:v>2.7469072780000001</c:v>
                </c:pt>
                <c:pt idx="57">
                  <c:v>2.6073540039999998</c:v>
                </c:pt>
                <c:pt idx="58">
                  <c:v>2.4471466719999997</c:v>
                </c:pt>
                <c:pt idx="59">
                  <c:v>1.9129913220000001</c:v>
                </c:pt>
                <c:pt idx="60">
                  <c:v>1.4927978470000001</c:v>
                </c:pt>
                <c:pt idx="61">
                  <c:v>2.0468640580000002</c:v>
                </c:pt>
                <c:pt idx="62">
                  <c:v>1.3266183490000001</c:v>
                </c:pt>
                <c:pt idx="63">
                  <c:v>1.2636651249999999</c:v>
                </c:pt>
                <c:pt idx="64">
                  <c:v>1.2237959169999999</c:v>
                </c:pt>
                <c:pt idx="65">
                  <c:v>1.942875626</c:v>
                </c:pt>
                <c:pt idx="66">
                  <c:v>1.8480724800000001</c:v>
                </c:pt>
                <c:pt idx="67">
                  <c:v>1.6668249780000002</c:v>
                </c:pt>
                <c:pt idx="68">
                  <c:v>1.593330978</c:v>
                </c:pt>
                <c:pt idx="69">
                  <c:v>1.3785515150000001</c:v>
                </c:pt>
                <c:pt idx="70">
                  <c:v>2.9682740819999998</c:v>
                </c:pt>
                <c:pt idx="71">
                  <c:v>2.9072139909999999</c:v>
                </c:pt>
                <c:pt idx="72">
                  <c:v>2.7180284609999998</c:v>
                </c:pt>
                <c:pt idx="73">
                  <c:v>2.0210683449999998</c:v>
                </c:pt>
                <c:pt idx="74">
                  <c:v>2.708469816</c:v>
                </c:pt>
                <c:pt idx="75">
                  <c:v>1.8703418859999998</c:v>
                </c:pt>
                <c:pt idx="76">
                  <c:v>2.05047274</c:v>
                </c:pt>
                <c:pt idx="77">
                  <c:v>1.5107861680000001</c:v>
                </c:pt>
                <c:pt idx="78">
                  <c:v>1.4880721889999999</c:v>
                </c:pt>
                <c:pt idx="79">
                  <c:v>1.4431550719999999</c:v>
                </c:pt>
                <c:pt idx="80">
                  <c:v>1.388788143</c:v>
                </c:pt>
                <c:pt idx="81">
                  <c:v>1.3563913139999999</c:v>
                </c:pt>
                <c:pt idx="82">
                  <c:v>1.2641103869999999</c:v>
                </c:pt>
                <c:pt idx="83">
                  <c:v>1.2641103869999999</c:v>
                </c:pt>
                <c:pt idx="84">
                  <c:v>1.227249885</c:v>
                </c:pt>
                <c:pt idx="85">
                  <c:v>1.896216844</c:v>
                </c:pt>
                <c:pt idx="86">
                  <c:v>1.833158429</c:v>
                </c:pt>
                <c:pt idx="87">
                  <c:v>1.6875047350000001</c:v>
                </c:pt>
                <c:pt idx="88">
                  <c:v>1.5866093160000001</c:v>
                </c:pt>
                <c:pt idx="89">
                  <c:v>1.46931868</c:v>
                </c:pt>
                <c:pt idx="90">
                  <c:v>1.2956717799999999</c:v>
                </c:pt>
                <c:pt idx="91">
                  <c:v>2.8055886759999997</c:v>
                </c:pt>
                <c:pt idx="92">
                  <c:v>2.8026250539999999</c:v>
                </c:pt>
                <c:pt idx="93">
                  <c:v>2.5735878640000003</c:v>
                </c:pt>
                <c:pt idx="94">
                  <c:v>2.550122247</c:v>
                </c:pt>
                <c:pt idx="95">
                  <c:v>2.4871272170000003</c:v>
                </c:pt>
                <c:pt idx="96">
                  <c:v>2.4052653780000002</c:v>
                </c:pt>
                <c:pt idx="97">
                  <c:v>2.119512587</c:v>
                </c:pt>
                <c:pt idx="98">
                  <c:v>2.1564182569999999</c:v>
                </c:pt>
                <c:pt idx="99">
                  <c:v>1.906263797</c:v>
                </c:pt>
                <c:pt idx="100">
                  <c:v>1.7684549460000001</c:v>
                </c:pt>
                <c:pt idx="101">
                  <c:v>1.270360554</c:v>
                </c:pt>
                <c:pt idx="102">
                  <c:v>1.9456154220000001</c:v>
                </c:pt>
                <c:pt idx="103">
                  <c:v>1.341185965</c:v>
                </c:pt>
                <c:pt idx="104">
                  <c:v>1.2888429490000002</c:v>
                </c:pt>
                <c:pt idx="105">
                  <c:v>1.2852156339999998</c:v>
                </c:pt>
                <c:pt idx="106">
                  <c:v>1.838332224</c:v>
                </c:pt>
                <c:pt idx="107">
                  <c:v>1.6750662950000001</c:v>
                </c:pt>
                <c:pt idx="108">
                  <c:v>1.5322266090000001</c:v>
                </c:pt>
                <c:pt idx="109">
                  <c:v>1.428486038</c:v>
                </c:pt>
                <c:pt idx="110">
                  <c:v>2.7362829230000001</c:v>
                </c:pt>
                <c:pt idx="111">
                  <c:v>2.8036125799999998</c:v>
                </c:pt>
                <c:pt idx="112">
                  <c:v>2.750780899</c:v>
                </c:pt>
                <c:pt idx="113">
                  <c:v>2.713244929</c:v>
                </c:pt>
                <c:pt idx="114">
                  <c:v>2.6762211590000002</c:v>
                </c:pt>
                <c:pt idx="115">
                  <c:v>2.6101111390000002</c:v>
                </c:pt>
                <c:pt idx="116">
                  <c:v>2.1450528659999999</c:v>
                </c:pt>
                <c:pt idx="117">
                  <c:v>2.4818755460000004</c:v>
                </c:pt>
                <c:pt idx="118">
                  <c:v>2.358278002</c:v>
                </c:pt>
                <c:pt idx="119">
                  <c:v>2.2274553130000001</c:v>
                </c:pt>
                <c:pt idx="120">
                  <c:v>2.0773754740000001</c:v>
                </c:pt>
                <c:pt idx="121">
                  <c:v>1.7922888379999999</c:v>
                </c:pt>
                <c:pt idx="122">
                  <c:v>1.7144704340000001</c:v>
                </c:pt>
                <c:pt idx="123">
                  <c:v>1.5655105550000001</c:v>
                </c:pt>
                <c:pt idx="124">
                  <c:v>1.6193622089999999</c:v>
                </c:pt>
                <c:pt idx="125">
                  <c:v>1.593330978</c:v>
                </c:pt>
                <c:pt idx="126">
                  <c:v>1.1166806739999999</c:v>
                </c:pt>
                <c:pt idx="127">
                  <c:v>1.5054730999999999</c:v>
                </c:pt>
                <c:pt idx="128">
                  <c:v>1.6245048039999999</c:v>
                </c:pt>
                <c:pt idx="129">
                  <c:v>1.2521432020000001</c:v>
                </c:pt>
                <c:pt idx="130">
                  <c:v>1.8935466109999999</c:v>
                </c:pt>
                <c:pt idx="131">
                  <c:v>2.2495362709999998</c:v>
                </c:pt>
                <c:pt idx="132">
                  <c:v>2.3516408740000001</c:v>
                </c:pt>
                <c:pt idx="133">
                  <c:v>2.3024542000000001</c:v>
                </c:pt>
                <c:pt idx="134">
                  <c:v>2.251121833</c:v>
                </c:pt>
                <c:pt idx="135">
                  <c:v>2.1442973059999999</c:v>
                </c:pt>
                <c:pt idx="136">
                  <c:v>1.96975404</c:v>
                </c:pt>
                <c:pt idx="137">
                  <c:v>1.833158429</c:v>
                </c:pt>
                <c:pt idx="138">
                  <c:v>1.7042331160000002</c:v>
                </c:pt>
                <c:pt idx="139">
                  <c:v>1.6562885519999999</c:v>
                </c:pt>
                <c:pt idx="140">
                  <c:v>1.5075960820000001</c:v>
                </c:pt>
                <c:pt idx="141">
                  <c:v>1.422961009</c:v>
                </c:pt>
                <c:pt idx="142">
                  <c:v>1.4554088119999999</c:v>
                </c:pt>
                <c:pt idx="143">
                  <c:v>1.342131285</c:v>
                </c:pt>
                <c:pt idx="144">
                  <c:v>1.2784419119999999</c:v>
                </c:pt>
                <c:pt idx="145">
                  <c:v>1.201580855</c:v>
                </c:pt>
                <c:pt idx="146">
                  <c:v>1.1944060649999999</c:v>
                </c:pt>
                <c:pt idx="147">
                  <c:v>1.110403955</c:v>
                </c:pt>
                <c:pt idx="148">
                  <c:v>1.014284993</c:v>
                </c:pt>
                <c:pt idx="149">
                  <c:v>1.048436181</c:v>
                </c:pt>
                <c:pt idx="150">
                  <c:v>1.472427771</c:v>
                </c:pt>
                <c:pt idx="151">
                  <c:v>1.443663578</c:v>
                </c:pt>
                <c:pt idx="152">
                  <c:v>1.4335274059999998</c:v>
                </c:pt>
                <c:pt idx="153">
                  <c:v>1.37418752</c:v>
                </c:pt>
                <c:pt idx="154">
                  <c:v>1.2464216960000001</c:v>
                </c:pt>
                <c:pt idx="155">
                  <c:v>1.4985940359999999</c:v>
                </c:pt>
                <c:pt idx="156">
                  <c:v>1.808143939</c:v>
                </c:pt>
                <c:pt idx="157">
                  <c:v>1.8604842590000001</c:v>
                </c:pt>
                <c:pt idx="158">
                  <c:v>1.8075070499999999</c:v>
                </c:pt>
                <c:pt idx="159">
                  <c:v>1.666237867</c:v>
                </c:pt>
                <c:pt idx="160">
                  <c:v>1.6199328040000001</c:v>
                </c:pt>
                <c:pt idx="161">
                  <c:v>1.4849300639999998</c:v>
                </c:pt>
                <c:pt idx="162">
                  <c:v>1.4109804619999999</c:v>
                </c:pt>
                <c:pt idx="163">
                  <c:v>1.26991309</c:v>
                </c:pt>
                <c:pt idx="164">
                  <c:v>1.1860199650000001</c:v>
                </c:pt>
                <c:pt idx="165">
                  <c:v>1.1053301080000002</c:v>
                </c:pt>
                <c:pt idx="166">
                  <c:v>2.0693407019999999</c:v>
                </c:pt>
                <c:pt idx="167">
                  <c:v>2.088382282</c:v>
                </c:pt>
                <c:pt idx="168">
                  <c:v>2.165553912</c:v>
                </c:pt>
                <c:pt idx="169">
                  <c:v>1.041808748</c:v>
                </c:pt>
                <c:pt idx="170">
                  <c:v>1.175620093</c:v>
                </c:pt>
                <c:pt idx="171">
                  <c:v>1.460030741</c:v>
                </c:pt>
                <c:pt idx="172">
                  <c:v>0.994120432</c:v>
                </c:pt>
                <c:pt idx="173">
                  <c:v>0.92583373200000008</c:v>
                </c:pt>
                <c:pt idx="174">
                  <c:v>0.72349077799999995</c:v>
                </c:pt>
                <c:pt idx="175">
                  <c:v>0.71211150099999998</c:v>
                </c:pt>
                <c:pt idx="176">
                  <c:v>0.67664830800000009</c:v>
                </c:pt>
                <c:pt idx="177">
                  <c:v>1.1225973169999999</c:v>
                </c:pt>
                <c:pt idx="178">
                  <c:v>1.181432735</c:v>
                </c:pt>
                <c:pt idx="179">
                  <c:v>0.41087999800000002</c:v>
                </c:pt>
                <c:pt idx="180">
                  <c:v>0.38767696800000001</c:v>
                </c:pt>
                <c:pt idx="181">
                  <c:v>0.374257059</c:v>
                </c:pt>
                <c:pt idx="182">
                  <c:v>0.348303629</c:v>
                </c:pt>
                <c:pt idx="183">
                  <c:v>0.29318449600000002</c:v>
                </c:pt>
                <c:pt idx="184">
                  <c:v>0.28323505300000001</c:v>
                </c:pt>
                <c:pt idx="185">
                  <c:v>0.26988950699999997</c:v>
                </c:pt>
                <c:pt idx="186">
                  <c:v>0.222114546</c:v>
                </c:pt>
                <c:pt idx="187">
                  <c:v>0.20656607600000002</c:v>
                </c:pt>
                <c:pt idx="188">
                  <c:v>0.25402122100000002</c:v>
                </c:pt>
                <c:pt idx="189">
                  <c:v>0.27731093800000001</c:v>
                </c:pt>
                <c:pt idx="190">
                  <c:v>0.32575268200000002</c:v>
                </c:pt>
                <c:pt idx="191">
                  <c:v>0.31337042000000004</c:v>
                </c:pt>
                <c:pt idx="192">
                  <c:v>0.29163926800000001</c:v>
                </c:pt>
                <c:pt idx="193">
                  <c:v>0.25099669299999999</c:v>
                </c:pt>
                <c:pt idx="194">
                  <c:v>0.221645542</c:v>
                </c:pt>
                <c:pt idx="195">
                  <c:v>0.23195086699999998</c:v>
                </c:pt>
                <c:pt idx="196">
                  <c:v>0.27112839300000002</c:v>
                </c:pt>
                <c:pt idx="197">
                  <c:v>0.35175639400000003</c:v>
                </c:pt>
                <c:pt idx="198">
                  <c:v>0.38781356899999997</c:v>
                </c:pt>
                <c:pt idx="199">
                  <c:v>0.40073013300000004</c:v>
                </c:pt>
                <c:pt idx="200">
                  <c:v>0.38211756400000002</c:v>
                </c:pt>
                <c:pt idx="201">
                  <c:v>0.366558251</c:v>
                </c:pt>
                <c:pt idx="202">
                  <c:v>0.39777638799999998</c:v>
                </c:pt>
                <c:pt idx="203">
                  <c:v>0.290613644</c:v>
                </c:pt>
                <c:pt idx="204">
                  <c:v>0.27633570300000004</c:v>
                </c:pt>
                <c:pt idx="205">
                  <c:v>0.22219280900000002</c:v>
                </c:pt>
                <c:pt idx="206">
                  <c:v>0.206275192</c:v>
                </c:pt>
                <c:pt idx="207">
                  <c:v>0.23219614200000002</c:v>
                </c:pt>
                <c:pt idx="208">
                  <c:v>0.21563785300000002</c:v>
                </c:pt>
                <c:pt idx="209">
                  <c:v>0.27065122699999999</c:v>
                </c:pt>
                <c:pt idx="210">
                  <c:v>0.164810926</c:v>
                </c:pt>
                <c:pt idx="211">
                  <c:v>0.23178749400000001</c:v>
                </c:pt>
                <c:pt idx="212">
                  <c:v>0.22400050599999999</c:v>
                </c:pt>
                <c:pt idx="213">
                  <c:v>0.31983942799999998</c:v>
                </c:pt>
                <c:pt idx="214">
                  <c:v>0.31815371599999998</c:v>
                </c:pt>
                <c:pt idx="215">
                  <c:v>0.29881541700000003</c:v>
                </c:pt>
                <c:pt idx="216">
                  <c:v>0.29380487699999996</c:v>
                </c:pt>
                <c:pt idx="217">
                  <c:v>0.229431476</c:v>
                </c:pt>
                <c:pt idx="218">
                  <c:v>0.2203997</c:v>
                </c:pt>
                <c:pt idx="219">
                  <c:v>0.227099407</c:v>
                </c:pt>
                <c:pt idx="220">
                  <c:v>0.27565508</c:v>
                </c:pt>
                <c:pt idx="221">
                  <c:v>0.31447635699999998</c:v>
                </c:pt>
                <c:pt idx="222">
                  <c:v>0.396796653</c:v>
                </c:pt>
                <c:pt idx="223">
                  <c:v>0.40157808099999998</c:v>
                </c:pt>
                <c:pt idx="224">
                  <c:v>0.38077374899999999</c:v>
                </c:pt>
                <c:pt idx="225">
                  <c:v>0.31591991200000002</c:v>
                </c:pt>
                <c:pt idx="226">
                  <c:v>0.28654708799999995</c:v>
                </c:pt>
                <c:pt idx="227">
                  <c:v>0.227981181</c:v>
                </c:pt>
                <c:pt idx="228">
                  <c:v>0.8195868850000001</c:v>
                </c:pt>
                <c:pt idx="229">
                  <c:v>5.5784172999999999E-2</c:v>
                </c:pt>
                <c:pt idx="230">
                  <c:v>0.218775155</c:v>
                </c:pt>
                <c:pt idx="231">
                  <c:v>0.120835071</c:v>
                </c:pt>
                <c:pt idx="232">
                  <c:v>6.8672206E-2</c:v>
                </c:pt>
                <c:pt idx="233">
                  <c:v>1.2883414999999999E-2</c:v>
                </c:pt>
                <c:pt idx="234">
                  <c:v>9.5360610000000002E-3</c:v>
                </c:pt>
                <c:pt idx="235">
                  <c:v>8.3118749999999998E-3</c:v>
                </c:pt>
                <c:pt idx="236">
                  <c:v>1.0000000000000001E-5</c:v>
                </c:pt>
                <c:pt idx="237">
                  <c:v>6.6856709999999998E-3</c:v>
                </c:pt>
                <c:pt idx="238">
                  <c:v>5.3852140000000001E-3</c:v>
                </c:pt>
                <c:pt idx="239">
                  <c:v>1.0000000000000001E-5</c:v>
                </c:pt>
                <c:pt idx="240">
                  <c:v>1.0000000000000001E-5</c:v>
                </c:pt>
                <c:pt idx="241">
                  <c:v>1.0000000000000001E-5</c:v>
                </c:pt>
                <c:pt idx="242">
                  <c:v>0.36475478700000002</c:v>
                </c:pt>
                <c:pt idx="243">
                  <c:v>0.13902311000000001</c:v>
                </c:pt>
                <c:pt idx="244">
                  <c:v>0.15219766899999998</c:v>
                </c:pt>
                <c:pt idx="245">
                  <c:v>0.21397301200000002</c:v>
                </c:pt>
                <c:pt idx="246">
                  <c:v>6.0641787999999995E-2</c:v>
                </c:pt>
                <c:pt idx="247">
                  <c:v>5.58028E-3</c:v>
                </c:pt>
                <c:pt idx="248">
                  <c:v>1.1273116999999999E-2</c:v>
                </c:pt>
                <c:pt idx="249">
                  <c:v>6.1741191000000001E-2</c:v>
                </c:pt>
                <c:pt idx="250">
                  <c:v>0.15501152900000001</c:v>
                </c:pt>
                <c:pt idx="251">
                  <c:v>5.9709028000000004E-2</c:v>
                </c:pt>
                <c:pt idx="252">
                  <c:v>1.5187909480000001</c:v>
                </c:pt>
                <c:pt idx="253">
                  <c:v>1.7665868769999999</c:v>
                </c:pt>
                <c:pt idx="254">
                  <c:v>1.8487236629999999</c:v>
                </c:pt>
                <c:pt idx="255">
                  <c:v>1.9374076039999999</c:v>
                </c:pt>
                <c:pt idx="256">
                  <c:v>1.9801906249999999</c:v>
                </c:pt>
                <c:pt idx="257">
                  <c:v>1.692267446</c:v>
                </c:pt>
                <c:pt idx="258">
                  <c:v>1.3995937679999999</c:v>
                </c:pt>
                <c:pt idx="259">
                  <c:v>1.3200913949999999</c:v>
                </c:pt>
                <c:pt idx="260">
                  <c:v>1.2324491230000001</c:v>
                </c:pt>
                <c:pt idx="261">
                  <c:v>1.3679083479999998</c:v>
                </c:pt>
                <c:pt idx="262">
                  <c:v>1.633687552</c:v>
                </c:pt>
                <c:pt idx="263">
                  <c:v>1.7765727649999998</c:v>
                </c:pt>
                <c:pt idx="264">
                  <c:v>1.5150501190000001</c:v>
                </c:pt>
                <c:pt idx="265">
                  <c:v>1.0875619380000001</c:v>
                </c:pt>
                <c:pt idx="266">
                  <c:v>1.033401292</c:v>
                </c:pt>
                <c:pt idx="267">
                  <c:v>0.90583062600000008</c:v>
                </c:pt>
                <c:pt idx="268">
                  <c:v>0.40770778099999999</c:v>
                </c:pt>
                <c:pt idx="269">
                  <c:v>0.35637152900000002</c:v>
                </c:pt>
                <c:pt idx="270">
                  <c:v>0.35200432500000001</c:v>
                </c:pt>
                <c:pt idx="271">
                  <c:v>0.43210968500000002</c:v>
                </c:pt>
                <c:pt idx="272">
                  <c:v>0.65668636700000005</c:v>
                </c:pt>
                <c:pt idx="273">
                  <c:v>1.1166806739999999</c:v>
                </c:pt>
                <c:pt idx="274">
                  <c:v>1.182265455</c:v>
                </c:pt>
                <c:pt idx="275">
                  <c:v>1.2788923809999999</c:v>
                </c:pt>
                <c:pt idx="276">
                  <c:v>0.61764083300000006</c:v>
                </c:pt>
                <c:pt idx="277">
                  <c:v>0.42471441399999998</c:v>
                </c:pt>
                <c:pt idx="278">
                  <c:v>0.220943892</c:v>
                </c:pt>
                <c:pt idx="279">
                  <c:v>0.231216594</c:v>
                </c:pt>
                <c:pt idx="280">
                  <c:v>0.30188393299999999</c:v>
                </c:pt>
                <c:pt idx="281">
                  <c:v>1.025784187</c:v>
                </c:pt>
                <c:pt idx="282">
                  <c:v>1.2083729639999998</c:v>
                </c:pt>
                <c:pt idx="283">
                  <c:v>1.261885645</c:v>
                </c:pt>
                <c:pt idx="284">
                  <c:v>1.5660621739999998</c:v>
                </c:pt>
                <c:pt idx="285">
                  <c:v>1.52899125</c:v>
                </c:pt>
                <c:pt idx="286">
                  <c:v>1.2079473350000001</c:v>
                </c:pt>
                <c:pt idx="287">
                  <c:v>1.0803065269999998</c:v>
                </c:pt>
                <c:pt idx="288">
                  <c:v>0.99587309600000007</c:v>
                </c:pt>
                <c:pt idx="289">
                  <c:v>0.81670459700000009</c:v>
                </c:pt>
                <c:pt idx="290">
                  <c:v>0.839753843</c:v>
                </c:pt>
                <c:pt idx="291">
                  <c:v>0.91255699800000001</c:v>
                </c:pt>
                <c:pt idx="292">
                  <c:v>1.3261510699999999</c:v>
                </c:pt>
                <c:pt idx="293">
                  <c:v>1.3511451290000001</c:v>
                </c:pt>
                <c:pt idx="294">
                  <c:v>1.383904113</c:v>
                </c:pt>
                <c:pt idx="295">
                  <c:v>1.4467183829999999</c:v>
                </c:pt>
                <c:pt idx="296">
                  <c:v>1.5682705969999999</c:v>
                </c:pt>
                <c:pt idx="297">
                  <c:v>1.562204916</c:v>
                </c:pt>
                <c:pt idx="298">
                  <c:v>1.5338468539999999</c:v>
                </c:pt>
                <c:pt idx="299">
                  <c:v>1.5187909480000001</c:v>
                </c:pt>
                <c:pt idx="300">
                  <c:v>1.3602195109999999</c:v>
                </c:pt>
                <c:pt idx="301">
                  <c:v>1.3397692320000001</c:v>
                </c:pt>
                <c:pt idx="302">
                  <c:v>1.236363001</c:v>
                </c:pt>
                <c:pt idx="303">
                  <c:v>1.1698360479999999</c:v>
                </c:pt>
                <c:pt idx="304">
                  <c:v>1.300244424</c:v>
                </c:pt>
                <c:pt idx="305">
                  <c:v>1.550690049</c:v>
                </c:pt>
                <c:pt idx="306">
                  <c:v>1.7168881380000001</c:v>
                </c:pt>
                <c:pt idx="307">
                  <c:v>1.5495978319999999</c:v>
                </c:pt>
                <c:pt idx="308">
                  <c:v>1.4636357200000001</c:v>
                </c:pt>
                <c:pt idx="309">
                  <c:v>1.1793534990000001</c:v>
                </c:pt>
                <c:pt idx="310">
                  <c:v>1.1147153969999999</c:v>
                </c:pt>
                <c:pt idx="311">
                  <c:v>1.049544845</c:v>
                </c:pt>
                <c:pt idx="312">
                  <c:v>0.82654594599999998</c:v>
                </c:pt>
                <c:pt idx="313">
                  <c:v>0.83650588400000003</c:v>
                </c:pt>
                <c:pt idx="314">
                  <c:v>0.97229935999999995</c:v>
                </c:pt>
                <c:pt idx="315">
                  <c:v>1.3506692109999998</c:v>
                </c:pt>
                <c:pt idx="316">
                  <c:v>1.3501934600000001</c:v>
                </c:pt>
                <c:pt idx="317">
                  <c:v>1.38585566</c:v>
                </c:pt>
                <c:pt idx="318">
                  <c:v>1.491746405</c:v>
                </c:pt>
                <c:pt idx="319">
                  <c:v>1.52899125</c:v>
                </c:pt>
                <c:pt idx="320">
                  <c:v>1.423963968</c:v>
                </c:pt>
                <c:pt idx="321">
                  <c:v>1.4426467439999999</c:v>
                </c:pt>
                <c:pt idx="322">
                  <c:v>1.389767016</c:v>
                </c:pt>
                <c:pt idx="323">
                  <c:v>1.2730486480000001</c:v>
                </c:pt>
                <c:pt idx="324">
                  <c:v>1.2324491230000001</c:v>
                </c:pt>
                <c:pt idx="325">
                  <c:v>1.1793534990000001</c:v>
                </c:pt>
                <c:pt idx="326">
                  <c:v>1.4294928910000002</c:v>
                </c:pt>
                <c:pt idx="327">
                  <c:v>1.6603781129999999</c:v>
                </c:pt>
                <c:pt idx="328">
                  <c:v>1.7193092509999999</c:v>
                </c:pt>
                <c:pt idx="329">
                  <c:v>1.5257627230000002</c:v>
                </c:pt>
                <c:pt idx="330">
                  <c:v>1.4164589730000001</c:v>
                </c:pt>
                <c:pt idx="331">
                  <c:v>1.226817606</c:v>
                </c:pt>
                <c:pt idx="332">
                  <c:v>1.0841191100000001</c:v>
                </c:pt>
                <c:pt idx="333">
                  <c:v>0.85588221099999995</c:v>
                </c:pt>
                <c:pt idx="334">
                  <c:v>0.97641850200000002</c:v>
                </c:pt>
                <c:pt idx="335">
                  <c:v>1.073099518</c:v>
                </c:pt>
                <c:pt idx="336">
                  <c:v>1.469836406</c:v>
                </c:pt>
                <c:pt idx="337">
                  <c:v>1.5600050349999999</c:v>
                </c:pt>
                <c:pt idx="338">
                  <c:v>1.5436043720000001</c:v>
                </c:pt>
                <c:pt idx="339">
                  <c:v>1.3986079739999999</c:v>
                </c:pt>
                <c:pt idx="340">
                  <c:v>1.127353195</c:v>
                </c:pt>
                <c:pt idx="341">
                  <c:v>1.0921693889999999</c:v>
                </c:pt>
                <c:pt idx="342">
                  <c:v>1.0822111399999998</c:v>
                </c:pt>
                <c:pt idx="343">
                  <c:v>1.044381091</c:v>
                </c:pt>
                <c:pt idx="344">
                  <c:v>1.022536925</c:v>
                </c:pt>
                <c:pt idx="345">
                  <c:v>1.041808748</c:v>
                </c:pt>
                <c:pt idx="346">
                  <c:v>2.0054645989999997</c:v>
                </c:pt>
                <c:pt idx="347">
                  <c:v>0.867417141</c:v>
                </c:pt>
                <c:pt idx="348">
                  <c:v>0.84450067299999998</c:v>
                </c:pt>
                <c:pt idx="349">
                  <c:v>0.82712852799999992</c:v>
                </c:pt>
                <c:pt idx="350">
                  <c:v>0.94428045399999994</c:v>
                </c:pt>
                <c:pt idx="351">
                  <c:v>1.2856684899999999</c:v>
                </c:pt>
                <c:pt idx="352">
                  <c:v>1.244228085</c:v>
                </c:pt>
                <c:pt idx="353">
                  <c:v>1.336940255</c:v>
                </c:pt>
                <c:pt idx="354">
                  <c:v>1.2984134329999999</c:v>
                </c:pt>
                <c:pt idx="355">
                  <c:v>1.841573259</c:v>
                </c:pt>
                <c:pt idx="356">
                  <c:v>1.8389799740000001</c:v>
                </c:pt>
                <c:pt idx="357">
                  <c:v>1.3080549840000002</c:v>
                </c:pt>
                <c:pt idx="358">
                  <c:v>1.1897863990000002</c:v>
                </c:pt>
                <c:pt idx="359">
                  <c:v>1.1100128340000002</c:v>
                </c:pt>
                <c:pt idx="360">
                  <c:v>1.0987300439999999</c:v>
                </c:pt>
                <c:pt idx="361">
                  <c:v>1.1210164870000001</c:v>
                </c:pt>
                <c:pt idx="362">
                  <c:v>1.1131456669999999</c:v>
                </c:pt>
                <c:pt idx="363">
                  <c:v>1.0621919359999998</c:v>
                </c:pt>
                <c:pt idx="364">
                  <c:v>1.0355879780000001</c:v>
                </c:pt>
                <c:pt idx="365">
                  <c:v>1.064814607</c:v>
                </c:pt>
                <c:pt idx="366">
                  <c:v>1.0513952240000002</c:v>
                </c:pt>
                <c:pt idx="367">
                  <c:v>1.0200183860000001</c:v>
                </c:pt>
                <c:pt idx="368">
                  <c:v>1.5682705969999999</c:v>
                </c:pt>
                <c:pt idx="369">
                  <c:v>1.020737335</c:v>
                </c:pt>
                <c:pt idx="370">
                  <c:v>0.85708915500000005</c:v>
                </c:pt>
                <c:pt idx="371">
                  <c:v>0.73401680000000002</c:v>
                </c:pt>
                <c:pt idx="372">
                  <c:v>0.58378912400000005</c:v>
                </c:pt>
                <c:pt idx="373">
                  <c:v>0.50616370499999996</c:v>
                </c:pt>
                <c:pt idx="374">
                  <c:v>0.37307229599999997</c:v>
                </c:pt>
                <c:pt idx="375">
                  <c:v>0.29143385399999999</c:v>
                </c:pt>
                <c:pt idx="376">
                  <c:v>0.188353199</c:v>
                </c:pt>
                <c:pt idx="377">
                  <c:v>0.206129904</c:v>
                </c:pt>
                <c:pt idx="378">
                  <c:v>0.15112906700000001</c:v>
                </c:pt>
                <c:pt idx="379">
                  <c:v>0.14184303000000001</c:v>
                </c:pt>
                <c:pt idx="380">
                  <c:v>0.16868792700000002</c:v>
                </c:pt>
                <c:pt idx="381">
                  <c:v>0.23959182700000001</c:v>
                </c:pt>
                <c:pt idx="382">
                  <c:v>0.19676370900000001</c:v>
                </c:pt>
                <c:pt idx="383">
                  <c:v>0.62288518299999995</c:v>
                </c:pt>
                <c:pt idx="384">
                  <c:v>0.74207704899999993</c:v>
                </c:pt>
                <c:pt idx="385">
                  <c:v>0.34842635700000002</c:v>
                </c:pt>
                <c:pt idx="386">
                  <c:v>0.87570736000000005</c:v>
                </c:pt>
                <c:pt idx="387">
                  <c:v>0.68504326400000004</c:v>
                </c:pt>
                <c:pt idx="388">
                  <c:v>0.53911076000000002</c:v>
                </c:pt>
                <c:pt idx="389">
                  <c:v>1.458488469</c:v>
                </c:pt>
                <c:pt idx="390">
                  <c:v>1.4015674409999999</c:v>
                </c:pt>
                <c:pt idx="391">
                  <c:v>1.4812726359999999</c:v>
                </c:pt>
                <c:pt idx="392">
                  <c:v>1.081067969</c:v>
                </c:pt>
                <c:pt idx="393">
                  <c:v>0.87416617900000004</c:v>
                </c:pt>
                <c:pt idx="394">
                  <c:v>0.78815566199999998</c:v>
                </c:pt>
                <c:pt idx="395">
                  <c:v>0.70066431600000001</c:v>
                </c:pt>
                <c:pt idx="396">
                  <c:v>0.74207704899999993</c:v>
                </c:pt>
                <c:pt idx="397">
                  <c:v>0.73531089299999997</c:v>
                </c:pt>
                <c:pt idx="398">
                  <c:v>1.520396986</c:v>
                </c:pt>
                <c:pt idx="399">
                  <c:v>1.8196463890000001</c:v>
                </c:pt>
                <c:pt idx="400">
                  <c:v>2.9474333960000001</c:v>
                </c:pt>
                <c:pt idx="401">
                  <c:v>2.934999286</c:v>
                </c:pt>
                <c:pt idx="402">
                  <c:v>1.423963968</c:v>
                </c:pt>
                <c:pt idx="403">
                  <c:v>1.4289893760000001</c:v>
                </c:pt>
                <c:pt idx="404">
                  <c:v>2.8857851879999998</c:v>
                </c:pt>
                <c:pt idx="405">
                  <c:v>2.474018826</c:v>
                </c:pt>
                <c:pt idx="406">
                  <c:v>1.4451901740000002</c:v>
                </c:pt>
                <c:pt idx="407">
                  <c:v>1.2216421259999999</c:v>
                </c:pt>
                <c:pt idx="408">
                  <c:v>0.56358055399999996</c:v>
                </c:pt>
                <c:pt idx="409">
                  <c:v>0.40470260499999999</c:v>
                </c:pt>
                <c:pt idx="410">
                  <c:v>0.49978475</c:v>
                </c:pt>
                <c:pt idx="411">
                  <c:v>0.97332751399999995</c:v>
                </c:pt>
                <c:pt idx="412">
                  <c:v>1.0232576499999999</c:v>
                </c:pt>
                <c:pt idx="413">
                  <c:v>1.2694657850000002</c:v>
                </c:pt>
                <c:pt idx="414">
                  <c:v>1.2947591829999998</c:v>
                </c:pt>
                <c:pt idx="415">
                  <c:v>1.1994661599999998</c:v>
                </c:pt>
                <c:pt idx="416">
                  <c:v>1.595015839</c:v>
                </c:pt>
                <c:pt idx="417">
                  <c:v>1.910970576</c:v>
                </c:pt>
                <c:pt idx="418">
                  <c:v>1.4497796519999999</c:v>
                </c:pt>
                <c:pt idx="419">
                  <c:v>1.349242461</c:v>
                </c:pt>
                <c:pt idx="420">
                  <c:v>1.0011496499999999</c:v>
                </c:pt>
                <c:pt idx="421">
                  <c:v>0.88876102300000004</c:v>
                </c:pt>
                <c:pt idx="422">
                  <c:v>0.44870922699999999</c:v>
                </c:pt>
                <c:pt idx="423">
                  <c:v>1.0046828759999999</c:v>
                </c:pt>
                <c:pt idx="424">
                  <c:v>0.56298522800000006</c:v>
                </c:pt>
                <c:pt idx="425">
                  <c:v>0.57562016500000002</c:v>
                </c:pt>
                <c:pt idx="426">
                  <c:v>0.56159857899999999</c:v>
                </c:pt>
                <c:pt idx="427">
                  <c:v>0.524498197</c:v>
                </c:pt>
                <c:pt idx="428">
                  <c:v>0.479941163</c:v>
                </c:pt>
                <c:pt idx="429">
                  <c:v>0.44807735900000001</c:v>
                </c:pt>
                <c:pt idx="430">
                  <c:v>0.40641712600000002</c:v>
                </c:pt>
                <c:pt idx="431">
                  <c:v>0.38604150499999995</c:v>
                </c:pt>
                <c:pt idx="432">
                  <c:v>0.33993900599999999</c:v>
                </c:pt>
                <c:pt idx="433">
                  <c:v>0.29713581299999997</c:v>
                </c:pt>
                <c:pt idx="434">
                  <c:v>0.28323505300000001</c:v>
                </c:pt>
                <c:pt idx="435">
                  <c:v>0.25491770499999999</c:v>
                </c:pt>
                <c:pt idx="436">
                  <c:v>0.24941007900000001</c:v>
                </c:pt>
                <c:pt idx="437">
                  <c:v>0.193737192</c:v>
                </c:pt>
                <c:pt idx="438">
                  <c:v>0.29463409400000001</c:v>
                </c:pt>
                <c:pt idx="439">
                  <c:v>0.32244155000000002</c:v>
                </c:pt>
                <c:pt idx="440">
                  <c:v>0.37650521800000003</c:v>
                </c:pt>
                <c:pt idx="441">
                  <c:v>0.41921421400000003</c:v>
                </c:pt>
                <c:pt idx="442">
                  <c:v>0.44555877400000005</c:v>
                </c:pt>
                <c:pt idx="443">
                  <c:v>0.49400802099999996</c:v>
                </c:pt>
                <c:pt idx="444">
                  <c:v>0.49244416999999996</c:v>
                </c:pt>
                <c:pt idx="445">
                  <c:v>0.48027944500000003</c:v>
                </c:pt>
                <c:pt idx="446">
                  <c:v>0.47023397</c:v>
                </c:pt>
                <c:pt idx="447">
                  <c:v>0.50137191199999998</c:v>
                </c:pt>
                <c:pt idx="448">
                  <c:v>0.51082130199999998</c:v>
                </c:pt>
                <c:pt idx="449">
                  <c:v>0.53968083999999994</c:v>
                </c:pt>
                <c:pt idx="450">
                  <c:v>0.54637648500000002</c:v>
                </c:pt>
                <c:pt idx="451">
                  <c:v>0.58214611000000005</c:v>
                </c:pt>
                <c:pt idx="452">
                  <c:v>0.61611956499999998</c:v>
                </c:pt>
                <c:pt idx="453">
                  <c:v>0.67118771700000002</c:v>
                </c:pt>
                <c:pt idx="454">
                  <c:v>0.64613014000000002</c:v>
                </c:pt>
                <c:pt idx="455">
                  <c:v>0.65253528400000005</c:v>
                </c:pt>
                <c:pt idx="456">
                  <c:v>0.66530226200000009</c:v>
                </c:pt>
                <c:pt idx="457">
                  <c:v>0.705867197</c:v>
                </c:pt>
                <c:pt idx="458">
                  <c:v>0.72120046800000004</c:v>
                </c:pt>
                <c:pt idx="459">
                  <c:v>0.76302013800000001</c:v>
                </c:pt>
                <c:pt idx="460">
                  <c:v>0.84688414099999998</c:v>
                </c:pt>
                <c:pt idx="461">
                  <c:v>0.85167127600000003</c:v>
                </c:pt>
                <c:pt idx="462">
                  <c:v>0.95768128399999997</c:v>
                </c:pt>
                <c:pt idx="463">
                  <c:v>1.016789376</c:v>
                </c:pt>
                <c:pt idx="464">
                  <c:v>1.005036883</c:v>
                </c:pt>
                <c:pt idx="465">
                  <c:v>0.9906243520000001</c:v>
                </c:pt>
                <c:pt idx="466">
                  <c:v>1.023978882</c:v>
                </c:pt>
                <c:pt idx="467">
                  <c:v>1.0554775489999999</c:v>
                </c:pt>
                <c:pt idx="468">
                  <c:v>1.1393312249999998</c:v>
                </c:pt>
                <c:pt idx="469">
                  <c:v>1.1417420600000001</c:v>
                </c:pt>
                <c:pt idx="470">
                  <c:v>1.1049407739999999</c:v>
                </c:pt>
                <c:pt idx="471">
                  <c:v>1.023978882</c:v>
                </c:pt>
                <c:pt idx="472">
                  <c:v>1.0344940570000001</c:v>
                </c:pt>
                <c:pt idx="473">
                  <c:v>0.98055509400000007</c:v>
                </c:pt>
                <c:pt idx="474">
                  <c:v>0.97710671999999998</c:v>
                </c:pt>
                <c:pt idx="475">
                  <c:v>0.95162753599999994</c:v>
                </c:pt>
                <c:pt idx="476">
                  <c:v>0.95565910099999996</c:v>
                </c:pt>
                <c:pt idx="477">
                  <c:v>0.93336604999999995</c:v>
                </c:pt>
                <c:pt idx="478">
                  <c:v>0.93468225999999999</c:v>
                </c:pt>
                <c:pt idx="479">
                  <c:v>1.524151016</c:v>
                </c:pt>
                <c:pt idx="480">
                  <c:v>1.3416585419999998</c:v>
                </c:pt>
                <c:pt idx="481">
                  <c:v>1.0011496499999999</c:v>
                </c:pt>
                <c:pt idx="482">
                  <c:v>0.99202130700000002</c:v>
                </c:pt>
                <c:pt idx="483">
                  <c:v>0.98922936500000003</c:v>
                </c:pt>
                <c:pt idx="484">
                  <c:v>1.4184564290000001</c:v>
                </c:pt>
                <c:pt idx="485">
                  <c:v>1.3650199540000001</c:v>
                </c:pt>
                <c:pt idx="486">
                  <c:v>1.3444975030000001</c:v>
                </c:pt>
                <c:pt idx="487">
                  <c:v>1.5060035649999999</c:v>
                </c:pt>
                <c:pt idx="488">
                  <c:v>1.680385789</c:v>
                </c:pt>
                <c:pt idx="489">
                  <c:v>1.0000000000000001E-5</c:v>
                </c:pt>
                <c:pt idx="490">
                  <c:v>1.77032499</c:v>
                </c:pt>
                <c:pt idx="491">
                  <c:v>1.756657119</c:v>
                </c:pt>
                <c:pt idx="492">
                  <c:v>1.9210957000000002</c:v>
                </c:pt>
                <c:pt idx="493">
                  <c:v>2.1277421649999999</c:v>
                </c:pt>
                <c:pt idx="494">
                  <c:v>2.5047131739999999</c:v>
                </c:pt>
                <c:pt idx="495">
                  <c:v>2.6193226599999999</c:v>
                </c:pt>
                <c:pt idx="496">
                  <c:v>2.6036823559999998</c:v>
                </c:pt>
                <c:pt idx="497">
                  <c:v>2.5591220570000002</c:v>
                </c:pt>
                <c:pt idx="498">
                  <c:v>2.6018484699999997</c:v>
                </c:pt>
                <c:pt idx="499">
                  <c:v>2.4325344530000002</c:v>
                </c:pt>
                <c:pt idx="500">
                  <c:v>2.3607717520000002</c:v>
                </c:pt>
                <c:pt idx="501">
                  <c:v>2.6723541E-2</c:v>
                </c:pt>
                <c:pt idx="502">
                  <c:v>2.168607723</c:v>
                </c:pt>
                <c:pt idx="503">
                  <c:v>2.0635167569999999</c:v>
                </c:pt>
                <c:pt idx="504">
                  <c:v>2.1098277489999999</c:v>
                </c:pt>
                <c:pt idx="505">
                  <c:v>2.0562598699999999</c:v>
                </c:pt>
                <c:pt idx="506">
                  <c:v>1.2834058070000001</c:v>
                </c:pt>
                <c:pt idx="507">
                  <c:v>0.53419522300000011</c:v>
                </c:pt>
                <c:pt idx="508">
                  <c:v>1.87231967</c:v>
                </c:pt>
                <c:pt idx="509">
                  <c:v>1.837684702</c:v>
                </c:pt>
                <c:pt idx="510">
                  <c:v>1.829932203</c:v>
                </c:pt>
                <c:pt idx="511">
                  <c:v>0.33177526099999999</c:v>
                </c:pt>
                <c:pt idx="512">
                  <c:v>1.604031896</c:v>
                </c:pt>
                <c:pt idx="513">
                  <c:v>1.508658695</c:v>
                </c:pt>
                <c:pt idx="514">
                  <c:v>1.4938500289999999</c:v>
                </c:pt>
                <c:pt idx="515">
                  <c:v>1.4646673479999999</c:v>
                </c:pt>
                <c:pt idx="516">
                  <c:v>1.3163761340000002</c:v>
                </c:pt>
                <c:pt idx="517">
                  <c:v>1.3266183490000001</c:v>
                </c:pt>
                <c:pt idx="518">
                  <c:v>1.321952955</c:v>
                </c:pt>
                <c:pt idx="519">
                  <c:v>1.215631653</c:v>
                </c:pt>
                <c:pt idx="520">
                  <c:v>1.332707986</c:v>
                </c:pt>
                <c:pt idx="521">
                  <c:v>1.5955191000000001E-2</c:v>
                </c:pt>
                <c:pt idx="522">
                  <c:v>1.317303968</c:v>
                </c:pt>
                <c:pt idx="523">
                  <c:v>1.288388976</c:v>
                </c:pt>
                <c:pt idx="524">
                  <c:v>1.0348585690000001</c:v>
                </c:pt>
                <c:pt idx="525">
                  <c:v>0.69648056199999997</c:v>
                </c:pt>
                <c:pt idx="526">
                  <c:v>0.37241571599999995</c:v>
                </c:pt>
                <c:pt idx="527">
                  <c:v>0.361556355</c:v>
                </c:pt>
                <c:pt idx="528">
                  <c:v>0.32483588500000005</c:v>
                </c:pt>
                <c:pt idx="529">
                  <c:v>0.35101364600000001</c:v>
                </c:pt>
                <c:pt idx="530">
                  <c:v>0.371367591</c:v>
                </c:pt>
                <c:pt idx="531">
                  <c:v>0.36501188000000001</c:v>
                </c:pt>
                <c:pt idx="532">
                  <c:v>0.37123678300000001</c:v>
                </c:pt>
                <c:pt idx="533">
                  <c:v>0.37836678099999999</c:v>
                </c:pt>
                <c:pt idx="534">
                  <c:v>0.35927086499999999</c:v>
                </c:pt>
                <c:pt idx="535">
                  <c:v>0.36694586700000004</c:v>
                </c:pt>
                <c:pt idx="536">
                  <c:v>0.43317661199999996</c:v>
                </c:pt>
                <c:pt idx="537">
                  <c:v>0.36928018100000004</c:v>
                </c:pt>
                <c:pt idx="538">
                  <c:v>1.3760747E-2</c:v>
                </c:pt>
                <c:pt idx="539">
                  <c:v>0.540632314</c:v>
                </c:pt>
                <c:pt idx="540">
                  <c:v>0.47506277399999997</c:v>
                </c:pt>
                <c:pt idx="541">
                  <c:v>0.41788713399999999</c:v>
                </c:pt>
                <c:pt idx="542">
                  <c:v>0.35599508300000005</c:v>
                </c:pt>
                <c:pt idx="543">
                  <c:v>0.38726745400000001</c:v>
                </c:pt>
                <c:pt idx="544">
                  <c:v>0.33014292899999997</c:v>
                </c:pt>
                <c:pt idx="545">
                  <c:v>0.37637260099999997</c:v>
                </c:pt>
                <c:pt idx="546">
                  <c:v>0.33624667599999997</c:v>
                </c:pt>
                <c:pt idx="547">
                  <c:v>0.39069333299999998</c:v>
                </c:pt>
                <c:pt idx="548">
                  <c:v>0.29629955600000002</c:v>
                </c:pt>
                <c:pt idx="549">
                  <c:v>0.29619518900000003</c:v>
                </c:pt>
                <c:pt idx="550">
                  <c:v>0.27897674299999997</c:v>
                </c:pt>
                <c:pt idx="551">
                  <c:v>0.24678797800000002</c:v>
                </c:pt>
                <c:pt idx="552">
                  <c:v>0.21970199500000001</c:v>
                </c:pt>
                <c:pt idx="553">
                  <c:v>0.20540499500000001</c:v>
                </c:pt>
                <c:pt idx="554">
                  <c:v>0.19217372099999999</c:v>
                </c:pt>
                <c:pt idx="555">
                  <c:v>0.183570969</c:v>
                </c:pt>
                <c:pt idx="556">
                  <c:v>0.17393821100000001</c:v>
                </c:pt>
                <c:pt idx="557">
                  <c:v>0.17547691900000001</c:v>
                </c:pt>
                <c:pt idx="558">
                  <c:v>0.14436369899999998</c:v>
                </c:pt>
                <c:pt idx="559">
                  <c:v>0.14164328800000001</c:v>
                </c:pt>
                <c:pt idx="560">
                  <c:v>0.132846464</c:v>
                </c:pt>
                <c:pt idx="561">
                  <c:v>0.115833186</c:v>
                </c:pt>
                <c:pt idx="562">
                  <c:v>0.11068684299999999</c:v>
                </c:pt>
                <c:pt idx="563">
                  <c:v>0.107307975</c:v>
                </c:pt>
                <c:pt idx="564">
                  <c:v>0.110492042</c:v>
                </c:pt>
                <c:pt idx="565">
                  <c:v>0.10621723699999999</c:v>
                </c:pt>
                <c:pt idx="566">
                  <c:v>0.10536005799999999</c:v>
                </c:pt>
                <c:pt idx="567">
                  <c:v>9.4726174999999996E-2</c:v>
                </c:pt>
                <c:pt idx="568">
                  <c:v>9.5867631999999994E-2</c:v>
                </c:pt>
                <c:pt idx="569">
                  <c:v>9.8503803000000001E-2</c:v>
                </c:pt>
                <c:pt idx="570">
                  <c:v>8.4866051999999997E-2</c:v>
                </c:pt>
                <c:pt idx="571">
                  <c:v>9.4260122999999987E-2</c:v>
                </c:pt>
                <c:pt idx="572">
                  <c:v>8.5646969000000003E-2</c:v>
                </c:pt>
                <c:pt idx="573">
                  <c:v>8.3737502000000005E-2</c:v>
                </c:pt>
                <c:pt idx="574">
                  <c:v>8.2188490000000003E-2</c:v>
                </c:pt>
                <c:pt idx="575">
                  <c:v>8.8749312999999996E-2</c:v>
                </c:pt>
                <c:pt idx="576">
                  <c:v>8.5767747000000005E-2</c:v>
                </c:pt>
                <c:pt idx="577">
                  <c:v>8.928243000000001E-2</c:v>
                </c:pt>
                <c:pt idx="578">
                  <c:v>9.1479335000000009E-2</c:v>
                </c:pt>
                <c:pt idx="579">
                  <c:v>8.9913726999999999E-2</c:v>
                </c:pt>
                <c:pt idx="580">
                  <c:v>8.7971094999999999E-2</c:v>
                </c:pt>
                <c:pt idx="581">
                  <c:v>8.4033024999999997E-2</c:v>
                </c:pt>
                <c:pt idx="582">
                  <c:v>8.6862435000000002E-2</c:v>
                </c:pt>
                <c:pt idx="583">
                  <c:v>8.9977102000000003E-2</c:v>
                </c:pt>
                <c:pt idx="584">
                  <c:v>9.1511569000000001E-2</c:v>
                </c:pt>
                <c:pt idx="585">
                  <c:v>0.79652974800000009</c:v>
                </c:pt>
                <c:pt idx="586">
                  <c:v>0.75420081999999999</c:v>
                </c:pt>
                <c:pt idx="587">
                  <c:v>0.284034438</c:v>
                </c:pt>
                <c:pt idx="588">
                  <c:v>0.22630075299999999</c:v>
                </c:pt>
                <c:pt idx="589">
                  <c:v>9.522807400000001E-2</c:v>
                </c:pt>
                <c:pt idx="590">
                  <c:v>0.10182044700000001</c:v>
                </c:pt>
                <c:pt idx="591">
                  <c:v>9.3730298000000004E-2</c:v>
                </c:pt>
                <c:pt idx="592">
                  <c:v>0.121732348</c:v>
                </c:pt>
                <c:pt idx="593">
                  <c:v>0.167562565</c:v>
                </c:pt>
                <c:pt idx="594">
                  <c:v>0.139612081</c:v>
                </c:pt>
                <c:pt idx="595">
                  <c:v>0.10272118000000001</c:v>
                </c:pt>
                <c:pt idx="596">
                  <c:v>0.13468430799999997</c:v>
                </c:pt>
                <c:pt idx="597">
                  <c:v>0.13902311000000001</c:v>
                </c:pt>
                <c:pt idx="598">
                  <c:v>0.11437339199999999</c:v>
                </c:pt>
                <c:pt idx="599">
                  <c:v>0.118182725</c:v>
                </c:pt>
                <c:pt idx="600">
                  <c:v>0.10469405000000001</c:v>
                </c:pt>
                <c:pt idx="601">
                  <c:v>0.10651701799999999</c:v>
                </c:pt>
                <c:pt idx="602">
                  <c:v>9.0262840999999996E-2</c:v>
                </c:pt>
                <c:pt idx="603">
                  <c:v>6.3707711E-2</c:v>
                </c:pt>
                <c:pt idx="604">
                  <c:v>3.5762264000000002E-2</c:v>
                </c:pt>
                <c:pt idx="605">
                  <c:v>1.0000000000000001E-5</c:v>
                </c:pt>
                <c:pt idx="606">
                  <c:v>1.0000000000000001E-5</c:v>
                </c:pt>
                <c:pt idx="607">
                  <c:v>1.0000000000000001E-5</c:v>
                </c:pt>
                <c:pt idx="608">
                  <c:v>6.4520837999999997E-2</c:v>
                </c:pt>
                <c:pt idx="609">
                  <c:v>8.9882056000000002E-2</c:v>
                </c:pt>
                <c:pt idx="610">
                  <c:v>0.13098754400000001</c:v>
                </c:pt>
                <c:pt idx="611">
                  <c:v>0.20905521200000002</c:v>
                </c:pt>
                <c:pt idx="612">
                  <c:v>0.65714922499999995</c:v>
                </c:pt>
                <c:pt idx="613">
                  <c:v>2.3951184710000004</c:v>
                </c:pt>
                <c:pt idx="614">
                  <c:v>2.3532984029999997</c:v>
                </c:pt>
                <c:pt idx="615">
                  <c:v>1.871000915</c:v>
                </c:pt>
                <c:pt idx="616">
                  <c:v>2.832402702</c:v>
                </c:pt>
                <c:pt idx="617">
                  <c:v>2.9143922280000001</c:v>
                </c:pt>
                <c:pt idx="618">
                  <c:v>2.903120082</c:v>
                </c:pt>
                <c:pt idx="619">
                  <c:v>3.1051887210000002</c:v>
                </c:pt>
                <c:pt idx="620">
                  <c:v>3.0714609629999998</c:v>
                </c:pt>
                <c:pt idx="621">
                  <c:v>3.0964494890000003</c:v>
                </c:pt>
                <c:pt idx="622">
                  <c:v>3.1514759699999999</c:v>
                </c:pt>
                <c:pt idx="623">
                  <c:v>0.33743334700000005</c:v>
                </c:pt>
                <c:pt idx="624">
                  <c:v>3.001926122</c:v>
                </c:pt>
                <c:pt idx="625">
                  <c:v>2.8464070080000003</c:v>
                </c:pt>
                <c:pt idx="626">
                  <c:v>2.6639925130000002</c:v>
                </c:pt>
                <c:pt idx="627">
                  <c:v>2.5003050610000002</c:v>
                </c:pt>
                <c:pt idx="628">
                  <c:v>2.549224009</c:v>
                </c:pt>
                <c:pt idx="629">
                  <c:v>2.4818755460000004</c:v>
                </c:pt>
                <c:pt idx="630">
                  <c:v>1.2984134329999999</c:v>
                </c:pt>
                <c:pt idx="631">
                  <c:v>4.4901721999999998E-2</c:v>
                </c:pt>
                <c:pt idx="632">
                  <c:v>2.398496008</c:v>
                </c:pt>
                <c:pt idx="633">
                  <c:v>2.3607717520000002</c:v>
                </c:pt>
                <c:pt idx="634">
                  <c:v>2.3318413540000003</c:v>
                </c:pt>
                <c:pt idx="635">
                  <c:v>2.2758414339999997</c:v>
                </c:pt>
                <c:pt idx="636">
                  <c:v>2.2670390450000002</c:v>
                </c:pt>
                <c:pt idx="637">
                  <c:v>2.241625199</c:v>
                </c:pt>
                <c:pt idx="638">
                  <c:v>2.2133749979999999</c:v>
                </c:pt>
                <c:pt idx="639">
                  <c:v>2.193193752</c:v>
                </c:pt>
                <c:pt idx="640">
                  <c:v>2.154140371</c:v>
                </c:pt>
                <c:pt idx="641">
                  <c:v>2.113547439</c:v>
                </c:pt>
                <c:pt idx="642">
                  <c:v>2.097229703</c:v>
                </c:pt>
                <c:pt idx="643">
                  <c:v>2.0707992549999998</c:v>
                </c:pt>
                <c:pt idx="644">
                  <c:v>2.0562598699999999</c:v>
                </c:pt>
                <c:pt idx="645">
                  <c:v>2.0175114120000002</c:v>
                </c:pt>
                <c:pt idx="646">
                  <c:v>1.9676733340000001</c:v>
                </c:pt>
                <c:pt idx="647">
                  <c:v>1.973922057</c:v>
                </c:pt>
                <c:pt idx="648">
                  <c:v>3.4102482909999998</c:v>
                </c:pt>
                <c:pt idx="649">
                  <c:v>1.940823312</c:v>
                </c:pt>
                <c:pt idx="650">
                  <c:v>1.896216844</c:v>
                </c:pt>
                <c:pt idx="651">
                  <c:v>1.8690245239999999</c:v>
                </c:pt>
                <c:pt idx="652">
                  <c:v>1.844820007</c:v>
                </c:pt>
                <c:pt idx="653">
                  <c:v>1.784099206</c:v>
                </c:pt>
                <c:pt idx="654">
                  <c:v>1.8177242450000002</c:v>
                </c:pt>
                <c:pt idx="655">
                  <c:v>1.811969988</c:v>
                </c:pt>
                <c:pt idx="656">
                  <c:v>1.7072377300000001</c:v>
                </c:pt>
                <c:pt idx="657">
                  <c:v>1.80941839</c:v>
                </c:pt>
                <c:pt idx="658">
                  <c:v>1.7554198300000001</c:v>
                </c:pt>
                <c:pt idx="659">
                  <c:v>1.7205210879999999</c:v>
                </c:pt>
                <c:pt idx="660">
                  <c:v>1.7000355380000001</c:v>
                </c:pt>
                <c:pt idx="661">
                  <c:v>1.1365250179999999</c:v>
                </c:pt>
                <c:pt idx="662">
                  <c:v>1.4209572100000001</c:v>
                </c:pt>
                <c:pt idx="663">
                  <c:v>1.435548931</c:v>
                </c:pt>
                <c:pt idx="664">
                  <c:v>1.6469787659999999</c:v>
                </c:pt>
                <c:pt idx="665">
                  <c:v>1.6096927940000001</c:v>
                </c:pt>
                <c:pt idx="666">
                  <c:v>1.6074260419999999</c:v>
                </c:pt>
                <c:pt idx="667">
                  <c:v>1.6863161529999999</c:v>
                </c:pt>
                <c:pt idx="668">
                  <c:v>1.6256498189999999</c:v>
                </c:pt>
                <c:pt idx="669">
                  <c:v>1.5854334000000001E-2</c:v>
                </c:pt>
                <c:pt idx="670">
                  <c:v>0.27507302299999997</c:v>
                </c:pt>
                <c:pt idx="671">
                  <c:v>0.32232797499999999</c:v>
                </c:pt>
                <c:pt idx="672">
                  <c:v>0.33553667799999998</c:v>
                </c:pt>
                <c:pt idx="673">
                  <c:v>0.33072498100000003</c:v>
                </c:pt>
                <c:pt idx="674">
                  <c:v>0.34585813900000001</c:v>
                </c:pt>
                <c:pt idx="675">
                  <c:v>0.34065832000000001</c:v>
                </c:pt>
                <c:pt idx="676">
                  <c:v>0.35175639400000003</c:v>
                </c:pt>
                <c:pt idx="677">
                  <c:v>0.353620147</c:v>
                </c:pt>
                <c:pt idx="678">
                  <c:v>0.35788129500000004</c:v>
                </c:pt>
                <c:pt idx="679">
                  <c:v>0.344277785</c:v>
                </c:pt>
                <c:pt idx="680">
                  <c:v>0.35002575400000002</c:v>
                </c:pt>
                <c:pt idx="681">
                  <c:v>0.26875094500000002</c:v>
                </c:pt>
                <c:pt idx="682">
                  <c:v>0.34488475699999999</c:v>
                </c:pt>
                <c:pt idx="683">
                  <c:v>0.36117443300000002</c:v>
                </c:pt>
                <c:pt idx="684">
                  <c:v>0.365913135</c:v>
                </c:pt>
                <c:pt idx="685">
                  <c:v>0.37084463499999998</c:v>
                </c:pt>
                <c:pt idx="686">
                  <c:v>4.0813138999999998E-2</c:v>
                </c:pt>
                <c:pt idx="687">
                  <c:v>0.36219378999999996</c:v>
                </c:pt>
                <c:pt idx="688">
                  <c:v>0.37996973000000001</c:v>
                </c:pt>
                <c:pt idx="689">
                  <c:v>0.37294088799999997</c:v>
                </c:pt>
                <c:pt idx="690">
                  <c:v>0.37970210100000001</c:v>
                </c:pt>
                <c:pt idx="691">
                  <c:v>0.38617752999999999</c:v>
                </c:pt>
                <c:pt idx="692">
                  <c:v>0.38877112399999997</c:v>
                </c:pt>
                <c:pt idx="693">
                  <c:v>0.40101258300000003</c:v>
                </c:pt>
                <c:pt idx="694">
                  <c:v>0.397216244</c:v>
                </c:pt>
                <c:pt idx="695">
                  <c:v>0.40670358399999995</c:v>
                </c:pt>
                <c:pt idx="696">
                  <c:v>0.41102477499999995</c:v>
                </c:pt>
                <c:pt idx="697">
                  <c:v>0.40785144000000001</c:v>
                </c:pt>
                <c:pt idx="698">
                  <c:v>0.41001240799999999</c:v>
                </c:pt>
                <c:pt idx="699">
                  <c:v>0.411459411</c:v>
                </c:pt>
                <c:pt idx="700">
                  <c:v>0.41131448100000001</c:v>
                </c:pt>
                <c:pt idx="701">
                  <c:v>0.411459411</c:v>
                </c:pt>
                <c:pt idx="702">
                  <c:v>0.40813891000000002</c:v>
                </c:pt>
                <c:pt idx="703">
                  <c:v>0.41320255700000003</c:v>
                </c:pt>
                <c:pt idx="704">
                  <c:v>0.405701861</c:v>
                </c:pt>
                <c:pt idx="705">
                  <c:v>0.41291151999999998</c:v>
                </c:pt>
                <c:pt idx="706">
                  <c:v>0.41803437999999998</c:v>
                </c:pt>
                <c:pt idx="707">
                  <c:v>0.41847642800000001</c:v>
                </c:pt>
                <c:pt idx="708">
                  <c:v>0.42202968499999999</c:v>
                </c:pt>
                <c:pt idx="709">
                  <c:v>0.42591310199999999</c:v>
                </c:pt>
                <c:pt idx="710">
                  <c:v>0.42922696700000001</c:v>
                </c:pt>
                <c:pt idx="711">
                  <c:v>0.43059006</c:v>
                </c:pt>
                <c:pt idx="712">
                  <c:v>0.42621330200000002</c:v>
                </c:pt>
                <c:pt idx="713">
                  <c:v>0.42922696700000001</c:v>
                </c:pt>
                <c:pt idx="714">
                  <c:v>0.42636348199999996</c:v>
                </c:pt>
                <c:pt idx="715">
                  <c:v>0.42143538699999999</c:v>
                </c:pt>
                <c:pt idx="716">
                  <c:v>0.42486406499999996</c:v>
                </c:pt>
                <c:pt idx="717">
                  <c:v>0.42471441399999998</c:v>
                </c:pt>
                <c:pt idx="718">
                  <c:v>0.43470536499999995</c:v>
                </c:pt>
                <c:pt idx="719">
                  <c:v>0.42561311299999999</c:v>
                </c:pt>
                <c:pt idx="720">
                  <c:v>0.42922696700000001</c:v>
                </c:pt>
                <c:pt idx="721">
                  <c:v>0.436393225</c:v>
                </c:pt>
                <c:pt idx="722">
                  <c:v>0.43470536499999995</c:v>
                </c:pt>
                <c:pt idx="723">
                  <c:v>0.43501176199999997</c:v>
                </c:pt>
                <c:pt idx="724">
                  <c:v>0.42711517300000001</c:v>
                </c:pt>
                <c:pt idx="725">
                  <c:v>0.41832902700000002</c:v>
                </c:pt>
                <c:pt idx="726">
                  <c:v>0.43180533100000001</c:v>
                </c:pt>
                <c:pt idx="727">
                  <c:v>0.42726567100000001</c:v>
                </c:pt>
                <c:pt idx="728">
                  <c:v>0.39833732300000002</c:v>
                </c:pt>
                <c:pt idx="729">
                  <c:v>0.40957930100000001</c:v>
                </c:pt>
                <c:pt idx="730">
                  <c:v>0.45845635800000001</c:v>
                </c:pt>
                <c:pt idx="731">
                  <c:v>0.47156113</c:v>
                </c:pt>
                <c:pt idx="732">
                  <c:v>0.47892774799999999</c:v>
                </c:pt>
                <c:pt idx="733">
                  <c:v>0.42771748100000001</c:v>
                </c:pt>
                <c:pt idx="734">
                  <c:v>0.42636348199999996</c:v>
                </c:pt>
                <c:pt idx="735">
                  <c:v>0.47657142599999996</c:v>
                </c:pt>
                <c:pt idx="736">
                  <c:v>0.479941163</c:v>
                </c:pt>
                <c:pt idx="737">
                  <c:v>0.48282416699999997</c:v>
                </c:pt>
                <c:pt idx="738">
                  <c:v>0.49435621700000004</c:v>
                </c:pt>
                <c:pt idx="739">
                  <c:v>0.52026546699999998</c:v>
                </c:pt>
                <c:pt idx="740">
                  <c:v>0.52375960499999996</c:v>
                </c:pt>
                <c:pt idx="741">
                  <c:v>0.51334696599999996</c:v>
                </c:pt>
                <c:pt idx="742">
                  <c:v>0.51316614900000002</c:v>
                </c:pt>
                <c:pt idx="743">
                  <c:v>0.51334696599999996</c:v>
                </c:pt>
                <c:pt idx="744">
                  <c:v>0.50545093000000008</c:v>
                </c:pt>
                <c:pt idx="745">
                  <c:v>0.50545093000000008</c:v>
                </c:pt>
                <c:pt idx="746">
                  <c:v>0.50580719200000002</c:v>
                </c:pt>
                <c:pt idx="747">
                  <c:v>0.51770576400000001</c:v>
                </c:pt>
                <c:pt idx="748">
                  <c:v>0.52746299899999993</c:v>
                </c:pt>
                <c:pt idx="749">
                  <c:v>0.51497719800000008</c:v>
                </c:pt>
                <c:pt idx="750">
                  <c:v>0.52913805899999999</c:v>
                </c:pt>
                <c:pt idx="751">
                  <c:v>0.52099913200000003</c:v>
                </c:pt>
                <c:pt idx="752">
                  <c:v>0.52783477600000006</c:v>
                </c:pt>
                <c:pt idx="753">
                  <c:v>0.518801234</c:v>
                </c:pt>
                <c:pt idx="754">
                  <c:v>0.51154164999999996</c:v>
                </c:pt>
                <c:pt idx="755">
                  <c:v>0.51916690500000007</c:v>
                </c:pt>
                <c:pt idx="756">
                  <c:v>0.47472816699999998</c:v>
                </c:pt>
                <c:pt idx="757">
                  <c:v>0.51082130199999998</c:v>
                </c:pt>
                <c:pt idx="758">
                  <c:v>0.528020763</c:v>
                </c:pt>
                <c:pt idx="759">
                  <c:v>0.55863867600000006</c:v>
                </c:pt>
                <c:pt idx="760">
                  <c:v>0.56140076500000002</c:v>
                </c:pt>
                <c:pt idx="761">
                  <c:v>0.56278692600000002</c:v>
                </c:pt>
                <c:pt idx="762">
                  <c:v>0.56219243800000007</c:v>
                </c:pt>
                <c:pt idx="763">
                  <c:v>0.55043368000000004</c:v>
                </c:pt>
                <c:pt idx="764">
                  <c:v>0.55432568199999999</c:v>
                </c:pt>
                <c:pt idx="765">
                  <c:v>0.54927141700000004</c:v>
                </c:pt>
                <c:pt idx="766">
                  <c:v>0.54830474000000007</c:v>
                </c:pt>
                <c:pt idx="767">
                  <c:v>0.54483876499999995</c:v>
                </c:pt>
                <c:pt idx="768">
                  <c:v>0.568966898</c:v>
                </c:pt>
                <c:pt idx="769">
                  <c:v>0.57501212199999996</c:v>
                </c:pt>
                <c:pt idx="770">
                  <c:v>0.61894776600000001</c:v>
                </c:pt>
                <c:pt idx="771">
                  <c:v>0.63664011500000006</c:v>
                </c:pt>
                <c:pt idx="772">
                  <c:v>0.61960227000000001</c:v>
                </c:pt>
                <c:pt idx="773">
                  <c:v>0.59458233199999999</c:v>
                </c:pt>
                <c:pt idx="774">
                  <c:v>0.60238340600000007</c:v>
                </c:pt>
                <c:pt idx="775">
                  <c:v>0.61071698699999999</c:v>
                </c:pt>
                <c:pt idx="776">
                  <c:v>0.61633665900000001</c:v>
                </c:pt>
                <c:pt idx="777">
                  <c:v>0.57218306500000005</c:v>
                </c:pt>
                <c:pt idx="778">
                  <c:v>0.537214839</c:v>
                </c:pt>
                <c:pt idx="779">
                  <c:v>0.49610088299999999</c:v>
                </c:pt>
                <c:pt idx="780">
                  <c:v>0.44602992799999996</c:v>
                </c:pt>
                <c:pt idx="781">
                  <c:v>0.42232714800000004</c:v>
                </c:pt>
                <c:pt idx="782">
                  <c:v>0.41759279800000004</c:v>
                </c:pt>
                <c:pt idx="783">
                  <c:v>0.41891894400000002</c:v>
                </c:pt>
                <c:pt idx="784">
                  <c:v>0.4142228</c:v>
                </c:pt>
                <c:pt idx="785">
                  <c:v>0.41466081799999999</c:v>
                </c:pt>
                <c:pt idx="786">
                  <c:v>0.41700474799999998</c:v>
                </c:pt>
                <c:pt idx="787">
                  <c:v>0.42411633500000001</c:v>
                </c:pt>
                <c:pt idx="788">
                  <c:v>0.42069369200000001</c:v>
                </c:pt>
                <c:pt idx="789">
                  <c:v>0.39749621699999999</c:v>
                </c:pt>
                <c:pt idx="790">
                  <c:v>0.413931045</c:v>
                </c:pt>
                <c:pt idx="791">
                  <c:v>0.41744570800000003</c:v>
                </c:pt>
                <c:pt idx="792">
                  <c:v>0.41627084999999997</c:v>
                </c:pt>
                <c:pt idx="793">
                  <c:v>0.41233006299999997</c:v>
                </c:pt>
                <c:pt idx="794">
                  <c:v>0.41921421400000003</c:v>
                </c:pt>
                <c:pt idx="795">
                  <c:v>0.41656425400000002</c:v>
                </c:pt>
                <c:pt idx="796">
                  <c:v>0.41349379800000002</c:v>
                </c:pt>
                <c:pt idx="797">
                  <c:v>0.38685837199999995</c:v>
                </c:pt>
                <c:pt idx="798">
                  <c:v>2.7305051499999999</c:v>
                </c:pt>
                <c:pt idx="799">
                  <c:v>0.43932407200000001</c:v>
                </c:pt>
                <c:pt idx="800">
                  <c:v>0.66953456100000008</c:v>
                </c:pt>
                <c:pt idx="801">
                  <c:v>0.65553064599999999</c:v>
                </c:pt>
                <c:pt idx="802">
                  <c:v>0.65046959300000007</c:v>
                </c:pt>
                <c:pt idx="803">
                  <c:v>0.63798725099999998</c:v>
                </c:pt>
                <c:pt idx="804">
                  <c:v>0.63798725099999998</c:v>
                </c:pt>
                <c:pt idx="805">
                  <c:v>0.61698840199999994</c:v>
                </c:pt>
                <c:pt idx="806">
                  <c:v>0.62420321300000003</c:v>
                </c:pt>
                <c:pt idx="807">
                  <c:v>0.65138687000000006</c:v>
                </c:pt>
                <c:pt idx="808">
                  <c:v>0.14589754999999999</c:v>
                </c:pt>
                <c:pt idx="809">
                  <c:v>0.61807617100000001</c:v>
                </c:pt>
                <c:pt idx="810">
                  <c:v>0.62751050399999997</c:v>
                </c:pt>
                <c:pt idx="811">
                  <c:v>0.61568560500000002</c:v>
                </c:pt>
                <c:pt idx="812">
                  <c:v>1.225953506</c:v>
                </c:pt>
                <c:pt idx="813">
                  <c:v>2.266240518</c:v>
                </c:pt>
                <c:pt idx="814">
                  <c:v>0.55745908799999999</c:v>
                </c:pt>
                <c:pt idx="815">
                  <c:v>0.44981714</c:v>
                </c:pt>
                <c:pt idx="816">
                  <c:v>0.433024032</c:v>
                </c:pt>
                <c:pt idx="817">
                  <c:v>0.43134920300000001</c:v>
                </c:pt>
                <c:pt idx="818">
                  <c:v>0.43378746699999998</c:v>
                </c:pt>
                <c:pt idx="819">
                  <c:v>0.43378746699999998</c:v>
                </c:pt>
                <c:pt idx="820">
                  <c:v>0.43932407200000001</c:v>
                </c:pt>
                <c:pt idx="821">
                  <c:v>0.39096870899999997</c:v>
                </c:pt>
                <c:pt idx="822">
                  <c:v>0.43963372500000003</c:v>
                </c:pt>
                <c:pt idx="823">
                  <c:v>0.420101275</c:v>
                </c:pt>
                <c:pt idx="824">
                  <c:v>0.115833186</c:v>
                </c:pt>
                <c:pt idx="825">
                  <c:v>0.42039737900000002</c:v>
                </c:pt>
                <c:pt idx="826">
                  <c:v>0.42396694699999998</c:v>
                </c:pt>
                <c:pt idx="827">
                  <c:v>0.40670358399999995</c:v>
                </c:pt>
                <c:pt idx="828">
                  <c:v>0.421138552</c:v>
                </c:pt>
                <c:pt idx="829">
                  <c:v>0.45975027699999998</c:v>
                </c:pt>
                <c:pt idx="830">
                  <c:v>1.947672804</c:v>
                </c:pt>
                <c:pt idx="831">
                  <c:v>2.1955129339999999</c:v>
                </c:pt>
                <c:pt idx="832">
                  <c:v>0.57198152300000005</c:v>
                </c:pt>
                <c:pt idx="833">
                  <c:v>0.581326338</c:v>
                </c:pt>
                <c:pt idx="834">
                  <c:v>0.57480958299999996</c:v>
                </c:pt>
                <c:pt idx="835">
                  <c:v>0.57643189099999992</c:v>
                </c:pt>
                <c:pt idx="836">
                  <c:v>0.55198719100000004</c:v>
                </c:pt>
                <c:pt idx="837">
                  <c:v>0.58091688499999994</c:v>
                </c:pt>
                <c:pt idx="838">
                  <c:v>0.55023979899999997</c:v>
                </c:pt>
                <c:pt idx="839">
                  <c:v>0.58153117300000001</c:v>
                </c:pt>
                <c:pt idx="840">
                  <c:v>0.57117606499999996</c:v>
                </c:pt>
                <c:pt idx="841">
                  <c:v>0.58050771999999995</c:v>
                </c:pt>
                <c:pt idx="842">
                  <c:v>0.58214611000000005</c:v>
                </c:pt>
                <c:pt idx="843">
                  <c:v>0.58564305800000005</c:v>
                </c:pt>
                <c:pt idx="844">
                  <c:v>0.56021534399999995</c:v>
                </c:pt>
                <c:pt idx="845">
                  <c:v>0.57663500099999998</c:v>
                </c:pt>
                <c:pt idx="846">
                  <c:v>1.3261510699999999</c:v>
                </c:pt>
                <c:pt idx="847">
                  <c:v>1.9123175029999999</c:v>
                </c:pt>
                <c:pt idx="848">
                  <c:v>2.1172736859999999</c:v>
                </c:pt>
                <c:pt idx="849">
                  <c:v>2.1284918909999999</c:v>
                </c:pt>
                <c:pt idx="850">
                  <c:v>2.075181084</c:v>
                </c:pt>
                <c:pt idx="851">
                  <c:v>1.752330419</c:v>
                </c:pt>
                <c:pt idx="852">
                  <c:v>2.135251325</c:v>
                </c:pt>
                <c:pt idx="853">
                  <c:v>2.0160903920000002</c:v>
                </c:pt>
                <c:pt idx="854">
                  <c:v>2.1571780869999997</c:v>
                </c:pt>
                <c:pt idx="855">
                  <c:v>2.161742695</c:v>
                </c:pt>
                <c:pt idx="856">
                  <c:v>2.114292163</c:v>
                </c:pt>
                <c:pt idx="857">
                  <c:v>2.0803049380000003</c:v>
                </c:pt>
                <c:pt idx="858">
                  <c:v>2.1716658400000002</c:v>
                </c:pt>
                <c:pt idx="859">
                  <c:v>2.11503715</c:v>
                </c:pt>
                <c:pt idx="860">
                  <c:v>2.1009271819999999</c:v>
                </c:pt>
                <c:pt idx="861">
                  <c:v>2.0935387319999998</c:v>
                </c:pt>
                <c:pt idx="862">
                  <c:v>2.1663169610000002</c:v>
                </c:pt>
                <c:pt idx="863">
                  <c:v>2.1001871649999999</c:v>
                </c:pt>
                <c:pt idx="864">
                  <c:v>2.1016674589999997</c:v>
                </c:pt>
                <c:pt idx="865">
                  <c:v>2.0913272680000001</c:v>
                </c:pt>
                <c:pt idx="866">
                  <c:v>2.0869113449999999</c:v>
                </c:pt>
                <c:pt idx="867">
                  <c:v>2.0898542560000002</c:v>
                </c:pt>
                <c:pt idx="868">
                  <c:v>2.0847068819999999</c:v>
                </c:pt>
                <c:pt idx="869">
                  <c:v>2.0854414440000002</c:v>
                </c:pt>
                <c:pt idx="870">
                  <c:v>2.0555355870000001</c:v>
                </c:pt>
                <c:pt idx="871">
                  <c:v>2.0693407019999999</c:v>
                </c:pt>
                <c:pt idx="872">
                  <c:v>2.0584342529999997</c:v>
                </c:pt>
                <c:pt idx="873">
                  <c:v>2.0375111779999999</c:v>
                </c:pt>
                <c:pt idx="874">
                  <c:v>2.0490285039999998</c:v>
                </c:pt>
                <c:pt idx="875">
                  <c:v>1.9780988930000001</c:v>
                </c:pt>
                <c:pt idx="876">
                  <c:v>2.0642438529999998</c:v>
                </c:pt>
                <c:pt idx="877">
                  <c:v>2.0898542560000002</c:v>
                </c:pt>
                <c:pt idx="878">
                  <c:v>0.30305607900000003</c:v>
                </c:pt>
                <c:pt idx="879">
                  <c:v>0.222584542</c:v>
                </c:pt>
                <c:pt idx="880">
                  <c:v>2.2055910970000001</c:v>
                </c:pt>
                <c:pt idx="881">
                  <c:v>2.2408356229999997</c:v>
                </c:pt>
                <c:pt idx="882">
                  <c:v>2.2424150519999997</c:v>
                </c:pt>
                <c:pt idx="883">
                  <c:v>2.2558852259999997</c:v>
                </c:pt>
                <c:pt idx="884">
                  <c:v>2.2368919160000003</c:v>
                </c:pt>
                <c:pt idx="885">
                  <c:v>2.217277245</c:v>
                </c:pt>
                <c:pt idx="886">
                  <c:v>2.218058519</c:v>
                </c:pt>
                <c:pt idx="887">
                  <c:v>2.2149350720000003</c:v>
                </c:pt>
                <c:pt idx="888">
                  <c:v>2.2361040079999999</c:v>
                </c:pt>
                <c:pt idx="889">
                  <c:v>2.201709417</c:v>
                </c:pt>
                <c:pt idx="890">
                  <c:v>2.1785623810000003</c:v>
                </c:pt>
                <c:pt idx="891">
                  <c:v>2.211816024</c:v>
                </c:pt>
                <c:pt idx="892">
                  <c:v>2.1632663760000002</c:v>
                </c:pt>
                <c:pt idx="893">
                  <c:v>2.1640286190000002</c:v>
                </c:pt>
                <c:pt idx="894">
                  <c:v>2.154899399</c:v>
                </c:pt>
                <c:pt idx="895">
                  <c:v>2.1344992179999998</c:v>
                </c:pt>
                <c:pt idx="896">
                  <c:v>2.135251325</c:v>
                </c:pt>
                <c:pt idx="897">
                  <c:v>2.1322444860000003</c:v>
                </c:pt>
                <c:pt idx="898">
                  <c:v>2.154140371</c:v>
                </c:pt>
                <c:pt idx="899">
                  <c:v>2.1337473759999996</c:v>
                </c:pt>
                <c:pt idx="900">
                  <c:v>2.1239974940000002</c:v>
                </c:pt>
                <c:pt idx="901">
                  <c:v>2.0876466839999996</c:v>
                </c:pt>
                <c:pt idx="902">
                  <c:v>2.1038898580000001</c:v>
                </c:pt>
                <c:pt idx="903">
                  <c:v>2.1480777659999997</c:v>
                </c:pt>
                <c:pt idx="904">
                  <c:v>2.1785623810000003</c:v>
                </c:pt>
                <c:pt idx="905">
                  <c:v>2.135251325</c:v>
                </c:pt>
                <c:pt idx="906">
                  <c:v>2.083972578</c:v>
                </c:pt>
                <c:pt idx="907">
                  <c:v>2.072258835</c:v>
                </c:pt>
                <c:pt idx="908">
                  <c:v>2.1180197229999997</c:v>
                </c:pt>
                <c:pt idx="909">
                  <c:v>2.105372762</c:v>
                </c:pt>
                <c:pt idx="910">
                  <c:v>2.1893338910000004</c:v>
                </c:pt>
                <c:pt idx="911">
                  <c:v>2.2750398070000002</c:v>
                </c:pt>
                <c:pt idx="912">
                  <c:v>2.2408356229999997</c:v>
                </c:pt>
                <c:pt idx="913">
                  <c:v>2.1877918490000003</c:v>
                </c:pt>
                <c:pt idx="914">
                  <c:v>2.141277729</c:v>
                </c:pt>
                <c:pt idx="915">
                  <c:v>2.1277421649999999</c:v>
                </c:pt>
                <c:pt idx="916">
                  <c:v>2.1232493510000001</c:v>
                </c:pt>
                <c:pt idx="917">
                  <c:v>2.0693407019999999</c:v>
                </c:pt>
                <c:pt idx="918">
                  <c:v>2.064971205</c:v>
                </c:pt>
                <c:pt idx="919">
                  <c:v>2.1061146060000002</c:v>
                </c:pt>
                <c:pt idx="920">
                  <c:v>2.05047274</c:v>
                </c:pt>
                <c:pt idx="921">
                  <c:v>2.062789918</c:v>
                </c:pt>
                <c:pt idx="922">
                  <c:v>2.0533642670000001</c:v>
                </c:pt>
                <c:pt idx="923">
                  <c:v>1.9753133549999999</c:v>
                </c:pt>
                <c:pt idx="924">
                  <c:v>2.0090002930000002</c:v>
                </c:pt>
                <c:pt idx="925">
                  <c:v>2.028915687</c:v>
                </c:pt>
                <c:pt idx="926">
                  <c:v>2.075181084</c:v>
                </c:pt>
                <c:pt idx="927">
                  <c:v>2.0729890119999999</c:v>
                </c:pt>
                <c:pt idx="928">
                  <c:v>2.0577092029999999</c:v>
                </c:pt>
                <c:pt idx="929">
                  <c:v>2.0296305910000001</c:v>
                </c:pt>
                <c:pt idx="930">
                  <c:v>2.0519179940000001</c:v>
                </c:pt>
                <c:pt idx="931">
                  <c:v>2.0825047469999998</c:v>
                </c:pt>
                <c:pt idx="932">
                  <c:v>1.5916478979999999</c:v>
                </c:pt>
                <c:pt idx="933">
                  <c:v>2.072258835</c:v>
                </c:pt>
                <c:pt idx="934">
                  <c:v>2.0526410030000002</c:v>
                </c:pt>
                <c:pt idx="935">
                  <c:v>2.0555355870000001</c:v>
                </c:pt>
                <c:pt idx="936">
                  <c:v>2.0253449429999999</c:v>
                </c:pt>
                <c:pt idx="937">
                  <c:v>2.0139607390000003</c:v>
                </c:pt>
                <c:pt idx="938">
                  <c:v>1.1718985040000001</c:v>
                </c:pt>
                <c:pt idx="939">
                  <c:v>2.0217804839999998</c:v>
                </c:pt>
                <c:pt idx="940">
                  <c:v>2.059885118</c:v>
                </c:pt>
                <c:pt idx="941">
                  <c:v>2.0454223640000002</c:v>
                </c:pt>
                <c:pt idx="942">
                  <c:v>2.0232055139999998</c:v>
                </c:pt>
                <c:pt idx="943">
                  <c:v>2.0353588970000001</c:v>
                </c:pt>
                <c:pt idx="944">
                  <c:v>2.0324927260000001</c:v>
                </c:pt>
                <c:pt idx="945">
                  <c:v>2.0260585889999998</c:v>
                </c:pt>
                <c:pt idx="946">
                  <c:v>2.0353588970000001</c:v>
                </c:pt>
                <c:pt idx="947">
                  <c:v>2.0382291100000001</c:v>
                </c:pt>
                <c:pt idx="948">
                  <c:v>2.0282010349999999</c:v>
                </c:pt>
                <c:pt idx="949">
                  <c:v>2.0296305910000001</c:v>
                </c:pt>
                <c:pt idx="950">
                  <c:v>2.0217804839999998</c:v>
                </c:pt>
                <c:pt idx="951">
                  <c:v>1.9801906249999999</c:v>
                </c:pt>
                <c:pt idx="952">
                  <c:v>2.0367934980000002</c:v>
                </c:pt>
                <c:pt idx="953">
                  <c:v>2.0382291100000001</c:v>
                </c:pt>
                <c:pt idx="954">
                  <c:v>2.03320889</c:v>
                </c:pt>
                <c:pt idx="955">
                  <c:v>2.0224928740000001</c:v>
                </c:pt>
                <c:pt idx="956">
                  <c:v>2.0175114120000002</c:v>
                </c:pt>
                <c:pt idx="957">
                  <c:v>2.0203564570000001</c:v>
                </c:pt>
                <c:pt idx="958">
                  <c:v>2.114292163</c:v>
                </c:pt>
                <c:pt idx="959">
                  <c:v>2.014670373</c:v>
                </c:pt>
                <c:pt idx="960">
                  <c:v>2.1337473759999996</c:v>
                </c:pt>
                <c:pt idx="961">
                  <c:v>2.0005250779999999</c:v>
                </c:pt>
                <c:pt idx="962">
                  <c:v>2.0253449429999999</c:v>
                </c:pt>
                <c:pt idx="963">
                  <c:v>2.0040520640000001</c:v>
                </c:pt>
                <c:pt idx="964">
                  <c:v>2.014670373</c:v>
                </c:pt>
                <c:pt idx="965">
                  <c:v>1.995597724</c:v>
                </c:pt>
                <c:pt idx="966">
                  <c:v>1.9787958920000002</c:v>
                </c:pt>
                <c:pt idx="967">
                  <c:v>1.950419364</c:v>
                </c:pt>
                <c:pt idx="968">
                  <c:v>1.987879248</c:v>
                </c:pt>
                <c:pt idx="969">
                  <c:v>1.966287417</c:v>
                </c:pt>
                <c:pt idx="970">
                  <c:v>1.976009372</c:v>
                </c:pt>
                <c:pt idx="971">
                  <c:v>1.973226776</c:v>
                </c:pt>
                <c:pt idx="972">
                  <c:v>2.0606109339999996</c:v>
                </c:pt>
                <c:pt idx="973">
                  <c:v>2.1511069329999999</c:v>
                </c:pt>
                <c:pt idx="974">
                  <c:v>2.0019351269999999</c:v>
                </c:pt>
                <c:pt idx="975">
                  <c:v>1.9704480980000001</c:v>
                </c:pt>
                <c:pt idx="976">
                  <c:v>1.4646673479999999</c:v>
                </c:pt>
                <c:pt idx="977">
                  <c:v>5.3120236510000005</c:v>
                </c:pt>
                <c:pt idx="978">
                  <c:v>1.985779395</c:v>
                </c:pt>
                <c:pt idx="979">
                  <c:v>1.96975404</c:v>
                </c:pt>
                <c:pt idx="980">
                  <c:v>2.0033461699999999</c:v>
                </c:pt>
                <c:pt idx="981">
                  <c:v>2.0118333349999999</c:v>
                </c:pt>
                <c:pt idx="982">
                  <c:v>1.992787544</c:v>
                </c:pt>
                <c:pt idx="983">
                  <c:v>1.999116023</c:v>
                </c:pt>
                <c:pt idx="984">
                  <c:v>1.9998204260000001</c:v>
                </c:pt>
                <c:pt idx="985">
                  <c:v>1.999116023</c:v>
                </c:pt>
                <c:pt idx="986">
                  <c:v>2.0346419760000001</c:v>
                </c:pt>
                <c:pt idx="987">
                  <c:v>1.292025247</c:v>
                </c:pt>
                <c:pt idx="988">
                  <c:v>1.9941921389999999</c:v>
                </c:pt>
                <c:pt idx="989">
                  <c:v>2.03320889</c:v>
                </c:pt>
                <c:pt idx="990">
                  <c:v>2.0125422199999998</c:v>
                </c:pt>
                <c:pt idx="991">
                  <c:v>1.9836817599999998</c:v>
                </c:pt>
                <c:pt idx="992">
                  <c:v>1.9864790989999999</c:v>
                </c:pt>
                <c:pt idx="993">
                  <c:v>2.0061712389999999</c:v>
                </c:pt>
                <c:pt idx="994">
                  <c:v>1.9642103719999999</c:v>
                </c:pt>
                <c:pt idx="995">
                  <c:v>1.998411867</c:v>
                </c:pt>
                <c:pt idx="996">
                  <c:v>2.0253449429999999</c:v>
                </c:pt>
                <c:pt idx="997">
                  <c:v>1.9906825060000002</c:v>
                </c:pt>
                <c:pt idx="998">
                  <c:v>1.993489718</c:v>
                </c:pt>
                <c:pt idx="999">
                  <c:v>2.006878129</c:v>
                </c:pt>
                <c:pt idx="1000">
                  <c:v>1.9843807250000001</c:v>
                </c:pt>
                <c:pt idx="1001">
                  <c:v>1.9963008879999999</c:v>
                </c:pt>
                <c:pt idx="1002">
                  <c:v>2.0005250779999999</c:v>
                </c:pt>
                <c:pt idx="1003">
                  <c:v>1.9885796920000001</c:v>
                </c:pt>
                <c:pt idx="1004">
                  <c:v>1.982983041</c:v>
                </c:pt>
                <c:pt idx="1005">
                  <c:v>1.979493135</c:v>
                </c:pt>
                <c:pt idx="1006">
                  <c:v>1.9920856180000002</c:v>
                </c:pt>
                <c:pt idx="1007">
                  <c:v>2.105372762</c:v>
                </c:pt>
                <c:pt idx="1008">
                  <c:v>1.9998204260000001</c:v>
                </c:pt>
                <c:pt idx="1009">
                  <c:v>1.993489718</c:v>
                </c:pt>
                <c:pt idx="1010">
                  <c:v>2.014670373</c:v>
                </c:pt>
                <c:pt idx="1011">
                  <c:v>1.9864790989999999</c:v>
                </c:pt>
                <c:pt idx="1012">
                  <c:v>2.0104163150000001</c:v>
                </c:pt>
                <c:pt idx="1013">
                  <c:v>2.0040520640000001</c:v>
                </c:pt>
                <c:pt idx="1014">
                  <c:v>1.9970043</c:v>
                </c:pt>
                <c:pt idx="1015">
                  <c:v>1.9843807250000001</c:v>
                </c:pt>
                <c:pt idx="1016">
                  <c:v>1.991383938</c:v>
                </c:pt>
                <c:pt idx="1017">
                  <c:v>2.0019351269999999</c:v>
                </c:pt>
                <c:pt idx="1018">
                  <c:v>2.001229978</c:v>
                </c:pt>
                <c:pt idx="1019">
                  <c:v>1.9753133549999999</c:v>
                </c:pt>
                <c:pt idx="1020">
                  <c:v>1.9815863409999999</c:v>
                </c:pt>
                <c:pt idx="1021">
                  <c:v>2.0075852680000001</c:v>
                </c:pt>
                <c:pt idx="1022">
                  <c:v>1.9885796920000001</c:v>
                </c:pt>
                <c:pt idx="1023">
                  <c:v>2.0061712389999999</c:v>
                </c:pt>
                <c:pt idx="1024">
                  <c:v>1.987879248</c:v>
                </c:pt>
                <c:pt idx="1025">
                  <c:v>1.9941921389999999</c:v>
                </c:pt>
                <c:pt idx="1026">
                  <c:v>2.1770279260000001</c:v>
                </c:pt>
                <c:pt idx="1027">
                  <c:v>2.247951826</c:v>
                </c:pt>
                <c:pt idx="1028">
                  <c:v>2.3866954219999998</c:v>
                </c:pt>
                <c:pt idx="1029">
                  <c:v>2.4035712469999999</c:v>
                </c:pt>
                <c:pt idx="1030">
                  <c:v>2.381655817</c:v>
                </c:pt>
                <c:pt idx="1031">
                  <c:v>2.3892192209999998</c:v>
                </c:pt>
                <c:pt idx="1032">
                  <c:v>2.395962409</c:v>
                </c:pt>
                <c:pt idx="1033">
                  <c:v>2.4078088149999997</c:v>
                </c:pt>
                <c:pt idx="1034">
                  <c:v>2.420566397</c:v>
                </c:pt>
                <c:pt idx="1035">
                  <c:v>2.4282533690000001</c:v>
                </c:pt>
                <c:pt idx="1036">
                  <c:v>2.4154552730000001</c:v>
                </c:pt>
                <c:pt idx="1037">
                  <c:v>2.427398057</c:v>
                </c:pt>
                <c:pt idx="1038">
                  <c:v>2.4214193019999999</c:v>
                </c:pt>
                <c:pt idx="1039">
                  <c:v>2.4299648980000002</c:v>
                </c:pt>
                <c:pt idx="1040">
                  <c:v>2.4316776329999996</c:v>
                </c:pt>
                <c:pt idx="1041">
                  <c:v>2.5528188620000001</c:v>
                </c:pt>
                <c:pt idx="1042">
                  <c:v>2.6369142059999997</c:v>
                </c:pt>
                <c:pt idx="1043">
                  <c:v>2.662116149</c:v>
                </c:pt>
                <c:pt idx="1044">
                  <c:v>2.6546238990000002</c:v>
                </c:pt>
                <c:pt idx="1045">
                  <c:v>2.6781074650000001</c:v>
                </c:pt>
                <c:pt idx="1046">
                  <c:v>2.6696295449999998</c:v>
                </c:pt>
                <c:pt idx="1047">
                  <c:v>2.6856659930000002</c:v>
                </c:pt>
                <c:pt idx="1048">
                  <c:v>2.6932458539999997</c:v>
                </c:pt>
                <c:pt idx="1049">
                  <c:v>2.8494169280000001</c:v>
                </c:pt>
                <c:pt idx="1050">
                  <c:v>2.8484132679999998</c:v>
                </c:pt>
                <c:pt idx="1051">
                  <c:v>2.8685538029999997</c:v>
                </c:pt>
                <c:pt idx="1052">
                  <c:v>2.8715871419999996</c:v>
                </c:pt>
                <c:pt idx="1053">
                  <c:v>2.902097506</c:v>
                </c:pt>
                <c:pt idx="1054">
                  <c:v>2.9164464059999999</c:v>
                </c:pt>
                <c:pt idx="1055">
                  <c:v>2.9164464059999999</c:v>
                </c:pt>
                <c:pt idx="1056">
                  <c:v>2.946395211</c:v>
                </c:pt>
                <c:pt idx="1057">
                  <c:v>2.9651386099999999</c:v>
                </c:pt>
                <c:pt idx="1058">
                  <c:v>3.017831588</c:v>
                </c:pt>
                <c:pt idx="1059">
                  <c:v>3.029549131</c:v>
                </c:pt>
                <c:pt idx="1060">
                  <c:v>3.0574263209999999</c:v>
                </c:pt>
                <c:pt idx="1061">
                  <c:v>2.9850526799999999</c:v>
                </c:pt>
                <c:pt idx="1062">
                  <c:v>3.0574263209999999</c:v>
                </c:pt>
                <c:pt idx="1063">
                  <c:v>3.0671357640000001</c:v>
                </c:pt>
                <c:pt idx="1064">
                  <c:v>2.9934775120000001</c:v>
                </c:pt>
                <c:pt idx="1065">
                  <c:v>2.8413975389999999</c:v>
                </c:pt>
                <c:pt idx="1066">
                  <c:v>2.9318989640000002</c:v>
                </c:pt>
                <c:pt idx="1067">
                  <c:v>3.0210227789999999</c:v>
                </c:pt>
                <c:pt idx="1068">
                  <c:v>2.9987551030000001</c:v>
                </c:pt>
                <c:pt idx="1069">
                  <c:v>3.054196675</c:v>
                </c:pt>
                <c:pt idx="1070">
                  <c:v>3.0986319889999998</c:v>
                </c:pt>
                <c:pt idx="1071">
                  <c:v>3.0909999639999999</c:v>
                </c:pt>
                <c:pt idx="1072">
                  <c:v>3.0671357640000001</c:v>
                </c:pt>
                <c:pt idx="1073">
                  <c:v>3.0855600290000003</c:v>
                </c:pt>
                <c:pt idx="1074">
                  <c:v>3.1759963889999998</c:v>
                </c:pt>
                <c:pt idx="1075">
                  <c:v>3.1872050140000003</c:v>
                </c:pt>
                <c:pt idx="1076">
                  <c:v>3.1548084829999996</c:v>
                </c:pt>
                <c:pt idx="1077">
                  <c:v>3.192824152</c:v>
                </c:pt>
                <c:pt idx="1078">
                  <c:v>3.182716825</c:v>
                </c:pt>
                <c:pt idx="1079">
                  <c:v>3.1581445210000001</c:v>
                </c:pt>
                <c:pt idx="1080">
                  <c:v>3.2142673739999998</c:v>
                </c:pt>
                <c:pt idx="1081">
                  <c:v>3.1984531969999996</c:v>
                </c:pt>
                <c:pt idx="1082">
                  <c:v>3.2267476319999999</c:v>
                </c:pt>
                <c:pt idx="1083">
                  <c:v>3.1849601290000003</c:v>
                </c:pt>
                <c:pt idx="1084">
                  <c:v>3.236994787</c:v>
                </c:pt>
                <c:pt idx="1085">
                  <c:v>3.244987289</c:v>
                </c:pt>
                <c:pt idx="1086">
                  <c:v>3.1905753089999997</c:v>
                </c:pt>
                <c:pt idx="1087">
                  <c:v>3.204092165</c:v>
                </c:pt>
                <c:pt idx="1088">
                  <c:v>3.1715239839999998</c:v>
                </c:pt>
                <c:pt idx="1089">
                  <c:v>3.2610315460000003</c:v>
                </c:pt>
                <c:pt idx="1090">
                  <c:v>3.2552923680000001</c:v>
                </c:pt>
                <c:pt idx="1091">
                  <c:v>3.2427017059999996</c:v>
                </c:pt>
                <c:pt idx="1092">
                  <c:v>3.2290219710000003</c:v>
                </c:pt>
                <c:pt idx="1093">
                  <c:v>3.2074803169999999</c:v>
                </c:pt>
                <c:pt idx="1094">
                  <c:v>3.2404177320000001</c:v>
                </c:pt>
                <c:pt idx="1095">
                  <c:v>3.1894514819999999</c:v>
                </c:pt>
                <c:pt idx="1096">
                  <c:v>3.0306166159999997</c:v>
                </c:pt>
                <c:pt idx="1097">
                  <c:v>3.2794649979999999</c:v>
                </c:pt>
                <c:pt idx="1098">
                  <c:v>3.2222037590000001</c:v>
                </c:pt>
                <c:pt idx="1099">
                  <c:v>3.2335754579999998</c:v>
                </c:pt>
                <c:pt idx="1100">
                  <c:v>3.2461306850000002</c:v>
                </c:pt>
                <c:pt idx="1101">
                  <c:v>3.1793548309999999</c:v>
                </c:pt>
                <c:pt idx="1102">
                  <c:v>2.6027652509999997</c:v>
                </c:pt>
                <c:pt idx="1103">
                  <c:v>3.2404177320000001</c:v>
                </c:pt>
                <c:pt idx="1104">
                  <c:v>3.2335754579999998</c:v>
                </c:pt>
                <c:pt idx="1105">
                  <c:v>3.270235284</c:v>
                </c:pt>
                <c:pt idx="1106">
                  <c:v>3.2679319169999999</c:v>
                </c:pt>
                <c:pt idx="1107">
                  <c:v>3.2667808420000002</c:v>
                </c:pt>
                <c:pt idx="1108">
                  <c:v>3.2507082989999998</c:v>
                </c:pt>
                <c:pt idx="1109">
                  <c:v>3.2898795669999998</c:v>
                </c:pt>
                <c:pt idx="1110">
                  <c:v>3.3815358809999996</c:v>
                </c:pt>
                <c:pt idx="1111">
                  <c:v>3.2794649979999999</c:v>
                </c:pt>
                <c:pt idx="1112">
                  <c:v>3.322492429</c:v>
                </c:pt>
                <c:pt idx="1113">
                  <c:v>3.3518841510000001</c:v>
                </c:pt>
                <c:pt idx="1114">
                  <c:v>3.373207055</c:v>
                </c:pt>
                <c:pt idx="1115">
                  <c:v>3.4440543790000002</c:v>
                </c:pt>
                <c:pt idx="1116">
                  <c:v>3.441628584</c:v>
                </c:pt>
                <c:pt idx="1117">
                  <c:v>3.4066459500000001</c:v>
                </c:pt>
                <c:pt idx="1118">
                  <c:v>3.4030474129999999</c:v>
                </c:pt>
                <c:pt idx="1119">
                  <c:v>3.4379930939999999</c:v>
                </c:pt>
                <c:pt idx="1120">
                  <c:v>3.4867836430000003</c:v>
                </c:pt>
                <c:pt idx="1121">
                  <c:v>3.516389706</c:v>
                </c:pt>
                <c:pt idx="1122">
                  <c:v>3.5040234180000001</c:v>
                </c:pt>
                <c:pt idx="1123">
                  <c:v>3.4234894979999999</c:v>
                </c:pt>
                <c:pt idx="1124">
                  <c:v>3.5250720649999998</c:v>
                </c:pt>
                <c:pt idx="1125">
                  <c:v>3.501555384</c:v>
                </c:pt>
                <c:pt idx="1126">
                  <c:v>3.5437493779999998</c:v>
                </c:pt>
                <c:pt idx="1127">
                  <c:v>3.527556675</c:v>
                </c:pt>
                <c:pt idx="1128">
                  <c:v>3.485555481</c:v>
                </c:pt>
                <c:pt idx="1129">
                  <c:v>3.512675244</c:v>
                </c:pt>
                <c:pt idx="1130">
                  <c:v>3.5839257200000003</c:v>
                </c:pt>
                <c:pt idx="1131">
                  <c:v>3.5437493779999998</c:v>
                </c:pt>
                <c:pt idx="1132">
                  <c:v>3.6067247490000001</c:v>
                </c:pt>
                <c:pt idx="1133">
                  <c:v>3.6156301560000004</c:v>
                </c:pt>
                <c:pt idx="1134">
                  <c:v>3.5814014080000001</c:v>
                </c:pt>
                <c:pt idx="1135">
                  <c:v>3.5927748339999996</c:v>
                </c:pt>
                <c:pt idx="1136">
                  <c:v>3.527556675</c:v>
                </c:pt>
                <c:pt idx="1137">
                  <c:v>3.5877155259999998</c:v>
                </c:pt>
                <c:pt idx="1138">
                  <c:v>3.5902442890000001</c:v>
                </c:pt>
                <c:pt idx="1139">
                  <c:v>3.6079956059999998</c:v>
                </c:pt>
                <c:pt idx="1140">
                  <c:v>3.6105386629999998</c:v>
                </c:pt>
                <c:pt idx="1141">
                  <c:v>3.5788788730000003</c:v>
                </c:pt>
                <c:pt idx="1142">
                  <c:v>3.5915093379999998</c:v>
                </c:pt>
                <c:pt idx="1143">
                  <c:v>3.5877155259999998</c:v>
                </c:pt>
                <c:pt idx="1144">
                  <c:v>3.5965739970000001</c:v>
                </c:pt>
                <c:pt idx="1145">
                  <c:v>3.5763581150000001</c:v>
                </c:pt>
                <c:pt idx="1146">
                  <c:v>3.6067247490000001</c:v>
                </c:pt>
                <c:pt idx="1147">
                  <c:v>3.5750984020000001</c:v>
                </c:pt>
                <c:pt idx="1148">
                  <c:v>3.5750984020000001</c:v>
                </c:pt>
                <c:pt idx="1149">
                  <c:v>3.5953071629999998</c:v>
                </c:pt>
                <c:pt idx="1150">
                  <c:v>3.4732976300000002</c:v>
                </c:pt>
                <c:pt idx="1151">
                  <c:v>3.5462471519999998</c:v>
                </c:pt>
                <c:pt idx="1152">
                  <c:v>3.5625256510000001</c:v>
                </c:pt>
                <c:pt idx="1153">
                  <c:v>3.513912962</c:v>
                </c:pt>
                <c:pt idx="1154">
                  <c:v>3.5263141510000002</c:v>
                </c:pt>
                <c:pt idx="1155">
                  <c:v>3.4880122379999996</c:v>
                </c:pt>
                <c:pt idx="1156">
                  <c:v>3.4794211580000001</c:v>
                </c:pt>
                <c:pt idx="1157">
                  <c:v>3.4745214729999998</c:v>
                </c:pt>
                <c:pt idx="1158">
                  <c:v>3.442841268</c:v>
                </c:pt>
                <c:pt idx="1159">
                  <c:v>3.4586450979999999</c:v>
                </c:pt>
                <c:pt idx="1160">
                  <c:v>3.451342028</c:v>
                </c:pt>
                <c:pt idx="1161">
                  <c:v>3.3601603280000001</c:v>
                </c:pt>
                <c:pt idx="1162">
                  <c:v>3.3970582980000001</c:v>
                </c:pt>
                <c:pt idx="1163">
                  <c:v>3.3994526780000003</c:v>
                </c:pt>
                <c:pt idx="1164">
                  <c:v>3.375584624</c:v>
                </c:pt>
                <c:pt idx="1165">
                  <c:v>3.3448065109999998</c:v>
                </c:pt>
                <c:pt idx="1166">
                  <c:v>3.3342180629999998</c:v>
                </c:pt>
                <c:pt idx="1167">
                  <c:v>3.30265341</c:v>
                </c:pt>
                <c:pt idx="1168">
                  <c:v>3.2864043740000004</c:v>
                </c:pt>
                <c:pt idx="1169">
                  <c:v>3.2587346610000001</c:v>
                </c:pt>
                <c:pt idx="1170">
                  <c:v>3.1614840859999997</c:v>
                </c:pt>
                <c:pt idx="1171">
                  <c:v>3.2097410749999997</c:v>
                </c:pt>
                <c:pt idx="1172">
                  <c:v>3.1459296020000003</c:v>
                </c:pt>
                <c:pt idx="1173">
                  <c:v>3.1348661330000001</c:v>
                </c:pt>
                <c:pt idx="1174">
                  <c:v>3.1570321170000004</c:v>
                </c:pt>
                <c:pt idx="1175">
                  <c:v>3.1106632620000001</c:v>
                </c:pt>
                <c:pt idx="1176">
                  <c:v>3.0692976010000002</c:v>
                </c:pt>
                <c:pt idx="1177">
                  <c:v>3.02741529</c:v>
                </c:pt>
                <c:pt idx="1178">
                  <c:v>2.9777004050000002</c:v>
                </c:pt>
                <c:pt idx="1179">
                  <c:v>2.9651386099999999</c:v>
                </c:pt>
                <c:pt idx="1180">
                  <c:v>2.9215881880000003</c:v>
                </c:pt>
                <c:pt idx="1181">
                  <c:v>2.9505501450000002</c:v>
                </c:pt>
                <c:pt idx="1182">
                  <c:v>2.8959696090000002</c:v>
                </c:pt>
                <c:pt idx="1183">
                  <c:v>2.593611959</c:v>
                </c:pt>
                <c:pt idx="1184">
                  <c:v>2.6696295449999998</c:v>
                </c:pt>
                <c:pt idx="1185">
                  <c:v>2.6894532529999999</c:v>
                </c:pt>
                <c:pt idx="1186">
                  <c:v>2.7094241659999998</c:v>
                </c:pt>
                <c:pt idx="1187">
                  <c:v>2.7103788519999998</c:v>
                </c:pt>
                <c:pt idx="1188">
                  <c:v>2.664931191</c:v>
                </c:pt>
                <c:pt idx="1189">
                  <c:v>2.6630541659999998</c:v>
                </c:pt>
                <c:pt idx="1190">
                  <c:v>2.6009320120000003</c:v>
                </c:pt>
                <c:pt idx="1191">
                  <c:v>2.5627308680000001</c:v>
                </c:pt>
                <c:pt idx="1192">
                  <c:v>2.5991000640000004</c:v>
                </c:pt>
                <c:pt idx="1193">
                  <c:v>2.6045997830000003</c:v>
                </c:pt>
                <c:pt idx="1194">
                  <c:v>2.6119508479999998</c:v>
                </c:pt>
                <c:pt idx="1195">
                  <c:v>2.6276408199999999</c:v>
                </c:pt>
                <c:pt idx="1196">
                  <c:v>2.616555795</c:v>
                </c:pt>
                <c:pt idx="1197">
                  <c:v>2.6499519550000001</c:v>
                </c:pt>
                <c:pt idx="1198">
                  <c:v>2.6276408199999999</c:v>
                </c:pt>
                <c:pt idx="1199">
                  <c:v>2.6202455979999999</c:v>
                </c:pt>
                <c:pt idx="1200">
                  <c:v>2.6276408199999999</c:v>
                </c:pt>
                <c:pt idx="1201">
                  <c:v>2.645288233</c:v>
                </c:pt>
                <c:pt idx="1202">
                  <c:v>2.623940604</c:v>
                </c:pt>
                <c:pt idx="1203">
                  <c:v>2.6387728069999996</c:v>
                </c:pt>
                <c:pt idx="1204">
                  <c:v>2.6856659930000002</c:v>
                </c:pt>
                <c:pt idx="1205">
                  <c:v>2.624865169</c:v>
                </c:pt>
                <c:pt idx="1206">
                  <c:v>2.6341287590000002</c:v>
                </c:pt>
                <c:pt idx="1207">
                  <c:v>2.6611784630000002</c:v>
                </c:pt>
                <c:pt idx="1208">
                  <c:v>2.6781074650000001</c:v>
                </c:pt>
                <c:pt idx="1209">
                  <c:v>2.6471527359999998</c:v>
                </c:pt>
                <c:pt idx="1210">
                  <c:v>2.51266737</c:v>
                </c:pt>
                <c:pt idx="1211">
                  <c:v>2.206368254</c:v>
                </c:pt>
                <c:pt idx="1212">
                  <c:v>2.1602200870000003</c:v>
                </c:pt>
                <c:pt idx="1213">
                  <c:v>2.310579948</c:v>
                </c:pt>
                <c:pt idx="1214">
                  <c:v>2.3466752879999997</c:v>
                </c:pt>
                <c:pt idx="1215">
                  <c:v>2.4359647530000004</c:v>
                </c:pt>
                <c:pt idx="1216">
                  <c:v>2.4488715170000002</c:v>
                </c:pt>
                <c:pt idx="1217">
                  <c:v>2.4368230840000003</c:v>
                </c:pt>
                <c:pt idx="1218">
                  <c:v>2.4714054500000002</c:v>
                </c:pt>
                <c:pt idx="1219">
                  <c:v>2.5206468270000002</c:v>
                </c:pt>
                <c:pt idx="1220">
                  <c:v>2.5144383969999997</c:v>
                </c:pt>
                <c:pt idx="1221">
                  <c:v>2.8016378749999999</c:v>
                </c:pt>
                <c:pt idx="1222">
                  <c:v>2.955752054</c:v>
                </c:pt>
                <c:pt idx="1223">
                  <c:v>2.9298339019999999</c:v>
                </c:pt>
                <c:pt idx="1224">
                  <c:v>3.0617378279999996</c:v>
                </c:pt>
                <c:pt idx="1225">
                  <c:v>3.0188949439999999</c:v>
                </c:pt>
                <c:pt idx="1226">
                  <c:v>3.0210227789999999</c:v>
                </c:pt>
                <c:pt idx="1227">
                  <c:v>2.9547109389999999</c:v>
                </c:pt>
                <c:pt idx="1228">
                  <c:v>2.9318989640000002</c:v>
                </c:pt>
                <c:pt idx="1229">
                  <c:v>2.877663445</c:v>
                </c:pt>
                <c:pt idx="1230">
                  <c:v>2.8918915350000001</c:v>
                </c:pt>
                <c:pt idx="1231">
                  <c:v>2.9976988410000001</c:v>
                </c:pt>
                <c:pt idx="1232">
                  <c:v>2.8635053579999998</c:v>
                </c:pt>
                <c:pt idx="1233">
                  <c:v>2.8746236880000002</c:v>
                </c:pt>
                <c:pt idx="1234">
                  <c:v>2.8464070080000003</c:v>
                </c:pt>
                <c:pt idx="1235">
                  <c:v>2.8504209409999999</c:v>
                </c:pt>
                <c:pt idx="1236">
                  <c:v>2.8817214550000001</c:v>
                </c:pt>
                <c:pt idx="1237">
                  <c:v>2.8868020169999999</c:v>
                </c:pt>
                <c:pt idx="1238">
                  <c:v>2.8393962209999999</c:v>
                </c:pt>
                <c:pt idx="1239">
                  <c:v>2.8184672970000002</c:v>
                </c:pt>
                <c:pt idx="1240">
                  <c:v>2.8373963130000002</c:v>
                </c:pt>
                <c:pt idx="1241">
                  <c:v>2.8403967040000002</c:v>
                </c:pt>
                <c:pt idx="1242">
                  <c:v>2.8403967040000002</c:v>
                </c:pt>
                <c:pt idx="1243">
                  <c:v>2.8746236880000002</c:v>
                </c:pt>
                <c:pt idx="1244">
                  <c:v>2.903120082</c:v>
                </c:pt>
                <c:pt idx="1245">
                  <c:v>2.8454044079999998</c:v>
                </c:pt>
                <c:pt idx="1246">
                  <c:v>2.853435105</c:v>
                </c:pt>
                <c:pt idx="1247">
                  <c:v>2.8878192029999998</c:v>
                </c:pt>
                <c:pt idx="1248">
                  <c:v>2.842398727</c:v>
                </c:pt>
                <c:pt idx="1249">
                  <c:v>2.8635053579999998</c:v>
                </c:pt>
                <c:pt idx="1250">
                  <c:v>3.5763581150000001</c:v>
                </c:pt>
                <c:pt idx="1251">
                  <c:v>3.0606593819999999</c:v>
                </c:pt>
                <c:pt idx="1252">
                  <c:v>2.9051663149999998</c:v>
                </c:pt>
                <c:pt idx="1253">
                  <c:v>2.832402702</c:v>
                </c:pt>
                <c:pt idx="1254">
                  <c:v>2.8504209409999999</c:v>
                </c:pt>
                <c:pt idx="1255">
                  <c:v>2.842398727</c:v>
                </c:pt>
                <c:pt idx="1256">
                  <c:v>2.8393962209999999</c:v>
                </c:pt>
                <c:pt idx="1257">
                  <c:v>2.8574589489999997</c:v>
                </c:pt>
                <c:pt idx="1258">
                  <c:v>2.82741788</c:v>
                </c:pt>
                <c:pt idx="1259">
                  <c:v>2.832402702</c:v>
                </c:pt>
                <c:pt idx="1260">
                  <c:v>2.8796917349999998</c:v>
                </c:pt>
                <c:pt idx="1261">
                  <c:v>2.8383960909999999</c:v>
                </c:pt>
                <c:pt idx="1262">
                  <c:v>2.8174745379999999</c:v>
                </c:pt>
                <c:pt idx="1263">
                  <c:v>2.8334007200000002</c:v>
                </c:pt>
                <c:pt idx="1264">
                  <c:v>2.8614884680000001</c:v>
                </c:pt>
                <c:pt idx="1265">
                  <c:v>2.8746236880000002</c:v>
                </c:pt>
                <c:pt idx="1266">
                  <c:v>2.8624967350000001</c:v>
                </c:pt>
                <c:pt idx="1267">
                  <c:v>2.8594729990000003</c:v>
                </c:pt>
                <c:pt idx="1268">
                  <c:v>2.8766498359999999</c:v>
                </c:pt>
                <c:pt idx="1269">
                  <c:v>2.8484132679999998</c:v>
                </c:pt>
                <c:pt idx="1270">
                  <c:v>2.8484132679999998</c:v>
                </c:pt>
                <c:pt idx="1271">
                  <c:v>2.8574589489999997</c:v>
                </c:pt>
                <c:pt idx="1272">
                  <c:v>2.8444021619999997</c:v>
                </c:pt>
                <c:pt idx="1273">
                  <c:v>2.853435105</c:v>
                </c:pt>
                <c:pt idx="1274">
                  <c:v>2.8675434019999999</c:v>
                </c:pt>
                <c:pt idx="1275">
                  <c:v>2.8847687179999997</c:v>
                </c:pt>
                <c:pt idx="1276">
                  <c:v>2.8373963130000002</c:v>
                </c:pt>
                <c:pt idx="1277">
                  <c:v>2.8524300299999998</c:v>
                </c:pt>
                <c:pt idx="1278">
                  <c:v>2.8624967350000001</c:v>
                </c:pt>
                <c:pt idx="1279">
                  <c:v>2.8484132679999998</c:v>
                </c:pt>
                <c:pt idx="1280">
                  <c:v>2.8655236690000003</c:v>
                </c:pt>
                <c:pt idx="1281">
                  <c:v>2.8847687179999997</c:v>
                </c:pt>
                <c:pt idx="1282">
                  <c:v>2.8796917349999998</c:v>
                </c:pt>
                <c:pt idx="1283">
                  <c:v>2.8736111489999998</c:v>
                </c:pt>
                <c:pt idx="1284">
                  <c:v>3.1106632620000001</c:v>
                </c:pt>
                <c:pt idx="1285">
                  <c:v>2.8444021619999997</c:v>
                </c:pt>
                <c:pt idx="1286">
                  <c:v>2.8504209409999999</c:v>
                </c:pt>
                <c:pt idx="1287">
                  <c:v>3.0167686060000003</c:v>
                </c:pt>
                <c:pt idx="1288">
                  <c:v>2.8484132679999998</c:v>
                </c:pt>
                <c:pt idx="1289">
                  <c:v>2.9661833990000002</c:v>
                </c:pt>
                <c:pt idx="1290">
                  <c:v>2.9955874330000003</c:v>
                </c:pt>
                <c:pt idx="1291">
                  <c:v>3.050970441</c:v>
                </c:pt>
                <c:pt idx="1292">
                  <c:v>3.1227412490000002</c:v>
                </c:pt>
                <c:pt idx="1293">
                  <c:v>3.138181082</c:v>
                </c:pt>
                <c:pt idx="1294">
                  <c:v>3.1849601290000003</c:v>
                </c:pt>
                <c:pt idx="1295">
                  <c:v>3.18832805</c:v>
                </c:pt>
                <c:pt idx="1296">
                  <c:v>3.1849601290000003</c:v>
                </c:pt>
                <c:pt idx="1297">
                  <c:v>3.2074803169999999</c:v>
                </c:pt>
                <c:pt idx="1298">
                  <c:v>3.2552923680000001</c:v>
                </c:pt>
                <c:pt idx="1299">
                  <c:v>3.2290219710000003</c:v>
                </c:pt>
                <c:pt idx="1300">
                  <c:v>3.2074803169999999</c:v>
                </c:pt>
                <c:pt idx="1301">
                  <c:v>3.235854609</c:v>
                </c:pt>
                <c:pt idx="1302">
                  <c:v>3.284089619</c:v>
                </c:pt>
                <c:pt idx="1303">
                  <c:v>3.3003272099999998</c:v>
                </c:pt>
                <c:pt idx="1304">
                  <c:v>3.2829328529999997</c:v>
                </c:pt>
                <c:pt idx="1305">
                  <c:v>3.2438442960000002</c:v>
                </c:pt>
                <c:pt idx="1306">
                  <c:v>3.2864043740000004</c:v>
                </c:pt>
                <c:pt idx="1307">
                  <c:v>3.2806205420000003</c:v>
                </c:pt>
                <c:pt idx="1308">
                  <c:v>3.2610315460000003</c:v>
                </c:pt>
                <c:pt idx="1309">
                  <c:v>3.2472744840000001</c:v>
                </c:pt>
                <c:pt idx="1310">
                  <c:v>3.5387591069999997</c:v>
                </c:pt>
                <c:pt idx="1311">
                  <c:v>3.2633300490000003</c:v>
                </c:pt>
                <c:pt idx="1312">
                  <c:v>3.2598829010000001</c:v>
                </c:pt>
                <c:pt idx="1313">
                  <c:v>3.2864043740000004</c:v>
                </c:pt>
                <c:pt idx="1314">
                  <c:v>3.2887207620000001</c:v>
                </c:pt>
                <c:pt idx="1315">
                  <c:v>3.2427017059999996</c:v>
                </c:pt>
                <c:pt idx="1316">
                  <c:v>3.3014901050000001</c:v>
                </c:pt>
                <c:pt idx="1317">
                  <c:v>3.2415595179999999</c:v>
                </c:pt>
                <c:pt idx="1318">
                  <c:v>3.2667808420000002</c:v>
                </c:pt>
                <c:pt idx="1319">
                  <c:v>3.2817764940000003</c:v>
                </c:pt>
                <c:pt idx="1320">
                  <c:v>3.306145785</c:v>
                </c:pt>
                <c:pt idx="1321">
                  <c:v>3.2679319169999999</c:v>
                </c:pt>
                <c:pt idx="1322">
                  <c:v>3.271387576</c:v>
                </c:pt>
                <c:pt idx="1323">
                  <c:v>3.4331517480000002</c:v>
                </c:pt>
                <c:pt idx="1324">
                  <c:v>3.3471640630000001</c:v>
                </c:pt>
                <c:pt idx="1325">
                  <c:v>3.362528701</c:v>
                </c:pt>
                <c:pt idx="1326">
                  <c:v>3.4929309469999996</c:v>
                </c:pt>
                <c:pt idx="1327">
                  <c:v>3.5300430359999999</c:v>
                </c:pt>
                <c:pt idx="1328">
                  <c:v>3.532531149</c:v>
                </c:pt>
                <c:pt idx="1329">
                  <c:v>3.6194534870000004</c:v>
                </c:pt>
                <c:pt idx="1330">
                  <c:v>3.6245575520000002</c:v>
                </c:pt>
                <c:pt idx="1331">
                  <c:v>3.489241265</c:v>
                </c:pt>
                <c:pt idx="1332">
                  <c:v>3.6630681620000001</c:v>
                </c:pt>
                <c:pt idx="1333">
                  <c:v>3.6889689520000002</c:v>
                </c:pt>
                <c:pt idx="1334">
                  <c:v>3.7321062560000002</c:v>
                </c:pt>
                <c:pt idx="1335">
                  <c:v>3.7242257620000001</c:v>
                </c:pt>
                <c:pt idx="1336">
                  <c:v>3.7784092870000001</c:v>
                </c:pt>
                <c:pt idx="1337">
                  <c:v>3.7770784050000001</c:v>
                </c:pt>
                <c:pt idx="1338">
                  <c:v>3.8104915249999998</c:v>
                </c:pt>
                <c:pt idx="1339">
                  <c:v>3.8374347149999997</c:v>
                </c:pt>
                <c:pt idx="1340">
                  <c:v>3.8469097700000003</c:v>
                </c:pt>
                <c:pt idx="1341">
                  <c:v>3.8482652580000001</c:v>
                </c:pt>
                <c:pt idx="1342">
                  <c:v>3.8387868640000002</c:v>
                </c:pt>
                <c:pt idx="1343">
                  <c:v>3.8618464330000002</c:v>
                </c:pt>
                <c:pt idx="1344">
                  <c:v>3.8700181339999999</c:v>
                </c:pt>
                <c:pt idx="1345">
                  <c:v>3.8809406389999999</c:v>
                </c:pt>
                <c:pt idx="1346">
                  <c:v>3.8727458750000001</c:v>
                </c:pt>
                <c:pt idx="1347">
                  <c:v>3.879573642</c:v>
                </c:pt>
                <c:pt idx="1348">
                  <c:v>3.879573642</c:v>
                </c:pt>
                <c:pt idx="1349">
                  <c:v>3.8987554960000002</c:v>
                </c:pt>
                <c:pt idx="1350">
                  <c:v>3.8782071259999999</c:v>
                </c:pt>
                <c:pt idx="1351">
                  <c:v>3.9042534249999998</c:v>
                </c:pt>
                <c:pt idx="1352">
                  <c:v>3.8973822239999998</c:v>
                </c:pt>
                <c:pt idx="1353">
                  <c:v>3.913893464</c:v>
                </c:pt>
                <c:pt idx="1354">
                  <c:v>3.8891527429999999</c:v>
                </c:pt>
                <c:pt idx="1355">
                  <c:v>3.879573642</c:v>
                </c:pt>
                <c:pt idx="1356">
                  <c:v>3.8754755380000003</c:v>
                </c:pt>
                <c:pt idx="1357">
                  <c:v>3.8469097700000003</c:v>
                </c:pt>
                <c:pt idx="1358">
                  <c:v>3.8604861619999999</c:v>
                </c:pt>
                <c:pt idx="1359">
                  <c:v>3.8618464330000002</c:v>
                </c:pt>
                <c:pt idx="1360">
                  <c:v>3.8266346530000002</c:v>
                </c:pt>
                <c:pt idx="1361">
                  <c:v>3.82393939</c:v>
                </c:pt>
                <c:pt idx="1362">
                  <c:v>3.6579098669999999</c:v>
                </c:pt>
                <c:pt idx="1363">
                  <c:v>3.8064663949999997</c:v>
                </c:pt>
                <c:pt idx="1364">
                  <c:v>3.70459725</c:v>
                </c:pt>
                <c:pt idx="1365">
                  <c:v>3.5188681960000001</c:v>
                </c:pt>
                <c:pt idx="1366">
                  <c:v>3.489241265</c:v>
                </c:pt>
                <c:pt idx="1367">
                  <c:v>3.3994526780000003</c:v>
                </c:pt>
                <c:pt idx="1368">
                  <c:v>3.3803447910000002</c:v>
                </c:pt>
                <c:pt idx="1369">
                  <c:v>3.3577936230000001</c:v>
                </c:pt>
                <c:pt idx="1370">
                  <c:v>3.3143090289999999</c:v>
                </c:pt>
                <c:pt idx="1371">
                  <c:v>3.3096418540000001</c:v>
                </c:pt>
                <c:pt idx="1372">
                  <c:v>3.2991647240000002</c:v>
                </c:pt>
                <c:pt idx="1373">
                  <c:v>3.1793548309999999</c:v>
                </c:pt>
                <c:pt idx="1374">
                  <c:v>3.2760008059999999</c:v>
                </c:pt>
                <c:pt idx="1375">
                  <c:v>3.3108080310000001</c:v>
                </c:pt>
                <c:pt idx="1376">
                  <c:v>3.30498125</c:v>
                </c:pt>
                <c:pt idx="1377">
                  <c:v>3.3096418540000001</c:v>
                </c:pt>
                <c:pt idx="1378">
                  <c:v>3.3542466909999997</c:v>
                </c:pt>
                <c:pt idx="1379">
                  <c:v>3.3672704570000001</c:v>
                </c:pt>
                <c:pt idx="1380">
                  <c:v>3.3436283589999998</c:v>
                </c:pt>
                <c:pt idx="1381">
                  <c:v>3.3613443059999999</c:v>
                </c:pt>
                <c:pt idx="1382">
                  <c:v>3.3530652129999998</c:v>
                </c:pt>
                <c:pt idx="1383">
                  <c:v>3.274846889</c:v>
                </c:pt>
                <c:pt idx="1384">
                  <c:v>3.3851116699999997</c:v>
                </c:pt>
                <c:pt idx="1385">
                  <c:v>3.38869124</c:v>
                </c:pt>
                <c:pt idx="1386">
                  <c:v>3.442841268</c:v>
                </c:pt>
                <c:pt idx="1387">
                  <c:v>3.5003220190000004</c:v>
                </c:pt>
                <c:pt idx="1388">
                  <c:v>3.5387591069999997</c:v>
                </c:pt>
                <c:pt idx="1389">
                  <c:v>3.5953071629999998</c:v>
                </c:pt>
                <c:pt idx="1390">
                  <c:v>3.6373492249999999</c:v>
                </c:pt>
                <c:pt idx="1391">
                  <c:v>3.6335069899999999</c:v>
                </c:pt>
                <c:pt idx="1392">
                  <c:v>3.6347872840000002</c:v>
                </c:pt>
                <c:pt idx="1393">
                  <c:v>3.6785867309999998</c:v>
                </c:pt>
                <c:pt idx="1394">
                  <c:v>3.690268788</c:v>
                </c:pt>
                <c:pt idx="1395">
                  <c:v>3.5524992919999998</c:v>
                </c:pt>
                <c:pt idx="1396">
                  <c:v>3.6029148639999997</c:v>
                </c:pt>
                <c:pt idx="1397">
                  <c:v>3.8185545579999998</c:v>
                </c:pt>
                <c:pt idx="1398">
                  <c:v>3.8279829960000002</c:v>
                </c:pt>
                <c:pt idx="1399">
                  <c:v>3.8591263690000002</c:v>
                </c:pt>
                <c:pt idx="1400">
                  <c:v>3.8960094359999999</c:v>
                </c:pt>
                <c:pt idx="1401">
                  <c:v>3.8727458750000001</c:v>
                </c:pt>
                <c:pt idx="1402">
                  <c:v>3.8960094359999999</c:v>
                </c:pt>
                <c:pt idx="1403">
                  <c:v>3.8987554960000002</c:v>
                </c:pt>
                <c:pt idx="1404">
                  <c:v>3.9304746540000002</c:v>
                </c:pt>
                <c:pt idx="1405">
                  <c:v>3.9015034919999998</c:v>
                </c:pt>
                <c:pt idx="1406">
                  <c:v>3.8932653089999998</c:v>
                </c:pt>
                <c:pt idx="1407">
                  <c:v>3.8672923139999997</c:v>
                </c:pt>
                <c:pt idx="1408">
                  <c:v>3.891893971</c:v>
                </c:pt>
                <c:pt idx="1409">
                  <c:v>3.887782853</c:v>
                </c:pt>
                <c:pt idx="1410">
                  <c:v>3.8864134460000002</c:v>
                </c:pt>
                <c:pt idx="1411">
                  <c:v>3.911136741</c:v>
                </c:pt>
                <c:pt idx="1412">
                  <c:v>3.8645684139999998</c:v>
                </c:pt>
                <c:pt idx="1413">
                  <c:v>3.8347318449999999</c:v>
                </c:pt>
                <c:pt idx="1414">
                  <c:v>3.8482652580000001</c:v>
                </c:pt>
                <c:pt idx="1415">
                  <c:v>3.8401394899999999</c:v>
                </c:pt>
                <c:pt idx="1416">
                  <c:v>3.8591263690000002</c:v>
                </c:pt>
                <c:pt idx="1417">
                  <c:v>3.8523345880000002</c:v>
                </c:pt>
                <c:pt idx="1418">
                  <c:v>3.8455547600000002</c:v>
                </c:pt>
                <c:pt idx="1419">
                  <c:v>3.8279829960000002</c:v>
                </c:pt>
                <c:pt idx="1420">
                  <c:v>3.9097591080000003</c:v>
                </c:pt>
                <c:pt idx="1421">
                  <c:v>3.933245007</c:v>
                </c:pt>
                <c:pt idx="1422">
                  <c:v>3.8131773090000003</c:v>
                </c:pt>
                <c:pt idx="1423">
                  <c:v>3.7837375069999997</c:v>
                </c:pt>
                <c:pt idx="1424">
                  <c:v>3.7518805229999996</c:v>
                </c:pt>
                <c:pt idx="1425">
                  <c:v>3.6759957450000003</c:v>
                </c:pt>
                <c:pt idx="1426">
                  <c:v>3.647615059</c:v>
                </c:pt>
                <c:pt idx="1427">
                  <c:v>3.6092669110000002</c:v>
                </c:pt>
                <c:pt idx="1428">
                  <c:v>3.6373492249999999</c:v>
                </c:pt>
                <c:pt idx="1429">
                  <c:v>3.7059025929999998</c:v>
                </c:pt>
                <c:pt idx="1430">
                  <c:v>3.3684569400000002</c:v>
                </c:pt>
                <c:pt idx="1431">
                  <c:v>3.313141619</c:v>
                </c:pt>
                <c:pt idx="1432">
                  <c:v>3.4078463069999998</c:v>
                </c:pt>
                <c:pt idx="1433">
                  <c:v>3.4781955889999998</c:v>
                </c:pt>
                <c:pt idx="1434">
                  <c:v>3.2679319169999999</c:v>
                </c:pt>
                <c:pt idx="1435">
                  <c:v>3.284089619</c:v>
                </c:pt>
                <c:pt idx="1436">
                  <c:v>3.4379930939999999</c:v>
                </c:pt>
                <c:pt idx="1437">
                  <c:v>3.070379092</c:v>
                </c:pt>
                <c:pt idx="1438">
                  <c:v>3.1337619279999998</c:v>
                </c:pt>
                <c:pt idx="1439">
                  <c:v>3.1860823740000002</c:v>
                </c:pt>
                <c:pt idx="1440">
                  <c:v>3.2633300490000003</c:v>
                </c:pt>
                <c:pt idx="1441">
                  <c:v>3.2644799079999998</c:v>
                </c:pt>
                <c:pt idx="1442">
                  <c:v>3.270235284</c:v>
                </c:pt>
                <c:pt idx="1443">
                  <c:v>3.3038171250000001</c:v>
                </c:pt>
                <c:pt idx="1444">
                  <c:v>3.2852467929999998</c:v>
                </c:pt>
                <c:pt idx="1445">
                  <c:v>3.2875623639999998</c:v>
                </c:pt>
                <c:pt idx="1446">
                  <c:v>3.3994526780000003</c:v>
                </c:pt>
                <c:pt idx="1447">
                  <c:v>3.531286873</c:v>
                </c:pt>
                <c:pt idx="1448">
                  <c:v>3.3295228520000002</c:v>
                </c:pt>
                <c:pt idx="1449">
                  <c:v>3.4174644060000001</c:v>
                </c:pt>
                <c:pt idx="1450">
                  <c:v>3.5176287319999999</c:v>
                </c:pt>
                <c:pt idx="1451">
                  <c:v>3.3166450850000002</c:v>
                </c:pt>
                <c:pt idx="1452">
                  <c:v>3.322492429</c:v>
                </c:pt>
                <c:pt idx="1453">
                  <c:v>3.4138544419999999</c:v>
                </c:pt>
                <c:pt idx="1454">
                  <c:v>3.516389706</c:v>
                </c:pt>
                <c:pt idx="1455">
                  <c:v>3.513912962</c:v>
                </c:pt>
                <c:pt idx="1456">
                  <c:v>3.5788788730000003</c:v>
                </c:pt>
                <c:pt idx="1457">
                  <c:v>3.580139918</c:v>
                </c:pt>
                <c:pt idx="1458">
                  <c:v>3.6283903230000001</c:v>
                </c:pt>
                <c:pt idx="1459">
                  <c:v>3.6889689520000002</c:v>
                </c:pt>
                <c:pt idx="1460">
                  <c:v>3.687669573</c:v>
                </c:pt>
                <c:pt idx="1461">
                  <c:v>3.7242257620000001</c:v>
                </c:pt>
                <c:pt idx="1462">
                  <c:v>3.7307916839999997</c:v>
                </c:pt>
                <c:pt idx="1463">
                  <c:v>3.7571713329999996</c:v>
                </c:pt>
                <c:pt idx="1464">
                  <c:v>3.7400034260000004</c:v>
                </c:pt>
                <c:pt idx="1465">
                  <c:v>3.726850743</c:v>
                </c:pt>
                <c:pt idx="1466">
                  <c:v>3.7465971639999998</c:v>
                </c:pt>
                <c:pt idx="1467">
                  <c:v>3.7837375069999997</c:v>
                </c:pt>
                <c:pt idx="1468">
                  <c:v>3.8158649860000002</c:v>
                </c:pt>
                <c:pt idx="1469">
                  <c:v>3.8078076319999998</c:v>
                </c:pt>
                <c:pt idx="1470">
                  <c:v>3.7757479910000002</c:v>
                </c:pt>
                <c:pt idx="1471">
                  <c:v>3.7984288859999999</c:v>
                </c:pt>
                <c:pt idx="1472">
                  <c:v>3.8024455170000002</c:v>
                </c:pt>
                <c:pt idx="1473">
                  <c:v>3.8078076319999998</c:v>
                </c:pt>
                <c:pt idx="1474">
                  <c:v>3.8374347149999997</c:v>
                </c:pt>
                <c:pt idx="1475">
                  <c:v>3.8293318150000002</c:v>
                </c:pt>
                <c:pt idx="1476">
                  <c:v>3.8536919870000004</c:v>
                </c:pt>
                <c:pt idx="1477">
                  <c:v>3.8618464330000002</c:v>
                </c:pt>
                <c:pt idx="1478">
                  <c:v>3.8550498649999998</c:v>
                </c:pt>
                <c:pt idx="1479">
                  <c:v>3.8591263690000002</c:v>
                </c:pt>
                <c:pt idx="1480">
                  <c:v>3.844200227</c:v>
                </c:pt>
                <c:pt idx="1481">
                  <c:v>3.8536919870000004</c:v>
                </c:pt>
                <c:pt idx="1482">
                  <c:v>3.8823081180000001</c:v>
                </c:pt>
                <c:pt idx="1483">
                  <c:v>3.868654984</c:v>
                </c:pt>
                <c:pt idx="1484">
                  <c:v>3.8946371310000001</c:v>
                </c:pt>
                <c:pt idx="1485">
                  <c:v>3.8618464330000002</c:v>
                </c:pt>
                <c:pt idx="1486">
                  <c:v>3.8672923139999997</c:v>
                </c:pt>
                <c:pt idx="1487">
                  <c:v>3.879573642</c:v>
                </c:pt>
                <c:pt idx="1488">
                  <c:v>3.8960094359999999</c:v>
                </c:pt>
                <c:pt idx="1489">
                  <c:v>3.9235573049999997</c:v>
                </c:pt>
                <c:pt idx="1490">
                  <c:v>3.868654984</c:v>
                </c:pt>
                <c:pt idx="1491">
                  <c:v>3.879573642</c:v>
                </c:pt>
                <c:pt idx="1492">
                  <c:v>3.8946371310000001</c:v>
                </c:pt>
                <c:pt idx="1493">
                  <c:v>3.8946371310000001</c:v>
                </c:pt>
                <c:pt idx="1494">
                  <c:v>3.8577670560000001</c:v>
                </c:pt>
                <c:pt idx="1495">
                  <c:v>3.8987554960000002</c:v>
                </c:pt>
                <c:pt idx="1496">
                  <c:v>3.8482652580000001</c:v>
                </c:pt>
                <c:pt idx="1497">
                  <c:v>3.8864134460000002</c:v>
                </c:pt>
                <c:pt idx="1498">
                  <c:v>3.8455547600000002</c:v>
                </c:pt>
                <c:pt idx="1499">
                  <c:v>3.82393939</c:v>
                </c:pt>
                <c:pt idx="1500">
                  <c:v>3.8306811089999999</c:v>
                </c:pt>
                <c:pt idx="1501">
                  <c:v>3.8604861619999999</c:v>
                </c:pt>
                <c:pt idx="1502">
                  <c:v>3.8078076319999998</c:v>
                </c:pt>
                <c:pt idx="1503">
                  <c:v>3.8401394899999999</c:v>
                </c:pt>
                <c:pt idx="1504">
                  <c:v>3.844200227</c:v>
                </c:pt>
                <c:pt idx="1505">
                  <c:v>3.8064663949999997</c:v>
                </c:pt>
                <c:pt idx="1506">
                  <c:v>3.8293318150000002</c:v>
                </c:pt>
                <c:pt idx="1507">
                  <c:v>3.8131773090000003</c:v>
                </c:pt>
                <c:pt idx="1508">
                  <c:v>3.7957534900000001</c:v>
                </c:pt>
                <c:pt idx="1509">
                  <c:v>3.7730885700000001</c:v>
                </c:pt>
                <c:pt idx="1510">
                  <c:v>3.7824047479999998</c:v>
                </c:pt>
                <c:pt idx="1511">
                  <c:v>3.7797406380000003</c:v>
                </c:pt>
                <c:pt idx="1512">
                  <c:v>3.797090952</c:v>
                </c:pt>
                <c:pt idx="1513">
                  <c:v>3.763795338</c:v>
                </c:pt>
                <c:pt idx="1514">
                  <c:v>3.7426395269999997</c:v>
                </c:pt>
                <c:pt idx="1515">
                  <c:v>3.7163619079999997</c:v>
                </c:pt>
                <c:pt idx="1516">
                  <c:v>3.76512154</c:v>
                </c:pt>
                <c:pt idx="1517">
                  <c:v>3.7558479309999999</c:v>
                </c:pt>
                <c:pt idx="1518">
                  <c:v>3.722913965</c:v>
                </c:pt>
                <c:pt idx="1519">
                  <c:v>3.7347367920000001</c:v>
                </c:pt>
                <c:pt idx="1520">
                  <c:v>3.682476635</c:v>
                </c:pt>
                <c:pt idx="1521">
                  <c:v>3.6928698340000001</c:v>
                </c:pt>
                <c:pt idx="1522">
                  <c:v>3.6669416560000001</c:v>
                </c:pt>
                <c:pt idx="1523">
                  <c:v>3.6993804740000003</c:v>
                </c:pt>
                <c:pt idx="1524">
                  <c:v>3.6721126869999998</c:v>
                </c:pt>
                <c:pt idx="1525">
                  <c:v>3.6669416560000001</c:v>
                </c:pt>
                <c:pt idx="1526">
                  <c:v>3.6656500360000002</c:v>
                </c:pt>
                <c:pt idx="1527">
                  <c:v>3.6411955219999999</c:v>
                </c:pt>
                <c:pt idx="1528">
                  <c:v>3.6399129710000002</c:v>
                </c:pt>
                <c:pt idx="1529">
                  <c:v>3.5978412770000001</c:v>
                </c:pt>
                <c:pt idx="1530">
                  <c:v>3.6105386629999998</c:v>
                </c:pt>
                <c:pt idx="1531">
                  <c:v>3.6181785949999998</c:v>
                </c:pt>
                <c:pt idx="1532">
                  <c:v>3.6335069899999999</c:v>
                </c:pt>
                <c:pt idx="1533">
                  <c:v>3.5915093379999998</c:v>
                </c:pt>
                <c:pt idx="1534">
                  <c:v>3.5953071629999998</c:v>
                </c:pt>
                <c:pt idx="1535">
                  <c:v>3.572580307</c:v>
                </c:pt>
                <c:pt idx="1536">
                  <c:v>3.6347872840000002</c:v>
                </c:pt>
                <c:pt idx="1537">
                  <c:v>3.586451812</c:v>
                </c:pt>
                <c:pt idx="1538">
                  <c:v>3.535021016</c:v>
                </c:pt>
                <c:pt idx="1539">
                  <c:v>3.5625256510000001</c:v>
                </c:pt>
                <c:pt idx="1540">
                  <c:v>3.531286873</c:v>
                </c:pt>
                <c:pt idx="1541">
                  <c:v>3.577618272</c:v>
                </c:pt>
                <c:pt idx="1542">
                  <c:v>3.558762454</c:v>
                </c:pt>
                <c:pt idx="1543">
                  <c:v>3.5300430359999999</c:v>
                </c:pt>
                <c:pt idx="1544">
                  <c:v>3.528799636</c:v>
                </c:pt>
                <c:pt idx="1545">
                  <c:v>3.5462471519999998</c:v>
                </c:pt>
                <c:pt idx="1546">
                  <c:v>3.531286873</c:v>
                </c:pt>
                <c:pt idx="1547">
                  <c:v>3.532531149</c:v>
                </c:pt>
                <c:pt idx="1548">
                  <c:v>3.5064931919999998</c:v>
                </c:pt>
                <c:pt idx="1549">
                  <c:v>3.5263141510000002</c:v>
                </c:pt>
                <c:pt idx="1550">
                  <c:v>3.5300430359999999</c:v>
                </c:pt>
                <c:pt idx="1551">
                  <c:v>3.5151511160000002</c:v>
                </c:pt>
                <c:pt idx="1552">
                  <c:v>3.5524992919999998</c:v>
                </c:pt>
                <c:pt idx="1553">
                  <c:v>3.5052580870000001</c:v>
                </c:pt>
                <c:pt idx="1554">
                  <c:v>3.5064931919999998</c:v>
                </c:pt>
                <c:pt idx="1555">
                  <c:v>3.4757457469999999</c:v>
                </c:pt>
                <c:pt idx="1556">
                  <c:v>3.5003220190000004</c:v>
                </c:pt>
                <c:pt idx="1557">
                  <c:v>3.501555384</c:v>
                </c:pt>
                <c:pt idx="1558">
                  <c:v>3.5176287319999999</c:v>
                </c:pt>
                <c:pt idx="1559">
                  <c:v>3.4867836430000003</c:v>
                </c:pt>
                <c:pt idx="1560">
                  <c:v>3.4904707259999999</c:v>
                </c:pt>
                <c:pt idx="1561">
                  <c:v>3.5250720649999998</c:v>
                </c:pt>
                <c:pt idx="1562">
                  <c:v>3.485555481</c:v>
                </c:pt>
                <c:pt idx="1563">
                  <c:v>3.4880122379999996</c:v>
                </c:pt>
                <c:pt idx="1564">
                  <c:v>3.4696286879999998</c:v>
                </c:pt>
                <c:pt idx="1565">
                  <c:v>3.4732976300000002</c:v>
                </c:pt>
                <c:pt idx="1566">
                  <c:v>3.4953929019999999</c:v>
                </c:pt>
                <c:pt idx="1567">
                  <c:v>3.4623024260000004</c:v>
                </c:pt>
                <c:pt idx="1568">
                  <c:v>3.4684065679999998</c:v>
                </c:pt>
                <c:pt idx="1569">
                  <c:v>3.484327752</c:v>
                </c:pt>
                <c:pt idx="1570">
                  <c:v>3.532531149</c:v>
                </c:pt>
                <c:pt idx="1571">
                  <c:v>3.5225892060000001</c:v>
                </c:pt>
                <c:pt idx="1572">
                  <c:v>3.5625256510000001</c:v>
                </c:pt>
                <c:pt idx="1573">
                  <c:v>3.558762454</c:v>
                </c:pt>
                <c:pt idx="1574">
                  <c:v>3.6016457970000002</c:v>
                </c:pt>
                <c:pt idx="1575">
                  <c:v>3.372018899</c:v>
                </c:pt>
                <c:pt idx="1576">
                  <c:v>3.4307336319999999</c:v>
                </c:pt>
                <c:pt idx="1577">
                  <c:v>3.3815358809999996</c:v>
                </c:pt>
                <c:pt idx="1578">
                  <c:v>3.3507035049999998</c:v>
                </c:pt>
                <c:pt idx="1579">
                  <c:v>3.331869631</c:v>
                </c:pt>
                <c:pt idx="1580">
                  <c:v>3.306145785</c:v>
                </c:pt>
                <c:pt idx="1581">
                  <c:v>3.3166450850000002</c:v>
                </c:pt>
                <c:pt idx="1582">
                  <c:v>3.2956797230000001</c:v>
                </c:pt>
                <c:pt idx="1583">
                  <c:v>3.2771551300000001</c:v>
                </c:pt>
                <c:pt idx="1584">
                  <c:v>3.2656301720000003</c:v>
                </c:pt>
                <c:pt idx="1585">
                  <c:v>3.2392763479999998</c:v>
                </c:pt>
                <c:pt idx="1586">
                  <c:v>3.252999526</c:v>
                </c:pt>
                <c:pt idx="1587">
                  <c:v>3.2507082989999998</c:v>
                </c:pt>
                <c:pt idx="1588">
                  <c:v>3.2507082989999998</c:v>
                </c:pt>
                <c:pt idx="1589">
                  <c:v>3.230159741</c:v>
                </c:pt>
                <c:pt idx="1590">
                  <c:v>3.234714833</c:v>
                </c:pt>
                <c:pt idx="1591">
                  <c:v>3.223339127</c:v>
                </c:pt>
                <c:pt idx="1592">
                  <c:v>3.2097410749999997</c:v>
                </c:pt>
                <c:pt idx="1593">
                  <c:v>3.2153999450000001</c:v>
                </c:pt>
                <c:pt idx="1594">
                  <c:v>3.1939491680000001</c:v>
                </c:pt>
                <c:pt idx="1595">
                  <c:v>3.217666285</c:v>
                </c:pt>
                <c:pt idx="1596">
                  <c:v>3.7717595620000002</c:v>
                </c:pt>
                <c:pt idx="1597">
                  <c:v>3.551247982</c:v>
                </c:pt>
                <c:pt idx="1598">
                  <c:v>3.0188949439999999</c:v>
                </c:pt>
                <c:pt idx="1599">
                  <c:v>3.0660554160000002</c:v>
                </c:pt>
                <c:pt idx="1600">
                  <c:v>3.1849601290000003</c:v>
                </c:pt>
                <c:pt idx="1601">
                  <c:v>3.3038171250000001</c:v>
                </c:pt>
                <c:pt idx="1602">
                  <c:v>3.373207055</c:v>
                </c:pt>
                <c:pt idx="1603">
                  <c:v>3.4574268470000002</c:v>
                </c:pt>
                <c:pt idx="1604">
                  <c:v>3.4867836430000003</c:v>
                </c:pt>
                <c:pt idx="1605">
                  <c:v>3.447696278</c:v>
                </c:pt>
                <c:pt idx="1606">
                  <c:v>3.5188681960000001</c:v>
                </c:pt>
                <c:pt idx="1607">
                  <c:v>3.4174644060000001</c:v>
                </c:pt>
                <c:pt idx="1608">
                  <c:v>3.3530652129999998</c:v>
                </c:pt>
                <c:pt idx="1609">
                  <c:v>3.3260057830000003</c:v>
                </c:pt>
                <c:pt idx="1610">
                  <c:v>3.1503659150000001</c:v>
                </c:pt>
                <c:pt idx="1611">
                  <c:v>3.041312171</c:v>
                </c:pt>
                <c:pt idx="1612">
                  <c:v>2.8949495519999999</c:v>
                </c:pt>
                <c:pt idx="1613">
                  <c:v>2.7362829230000001</c:v>
                </c:pt>
                <c:pt idx="1614">
                  <c:v>2.4897572169999997</c:v>
                </c:pt>
                <c:pt idx="1615">
                  <c:v>2.3850143699999999</c:v>
                </c:pt>
                <c:pt idx="1616">
                  <c:v>2.2079233889999998</c:v>
                </c:pt>
                <c:pt idx="1617">
                  <c:v>2.0869113449999999</c:v>
                </c:pt>
                <c:pt idx="1618">
                  <c:v>2.0239184059999999</c:v>
                </c:pt>
                <c:pt idx="1619">
                  <c:v>2.0175114120000002</c:v>
                </c:pt>
                <c:pt idx="1620">
                  <c:v>1.9864790989999999</c:v>
                </c:pt>
                <c:pt idx="1621">
                  <c:v>1.940139689</c:v>
                </c:pt>
                <c:pt idx="1622">
                  <c:v>2.1329957989999997</c:v>
                </c:pt>
                <c:pt idx="1623">
                  <c:v>2.3260979579999996</c:v>
                </c:pt>
                <c:pt idx="1624">
                  <c:v>2.112058776</c:v>
                </c:pt>
                <c:pt idx="1625">
                  <c:v>2.0606109339999996</c:v>
                </c:pt>
                <c:pt idx="1626">
                  <c:v>2.1625044010000001</c:v>
                </c:pt>
                <c:pt idx="1627">
                  <c:v>2.1602200870000003</c:v>
                </c:pt>
                <c:pt idx="1628">
                  <c:v>2.1762611039999999</c:v>
                </c:pt>
                <c:pt idx="1629">
                  <c:v>2.193193752</c:v>
                </c:pt>
                <c:pt idx="1630">
                  <c:v>2.1862508939999996</c:v>
                </c:pt>
                <c:pt idx="1631">
                  <c:v>2.135251325</c:v>
                </c:pt>
                <c:pt idx="1632">
                  <c:v>2.141277729</c:v>
                </c:pt>
                <c:pt idx="1633">
                  <c:v>2.1367563340000002</c:v>
                </c:pt>
                <c:pt idx="1634">
                  <c:v>2.1210065030000003</c:v>
                </c:pt>
                <c:pt idx="1635">
                  <c:v>2.0104163150000001</c:v>
                </c:pt>
                <c:pt idx="1636">
                  <c:v>1.6504637869999998</c:v>
                </c:pt>
                <c:pt idx="1637">
                  <c:v>2.0737194450000001</c:v>
                </c:pt>
                <c:pt idx="1638">
                  <c:v>2.218058519</c:v>
                </c:pt>
                <c:pt idx="1639">
                  <c:v>2.3138382710000003</c:v>
                </c:pt>
                <c:pt idx="1640">
                  <c:v>2.4265430459999999</c:v>
                </c:pt>
                <c:pt idx="1641">
                  <c:v>2.4471466719999997</c:v>
                </c:pt>
                <c:pt idx="1642">
                  <c:v>2.5091290580000001</c:v>
                </c:pt>
                <c:pt idx="1643">
                  <c:v>2.5188714270000001</c:v>
                </c:pt>
                <c:pt idx="1644">
                  <c:v>2.5188714270000001</c:v>
                </c:pt>
                <c:pt idx="1645">
                  <c:v>2.5197589710000003</c:v>
                </c:pt>
                <c:pt idx="1646">
                  <c:v>2.5681536289999998</c:v>
                </c:pt>
                <c:pt idx="1647">
                  <c:v>2.564537182</c:v>
                </c:pt>
                <c:pt idx="1648">
                  <c:v>2.5717751760000001</c:v>
                </c:pt>
                <c:pt idx="1649">
                  <c:v>2.6174777580000002</c:v>
                </c:pt>
                <c:pt idx="1650">
                  <c:v>2.6527541339999998</c:v>
                </c:pt>
                <c:pt idx="1651">
                  <c:v>2.6174777580000002</c:v>
                </c:pt>
                <c:pt idx="1652">
                  <c:v>2.6230163640000002</c:v>
                </c:pt>
                <c:pt idx="1653">
                  <c:v>2.6230163640000002</c:v>
                </c:pt>
                <c:pt idx="1654">
                  <c:v>2.6267152769999997</c:v>
                </c:pt>
                <c:pt idx="1655">
                  <c:v>2.6257900599999999</c:v>
                </c:pt>
                <c:pt idx="1656">
                  <c:v>2.6546238990000002</c:v>
                </c:pt>
                <c:pt idx="1657">
                  <c:v>2.6230163640000002</c:v>
                </c:pt>
                <c:pt idx="1658">
                  <c:v>2.6630541659999998</c:v>
                </c:pt>
                <c:pt idx="1659">
                  <c:v>2.6799951000000002</c:v>
                </c:pt>
                <c:pt idx="1660">
                  <c:v>2.6527541339999998</c:v>
                </c:pt>
                <c:pt idx="1661">
                  <c:v>2.6267152769999997</c:v>
                </c:pt>
                <c:pt idx="1662">
                  <c:v>2.6724525319999999</c:v>
                </c:pt>
                <c:pt idx="1663">
                  <c:v>2.6922972029999999</c:v>
                </c:pt>
                <c:pt idx="1664">
                  <c:v>2.761461546</c:v>
                </c:pt>
                <c:pt idx="1665">
                  <c:v>2.7488434059999998</c:v>
                </c:pt>
                <c:pt idx="1666">
                  <c:v>2.735319112</c:v>
                </c:pt>
                <c:pt idx="1667">
                  <c:v>2.7411070710000001</c:v>
                </c:pt>
                <c:pt idx="1668">
                  <c:v>2.7420729210000001</c:v>
                </c:pt>
                <c:pt idx="1669">
                  <c:v>2.7256996600000001</c:v>
                </c:pt>
                <c:pt idx="1670">
                  <c:v>2.7027507719999999</c:v>
                </c:pt>
                <c:pt idx="1671">
                  <c:v>2.7189861789999998</c:v>
                </c:pt>
                <c:pt idx="1672">
                  <c:v>2.853435105</c:v>
                </c:pt>
                <c:pt idx="1673">
                  <c:v>2.808555433</c:v>
                </c:pt>
                <c:pt idx="1674">
                  <c:v>2.8234363389999997</c:v>
                </c:pt>
                <c:pt idx="1675">
                  <c:v>2.8514253090000001</c:v>
                </c:pt>
                <c:pt idx="1676">
                  <c:v>2.864514335</c:v>
                </c:pt>
                <c:pt idx="1677">
                  <c:v>2.8949495519999999</c:v>
                </c:pt>
                <c:pt idx="1678">
                  <c:v>2.902097506</c:v>
                </c:pt>
                <c:pt idx="1679">
                  <c:v>2.898010803</c:v>
                </c:pt>
                <c:pt idx="1680">
                  <c:v>2.8878192029999998</c:v>
                </c:pt>
                <c:pt idx="1681">
                  <c:v>3.1019086219999998</c:v>
                </c:pt>
                <c:pt idx="1682">
                  <c:v>2.8736111489999998</c:v>
                </c:pt>
                <c:pt idx="1683">
                  <c:v>2.7333925100000003</c:v>
                </c:pt>
                <c:pt idx="1684">
                  <c:v>2.5908722530000001</c:v>
                </c:pt>
                <c:pt idx="1685">
                  <c:v>2.566344768</c:v>
                </c:pt>
                <c:pt idx="1686">
                  <c:v>2.5331097119999999</c:v>
                </c:pt>
                <c:pt idx="1687">
                  <c:v>2.5003050610000002</c:v>
                </c:pt>
                <c:pt idx="1688">
                  <c:v>2.4342489980000002</c:v>
                </c:pt>
                <c:pt idx="1689">
                  <c:v>2.4342489980000002</c:v>
                </c:pt>
                <c:pt idx="1690">
                  <c:v>2.367434652</c:v>
                </c:pt>
                <c:pt idx="1691">
                  <c:v>2.427398057</c:v>
                </c:pt>
                <c:pt idx="1692">
                  <c:v>2.4325344530000002</c:v>
                </c:pt>
                <c:pt idx="1693">
                  <c:v>2.4411192759999998</c:v>
                </c:pt>
                <c:pt idx="1694">
                  <c:v>2.3892192209999998</c:v>
                </c:pt>
                <c:pt idx="1695">
                  <c:v>2.374116356</c:v>
                </c:pt>
                <c:pt idx="1696">
                  <c:v>2.400186562</c:v>
                </c:pt>
                <c:pt idx="1697">
                  <c:v>3.1637124239999999</c:v>
                </c:pt>
                <c:pt idx="1698">
                  <c:v>3.4867836430000003</c:v>
                </c:pt>
                <c:pt idx="1699">
                  <c:v>3.2968409809999999</c:v>
                </c:pt>
                <c:pt idx="1700">
                  <c:v>3.0008687429999998</c:v>
                </c:pt>
                <c:pt idx="1701">
                  <c:v>3.0061593649999998</c:v>
                </c:pt>
                <c:pt idx="1702">
                  <c:v>3.0146437669999999</c:v>
                </c:pt>
                <c:pt idx="1703">
                  <c:v>3.029549131</c:v>
                </c:pt>
                <c:pt idx="1704">
                  <c:v>2.9976988410000001</c:v>
                </c:pt>
                <c:pt idx="1705">
                  <c:v>2.98084916</c:v>
                </c:pt>
                <c:pt idx="1706">
                  <c:v>2.9226176320000001</c:v>
                </c:pt>
                <c:pt idx="1707">
                  <c:v>2.9277702940000001</c:v>
                </c:pt>
                <c:pt idx="1708">
                  <c:v>2.8929105150000001</c:v>
                </c:pt>
                <c:pt idx="1709">
                  <c:v>2.8736111489999998</c:v>
                </c:pt>
                <c:pt idx="1710">
                  <c:v>2.8294107550000001</c:v>
                </c:pt>
                <c:pt idx="1711">
                  <c:v>2.8334007200000002</c:v>
                </c:pt>
                <c:pt idx="1712">
                  <c:v>2.7829474140000001</c:v>
                </c:pt>
                <c:pt idx="1713">
                  <c:v>2.7760929289999998</c:v>
                </c:pt>
                <c:pt idx="1714">
                  <c:v>2.750780899</c:v>
                </c:pt>
                <c:pt idx="1715">
                  <c:v>2.7094241659999998</c:v>
                </c:pt>
                <c:pt idx="1716">
                  <c:v>2.751750157</c:v>
                </c:pt>
                <c:pt idx="1717">
                  <c:v>2.729543375</c:v>
                </c:pt>
                <c:pt idx="1718">
                  <c:v>2.7113338740000001</c:v>
                </c:pt>
                <c:pt idx="1719">
                  <c:v>2.7343556410000001</c:v>
                </c:pt>
                <c:pt idx="1720">
                  <c:v>2.7180284609999998</c:v>
                </c:pt>
                <c:pt idx="1721">
                  <c:v>2.765355692</c:v>
                </c:pt>
                <c:pt idx="1722">
                  <c:v>2.7702310959999998</c:v>
                </c:pt>
                <c:pt idx="1723">
                  <c:v>2.775115097</c:v>
                </c:pt>
                <c:pt idx="1724">
                  <c:v>2.7643816409999999</c:v>
                </c:pt>
                <c:pt idx="1725">
                  <c:v>2.789818822</c:v>
                </c:pt>
                <c:pt idx="1726">
                  <c:v>2.7411070710000001</c:v>
                </c:pt>
                <c:pt idx="1727">
                  <c:v>2.7957221030000001</c:v>
                </c:pt>
                <c:pt idx="1728">
                  <c:v>2.7937529559999996</c:v>
                </c:pt>
                <c:pt idx="1729">
                  <c:v>2.7809872639999997</c:v>
                </c:pt>
                <c:pt idx="1730">
                  <c:v>2.773160464</c:v>
                </c:pt>
                <c:pt idx="1731">
                  <c:v>2.8095450479999999</c:v>
                </c:pt>
                <c:pt idx="1732">
                  <c:v>2.8224418300000003</c:v>
                </c:pt>
                <c:pt idx="1733">
                  <c:v>3.140392995</c:v>
                </c:pt>
                <c:pt idx="1734">
                  <c:v>3.223339127</c:v>
                </c:pt>
                <c:pt idx="1735">
                  <c:v>3.07362585</c:v>
                </c:pt>
                <c:pt idx="1736">
                  <c:v>2.7151573309999999</c:v>
                </c:pt>
                <c:pt idx="1737">
                  <c:v>2.5735878640000003</c:v>
                </c:pt>
                <c:pt idx="1738">
                  <c:v>2.3732801129999999</c:v>
                </c:pt>
                <c:pt idx="1739">
                  <c:v>2.2878997979999998</c:v>
                </c:pt>
                <c:pt idx="1740">
                  <c:v>2.1031487969999998</c:v>
                </c:pt>
                <c:pt idx="1741">
                  <c:v>2.0526410030000002</c:v>
                </c:pt>
                <c:pt idx="1742">
                  <c:v>2.0274866349999998</c:v>
                </c:pt>
                <c:pt idx="1743">
                  <c:v>1.9573027219999999</c:v>
                </c:pt>
                <c:pt idx="1744">
                  <c:v>1.982983041</c:v>
                </c:pt>
                <c:pt idx="1745">
                  <c:v>1.943560213</c:v>
                </c:pt>
                <c:pt idx="1746">
                  <c:v>1.7375767630000001</c:v>
                </c:pt>
                <c:pt idx="1747">
                  <c:v>1.6119627439999999</c:v>
                </c:pt>
                <c:pt idx="1748">
                  <c:v>1.583259126</c:v>
                </c:pt>
                <c:pt idx="1749">
                  <c:v>1.5854917989999999</c:v>
                </c:pt>
                <c:pt idx="1750">
                  <c:v>1.7241617249999999</c:v>
                </c:pt>
                <c:pt idx="1751">
                  <c:v>1.752947866</c:v>
                </c:pt>
                <c:pt idx="1752">
                  <c:v>2.0898542560000002</c:v>
                </c:pt>
                <c:pt idx="1753">
                  <c:v>2.089118139</c:v>
                </c:pt>
                <c:pt idx="1754">
                  <c:v>2.366600762</c:v>
                </c:pt>
                <c:pt idx="1755">
                  <c:v>2.3866954219999998</c:v>
                </c:pt>
                <c:pt idx="1756">
                  <c:v>2.5340022720000004</c:v>
                </c:pt>
                <c:pt idx="1757">
                  <c:v>2.6027652509999997</c:v>
                </c:pt>
                <c:pt idx="1758">
                  <c:v>2.4653183030000001</c:v>
                </c:pt>
                <c:pt idx="1759">
                  <c:v>2.2967831849999998</c:v>
                </c:pt>
                <c:pt idx="1760">
                  <c:v>2.4766349650000001</c:v>
                </c:pt>
                <c:pt idx="1761">
                  <c:v>2.593611959</c:v>
                </c:pt>
                <c:pt idx="1762">
                  <c:v>2.706562124</c:v>
                </c:pt>
                <c:pt idx="1763">
                  <c:v>2.7624345680000002</c:v>
                </c:pt>
                <c:pt idx="1764">
                  <c:v>2.8655236690000003</c:v>
                </c:pt>
                <c:pt idx="1765">
                  <c:v>2.5881354419999996</c:v>
                </c:pt>
                <c:pt idx="1766">
                  <c:v>2.656494983</c:v>
                </c:pt>
                <c:pt idx="1767">
                  <c:v>2.6110308309999999</c:v>
                </c:pt>
                <c:pt idx="1768">
                  <c:v>2.510013169</c:v>
                </c:pt>
                <c:pt idx="1769">
                  <c:v>2.3203687080000002</c:v>
                </c:pt>
                <c:pt idx="1770">
                  <c:v>1.9906825060000002</c:v>
                </c:pt>
                <c:pt idx="1771">
                  <c:v>1.974617584</c:v>
                </c:pt>
                <c:pt idx="1772">
                  <c:v>2.0061712389999999</c:v>
                </c:pt>
                <c:pt idx="1773">
                  <c:v>2.0540877850000001</c:v>
                </c:pt>
                <c:pt idx="1774">
                  <c:v>2.1061146060000002</c:v>
                </c:pt>
                <c:pt idx="1775">
                  <c:v>2.113547439</c:v>
                </c:pt>
                <c:pt idx="1776">
                  <c:v>2.1602200870000003</c:v>
                </c:pt>
                <c:pt idx="1777">
                  <c:v>2.170900907</c:v>
                </c:pt>
                <c:pt idx="1778">
                  <c:v>2.3130232589999999</c:v>
                </c:pt>
                <c:pt idx="1779">
                  <c:v>2.5420494819999999</c:v>
                </c:pt>
                <c:pt idx="1780">
                  <c:v>2.6000158769999997</c:v>
                </c:pt>
                <c:pt idx="1781">
                  <c:v>2.8154900699999996</c:v>
                </c:pt>
                <c:pt idx="1782">
                  <c:v>3.050970441</c:v>
                </c:pt>
                <c:pt idx="1783">
                  <c:v>3.0975405469999999</c:v>
                </c:pt>
                <c:pt idx="1784">
                  <c:v>3.2131352010000001</c:v>
                </c:pt>
                <c:pt idx="1785">
                  <c:v>3.2199342230000001</c:v>
                </c:pt>
                <c:pt idx="1786">
                  <c:v>3.274846889</c:v>
                </c:pt>
                <c:pt idx="1787">
                  <c:v>3.3073107309999998</c:v>
                </c:pt>
                <c:pt idx="1788">
                  <c:v>3.3330436400000001</c:v>
                </c:pt>
                <c:pt idx="1789">
                  <c:v>3.38391932</c:v>
                </c:pt>
                <c:pt idx="1790">
                  <c:v>3.4331517480000002</c:v>
                </c:pt>
                <c:pt idx="1791">
                  <c:v>3.4880122379999996</c:v>
                </c:pt>
                <c:pt idx="1792">
                  <c:v>3.4953929019999999</c:v>
                </c:pt>
                <c:pt idx="1793">
                  <c:v>3.5612708099999999</c:v>
                </c:pt>
                <c:pt idx="1794">
                  <c:v>3.5927748339999996</c:v>
                </c:pt>
                <c:pt idx="1795">
                  <c:v>3.6335069899999999</c:v>
                </c:pt>
                <c:pt idx="1796">
                  <c:v>3.650186041</c:v>
                </c:pt>
                <c:pt idx="1797">
                  <c:v>3.7465971639999998</c:v>
                </c:pt>
                <c:pt idx="1798">
                  <c:v>3.7386860710000001</c:v>
                </c:pt>
                <c:pt idx="1799">
                  <c:v>3.8172095349999999</c:v>
                </c:pt>
                <c:pt idx="1800">
                  <c:v>3.8591263690000002</c:v>
                </c:pt>
                <c:pt idx="1801">
                  <c:v>3.887782853</c:v>
                </c:pt>
                <c:pt idx="1802">
                  <c:v>3.9457357800000001</c:v>
                </c:pt>
                <c:pt idx="1803">
                  <c:v>3.9652447610000001</c:v>
                </c:pt>
                <c:pt idx="1804">
                  <c:v>3.951299959</c:v>
                </c:pt>
                <c:pt idx="1805">
                  <c:v>4.0031420390000001</c:v>
                </c:pt>
                <c:pt idx="1806">
                  <c:v>4.0158547840000001</c:v>
                </c:pt>
                <c:pt idx="1807">
                  <c:v>4.0003224550000001</c:v>
                </c:pt>
                <c:pt idx="1808">
                  <c:v>4.0144402650000002</c:v>
                </c:pt>
                <c:pt idx="1809">
                  <c:v>4.007375143</c:v>
                </c:pt>
                <c:pt idx="1810">
                  <c:v>4.0286078999999999</c:v>
                </c:pt>
                <c:pt idx="1811">
                  <c:v>4.0215178429999998</c:v>
                </c:pt>
                <c:pt idx="1812">
                  <c:v>4.0130262449999998</c:v>
                </c:pt>
                <c:pt idx="1813">
                  <c:v>4.0357104559999994</c:v>
                </c:pt>
                <c:pt idx="1814">
                  <c:v>4.0428255340000003</c:v>
                </c:pt>
                <c:pt idx="1815">
                  <c:v>3.8199000550000002</c:v>
                </c:pt>
                <c:pt idx="1816">
                  <c:v>3.9180321920000001</c:v>
                </c:pt>
                <c:pt idx="1817">
                  <c:v>3.911136741</c:v>
                </c:pt>
                <c:pt idx="1818">
                  <c:v>3.9180321920000001</c:v>
                </c:pt>
                <c:pt idx="1819">
                  <c:v>3.891893971</c:v>
                </c:pt>
                <c:pt idx="1820">
                  <c:v>3.8360830420000003</c:v>
                </c:pt>
                <c:pt idx="1821">
                  <c:v>3.8523345880000002</c:v>
                </c:pt>
                <c:pt idx="1822">
                  <c:v>3.797090952</c:v>
                </c:pt>
                <c:pt idx="1823">
                  <c:v>3.7545249960000002</c:v>
                </c:pt>
                <c:pt idx="1824">
                  <c:v>3.726850743</c:v>
                </c:pt>
                <c:pt idx="1825">
                  <c:v>3.691569082</c:v>
                </c:pt>
                <c:pt idx="1826">
                  <c:v>3.6399129710000002</c:v>
                </c:pt>
                <c:pt idx="1827">
                  <c:v>3.6283903230000001</c:v>
                </c:pt>
                <c:pt idx="1828">
                  <c:v>3.5940407749999999</c:v>
                </c:pt>
                <c:pt idx="1829">
                  <c:v>3.501555384</c:v>
                </c:pt>
                <c:pt idx="1830">
                  <c:v>3.4978565920000002</c:v>
                </c:pt>
                <c:pt idx="1831">
                  <c:v>3.3994526780000003</c:v>
                </c:pt>
                <c:pt idx="1832">
                  <c:v>3.4078463069999998</c:v>
                </c:pt>
                <c:pt idx="1833">
                  <c:v>3.3295228520000002</c:v>
                </c:pt>
                <c:pt idx="1834">
                  <c:v>3.2875623639999998</c:v>
                </c:pt>
                <c:pt idx="1835">
                  <c:v>3.18832805</c:v>
                </c:pt>
                <c:pt idx="1836">
                  <c:v>3.0423838010000002</c:v>
                </c:pt>
                <c:pt idx="1837">
                  <c:v>3.1326581120000001</c:v>
                </c:pt>
                <c:pt idx="1838">
                  <c:v>3.0757922619999998</c:v>
                </c:pt>
                <c:pt idx="1839">
                  <c:v>2.9609631330000004</c:v>
                </c:pt>
                <c:pt idx="1840">
                  <c:v>3.0714609629999998</c:v>
                </c:pt>
                <c:pt idx="1841">
                  <c:v>2.9515897939999998</c:v>
                </c:pt>
                <c:pt idx="1842">
                  <c:v>2.8969900260000001</c:v>
                </c:pt>
                <c:pt idx="1843">
                  <c:v>2.9651386099999999</c:v>
                </c:pt>
                <c:pt idx="1844">
                  <c:v>2.934999286</c:v>
                </c:pt>
                <c:pt idx="1845">
                  <c:v>2.9651386099999999</c:v>
                </c:pt>
                <c:pt idx="1846">
                  <c:v>2.98295018</c:v>
                </c:pt>
                <c:pt idx="1847">
                  <c:v>2.9041430190000002</c:v>
                </c:pt>
                <c:pt idx="1848">
                  <c:v>2.890872914</c:v>
                </c:pt>
                <c:pt idx="1849">
                  <c:v>2.911313673</c:v>
                </c:pt>
                <c:pt idx="1850">
                  <c:v>2.8857851879999998</c:v>
                </c:pt>
                <c:pt idx="1851">
                  <c:v>2.8614884680000001</c:v>
                </c:pt>
                <c:pt idx="1852">
                  <c:v>2.8847687179999997</c:v>
                </c:pt>
                <c:pt idx="1853">
                  <c:v>2.8918915350000001</c:v>
                </c:pt>
                <c:pt idx="1854">
                  <c:v>2.8614884680000001</c:v>
                </c:pt>
                <c:pt idx="1855">
                  <c:v>2.9195303880000001</c:v>
                </c:pt>
                <c:pt idx="1856">
                  <c:v>2.9154191360000001</c:v>
                </c:pt>
                <c:pt idx="1857">
                  <c:v>2.864514335</c:v>
                </c:pt>
                <c:pt idx="1858">
                  <c:v>2.9651386099999999</c:v>
                </c:pt>
                <c:pt idx="1859">
                  <c:v>2.8494169280000001</c:v>
                </c:pt>
                <c:pt idx="1860">
                  <c:v>2.820453863</c:v>
                </c:pt>
                <c:pt idx="1861">
                  <c:v>2.8095450479999999</c:v>
                </c:pt>
                <c:pt idx="1862">
                  <c:v>2.8594729990000003</c:v>
                </c:pt>
                <c:pt idx="1863">
                  <c:v>2.8254264079999998</c:v>
                </c:pt>
                <c:pt idx="1864">
                  <c:v>2.8715871419999996</c:v>
                </c:pt>
                <c:pt idx="1865">
                  <c:v>2.8055886759999997</c:v>
                </c:pt>
                <c:pt idx="1866">
                  <c:v>2.826421968</c:v>
                </c:pt>
                <c:pt idx="1867">
                  <c:v>2.8715871419999996</c:v>
                </c:pt>
                <c:pt idx="1868">
                  <c:v>2.8756365829999999</c:v>
                </c:pt>
                <c:pt idx="1869">
                  <c:v>2.8224418300000003</c:v>
                </c:pt>
                <c:pt idx="1870">
                  <c:v>2.8544405350000002</c:v>
                </c:pt>
                <c:pt idx="1871">
                  <c:v>2.8594729990000003</c:v>
                </c:pt>
                <c:pt idx="1872">
                  <c:v>2.8614884680000001</c:v>
                </c:pt>
                <c:pt idx="1873">
                  <c:v>2.8383960909999999</c:v>
                </c:pt>
                <c:pt idx="1874">
                  <c:v>2.7937529559999996</c:v>
                </c:pt>
                <c:pt idx="1875">
                  <c:v>2.8857851879999998</c:v>
                </c:pt>
                <c:pt idx="1876">
                  <c:v>2.8434002679999999</c:v>
                </c:pt>
                <c:pt idx="1877">
                  <c:v>2.853435105</c:v>
                </c:pt>
                <c:pt idx="1878">
                  <c:v>2.8184672970000002</c:v>
                </c:pt>
                <c:pt idx="1879">
                  <c:v>2.8949495519999999</c:v>
                </c:pt>
                <c:pt idx="1880">
                  <c:v>2.9072139909999999</c:v>
                </c:pt>
                <c:pt idx="1881">
                  <c:v>2.8363968869999998</c:v>
                </c:pt>
                <c:pt idx="1882">
                  <c:v>2.8444021619999997</c:v>
                </c:pt>
                <c:pt idx="1883">
                  <c:v>3.0188949439999999</c:v>
                </c:pt>
                <c:pt idx="1884">
                  <c:v>3.1894514819999999</c:v>
                </c:pt>
                <c:pt idx="1885">
                  <c:v>3.3119746189999999</c:v>
                </c:pt>
                <c:pt idx="1886">
                  <c:v>3.2007075920000001</c:v>
                </c:pt>
                <c:pt idx="1887">
                  <c:v>3.1117593270000001</c:v>
                </c:pt>
                <c:pt idx="1888">
                  <c:v>3.0423838010000002</c:v>
                </c:pt>
                <c:pt idx="1889">
                  <c:v>3.0061593649999998</c:v>
                </c:pt>
                <c:pt idx="1890">
                  <c:v>2.9308662509999999</c:v>
                </c:pt>
                <c:pt idx="1891">
                  <c:v>2.955752054</c:v>
                </c:pt>
                <c:pt idx="1892">
                  <c:v>2.902097506</c:v>
                </c:pt>
                <c:pt idx="1893">
                  <c:v>2.8715871419999996</c:v>
                </c:pt>
                <c:pt idx="1894">
                  <c:v>2.8949495519999999</c:v>
                </c:pt>
                <c:pt idx="1895">
                  <c:v>2.8036125799999998</c:v>
                </c:pt>
                <c:pt idx="1896">
                  <c:v>2.82741788</c:v>
                </c:pt>
                <c:pt idx="1897">
                  <c:v>2.8294107550000001</c:v>
                </c:pt>
                <c:pt idx="1898">
                  <c:v>2.8095450479999999</c:v>
                </c:pt>
                <c:pt idx="1899">
                  <c:v>2.9536701910000001</c:v>
                </c:pt>
                <c:pt idx="1900">
                  <c:v>2.7937529559999996</c:v>
                </c:pt>
                <c:pt idx="1901">
                  <c:v>2.8334007200000002</c:v>
                </c:pt>
                <c:pt idx="1902">
                  <c:v>2.4915120960000001</c:v>
                </c:pt>
                <c:pt idx="1903">
                  <c:v>2.1955129339999999</c:v>
                </c:pt>
                <c:pt idx="1904">
                  <c:v>1.941507176</c:v>
                </c:pt>
                <c:pt idx="1905">
                  <c:v>1.917714712</c:v>
                </c:pt>
                <c:pt idx="1906">
                  <c:v>2.0994474089999997</c:v>
                </c:pt>
                <c:pt idx="1907">
                  <c:v>2.217277245</c:v>
                </c:pt>
                <c:pt idx="1908">
                  <c:v>2.2392573069999999</c:v>
                </c:pt>
                <c:pt idx="1909">
                  <c:v>2.3425453109999999</c:v>
                </c:pt>
                <c:pt idx="1910">
                  <c:v>2.3732801129999999</c:v>
                </c:pt>
                <c:pt idx="1911">
                  <c:v>2.4163063769999997</c:v>
                </c:pt>
                <c:pt idx="1912">
                  <c:v>2.5268705859999998</c:v>
                </c:pt>
                <c:pt idx="1913">
                  <c:v>2.5717751760000001</c:v>
                </c:pt>
                <c:pt idx="1914">
                  <c:v>2.551020802</c:v>
                </c:pt>
                <c:pt idx="1915">
                  <c:v>2.5881354419999996</c:v>
                </c:pt>
                <c:pt idx="1916">
                  <c:v>2.5654408159999997</c:v>
                </c:pt>
                <c:pt idx="1917">
                  <c:v>2.580851403</c:v>
                </c:pt>
                <c:pt idx="1918">
                  <c:v>2.5627308680000001</c:v>
                </c:pt>
                <c:pt idx="1919">
                  <c:v>2.593611959</c:v>
                </c:pt>
                <c:pt idx="1920">
                  <c:v>2.6359853969999998</c:v>
                </c:pt>
                <c:pt idx="1921">
                  <c:v>2.6257900599999999</c:v>
                </c:pt>
                <c:pt idx="1922">
                  <c:v>2.624865169</c:v>
                </c:pt>
                <c:pt idx="1923">
                  <c:v>2.664931191</c:v>
                </c:pt>
                <c:pt idx="1924">
                  <c:v>2.7037031059999999</c:v>
                </c:pt>
                <c:pt idx="1925">
                  <c:v>2.645288233</c:v>
                </c:pt>
                <c:pt idx="1926">
                  <c:v>2.6593040810000002</c:v>
                </c:pt>
                <c:pt idx="1927">
                  <c:v>2.6743361810000001</c:v>
                </c:pt>
                <c:pt idx="1928">
                  <c:v>2.6536888520000002</c:v>
                </c:pt>
                <c:pt idx="1929">
                  <c:v>2.624865169</c:v>
                </c:pt>
                <c:pt idx="1930">
                  <c:v>2.6499519550000001</c:v>
                </c:pt>
                <c:pt idx="1931">
                  <c:v>2.6508856860000001</c:v>
                </c:pt>
                <c:pt idx="1932">
                  <c:v>2.660241107</c:v>
                </c:pt>
                <c:pt idx="1933">
                  <c:v>2.6970438030000001</c:v>
                </c:pt>
                <c:pt idx="1934">
                  <c:v>2.6847200120000001</c:v>
                </c:pt>
                <c:pt idx="1935">
                  <c:v>2.6611784630000002</c:v>
                </c:pt>
                <c:pt idx="1936">
                  <c:v>2.6799951000000002</c:v>
                </c:pt>
                <c:pt idx="1937">
                  <c:v>2.6932458539999997</c:v>
                </c:pt>
                <c:pt idx="1938">
                  <c:v>2.7113338740000001</c:v>
                </c:pt>
                <c:pt idx="1939">
                  <c:v>2.64249394</c:v>
                </c:pt>
                <c:pt idx="1940">
                  <c:v>2.6799951000000002</c:v>
                </c:pt>
                <c:pt idx="1941">
                  <c:v>2.6866123080000004</c:v>
                </c:pt>
                <c:pt idx="1942">
                  <c:v>3.3779638690000002</c:v>
                </c:pt>
                <c:pt idx="1943">
                  <c:v>2.7986784259999999</c:v>
                </c:pt>
                <c:pt idx="1944">
                  <c:v>2.7702310959999998</c:v>
                </c:pt>
                <c:pt idx="1945">
                  <c:v>2.7741376080000002</c:v>
                </c:pt>
                <c:pt idx="1946">
                  <c:v>2.713244929</c:v>
                </c:pt>
                <c:pt idx="1947">
                  <c:v>2.713244929</c:v>
                </c:pt>
                <c:pt idx="1948">
                  <c:v>2.708469816</c:v>
                </c:pt>
                <c:pt idx="1949">
                  <c:v>2.747875171</c:v>
                </c:pt>
                <c:pt idx="1950">
                  <c:v>2.6989447860000002</c:v>
                </c:pt>
                <c:pt idx="1951">
                  <c:v>2.7103788519999998</c:v>
                </c:pt>
                <c:pt idx="1952">
                  <c:v>2.8154900699999996</c:v>
                </c:pt>
                <c:pt idx="1953">
                  <c:v>2.752719758</c:v>
                </c:pt>
                <c:pt idx="1954">
                  <c:v>2.7266600809999999</c:v>
                </c:pt>
                <c:pt idx="1955">
                  <c:v>2.7305051499999999</c:v>
                </c:pt>
                <c:pt idx="1956">
                  <c:v>2.723779833</c:v>
                </c:pt>
                <c:pt idx="1957">
                  <c:v>2.7209026270000001</c:v>
                </c:pt>
                <c:pt idx="1958">
                  <c:v>2.7536896990000002</c:v>
                </c:pt>
                <c:pt idx="1959">
                  <c:v>2.7382115629999997</c:v>
                </c:pt>
                <c:pt idx="1960">
                  <c:v>2.744972513</c:v>
                </c:pt>
                <c:pt idx="1961">
                  <c:v>2.7575728850000001</c:v>
                </c:pt>
                <c:pt idx="1962">
                  <c:v>2.7199442340000002</c:v>
                </c:pt>
                <c:pt idx="1963">
                  <c:v>2.7382115629999997</c:v>
                </c:pt>
                <c:pt idx="1964">
                  <c:v>2.6998957799999999</c:v>
                </c:pt>
                <c:pt idx="1965">
                  <c:v>2.747875171</c:v>
                </c:pt>
                <c:pt idx="1966">
                  <c:v>2.7536896990000002</c:v>
                </c:pt>
                <c:pt idx="1967">
                  <c:v>2.7420729210000001</c:v>
                </c:pt>
                <c:pt idx="1968">
                  <c:v>3.1570321170000004</c:v>
                </c:pt>
                <c:pt idx="1969">
                  <c:v>2.8746236880000002</c:v>
                </c:pt>
                <c:pt idx="1970">
                  <c:v>2.813507</c:v>
                </c:pt>
                <c:pt idx="1971">
                  <c:v>2.813507</c:v>
                </c:pt>
                <c:pt idx="1972">
                  <c:v>2.7440056420000003</c:v>
                </c:pt>
                <c:pt idx="1973">
                  <c:v>2.7741376080000002</c:v>
                </c:pt>
                <c:pt idx="1974">
                  <c:v>2.7947373560000002</c:v>
                </c:pt>
                <c:pt idx="1975">
                  <c:v>2.7692553280000003</c:v>
                </c:pt>
                <c:pt idx="1976">
                  <c:v>2.7927689030000002</c:v>
                </c:pt>
                <c:pt idx="1977">
                  <c:v>2.7643816409999999</c:v>
                </c:pt>
                <c:pt idx="1978">
                  <c:v>2.750780899</c:v>
                </c:pt>
                <c:pt idx="1979">
                  <c:v>2.7469072780000001</c:v>
                </c:pt>
                <c:pt idx="1980">
                  <c:v>2.752719758</c:v>
                </c:pt>
                <c:pt idx="1981">
                  <c:v>2.7362829230000001</c:v>
                </c:pt>
                <c:pt idx="1982">
                  <c:v>2.773160464</c:v>
                </c:pt>
                <c:pt idx="1983">
                  <c:v>2.7180284609999998</c:v>
                </c:pt>
                <c:pt idx="1984">
                  <c:v>2.6960938139999997</c:v>
                </c:pt>
                <c:pt idx="1985">
                  <c:v>2.7430391109999999</c:v>
                </c:pt>
                <c:pt idx="1986">
                  <c:v>2.8413975389999999</c:v>
                </c:pt>
                <c:pt idx="1987">
                  <c:v>2.7498119820000002</c:v>
                </c:pt>
                <c:pt idx="1988">
                  <c:v>2.735319112</c:v>
                </c:pt>
                <c:pt idx="1989">
                  <c:v>2.7624345680000002</c:v>
                </c:pt>
                <c:pt idx="1990">
                  <c:v>2.735319112</c:v>
                </c:pt>
                <c:pt idx="1991">
                  <c:v>2.723779833</c:v>
                </c:pt>
                <c:pt idx="1992">
                  <c:v>2.7829474140000001</c:v>
                </c:pt>
                <c:pt idx="1993">
                  <c:v>2.7682799039999999</c:v>
                </c:pt>
                <c:pt idx="1994">
                  <c:v>2.7819671659999998</c:v>
                </c:pt>
                <c:pt idx="1995">
                  <c:v>2.7430391109999999</c:v>
                </c:pt>
                <c:pt idx="1996">
                  <c:v>2.7996645619999998</c:v>
                </c:pt>
                <c:pt idx="1997">
                  <c:v>2.7556306080000001</c:v>
                </c:pt>
                <c:pt idx="1998">
                  <c:v>2.8016378749999999</c:v>
                </c:pt>
                <c:pt idx="1999">
                  <c:v>2.800651045</c:v>
                </c:pt>
                <c:pt idx="2000">
                  <c:v>2.7401415619999998</c:v>
                </c:pt>
                <c:pt idx="2001">
                  <c:v>2.7741376080000002</c:v>
                </c:pt>
                <c:pt idx="2002">
                  <c:v>2.7702310959999998</c:v>
                </c:pt>
                <c:pt idx="2003">
                  <c:v>2.751750157</c:v>
                </c:pt>
                <c:pt idx="2004">
                  <c:v>2.7780496290000003</c:v>
                </c:pt>
                <c:pt idx="2005">
                  <c:v>2.7382115629999997</c:v>
                </c:pt>
                <c:pt idx="2006">
                  <c:v>2.7624345680000002</c:v>
                </c:pt>
                <c:pt idx="2007">
                  <c:v>2.7888361540000002</c:v>
                </c:pt>
                <c:pt idx="2008">
                  <c:v>2.7682799039999999</c:v>
                </c:pt>
                <c:pt idx="2009">
                  <c:v>2.7741376080000002</c:v>
                </c:pt>
                <c:pt idx="2010">
                  <c:v>2.779028496</c:v>
                </c:pt>
                <c:pt idx="2011">
                  <c:v>2.8115253259999999</c:v>
                </c:pt>
                <c:pt idx="2012">
                  <c:v>2.7858902280000004</c:v>
                </c:pt>
                <c:pt idx="2013">
                  <c:v>2.7858902280000004</c:v>
                </c:pt>
                <c:pt idx="2014">
                  <c:v>2.7888361540000002</c:v>
                </c:pt>
                <c:pt idx="2015">
                  <c:v>2.8224418300000003</c:v>
                </c:pt>
                <c:pt idx="2016">
                  <c:v>2.7819671659999998</c:v>
                </c:pt>
                <c:pt idx="2017">
                  <c:v>2.783928006</c:v>
                </c:pt>
                <c:pt idx="2018">
                  <c:v>2.7888361540000002</c:v>
                </c:pt>
                <c:pt idx="2019">
                  <c:v>2.7643816409999999</c:v>
                </c:pt>
                <c:pt idx="2020">
                  <c:v>2.8174745379999999</c:v>
                </c:pt>
                <c:pt idx="2021">
                  <c:v>2.826421968</c:v>
                </c:pt>
                <c:pt idx="2022">
                  <c:v>2.7849089439999997</c:v>
                </c:pt>
                <c:pt idx="2023">
                  <c:v>2.7957221030000001</c:v>
                </c:pt>
                <c:pt idx="2024">
                  <c:v>2.813507</c:v>
                </c:pt>
                <c:pt idx="2025">
                  <c:v>2.808555433</c:v>
                </c:pt>
                <c:pt idx="2026">
                  <c:v>2.7917851959999997</c:v>
                </c:pt>
                <c:pt idx="2027">
                  <c:v>2.7986784259999999</c:v>
                </c:pt>
                <c:pt idx="2028">
                  <c:v>2.804600454</c:v>
                </c:pt>
                <c:pt idx="2029">
                  <c:v>2.7878538330000002</c:v>
                </c:pt>
                <c:pt idx="2030">
                  <c:v>2.8353978130000002</c:v>
                </c:pt>
                <c:pt idx="2031">
                  <c:v>2.8174745379999999</c:v>
                </c:pt>
                <c:pt idx="2032">
                  <c:v>2.8016378749999999</c:v>
                </c:pt>
                <c:pt idx="2033">
                  <c:v>2.8184672970000002</c:v>
                </c:pt>
                <c:pt idx="2034">
                  <c:v>2.8065772470000003</c:v>
                </c:pt>
                <c:pt idx="2035">
                  <c:v>2.81449836</c:v>
                </c:pt>
                <c:pt idx="2036">
                  <c:v>2.804600454</c:v>
                </c:pt>
                <c:pt idx="2037">
                  <c:v>2.8065772470000003</c:v>
                </c:pt>
                <c:pt idx="2038">
                  <c:v>2.7957221030000001</c:v>
                </c:pt>
                <c:pt idx="2039">
                  <c:v>2.7888361540000002</c:v>
                </c:pt>
                <c:pt idx="2040">
                  <c:v>2.790801836</c:v>
                </c:pt>
                <c:pt idx="2041">
                  <c:v>2.7967071970000004</c:v>
                </c:pt>
                <c:pt idx="2042">
                  <c:v>2.8016378749999999</c:v>
                </c:pt>
                <c:pt idx="2043">
                  <c:v>2.8353978130000002</c:v>
                </c:pt>
                <c:pt idx="2044">
                  <c:v>2.808555433</c:v>
                </c:pt>
                <c:pt idx="2045">
                  <c:v>2.8224418300000003</c:v>
                </c:pt>
                <c:pt idx="2046">
                  <c:v>2.804600454</c:v>
                </c:pt>
                <c:pt idx="2047">
                  <c:v>2.8413975389999999</c:v>
                </c:pt>
                <c:pt idx="2048">
                  <c:v>2.800651045</c:v>
                </c:pt>
                <c:pt idx="2049">
                  <c:v>2.8484132679999998</c:v>
                </c:pt>
                <c:pt idx="2050">
                  <c:v>2.7692553280000003</c:v>
                </c:pt>
                <c:pt idx="2051">
                  <c:v>2.8036125799999998</c:v>
                </c:pt>
                <c:pt idx="2052">
                  <c:v>2.8115253259999999</c:v>
                </c:pt>
                <c:pt idx="2053">
                  <c:v>2.808555433</c:v>
                </c:pt>
                <c:pt idx="2054">
                  <c:v>2.790801836</c:v>
                </c:pt>
                <c:pt idx="2055">
                  <c:v>2.8036125799999998</c:v>
                </c:pt>
                <c:pt idx="2056">
                  <c:v>2.758544536</c:v>
                </c:pt>
                <c:pt idx="2057">
                  <c:v>2.858465797</c:v>
                </c:pt>
                <c:pt idx="2058">
                  <c:v>2.7770711070000003</c:v>
                </c:pt>
                <c:pt idx="2059">
                  <c:v>2.7957221030000001</c:v>
                </c:pt>
                <c:pt idx="2060">
                  <c:v>2.7498119820000002</c:v>
                </c:pt>
                <c:pt idx="2061">
                  <c:v>2.8164821299999998</c:v>
                </c:pt>
                <c:pt idx="2062">
                  <c:v>2.8214476719999997</c:v>
                </c:pt>
                <c:pt idx="2063">
                  <c:v>2.826421968</c:v>
                </c:pt>
                <c:pt idx="2064">
                  <c:v>2.7888361540000002</c:v>
                </c:pt>
                <c:pt idx="2065">
                  <c:v>2.8284141420000002</c:v>
                </c:pt>
                <c:pt idx="2066">
                  <c:v>2.8554463190000003</c:v>
                </c:pt>
                <c:pt idx="2067">
                  <c:v>2.7575728850000001</c:v>
                </c:pt>
                <c:pt idx="2068">
                  <c:v>2.8373963130000002</c:v>
                </c:pt>
                <c:pt idx="2069">
                  <c:v>2.8184672970000002</c:v>
                </c:pt>
                <c:pt idx="2070">
                  <c:v>2.8524300299999998</c:v>
                </c:pt>
                <c:pt idx="2071">
                  <c:v>2.8614884680000001</c:v>
                </c:pt>
                <c:pt idx="2072">
                  <c:v>2.8154900699999996</c:v>
                </c:pt>
                <c:pt idx="2073">
                  <c:v>2.858465797</c:v>
                </c:pt>
                <c:pt idx="2074">
                  <c:v>2.8343990910000003</c:v>
                </c:pt>
                <c:pt idx="2075">
                  <c:v>2.8383960909999999</c:v>
                </c:pt>
                <c:pt idx="2076">
                  <c:v>2.8095450479999999</c:v>
                </c:pt>
                <c:pt idx="2077">
                  <c:v>2.9308662509999999</c:v>
                </c:pt>
                <c:pt idx="2078">
                  <c:v>2.8434002679999999</c:v>
                </c:pt>
                <c:pt idx="2079">
                  <c:v>2.82741788</c:v>
                </c:pt>
                <c:pt idx="2080">
                  <c:v>2.842398727</c:v>
                </c:pt>
                <c:pt idx="2081">
                  <c:v>2.8294107550000001</c:v>
                </c:pt>
                <c:pt idx="2082">
                  <c:v>2.912339496</c:v>
                </c:pt>
                <c:pt idx="2083">
                  <c:v>2.8403967040000002</c:v>
                </c:pt>
                <c:pt idx="2084">
                  <c:v>2.8705756729999998</c:v>
                </c:pt>
                <c:pt idx="2085">
                  <c:v>2.8464070080000003</c:v>
                </c:pt>
                <c:pt idx="2086">
                  <c:v>2.8353978130000002</c:v>
                </c:pt>
                <c:pt idx="2087">
                  <c:v>2.8393962209999999</c:v>
                </c:pt>
                <c:pt idx="2088">
                  <c:v>2.8514253090000001</c:v>
                </c:pt>
                <c:pt idx="2089">
                  <c:v>2.8474099609999999</c:v>
                </c:pt>
                <c:pt idx="2090">
                  <c:v>2.8373963130000002</c:v>
                </c:pt>
                <c:pt idx="2091">
                  <c:v>2.8464070080000003</c:v>
                </c:pt>
                <c:pt idx="2092">
                  <c:v>2.8655236690000003</c:v>
                </c:pt>
                <c:pt idx="2093">
                  <c:v>2.8847687179999997</c:v>
                </c:pt>
                <c:pt idx="2094">
                  <c:v>2.826421968</c:v>
                </c:pt>
                <c:pt idx="2095">
                  <c:v>2.853435105</c:v>
                </c:pt>
                <c:pt idx="2096">
                  <c:v>2.808555433</c:v>
                </c:pt>
                <c:pt idx="2097">
                  <c:v>2.8635053579999998</c:v>
                </c:pt>
                <c:pt idx="2098">
                  <c:v>2.7967071970000004</c:v>
                </c:pt>
                <c:pt idx="2099">
                  <c:v>2.82741788</c:v>
                </c:pt>
                <c:pt idx="2100">
                  <c:v>2.779028496</c:v>
                </c:pt>
                <c:pt idx="2101">
                  <c:v>2.7702310959999998</c:v>
                </c:pt>
                <c:pt idx="2102">
                  <c:v>2.7103788519999998</c:v>
                </c:pt>
                <c:pt idx="2103">
                  <c:v>2.7996645619999998</c:v>
                </c:pt>
                <c:pt idx="2104">
                  <c:v>2.8294107550000001</c:v>
                </c:pt>
                <c:pt idx="2105">
                  <c:v>2.8244311980000001</c:v>
                </c:pt>
                <c:pt idx="2106">
                  <c:v>2.8036125799999998</c:v>
                </c:pt>
                <c:pt idx="2107">
                  <c:v>2.8383960909999999</c:v>
                </c:pt>
                <c:pt idx="2108">
                  <c:v>2.8504209409999999</c:v>
                </c:pt>
                <c:pt idx="2109">
                  <c:v>2.8817214550000001</c:v>
                </c:pt>
                <c:pt idx="2110">
                  <c:v>2.8554463190000003</c:v>
                </c:pt>
                <c:pt idx="2111">
                  <c:v>2.8554463190000003</c:v>
                </c:pt>
                <c:pt idx="2112">
                  <c:v>2.8990319389999999</c:v>
                </c:pt>
                <c:pt idx="2113">
                  <c:v>2.8959696090000002</c:v>
                </c:pt>
                <c:pt idx="2114">
                  <c:v>2.8990319389999999</c:v>
                </c:pt>
                <c:pt idx="2115">
                  <c:v>2.8888367480000001</c:v>
                </c:pt>
                <c:pt idx="2116">
                  <c:v>2.9298339019999999</c:v>
                </c:pt>
                <c:pt idx="2117">
                  <c:v>2.8990319389999999</c:v>
                </c:pt>
                <c:pt idx="2118">
                  <c:v>2.9010752900000001</c:v>
                </c:pt>
                <c:pt idx="2119">
                  <c:v>2.8837526059999998</c:v>
                </c:pt>
                <c:pt idx="2120">
                  <c:v>2.9185020319999997</c:v>
                </c:pt>
                <c:pt idx="2121">
                  <c:v>2.8898546519999999</c:v>
                </c:pt>
                <c:pt idx="2122">
                  <c:v>2.8878192029999998</c:v>
                </c:pt>
                <c:pt idx="2123">
                  <c:v>3.1614840859999997</c:v>
                </c:pt>
                <c:pt idx="2124">
                  <c:v>2.9195303880000001</c:v>
                </c:pt>
                <c:pt idx="2125">
                  <c:v>2.9133656810000002</c:v>
                </c:pt>
                <c:pt idx="2126">
                  <c:v>2.8635053579999998</c:v>
                </c:pt>
                <c:pt idx="2127">
                  <c:v>2.9000534339999997</c:v>
                </c:pt>
                <c:pt idx="2128">
                  <c:v>2.9010752900000001</c:v>
                </c:pt>
                <c:pt idx="2129">
                  <c:v>2.8817214550000001</c:v>
                </c:pt>
                <c:pt idx="2130">
                  <c:v>2.9154191360000001</c:v>
                </c:pt>
                <c:pt idx="2131">
                  <c:v>2.9143922280000001</c:v>
                </c:pt>
                <c:pt idx="2132">
                  <c:v>2.9195303880000001</c:v>
                </c:pt>
                <c:pt idx="2133">
                  <c:v>2.9205591069999999</c:v>
                </c:pt>
                <c:pt idx="2134">
                  <c:v>2.8796917349999998</c:v>
                </c:pt>
                <c:pt idx="2135">
                  <c:v>2.9308662509999999</c:v>
                </c:pt>
                <c:pt idx="2136">
                  <c:v>2.9010752900000001</c:v>
                </c:pt>
                <c:pt idx="2137">
                  <c:v>2.8898546519999999</c:v>
                </c:pt>
                <c:pt idx="2138">
                  <c:v>2.902097506</c:v>
                </c:pt>
                <c:pt idx="2139">
                  <c:v>2.9474333960000001</c:v>
                </c:pt>
                <c:pt idx="2140">
                  <c:v>2.9236474380000002</c:v>
                </c:pt>
                <c:pt idx="2141">
                  <c:v>2.8736111489999998</c:v>
                </c:pt>
                <c:pt idx="2142">
                  <c:v>2.8665333580000003</c:v>
                </c:pt>
                <c:pt idx="2143">
                  <c:v>2.8878192029999998</c:v>
                </c:pt>
                <c:pt idx="2144">
                  <c:v>2.9133656810000002</c:v>
                </c:pt>
                <c:pt idx="2145">
                  <c:v>2.9102882110000001</c:v>
                </c:pt>
                <c:pt idx="2146">
                  <c:v>2.9226176320000001</c:v>
                </c:pt>
                <c:pt idx="2147">
                  <c:v>2.9164464059999999</c:v>
                </c:pt>
                <c:pt idx="2148">
                  <c:v>2.8857851879999998</c:v>
                </c:pt>
                <c:pt idx="2149">
                  <c:v>2.9360334560000001</c:v>
                </c:pt>
                <c:pt idx="2150">
                  <c:v>2.9041430190000002</c:v>
                </c:pt>
                <c:pt idx="2151">
                  <c:v>2.8857851879999998</c:v>
                </c:pt>
                <c:pt idx="2152">
                  <c:v>2.8736111489999998</c:v>
                </c:pt>
                <c:pt idx="2153">
                  <c:v>2.9215881880000003</c:v>
                </c:pt>
                <c:pt idx="2154">
                  <c:v>2.9133656810000002</c:v>
                </c:pt>
                <c:pt idx="2155">
                  <c:v>2.933965481</c:v>
                </c:pt>
                <c:pt idx="2156">
                  <c:v>2.9072139909999999</c:v>
                </c:pt>
                <c:pt idx="2157">
                  <c:v>2.9164464059999999</c:v>
                </c:pt>
                <c:pt idx="2158">
                  <c:v>2.9536701910000001</c:v>
                </c:pt>
                <c:pt idx="2159">
                  <c:v>2.9010752900000001</c:v>
                </c:pt>
                <c:pt idx="2160">
                  <c:v>2.938102888</c:v>
                </c:pt>
                <c:pt idx="2161">
                  <c:v>2.8817214550000001</c:v>
                </c:pt>
                <c:pt idx="2162">
                  <c:v>2.8827368519999998</c:v>
                </c:pt>
                <c:pt idx="2163">
                  <c:v>2.902097506</c:v>
                </c:pt>
                <c:pt idx="2164">
                  <c:v>2.9000534339999997</c:v>
                </c:pt>
                <c:pt idx="2165">
                  <c:v>2.8827368519999998</c:v>
                </c:pt>
                <c:pt idx="2166">
                  <c:v>2.8514253090000001</c:v>
                </c:pt>
                <c:pt idx="2167">
                  <c:v>2.8857851879999998</c:v>
                </c:pt>
                <c:pt idx="2168">
                  <c:v>2.8514253090000001</c:v>
                </c:pt>
                <c:pt idx="2169">
                  <c:v>2.8174745379999999</c:v>
                </c:pt>
                <c:pt idx="2170">
                  <c:v>2.8715871419999996</c:v>
                </c:pt>
                <c:pt idx="2171">
                  <c:v>2.8244311980000001</c:v>
                </c:pt>
                <c:pt idx="2172">
                  <c:v>2.8383960909999999</c:v>
                </c:pt>
                <c:pt idx="2173">
                  <c:v>2.8214476719999997</c:v>
                </c:pt>
                <c:pt idx="2174">
                  <c:v>2.8254264079999998</c:v>
                </c:pt>
                <c:pt idx="2175">
                  <c:v>2.8685538029999997</c:v>
                </c:pt>
                <c:pt idx="2176">
                  <c:v>2.8959696090000002</c:v>
                </c:pt>
                <c:pt idx="2177">
                  <c:v>2.9547109389999999</c:v>
                </c:pt>
                <c:pt idx="2178">
                  <c:v>2.979799205</c:v>
                </c:pt>
                <c:pt idx="2179">
                  <c:v>2.9547109389999999</c:v>
                </c:pt>
                <c:pt idx="2180">
                  <c:v>3.0051004950000002</c:v>
                </c:pt>
                <c:pt idx="2181">
                  <c:v>2.938102888</c:v>
                </c:pt>
                <c:pt idx="2182">
                  <c:v>2.9526298089999998</c:v>
                </c:pt>
                <c:pt idx="2183">
                  <c:v>2.9672285569999999</c:v>
                </c:pt>
                <c:pt idx="2184">
                  <c:v>3.5474966989999999</c:v>
                </c:pt>
                <c:pt idx="2185">
                  <c:v>3.0466740960000003</c:v>
                </c:pt>
                <c:pt idx="2186">
                  <c:v>2.9987551030000001</c:v>
                </c:pt>
                <c:pt idx="2187">
                  <c:v>2.979799205</c:v>
                </c:pt>
                <c:pt idx="2188">
                  <c:v>2.9620064510000002</c:v>
                </c:pt>
                <c:pt idx="2189">
                  <c:v>2.9547109389999999</c:v>
                </c:pt>
                <c:pt idx="2190">
                  <c:v>2.981899485</c:v>
                </c:pt>
                <c:pt idx="2191">
                  <c:v>2.955752054</c:v>
                </c:pt>
                <c:pt idx="2192">
                  <c:v>2.938102888</c:v>
                </c:pt>
                <c:pt idx="2193">
                  <c:v>2.933965481</c:v>
                </c:pt>
                <c:pt idx="2194">
                  <c:v>2.9360334560000001</c:v>
                </c:pt>
                <c:pt idx="2195">
                  <c:v>2.957835384</c:v>
                </c:pt>
                <c:pt idx="2196">
                  <c:v>2.9432828509999998</c:v>
                </c:pt>
                <c:pt idx="2197">
                  <c:v>2.941209771</c:v>
                </c:pt>
                <c:pt idx="2198">
                  <c:v>2.9318989640000002</c:v>
                </c:pt>
                <c:pt idx="2199">
                  <c:v>2.9246776080000001</c:v>
                </c:pt>
                <c:pt idx="2200">
                  <c:v>2.934999286</c:v>
                </c:pt>
                <c:pt idx="2201">
                  <c:v>3.0348903169999999</c:v>
                </c:pt>
                <c:pt idx="2202">
                  <c:v>3.001926122</c:v>
                </c:pt>
                <c:pt idx="2203">
                  <c:v>2.9205591069999999</c:v>
                </c:pt>
                <c:pt idx="2204">
                  <c:v>3.059581315</c:v>
                </c:pt>
                <c:pt idx="2205">
                  <c:v>2.8807064169999999</c:v>
                </c:pt>
                <c:pt idx="2206">
                  <c:v>2.858465797</c:v>
                </c:pt>
                <c:pt idx="2207">
                  <c:v>2.8725989670000001</c:v>
                </c:pt>
                <c:pt idx="2208">
                  <c:v>2.8736111489999998</c:v>
                </c:pt>
                <c:pt idx="2209">
                  <c:v>2.9164464059999999</c:v>
                </c:pt>
                <c:pt idx="2210">
                  <c:v>2.906189973</c:v>
                </c:pt>
                <c:pt idx="2211">
                  <c:v>2.937067989</c:v>
                </c:pt>
                <c:pt idx="2212">
                  <c:v>2.937067989</c:v>
                </c:pt>
                <c:pt idx="2213">
                  <c:v>2.9955874330000003</c:v>
                </c:pt>
                <c:pt idx="2214">
                  <c:v>2.957835384</c:v>
                </c:pt>
                <c:pt idx="2215">
                  <c:v>2.933965481</c:v>
                </c:pt>
                <c:pt idx="2216">
                  <c:v>2.9588775999999997</c:v>
                </c:pt>
                <c:pt idx="2217">
                  <c:v>2.9505501450000002</c:v>
                </c:pt>
                <c:pt idx="2218">
                  <c:v>2.9422461280000003</c:v>
                </c:pt>
                <c:pt idx="2219">
                  <c:v>2.945357392</c:v>
                </c:pt>
                <c:pt idx="2220">
                  <c:v>2.9484719469999998</c:v>
                </c:pt>
                <c:pt idx="2221">
                  <c:v>2.9682740819999998</c:v>
                </c:pt>
                <c:pt idx="2222">
                  <c:v>2.9536701910000001</c:v>
                </c:pt>
                <c:pt idx="2223">
                  <c:v>2.9735072380000003</c:v>
                </c:pt>
                <c:pt idx="2224">
                  <c:v>2.9745549759999999</c:v>
                </c:pt>
                <c:pt idx="2225">
                  <c:v>2.9391381500000002</c:v>
                </c:pt>
                <c:pt idx="2226">
                  <c:v>2.9257081400000002</c:v>
                </c:pt>
                <c:pt idx="2227">
                  <c:v>2.9246776080000001</c:v>
                </c:pt>
                <c:pt idx="2228">
                  <c:v>2.9102882110000001</c:v>
                </c:pt>
                <c:pt idx="2229">
                  <c:v>2.941209771</c:v>
                </c:pt>
                <c:pt idx="2230">
                  <c:v>2.9298339019999999</c:v>
                </c:pt>
                <c:pt idx="2231">
                  <c:v>2.957835384</c:v>
                </c:pt>
                <c:pt idx="2232">
                  <c:v>2.9651386099999999</c:v>
                </c:pt>
                <c:pt idx="2233">
                  <c:v>2.981899485</c:v>
                </c:pt>
                <c:pt idx="2234">
                  <c:v>2.938102888</c:v>
                </c:pt>
                <c:pt idx="2235">
                  <c:v>2.9640941889999999</c:v>
                </c:pt>
                <c:pt idx="2236">
                  <c:v>2.957835384</c:v>
                </c:pt>
                <c:pt idx="2237">
                  <c:v>2.9599201830000004</c:v>
                </c:pt>
                <c:pt idx="2238">
                  <c:v>2.9903154180000002</c:v>
                </c:pt>
                <c:pt idx="2239">
                  <c:v>2.989262128</c:v>
                </c:pt>
                <c:pt idx="2240">
                  <c:v>2.9661833990000002</c:v>
                </c:pt>
                <c:pt idx="2241">
                  <c:v>2.9735072380000003</c:v>
                </c:pt>
                <c:pt idx="2242">
                  <c:v>2.9630501359999997</c:v>
                </c:pt>
                <c:pt idx="2243">
                  <c:v>2.9966429509999997</c:v>
                </c:pt>
                <c:pt idx="2244">
                  <c:v>2.976651559</c:v>
                </c:pt>
                <c:pt idx="2245">
                  <c:v>2.9661833990000002</c:v>
                </c:pt>
                <c:pt idx="2246">
                  <c:v>2.9672285569999999</c:v>
                </c:pt>
                <c:pt idx="2247">
                  <c:v>2.9871566630000004</c:v>
                </c:pt>
                <c:pt idx="2248">
                  <c:v>2.9588775999999997</c:v>
                </c:pt>
                <c:pt idx="2249">
                  <c:v>2.981899485</c:v>
                </c:pt>
                <c:pt idx="2250">
                  <c:v>2.9998117369999999</c:v>
                </c:pt>
                <c:pt idx="2251">
                  <c:v>2.970366238</c:v>
                </c:pt>
                <c:pt idx="2252">
                  <c:v>2.9735072380000003</c:v>
                </c:pt>
                <c:pt idx="2253">
                  <c:v>2.9484719469999998</c:v>
                </c:pt>
                <c:pt idx="2254">
                  <c:v>2.9777004050000002</c:v>
                </c:pt>
                <c:pt idx="2255">
                  <c:v>3.0199586740000002</c:v>
                </c:pt>
                <c:pt idx="2256">
                  <c:v>2.98084916</c:v>
                </c:pt>
                <c:pt idx="2257">
                  <c:v>3.0082782240000001</c:v>
                </c:pt>
                <c:pt idx="2258">
                  <c:v>2.991369078</c:v>
                </c:pt>
                <c:pt idx="2259">
                  <c:v>3.0306166159999997</c:v>
                </c:pt>
                <c:pt idx="2260">
                  <c:v>3.0380995469999998</c:v>
                </c:pt>
                <c:pt idx="2261">
                  <c:v>3.0348903169999999</c:v>
                </c:pt>
                <c:pt idx="2262">
                  <c:v>2.9998117369999999</c:v>
                </c:pt>
                <c:pt idx="2263">
                  <c:v>2.9724598689999997</c:v>
                </c:pt>
                <c:pt idx="2264">
                  <c:v>2.98295018</c:v>
                </c:pt>
                <c:pt idx="2265">
                  <c:v>2.991369078</c:v>
                </c:pt>
                <c:pt idx="2266">
                  <c:v>2.9976988410000001</c:v>
                </c:pt>
                <c:pt idx="2267">
                  <c:v>3.001926122</c:v>
                </c:pt>
                <c:pt idx="2268">
                  <c:v>3.0157060000000002</c:v>
                </c:pt>
                <c:pt idx="2269">
                  <c:v>2.9976988410000001</c:v>
                </c:pt>
                <c:pt idx="2270">
                  <c:v>2.9756030829999998</c:v>
                </c:pt>
                <c:pt idx="2271">
                  <c:v>3.0188949439999999</c:v>
                </c:pt>
                <c:pt idx="2272">
                  <c:v>2.9987551030000001</c:v>
                </c:pt>
                <c:pt idx="2273">
                  <c:v>2.9966429509999997</c:v>
                </c:pt>
                <c:pt idx="2274">
                  <c:v>2.991369078</c:v>
                </c:pt>
                <c:pt idx="2275">
                  <c:v>2.9756030829999998</c:v>
                </c:pt>
                <c:pt idx="2276">
                  <c:v>3.0380995469999998</c:v>
                </c:pt>
                <c:pt idx="2277">
                  <c:v>2.9998117369999999</c:v>
                </c:pt>
                <c:pt idx="2278">
                  <c:v>2.9567935349999996</c:v>
                </c:pt>
                <c:pt idx="2279">
                  <c:v>2.906189973</c:v>
                </c:pt>
                <c:pt idx="2280">
                  <c:v>2.8817214550000001</c:v>
                </c:pt>
                <c:pt idx="2281">
                  <c:v>2.8959696090000002</c:v>
                </c:pt>
                <c:pt idx="2282">
                  <c:v>2.9072139909999999</c:v>
                </c:pt>
                <c:pt idx="2283">
                  <c:v>2.906189973</c:v>
                </c:pt>
                <c:pt idx="2284">
                  <c:v>2.877663445</c:v>
                </c:pt>
                <c:pt idx="2285">
                  <c:v>2.890872914</c:v>
                </c:pt>
                <c:pt idx="2286">
                  <c:v>2.8857851879999998</c:v>
                </c:pt>
                <c:pt idx="2287">
                  <c:v>2.890872914</c:v>
                </c:pt>
                <c:pt idx="2288">
                  <c:v>2.8898546519999999</c:v>
                </c:pt>
                <c:pt idx="2289">
                  <c:v>3.0338213270000001</c:v>
                </c:pt>
                <c:pt idx="2290">
                  <c:v>3.1260433769999998</c:v>
                </c:pt>
                <c:pt idx="2291">
                  <c:v>3.1581445210000001</c:v>
                </c:pt>
                <c:pt idx="2292">
                  <c:v>3.138181082</c:v>
                </c:pt>
                <c:pt idx="2293">
                  <c:v>3.115049843</c:v>
                </c:pt>
                <c:pt idx="2294">
                  <c:v>3.162598059</c:v>
                </c:pt>
                <c:pt idx="2295">
                  <c:v>3.1637124239999999</c:v>
                </c:pt>
                <c:pt idx="2296">
                  <c:v>3.1040949700000002</c:v>
                </c:pt>
                <c:pt idx="2297">
                  <c:v>3.1715239839999998</c:v>
                </c:pt>
                <c:pt idx="2298">
                  <c:v>3.1503659150000001</c:v>
                </c:pt>
                <c:pt idx="2299">
                  <c:v>3.2564393949999997</c:v>
                </c:pt>
                <c:pt idx="2300">
                  <c:v>3.30498125</c:v>
                </c:pt>
                <c:pt idx="2301">
                  <c:v>3.3154768510000001</c:v>
                </c:pt>
                <c:pt idx="2302">
                  <c:v>3.364898744</c:v>
                </c:pt>
                <c:pt idx="2303">
                  <c:v>3.3213221359999996</c:v>
                </c:pt>
                <c:pt idx="2304">
                  <c:v>3.3471640630000001</c:v>
                </c:pt>
                <c:pt idx="2305">
                  <c:v>3.3424506209999998</c:v>
                </c:pt>
                <c:pt idx="2306">
                  <c:v>3.3994526780000003</c:v>
                </c:pt>
                <c:pt idx="2307">
                  <c:v>3.3577936230000001</c:v>
                </c:pt>
                <c:pt idx="2308">
                  <c:v>3.3459850790000001</c:v>
                </c:pt>
                <c:pt idx="2309">
                  <c:v>3.4598637779999999</c:v>
                </c:pt>
                <c:pt idx="2310">
                  <c:v>3.501555384</c:v>
                </c:pt>
                <c:pt idx="2311">
                  <c:v>3.485555481</c:v>
                </c:pt>
                <c:pt idx="2312">
                  <c:v>3.4953929019999999</c:v>
                </c:pt>
                <c:pt idx="2313">
                  <c:v>3.4757457469999999</c:v>
                </c:pt>
                <c:pt idx="2314">
                  <c:v>3.4440543790000002</c:v>
                </c:pt>
                <c:pt idx="2315">
                  <c:v>3.4440543790000002</c:v>
                </c:pt>
                <c:pt idx="2316">
                  <c:v>3.4831004549999998</c:v>
                </c:pt>
                <c:pt idx="2317">
                  <c:v>3.5412533629999996</c:v>
                </c:pt>
                <c:pt idx="2318">
                  <c:v>3.512675244</c:v>
                </c:pt>
                <c:pt idx="2319">
                  <c:v>3.5064931919999998</c:v>
                </c:pt>
                <c:pt idx="2320">
                  <c:v>3.5375126369999998</c:v>
                </c:pt>
                <c:pt idx="2321">
                  <c:v>3.5387591069999997</c:v>
                </c:pt>
                <c:pt idx="2322">
                  <c:v>3.516389706</c:v>
                </c:pt>
                <c:pt idx="2323">
                  <c:v>3.49170062</c:v>
                </c:pt>
                <c:pt idx="2324">
                  <c:v>3.4867836430000003</c:v>
                </c:pt>
                <c:pt idx="2325">
                  <c:v>3.5102011160000002</c:v>
                </c:pt>
                <c:pt idx="2326">
                  <c:v>3.5052580870000001</c:v>
                </c:pt>
                <c:pt idx="2327">
                  <c:v>3.4990890889999999</c:v>
                </c:pt>
                <c:pt idx="2328">
                  <c:v>3.5077287310000003</c:v>
                </c:pt>
                <c:pt idx="2329">
                  <c:v>3.4769704520000002</c:v>
                </c:pt>
                <c:pt idx="2330">
                  <c:v>3.5052580870000001</c:v>
                </c:pt>
                <c:pt idx="2331">
                  <c:v>3.4720742180000004</c:v>
                </c:pt>
                <c:pt idx="2332">
                  <c:v>3.4966245300000001</c:v>
                </c:pt>
                <c:pt idx="2333">
                  <c:v>3.5213484319999999</c:v>
                </c:pt>
                <c:pt idx="2334">
                  <c:v>3.4696286879999998</c:v>
                </c:pt>
                <c:pt idx="2335">
                  <c:v>3.422283631</c:v>
                </c:pt>
                <c:pt idx="2336">
                  <c:v>3.4174644060000001</c:v>
                </c:pt>
                <c:pt idx="2337">
                  <c:v>3.404246503</c:v>
                </c:pt>
                <c:pt idx="2338">
                  <c:v>3.4537746699999996</c:v>
                </c:pt>
                <c:pt idx="2339">
                  <c:v>3.439204497</c:v>
                </c:pt>
                <c:pt idx="2340">
                  <c:v>3.4150573399999997</c:v>
                </c:pt>
                <c:pt idx="2341">
                  <c:v>3.4174644060000001</c:v>
                </c:pt>
                <c:pt idx="2342">
                  <c:v>3.4283172190000002</c:v>
                </c:pt>
                <c:pt idx="2343">
                  <c:v>3.4295252129999998</c:v>
                </c:pt>
                <c:pt idx="2344">
                  <c:v>3.4162606609999999</c:v>
                </c:pt>
                <c:pt idx="2345">
                  <c:v>3.4440543790000002</c:v>
                </c:pt>
                <c:pt idx="2346">
                  <c:v>3.558762454</c:v>
                </c:pt>
                <c:pt idx="2347">
                  <c:v>3.5487466859999999</c:v>
                </c:pt>
                <c:pt idx="2348">
                  <c:v>3.536266607</c:v>
                </c:pt>
                <c:pt idx="2349">
                  <c:v>3.516389706</c:v>
                </c:pt>
                <c:pt idx="2350">
                  <c:v>3.5176287319999999</c:v>
                </c:pt>
                <c:pt idx="2351">
                  <c:v>3.535021016</c:v>
                </c:pt>
                <c:pt idx="2352">
                  <c:v>3.4283172190000002</c:v>
                </c:pt>
                <c:pt idx="2353">
                  <c:v>3.536266607</c:v>
                </c:pt>
                <c:pt idx="2354">
                  <c:v>3.551247982</c:v>
                </c:pt>
                <c:pt idx="2355">
                  <c:v>3.5462471519999998</c:v>
                </c:pt>
                <c:pt idx="2356">
                  <c:v>3.5625256510000001</c:v>
                </c:pt>
                <c:pt idx="2357">
                  <c:v>3.5449980449999998</c:v>
                </c:pt>
                <c:pt idx="2358">
                  <c:v>3.5437493779999998</c:v>
                </c:pt>
                <c:pt idx="2359">
                  <c:v>3.5600164109999999</c:v>
                </c:pt>
                <c:pt idx="2360">
                  <c:v>3.513912962</c:v>
                </c:pt>
                <c:pt idx="2361">
                  <c:v>3.5625256510000001</c:v>
                </c:pt>
                <c:pt idx="2362">
                  <c:v>3.528799636</c:v>
                </c:pt>
                <c:pt idx="2363">
                  <c:v>3.5550032329999999</c:v>
                </c:pt>
                <c:pt idx="2364">
                  <c:v>3.5487466859999999</c:v>
                </c:pt>
                <c:pt idx="2365">
                  <c:v>3.5562558650000002</c:v>
                </c:pt>
                <c:pt idx="2366">
                  <c:v>3.551247982</c:v>
                </c:pt>
                <c:pt idx="2367">
                  <c:v>3.6054543399999996</c:v>
                </c:pt>
                <c:pt idx="2368">
                  <c:v>3.532531149</c:v>
                </c:pt>
                <c:pt idx="2369">
                  <c:v>3.5750984020000001</c:v>
                </c:pt>
                <c:pt idx="2370">
                  <c:v>3.5675494370000003</c:v>
                </c:pt>
                <c:pt idx="2371">
                  <c:v>3.6258346919999997</c:v>
                </c:pt>
                <c:pt idx="2372">
                  <c:v>3.6105386629999998</c:v>
                </c:pt>
                <c:pt idx="2373">
                  <c:v>3.6130835129999999</c:v>
                </c:pt>
                <c:pt idx="2374">
                  <c:v>3.6258346919999997</c:v>
                </c:pt>
                <c:pt idx="2375">
                  <c:v>3.6130835129999999</c:v>
                </c:pt>
                <c:pt idx="2376">
                  <c:v>3.6463302469999999</c:v>
                </c:pt>
                <c:pt idx="2377">
                  <c:v>3.632227147</c:v>
                </c:pt>
                <c:pt idx="2378">
                  <c:v>3.6399129710000002</c:v>
                </c:pt>
                <c:pt idx="2379">
                  <c:v>3.6386308720000002</c:v>
                </c:pt>
                <c:pt idx="2380">
                  <c:v>3.6347872840000002</c:v>
                </c:pt>
                <c:pt idx="2381">
                  <c:v>3.654045913</c:v>
                </c:pt>
                <c:pt idx="2382">
                  <c:v>3.648900324</c:v>
                </c:pt>
                <c:pt idx="2383">
                  <c:v>3.6656500360000002</c:v>
                </c:pt>
                <c:pt idx="2384">
                  <c:v>3.6785867309999998</c:v>
                </c:pt>
                <c:pt idx="2385">
                  <c:v>3.694171045</c:v>
                </c:pt>
                <c:pt idx="2386">
                  <c:v>3.72160263</c:v>
                </c:pt>
                <c:pt idx="2387">
                  <c:v>3.6954727140000001</c:v>
                </c:pt>
                <c:pt idx="2388">
                  <c:v>3.682476635</c:v>
                </c:pt>
                <c:pt idx="2389">
                  <c:v>3.7150528810000001</c:v>
                </c:pt>
                <c:pt idx="2390">
                  <c:v>3.7426395269999997</c:v>
                </c:pt>
                <c:pt idx="2391">
                  <c:v>3.7255380209999998</c:v>
                </c:pt>
                <c:pt idx="2392">
                  <c:v>3.7150528810000001</c:v>
                </c:pt>
                <c:pt idx="2393">
                  <c:v>3.7571713329999996</c:v>
                </c:pt>
                <c:pt idx="2394">
                  <c:v>3.762469603</c:v>
                </c:pt>
                <c:pt idx="2395">
                  <c:v>3.7770784050000001</c:v>
                </c:pt>
                <c:pt idx="2396">
                  <c:v>3.7465971639999998</c:v>
                </c:pt>
                <c:pt idx="2397">
                  <c:v>3.797090952</c:v>
                </c:pt>
                <c:pt idx="2398">
                  <c:v>3.7717595620000002</c:v>
                </c:pt>
                <c:pt idx="2399">
                  <c:v>3.7784092870000001</c:v>
                </c:pt>
                <c:pt idx="2400">
                  <c:v>3.7904083489999998</c:v>
                </c:pt>
                <c:pt idx="2401">
                  <c:v>3.8266346530000002</c:v>
                </c:pt>
                <c:pt idx="2402">
                  <c:v>3.7904083489999998</c:v>
                </c:pt>
                <c:pt idx="2403">
                  <c:v>3.8199000550000002</c:v>
                </c:pt>
                <c:pt idx="2404">
                  <c:v>3.8591263690000002</c:v>
                </c:pt>
                <c:pt idx="2405">
                  <c:v>3.8279829960000002</c:v>
                </c:pt>
                <c:pt idx="2406">
                  <c:v>3.8037853369999999</c:v>
                </c:pt>
                <c:pt idx="2407">
                  <c:v>3.8252867839999998</c:v>
                </c:pt>
                <c:pt idx="2408">
                  <c:v>3.844200227</c:v>
                </c:pt>
                <c:pt idx="2409">
                  <c:v>3.8672923139999997</c:v>
                </c:pt>
                <c:pt idx="2410">
                  <c:v>3.8754755380000003</c:v>
                </c:pt>
                <c:pt idx="2411">
                  <c:v>3.9235573049999997</c:v>
                </c:pt>
                <c:pt idx="2412">
                  <c:v>3.887782853</c:v>
                </c:pt>
                <c:pt idx="2413">
                  <c:v>3.9194127400000003</c:v>
                </c:pt>
                <c:pt idx="2414">
                  <c:v>3.9304746540000002</c:v>
                </c:pt>
                <c:pt idx="2415">
                  <c:v>3.9277062520000001</c:v>
                </c:pt>
                <c:pt idx="2416">
                  <c:v>3.9499081789999999</c:v>
                </c:pt>
                <c:pt idx="2417">
                  <c:v>3.9221752969999999</c:v>
                </c:pt>
                <c:pt idx="2418">
                  <c:v>3.9624518690000001</c:v>
                </c:pt>
                <c:pt idx="2419">
                  <c:v>3.9499081789999999</c:v>
                </c:pt>
                <c:pt idx="2420">
                  <c:v>3.9960968010000002</c:v>
                </c:pt>
                <c:pt idx="2421">
                  <c:v>3.9932821789999999</c:v>
                </c:pt>
                <c:pt idx="2422">
                  <c:v>3.9989134069999999</c:v>
                </c:pt>
                <c:pt idx="2423">
                  <c:v>3.9960968010000002</c:v>
                </c:pt>
                <c:pt idx="2424">
                  <c:v>3.9989134069999999</c:v>
                </c:pt>
                <c:pt idx="2425">
                  <c:v>4.0087871719999999</c:v>
                </c:pt>
                <c:pt idx="2426">
                  <c:v>4.0456750770000003</c:v>
                </c:pt>
                <c:pt idx="2427">
                  <c:v>4.0414015159999996</c:v>
                </c:pt>
                <c:pt idx="2428">
                  <c:v>4.0442500539999999</c:v>
                </c:pt>
                <c:pt idx="2429">
                  <c:v>4.0130262449999998</c:v>
                </c:pt>
                <c:pt idx="2430">
                  <c:v>4.0528077229999999</c:v>
                </c:pt>
                <c:pt idx="2431">
                  <c:v>4.0314474210000002</c:v>
                </c:pt>
                <c:pt idx="2432">
                  <c:v>4.0485266270000002</c:v>
                </c:pt>
                <c:pt idx="2433">
                  <c:v>4.0371324690000003</c:v>
                </c:pt>
                <c:pt idx="2434">
                  <c:v>4.0513801880000004</c:v>
                </c:pt>
                <c:pt idx="2435">
                  <c:v>3.9989134069999999</c:v>
                </c:pt>
                <c:pt idx="2436">
                  <c:v>4.0728461019999997</c:v>
                </c:pt>
                <c:pt idx="2437">
                  <c:v>4.0116127229999998</c:v>
                </c:pt>
                <c:pt idx="2438">
                  <c:v>4.038554983</c:v>
                </c:pt>
                <c:pt idx="2439">
                  <c:v>4.0357104559999994</c:v>
                </c:pt>
                <c:pt idx="2440">
                  <c:v>4.0314474210000002</c:v>
                </c:pt>
                <c:pt idx="2441">
                  <c:v>4.0172698010000003</c:v>
                </c:pt>
                <c:pt idx="2442">
                  <c:v>3.9960968010000002</c:v>
                </c:pt>
                <c:pt idx="2443">
                  <c:v>3.9736352529999999</c:v>
                </c:pt>
                <c:pt idx="2444">
                  <c:v>3.948516889</c:v>
                </c:pt>
                <c:pt idx="2445">
                  <c:v>3.968039621</c:v>
                </c:pt>
                <c:pt idx="2446">
                  <c:v>3.9207937749999999</c:v>
                </c:pt>
                <c:pt idx="2447">
                  <c:v>3.8823081180000001</c:v>
                </c:pt>
                <c:pt idx="2448">
                  <c:v>3.8932653089999998</c:v>
                </c:pt>
                <c:pt idx="2449">
                  <c:v>3.8659301240000001</c:v>
                </c:pt>
                <c:pt idx="2450">
                  <c:v>3.8591263690000002</c:v>
                </c:pt>
                <c:pt idx="2451">
                  <c:v>3.8523345880000002</c:v>
                </c:pt>
                <c:pt idx="2452">
                  <c:v>3.7797406380000003</c:v>
                </c:pt>
                <c:pt idx="2453">
                  <c:v>3.7558479309999999</c:v>
                </c:pt>
                <c:pt idx="2454">
                  <c:v>3.726850743</c:v>
                </c:pt>
                <c:pt idx="2455">
                  <c:v>3.707208396</c:v>
                </c:pt>
                <c:pt idx="2456">
                  <c:v>3.6928698340000001</c:v>
                </c:pt>
                <c:pt idx="2457">
                  <c:v>3.707208396</c:v>
                </c:pt>
                <c:pt idx="2458">
                  <c:v>3.6347872840000002</c:v>
                </c:pt>
                <c:pt idx="2459">
                  <c:v>3.623280861</c:v>
                </c:pt>
                <c:pt idx="2460">
                  <c:v>3.6003771769999999</c:v>
                </c:pt>
                <c:pt idx="2461">
                  <c:v>3.5612708099999999</c:v>
                </c:pt>
                <c:pt idx="2462">
                  <c:v>3.5437493779999998</c:v>
                </c:pt>
                <c:pt idx="2463">
                  <c:v>3.516389706</c:v>
                </c:pt>
                <c:pt idx="2464">
                  <c:v>3.5151511160000002</c:v>
                </c:pt>
                <c:pt idx="2465">
                  <c:v>3.5375126369999998</c:v>
                </c:pt>
                <c:pt idx="2466">
                  <c:v>3.4880122379999996</c:v>
                </c:pt>
                <c:pt idx="2467">
                  <c:v>3.4271096510000003</c:v>
                </c:pt>
                <c:pt idx="2468">
                  <c:v>3.412651968</c:v>
                </c:pt>
                <c:pt idx="2469">
                  <c:v>3.422283631</c:v>
                </c:pt>
                <c:pt idx="2470">
                  <c:v>3.4210781880000001</c:v>
                </c:pt>
                <c:pt idx="2471">
                  <c:v>3.4018487460000002</c:v>
                </c:pt>
                <c:pt idx="2472">
                  <c:v>3.38630444</c:v>
                </c:pt>
                <c:pt idx="2473">
                  <c:v>3.3898852710000003</c:v>
                </c:pt>
                <c:pt idx="2474">
                  <c:v>3.3934698889999999</c:v>
                </c:pt>
                <c:pt idx="2475">
                  <c:v>3.3910797229999998</c:v>
                </c:pt>
                <c:pt idx="2476">
                  <c:v>3.3815358809999996</c:v>
                </c:pt>
                <c:pt idx="2477">
                  <c:v>3.3934698889999999</c:v>
                </c:pt>
                <c:pt idx="2478">
                  <c:v>3.3696438410000003</c:v>
                </c:pt>
                <c:pt idx="2479">
                  <c:v>3.3554285850000003</c:v>
                </c:pt>
                <c:pt idx="2480">
                  <c:v>3.3708311609999999</c:v>
                </c:pt>
                <c:pt idx="2481">
                  <c:v>3.3483434609999998</c:v>
                </c:pt>
                <c:pt idx="2482">
                  <c:v>3.3483434609999998</c:v>
                </c:pt>
                <c:pt idx="2483">
                  <c:v>3.364898744</c:v>
                </c:pt>
                <c:pt idx="2484">
                  <c:v>3.324834252</c:v>
                </c:pt>
                <c:pt idx="2485">
                  <c:v>3.3613443059999999</c:v>
                </c:pt>
                <c:pt idx="2486">
                  <c:v>3.3483434609999998</c:v>
                </c:pt>
                <c:pt idx="2487">
                  <c:v>3.3213221359999996</c:v>
                </c:pt>
                <c:pt idx="2488">
                  <c:v>3.3518841510000001</c:v>
                </c:pt>
                <c:pt idx="2489">
                  <c:v>3.3236631349999999</c:v>
                </c:pt>
                <c:pt idx="2490">
                  <c:v>3.3412732979999999</c:v>
                </c:pt>
                <c:pt idx="2491">
                  <c:v>3.322492429</c:v>
                </c:pt>
                <c:pt idx="2492">
                  <c:v>3.3143090289999999</c:v>
                </c:pt>
                <c:pt idx="2493">
                  <c:v>3.3260057830000003</c:v>
                </c:pt>
                <c:pt idx="2494">
                  <c:v>3.3073107309999998</c:v>
                </c:pt>
                <c:pt idx="2495">
                  <c:v>3.3271777259999999</c:v>
                </c:pt>
                <c:pt idx="2496">
                  <c:v>3.306145785</c:v>
                </c:pt>
                <c:pt idx="2497">
                  <c:v>3.30498125</c:v>
                </c:pt>
                <c:pt idx="2498">
                  <c:v>3.2875623639999998</c:v>
                </c:pt>
                <c:pt idx="2499">
                  <c:v>3.2980026480000002</c:v>
                </c:pt>
                <c:pt idx="2500">
                  <c:v>3.2991647240000002</c:v>
                </c:pt>
                <c:pt idx="2501">
                  <c:v>3.2887207620000001</c:v>
                </c:pt>
                <c:pt idx="2502">
                  <c:v>3.3084760869999998</c:v>
                </c:pt>
                <c:pt idx="2503">
                  <c:v>3.3014901050000001</c:v>
                </c:pt>
                <c:pt idx="2504">
                  <c:v>3.2887207620000001</c:v>
                </c:pt>
                <c:pt idx="2505">
                  <c:v>3.2829328529999997</c:v>
                </c:pt>
                <c:pt idx="2506">
                  <c:v>3.306145785</c:v>
                </c:pt>
                <c:pt idx="2507">
                  <c:v>3.2725402739999998</c:v>
                </c:pt>
                <c:pt idx="2508">
                  <c:v>3.2794649979999999</c:v>
                </c:pt>
                <c:pt idx="2509">
                  <c:v>3.2633300490000003</c:v>
                </c:pt>
                <c:pt idx="2510">
                  <c:v>3.2633300490000003</c:v>
                </c:pt>
                <c:pt idx="2511">
                  <c:v>3.2484186859999999</c:v>
                </c:pt>
                <c:pt idx="2512">
                  <c:v>3.2507082989999998</c:v>
                </c:pt>
                <c:pt idx="2513">
                  <c:v>3.2484186859999999</c:v>
                </c:pt>
                <c:pt idx="2514">
                  <c:v>3.2507082989999998</c:v>
                </c:pt>
                <c:pt idx="2515">
                  <c:v>3.2278846010000004</c:v>
                </c:pt>
                <c:pt idx="2516">
                  <c:v>3.2484186859999999</c:v>
                </c:pt>
                <c:pt idx="2517">
                  <c:v>3.2725402739999998</c:v>
                </c:pt>
                <c:pt idx="2518">
                  <c:v>3.270235284</c:v>
                </c:pt>
                <c:pt idx="2519">
                  <c:v>3.2472744840000001</c:v>
                </c:pt>
                <c:pt idx="2520">
                  <c:v>2.7673048229999999</c:v>
                </c:pt>
                <c:pt idx="2521">
                  <c:v>3.2244748949999997</c:v>
                </c:pt>
                <c:pt idx="2522">
                  <c:v>3.3189827869999999</c:v>
                </c:pt>
                <c:pt idx="2523">
                  <c:v>3.3518841510000001</c:v>
                </c:pt>
                <c:pt idx="2524">
                  <c:v>3.3767740370000001</c:v>
                </c:pt>
                <c:pt idx="2525">
                  <c:v>3.3982552770000001</c:v>
                </c:pt>
                <c:pt idx="2526">
                  <c:v>3.4078463069999998</c:v>
                </c:pt>
                <c:pt idx="2527">
                  <c:v>3.4210781880000001</c:v>
                </c:pt>
                <c:pt idx="2528">
                  <c:v>3.447696278</c:v>
                </c:pt>
                <c:pt idx="2529">
                  <c:v>3.4331517480000002</c:v>
                </c:pt>
                <c:pt idx="2530">
                  <c:v>3.4598637779999999</c:v>
                </c:pt>
                <c:pt idx="2531">
                  <c:v>3.4610828869999999</c:v>
                </c:pt>
                <c:pt idx="2532">
                  <c:v>3.484327752</c:v>
                </c:pt>
                <c:pt idx="2533">
                  <c:v>3.5003220190000004</c:v>
                </c:pt>
                <c:pt idx="2534">
                  <c:v>3.4966245300000001</c:v>
                </c:pt>
                <c:pt idx="2535">
                  <c:v>3.4953929019999999</c:v>
                </c:pt>
                <c:pt idx="2536">
                  <c:v>3.516389706</c:v>
                </c:pt>
                <c:pt idx="2537">
                  <c:v>3.5400060149999999</c:v>
                </c:pt>
                <c:pt idx="2538">
                  <c:v>3.5201080949999999</c:v>
                </c:pt>
                <c:pt idx="2539">
                  <c:v>3.5425011509999997</c:v>
                </c:pt>
                <c:pt idx="2540">
                  <c:v>3.532531149</c:v>
                </c:pt>
                <c:pt idx="2541">
                  <c:v>3.535021016</c:v>
                </c:pt>
                <c:pt idx="2542">
                  <c:v>3.5662928259999997</c:v>
                </c:pt>
                <c:pt idx="2543">
                  <c:v>3.6003771769999999</c:v>
                </c:pt>
                <c:pt idx="2544">
                  <c:v>3.580139918</c:v>
                </c:pt>
                <c:pt idx="2545">
                  <c:v>3.5991090030000001</c:v>
                </c:pt>
                <c:pt idx="2546">
                  <c:v>3.6003771769999999</c:v>
                </c:pt>
                <c:pt idx="2547">
                  <c:v>3.648900324</c:v>
                </c:pt>
                <c:pt idx="2548">
                  <c:v>3.6514722120000003</c:v>
                </c:pt>
                <c:pt idx="2549">
                  <c:v>3.6411955219999999</c:v>
                </c:pt>
                <c:pt idx="2550">
                  <c:v>3.6772910099999998</c:v>
                </c:pt>
                <c:pt idx="2551">
                  <c:v>3.6463302469999999</c:v>
                </c:pt>
                <c:pt idx="2552">
                  <c:v>3.682476635</c:v>
                </c:pt>
                <c:pt idx="2553">
                  <c:v>3.682476635</c:v>
                </c:pt>
                <c:pt idx="2554">
                  <c:v>3.7019879430000002</c:v>
                </c:pt>
                <c:pt idx="2555">
                  <c:v>3.687669573</c:v>
                </c:pt>
                <c:pt idx="2556">
                  <c:v>3.7334212920000001</c:v>
                </c:pt>
                <c:pt idx="2557">
                  <c:v>3.7307916839999997</c:v>
                </c:pt>
                <c:pt idx="2558">
                  <c:v>3.7452774869999996</c:v>
                </c:pt>
                <c:pt idx="2559">
                  <c:v>3.7744180459999996</c:v>
                </c:pt>
                <c:pt idx="2560">
                  <c:v>3.7730885700000001</c:v>
                </c:pt>
                <c:pt idx="2561">
                  <c:v>3.7757479910000002</c:v>
                </c:pt>
                <c:pt idx="2562">
                  <c:v>3.7930799780000002</c:v>
                </c:pt>
                <c:pt idx="2563">
                  <c:v>3.7824047479999998</c:v>
                </c:pt>
                <c:pt idx="2564">
                  <c:v>3.8401394899999999</c:v>
                </c:pt>
                <c:pt idx="2565">
                  <c:v>3.8158649860000002</c:v>
                </c:pt>
                <c:pt idx="2566">
                  <c:v>3.8387868640000002</c:v>
                </c:pt>
                <c:pt idx="2567">
                  <c:v>3.8645684139999998</c:v>
                </c:pt>
                <c:pt idx="2568">
                  <c:v>3.8482652580000001</c:v>
                </c:pt>
                <c:pt idx="2569">
                  <c:v>3.8836760780000001</c:v>
                </c:pt>
                <c:pt idx="2570">
                  <c:v>3.8905231150000001</c:v>
                </c:pt>
                <c:pt idx="2571">
                  <c:v>3.891893971</c:v>
                </c:pt>
                <c:pt idx="2572">
                  <c:v>3.8836760780000001</c:v>
                </c:pt>
                <c:pt idx="2573">
                  <c:v>3.9207937749999999</c:v>
                </c:pt>
                <c:pt idx="2574">
                  <c:v>3.8946371310000001</c:v>
                </c:pt>
                <c:pt idx="2575">
                  <c:v>3.9318595859999999</c:v>
                </c:pt>
                <c:pt idx="2576">
                  <c:v>3.9263227820000002</c:v>
                </c:pt>
                <c:pt idx="2577">
                  <c:v>3.938791572</c:v>
                </c:pt>
                <c:pt idx="2578">
                  <c:v>3.933245007</c:v>
                </c:pt>
                <c:pt idx="2579">
                  <c:v>3.9346309150000001</c:v>
                </c:pt>
                <c:pt idx="2580">
                  <c:v>3.9526922300000003</c:v>
                </c:pt>
                <c:pt idx="2581">
                  <c:v>3.9750353939999998</c:v>
                </c:pt>
                <c:pt idx="2582">
                  <c:v>3.9764360280000002</c:v>
                </c:pt>
                <c:pt idx="2583">
                  <c:v>3.9708364519999999</c:v>
                </c:pt>
                <c:pt idx="2584">
                  <c:v>3.9764360280000002</c:v>
                </c:pt>
                <c:pt idx="2585">
                  <c:v>3.9960968010000002</c:v>
                </c:pt>
                <c:pt idx="2586">
                  <c:v>3.968039621</c:v>
                </c:pt>
                <c:pt idx="2587">
                  <c:v>3.9820435000000001</c:v>
                </c:pt>
                <c:pt idx="2588">
                  <c:v>3.9904695390000002</c:v>
                </c:pt>
                <c:pt idx="2589">
                  <c:v>4.0101996980000001</c:v>
                </c:pt>
                <c:pt idx="2590">
                  <c:v>4.0130262449999998</c:v>
                </c:pt>
                <c:pt idx="2591">
                  <c:v>4.0130262449999998</c:v>
                </c:pt>
                <c:pt idx="2592">
                  <c:v>4.0201013300000001</c:v>
                </c:pt>
                <c:pt idx="2593">
                  <c:v>4.0144402650000002</c:v>
                </c:pt>
                <c:pt idx="2594">
                  <c:v>4.0499531559999999</c:v>
                </c:pt>
                <c:pt idx="2595">
                  <c:v>4.0130262449999998</c:v>
                </c:pt>
                <c:pt idx="2596">
                  <c:v>4.0371324690000003</c:v>
                </c:pt>
                <c:pt idx="2597">
                  <c:v>4.0314474210000002</c:v>
                </c:pt>
                <c:pt idx="2598">
                  <c:v>4.0499531559999999</c:v>
                </c:pt>
                <c:pt idx="2599">
                  <c:v>4.0371324690000003</c:v>
                </c:pt>
                <c:pt idx="2600">
                  <c:v>4.0414015159999996</c:v>
                </c:pt>
                <c:pt idx="2601">
                  <c:v>4.0785895300000004</c:v>
                </c:pt>
                <c:pt idx="2602">
                  <c:v>4.0714115089999998</c:v>
                </c:pt>
                <c:pt idx="2603">
                  <c:v>4.069977422</c:v>
                </c:pt>
                <c:pt idx="2604">
                  <c:v>4.0886600230000001</c:v>
                </c:pt>
                <c:pt idx="2605">
                  <c:v>4.0714115089999998</c:v>
                </c:pt>
                <c:pt idx="2606">
                  <c:v>4.0714115089999998</c:v>
                </c:pt>
                <c:pt idx="2607">
                  <c:v>4.0757168039999998</c:v>
                </c:pt>
                <c:pt idx="2608">
                  <c:v>4.0613834989999997</c:v>
                </c:pt>
                <c:pt idx="2609">
                  <c:v>4.0843410560000004</c:v>
                </c:pt>
                <c:pt idx="2610">
                  <c:v>4.0829024150000004</c:v>
                </c:pt>
                <c:pt idx="2611">
                  <c:v>4.0857802049999998</c:v>
                </c:pt>
                <c:pt idx="2612">
                  <c:v>4.1045353469999997</c:v>
                </c:pt>
                <c:pt idx="2613">
                  <c:v>4.0944257510000002</c:v>
                </c:pt>
                <c:pt idx="2614">
                  <c:v>4.059952944</c:v>
                </c:pt>
                <c:pt idx="2615">
                  <c:v>4.0513801880000004</c:v>
                </c:pt>
                <c:pt idx="2616">
                  <c:v>3.9820435000000001</c:v>
                </c:pt>
                <c:pt idx="2617">
                  <c:v>3.948516889</c:v>
                </c:pt>
                <c:pt idx="2618">
                  <c:v>3.9946892419999998</c:v>
                </c:pt>
                <c:pt idx="2619">
                  <c:v>3.9932821789999999</c:v>
                </c:pt>
                <c:pt idx="2620">
                  <c:v>4.0671107619999995</c:v>
                </c:pt>
                <c:pt idx="2621">
                  <c:v>4.1598531540000003</c:v>
                </c:pt>
                <c:pt idx="2622">
                  <c:v>4.1030895919999999</c:v>
                </c:pt>
                <c:pt idx="2623">
                  <c:v>4.1335576590000001</c:v>
                </c:pt>
                <c:pt idx="2624">
                  <c:v>4.1496073100000004</c:v>
                </c:pt>
                <c:pt idx="2625">
                  <c:v>4.1613189100000003</c:v>
                </c:pt>
                <c:pt idx="2626">
                  <c:v>4.1863159269999999</c:v>
                </c:pt>
                <c:pt idx="2627">
                  <c:v>4.151069455</c:v>
                </c:pt>
                <c:pt idx="2628">
                  <c:v>4.2055325629999993</c:v>
                </c:pt>
                <c:pt idx="2629">
                  <c:v>4.1481456790000006</c:v>
                </c:pt>
                <c:pt idx="2630">
                  <c:v>4.1833673259999999</c:v>
                </c:pt>
                <c:pt idx="2631">
                  <c:v>4.1789483159999996</c:v>
                </c:pt>
                <c:pt idx="2632">
                  <c:v>4.2114631019999997</c:v>
                </c:pt>
                <c:pt idx="2633">
                  <c:v>4.1745339750000001</c:v>
                </c:pt>
                <c:pt idx="2634">
                  <c:v>4.1686554400000002</c:v>
                </c:pt>
                <c:pt idx="2635">
                  <c:v>4.1966524099999996</c:v>
                </c:pt>
                <c:pt idx="2636">
                  <c:v>4.2159164929999999</c:v>
                </c:pt>
                <c:pt idx="2637">
                  <c:v>4.1848413669999998</c:v>
                </c:pt>
                <c:pt idx="2638">
                  <c:v>4.2218616750000004</c:v>
                </c:pt>
                <c:pt idx="2639">
                  <c:v>4.2203745939999999</c:v>
                </c:pt>
                <c:pt idx="2640">
                  <c:v>4.2367613349999997</c:v>
                </c:pt>
                <c:pt idx="2641">
                  <c:v>4.2337772020000006</c:v>
                </c:pt>
                <c:pt idx="2642">
                  <c:v>4.2129470419999997</c:v>
                </c:pt>
                <c:pt idx="2643">
                  <c:v>4.2397475709999997</c:v>
                </c:pt>
                <c:pt idx="2644">
                  <c:v>4.2188880370000001</c:v>
                </c:pt>
                <c:pt idx="2645">
                  <c:v>4.2562095319999997</c:v>
                </c:pt>
                <c:pt idx="2646">
                  <c:v>4.2382541899999993</c:v>
                </c:pt>
                <c:pt idx="2647">
                  <c:v>4.2382541899999993</c:v>
                </c:pt>
                <c:pt idx="2648">
                  <c:v>4.2278152410000001</c:v>
                </c:pt>
                <c:pt idx="2649">
                  <c:v>4.2322859240000001</c:v>
                </c:pt>
                <c:pt idx="2650">
                  <c:v>4.2218616750000004</c:v>
                </c:pt>
                <c:pt idx="2651">
                  <c:v>4.2517135779999995</c:v>
                </c:pt>
                <c:pt idx="2652">
                  <c:v>4.2293049440000008</c:v>
                </c:pt>
                <c:pt idx="2653">
                  <c:v>4.2307951709999996</c:v>
                </c:pt>
                <c:pt idx="2654">
                  <c:v>4.2532117010000006</c:v>
                </c:pt>
                <c:pt idx="2655">
                  <c:v>4.2397475709999997</c:v>
                </c:pt>
                <c:pt idx="2656">
                  <c:v>4.254710352</c:v>
                </c:pt>
                <c:pt idx="2657">
                  <c:v>4.2667185889999999</c:v>
                </c:pt>
                <c:pt idx="2658">
                  <c:v>4.2457263589999998</c:v>
                </c:pt>
                <c:pt idx="2659">
                  <c:v>4.2727354109999993</c:v>
                </c:pt>
                <c:pt idx="2660">
                  <c:v>4.2772535950000004</c:v>
                </c:pt>
                <c:pt idx="2661">
                  <c:v>4.2697259399999998</c:v>
                </c:pt>
                <c:pt idx="2662">
                  <c:v>4.2908368330000002</c:v>
                </c:pt>
                <c:pt idx="2663">
                  <c:v>4.2772535950000004</c:v>
                </c:pt>
                <c:pt idx="2664">
                  <c:v>4.2802683720000001</c:v>
                </c:pt>
                <c:pt idx="2665">
                  <c:v>4.2908368330000002</c:v>
                </c:pt>
                <c:pt idx="2666">
                  <c:v>4.2712304109999994</c:v>
                </c:pt>
                <c:pt idx="2667">
                  <c:v>4.2532117010000006</c:v>
                </c:pt>
                <c:pt idx="2668">
                  <c:v>4.2832852730000006</c:v>
                </c:pt>
                <c:pt idx="2669">
                  <c:v>4.3014313890000002</c:v>
                </c:pt>
                <c:pt idx="2670">
                  <c:v>4.3211764439999998</c:v>
                </c:pt>
                <c:pt idx="2671">
                  <c:v>4.2727354109999993</c:v>
                </c:pt>
                <c:pt idx="2672">
                  <c:v>4.3226990440000002</c:v>
                </c:pt>
                <c:pt idx="2673">
                  <c:v>4.2802683720000001</c:v>
                </c:pt>
                <c:pt idx="2674">
                  <c:v>4.2847945210000002</c:v>
                </c:pt>
                <c:pt idx="2675">
                  <c:v>4.309014941</c:v>
                </c:pt>
                <c:pt idx="2676">
                  <c:v>4.3029470309999995</c:v>
                </c:pt>
                <c:pt idx="2677">
                  <c:v>4.3166118640000004</c:v>
                </c:pt>
                <c:pt idx="2678">
                  <c:v>4.2953741579999996</c:v>
                </c:pt>
                <c:pt idx="2679">
                  <c:v>4.2999162809999998</c:v>
                </c:pt>
                <c:pt idx="2680">
                  <c:v>4.2878146129999992</c:v>
                </c:pt>
                <c:pt idx="2681">
                  <c:v>4.3348991679999997</c:v>
                </c:pt>
                <c:pt idx="2682">
                  <c:v>4.3014313890000002</c:v>
                </c:pt>
                <c:pt idx="2683">
                  <c:v>4.2999162809999998</c:v>
                </c:pt>
                <c:pt idx="2684">
                  <c:v>4.2802683720000001</c:v>
                </c:pt>
                <c:pt idx="2685">
                  <c:v>4.3120521049999994</c:v>
                </c:pt>
                <c:pt idx="2686">
                  <c:v>4.3272700610000001</c:v>
                </c:pt>
                <c:pt idx="2687">
                  <c:v>4.318132855</c:v>
                </c:pt>
                <c:pt idx="2688">
                  <c:v>4.1715936720000002</c:v>
                </c:pt>
                <c:pt idx="2689">
                  <c:v>4.3303200909999999</c:v>
                </c:pt>
                <c:pt idx="2690">
                  <c:v>4.3059799169999993</c:v>
                </c:pt>
                <c:pt idx="2691">
                  <c:v>4.3287948079999996</c:v>
                </c:pt>
                <c:pt idx="2692">
                  <c:v>4.2562095319999997</c:v>
                </c:pt>
                <c:pt idx="2693">
                  <c:v>4.3364266019999995</c:v>
                </c:pt>
                <c:pt idx="2694">
                  <c:v>4.2757470030000002</c:v>
                </c:pt>
                <c:pt idx="2695">
                  <c:v>4.3150914079999998</c:v>
                </c:pt>
                <c:pt idx="2696">
                  <c:v>4.3150914079999998</c:v>
                </c:pt>
                <c:pt idx="2697">
                  <c:v>4.3105332559999994</c:v>
                </c:pt>
                <c:pt idx="2698">
                  <c:v>4.3318459130000004</c:v>
                </c:pt>
                <c:pt idx="2699">
                  <c:v>4.3074971619999998</c:v>
                </c:pt>
                <c:pt idx="2700">
                  <c:v>4.3014313890000002</c:v>
                </c:pt>
                <c:pt idx="2701">
                  <c:v>4.2878146129999992</c:v>
                </c:pt>
                <c:pt idx="2702">
                  <c:v>4.2938611840000007</c:v>
                </c:pt>
                <c:pt idx="2703">
                  <c:v>4.298401707</c:v>
                </c:pt>
                <c:pt idx="2704">
                  <c:v>4.298401707</c:v>
                </c:pt>
                <c:pt idx="2705">
                  <c:v>4.278760718</c:v>
                </c:pt>
                <c:pt idx="2706">
                  <c:v>4.3014313890000002</c:v>
                </c:pt>
                <c:pt idx="2707">
                  <c:v>4.2592094759999997</c:v>
                </c:pt>
                <c:pt idx="2708">
                  <c:v>4.2667185889999999</c:v>
                </c:pt>
                <c:pt idx="2709">
                  <c:v>4.260710241</c:v>
                </c:pt>
                <c:pt idx="2710">
                  <c:v>4.2757470030000002</c:v>
                </c:pt>
                <c:pt idx="2711">
                  <c:v>4.2442308720000002</c:v>
                </c:pt>
                <c:pt idx="2712">
                  <c:v>4.2772535950000004</c:v>
                </c:pt>
                <c:pt idx="2713">
                  <c:v>4.2517135779999995</c:v>
                </c:pt>
                <c:pt idx="2714">
                  <c:v>4.2592094759999997</c:v>
                </c:pt>
                <c:pt idx="2715">
                  <c:v>4.2412414780000001</c:v>
                </c:pt>
                <c:pt idx="2716">
                  <c:v>4.2322859240000001</c:v>
                </c:pt>
                <c:pt idx="2717">
                  <c:v>4.2517135779999995</c:v>
                </c:pt>
                <c:pt idx="2718">
                  <c:v>4.2218616750000004</c:v>
                </c:pt>
                <c:pt idx="2719">
                  <c:v>4.2218616750000004</c:v>
                </c:pt>
                <c:pt idx="2720">
                  <c:v>4.2502159819999994</c:v>
                </c:pt>
                <c:pt idx="2721">
                  <c:v>4.2040512330000004</c:v>
                </c:pt>
                <c:pt idx="2722">
                  <c:v>4.2025704260000003</c:v>
                </c:pt>
                <c:pt idx="2723">
                  <c:v>4.2278152410000001</c:v>
                </c:pt>
                <c:pt idx="2724">
                  <c:v>4.1686554400000002</c:v>
                </c:pt>
                <c:pt idx="2725">
                  <c:v>4.2817765569999997</c:v>
                </c:pt>
                <c:pt idx="2726">
                  <c:v>4.2218616750000004</c:v>
                </c:pt>
                <c:pt idx="2727">
                  <c:v>4.1730635650000005</c:v>
                </c:pt>
                <c:pt idx="2728">
                  <c:v>4.1059816109999998</c:v>
                </c:pt>
                <c:pt idx="2729">
                  <c:v>4.0556643010000002</c:v>
                </c:pt>
                <c:pt idx="2730">
                  <c:v>3.9975048559999999</c:v>
                </c:pt>
                <c:pt idx="2731">
                  <c:v>3.913893464</c:v>
                </c:pt>
                <c:pt idx="2732">
                  <c:v>3.8131773090000003</c:v>
                </c:pt>
                <c:pt idx="2733">
                  <c:v>3.7426395269999997</c:v>
                </c:pt>
                <c:pt idx="2734">
                  <c:v>3.6079956059999998</c:v>
                </c:pt>
                <c:pt idx="2735">
                  <c:v>3.5300430359999999</c:v>
                </c:pt>
                <c:pt idx="2736">
                  <c:v>3.4078463069999998</c:v>
                </c:pt>
                <c:pt idx="2737">
                  <c:v>3.2644799079999998</c:v>
                </c:pt>
                <c:pt idx="2738">
                  <c:v>3.2153999450000001</c:v>
                </c:pt>
                <c:pt idx="2739">
                  <c:v>3.050970441</c:v>
                </c:pt>
                <c:pt idx="2740">
                  <c:v>3.0220872599999997</c:v>
                </c:pt>
                <c:pt idx="2741">
                  <c:v>2.7151573309999999</c:v>
                </c:pt>
                <c:pt idx="2742">
                  <c:v>2.7937529559999996</c:v>
                </c:pt>
                <c:pt idx="2743">
                  <c:v>2.7888361540000002</c:v>
                </c:pt>
                <c:pt idx="2744">
                  <c:v>2.9143922280000001</c:v>
                </c:pt>
                <c:pt idx="2745">
                  <c:v>2.9998117369999999</c:v>
                </c:pt>
                <c:pt idx="2746">
                  <c:v>2.9882092099999999</c:v>
                </c:pt>
                <c:pt idx="2747">
                  <c:v>3.0040419979999999</c:v>
                </c:pt>
                <c:pt idx="2748">
                  <c:v>3.08664725</c:v>
                </c:pt>
                <c:pt idx="2749">
                  <c:v>3.0477476139999999</c:v>
                </c:pt>
                <c:pt idx="2750">
                  <c:v>3.1293489970000001</c:v>
                </c:pt>
                <c:pt idx="2751">
                  <c:v>3.18832805</c:v>
                </c:pt>
                <c:pt idx="2752">
                  <c:v>3.138181082</c:v>
                </c:pt>
                <c:pt idx="2753">
                  <c:v>3.1040949700000002</c:v>
                </c:pt>
                <c:pt idx="2754">
                  <c:v>3.1414995370000001</c:v>
                </c:pt>
                <c:pt idx="2755">
                  <c:v>3.1692901440000001</c:v>
                </c:pt>
                <c:pt idx="2756">
                  <c:v>2.9318989640000002</c:v>
                </c:pt>
                <c:pt idx="2757">
                  <c:v>3.0008687429999998</c:v>
                </c:pt>
                <c:pt idx="2758">
                  <c:v>3.0931786219999999</c:v>
                </c:pt>
                <c:pt idx="2759">
                  <c:v>3.13707571</c:v>
                </c:pt>
                <c:pt idx="2760">
                  <c:v>3.1804751009999999</c:v>
                </c:pt>
                <c:pt idx="2761">
                  <c:v>3.2267476319999999</c:v>
                </c:pt>
                <c:pt idx="2762">
                  <c:v>3.2290219710000003</c:v>
                </c:pt>
                <c:pt idx="2763">
                  <c:v>3.2898795669999998</c:v>
                </c:pt>
                <c:pt idx="2764">
                  <c:v>3.306145785</c:v>
                </c:pt>
                <c:pt idx="2765">
                  <c:v>3.3143090289999999</c:v>
                </c:pt>
                <c:pt idx="2766">
                  <c:v>3.2945188750000001</c:v>
                </c:pt>
                <c:pt idx="2767">
                  <c:v>3.3236631349999999</c:v>
                </c:pt>
                <c:pt idx="2768">
                  <c:v>3.3213221359999996</c:v>
                </c:pt>
                <c:pt idx="2769">
                  <c:v>3.3108080310000001</c:v>
                </c:pt>
                <c:pt idx="2770">
                  <c:v>3.331869631</c:v>
                </c:pt>
                <c:pt idx="2771">
                  <c:v>3.3471640630000001</c:v>
                </c:pt>
                <c:pt idx="2772">
                  <c:v>3.3601603280000001</c:v>
                </c:pt>
                <c:pt idx="2773">
                  <c:v>3.3779638690000002</c:v>
                </c:pt>
                <c:pt idx="2774">
                  <c:v>3.3448065109999998</c:v>
                </c:pt>
                <c:pt idx="2775">
                  <c:v>3.3815358809999996</c:v>
                </c:pt>
                <c:pt idx="2776">
                  <c:v>3.3910797229999998</c:v>
                </c:pt>
                <c:pt idx="2777">
                  <c:v>3.3779638690000002</c:v>
                </c:pt>
                <c:pt idx="2778">
                  <c:v>3.3791541199999999</c:v>
                </c:pt>
                <c:pt idx="2779">
                  <c:v>3.3577936230000001</c:v>
                </c:pt>
                <c:pt idx="2780">
                  <c:v>3.3613443059999999</c:v>
                </c:pt>
                <c:pt idx="2781">
                  <c:v>3.3660843909999998</c:v>
                </c:pt>
                <c:pt idx="2782">
                  <c:v>3.375584624</c:v>
                </c:pt>
                <c:pt idx="2783">
                  <c:v>3.3353929</c:v>
                </c:pt>
                <c:pt idx="2784">
                  <c:v>3.372018899</c:v>
                </c:pt>
                <c:pt idx="2785">
                  <c:v>3.442841268</c:v>
                </c:pt>
                <c:pt idx="2786">
                  <c:v>3.364898744</c:v>
                </c:pt>
                <c:pt idx="2787">
                  <c:v>3.382727391</c:v>
                </c:pt>
                <c:pt idx="2788">
                  <c:v>3.364898744</c:v>
                </c:pt>
                <c:pt idx="2789">
                  <c:v>3.3791541199999999</c:v>
                </c:pt>
                <c:pt idx="2790">
                  <c:v>3.3660843909999998</c:v>
                </c:pt>
                <c:pt idx="2791">
                  <c:v>3.3530652129999998</c:v>
                </c:pt>
                <c:pt idx="2792">
                  <c:v>3.3696438410000003</c:v>
                </c:pt>
                <c:pt idx="2793">
                  <c:v>3.3660843909999998</c:v>
                </c:pt>
                <c:pt idx="2794">
                  <c:v>3.418668576</c:v>
                </c:pt>
                <c:pt idx="2795">
                  <c:v>3.3566108960000003</c:v>
                </c:pt>
                <c:pt idx="2796">
                  <c:v>3.3696438410000003</c:v>
                </c:pt>
                <c:pt idx="2797">
                  <c:v>3.3660843909999998</c:v>
                </c:pt>
                <c:pt idx="2798">
                  <c:v>3.3696438410000003</c:v>
                </c:pt>
                <c:pt idx="2799">
                  <c:v>3.3530652129999998</c:v>
                </c:pt>
                <c:pt idx="2800">
                  <c:v>3.3400963900000002</c:v>
                </c:pt>
                <c:pt idx="2801">
                  <c:v>3.3708311609999999</c:v>
                </c:pt>
                <c:pt idx="2802">
                  <c:v>3.3672704570000001</c:v>
                </c:pt>
                <c:pt idx="2803">
                  <c:v>3.3108080310000001</c:v>
                </c:pt>
                <c:pt idx="2804">
                  <c:v>3.3589767670000001</c:v>
                </c:pt>
                <c:pt idx="2805">
                  <c:v>3.4732976300000002</c:v>
                </c:pt>
                <c:pt idx="2806">
                  <c:v>3.4562090259999998</c:v>
                </c:pt>
                <c:pt idx="2807">
                  <c:v>3.3436283589999998</c:v>
                </c:pt>
                <c:pt idx="2808">
                  <c:v>3.2656301720000003</c:v>
                </c:pt>
                <c:pt idx="2809">
                  <c:v>3.221068791</c:v>
                </c:pt>
                <c:pt idx="2810">
                  <c:v>3.1172454520000001</c:v>
                </c:pt>
                <c:pt idx="2811">
                  <c:v>3.1216413149999998</c:v>
                </c:pt>
                <c:pt idx="2812">
                  <c:v>3.0617378279999996</c:v>
                </c:pt>
                <c:pt idx="2813">
                  <c:v>3.0316844769999998</c:v>
                </c:pt>
                <c:pt idx="2814">
                  <c:v>2.9976988410000001</c:v>
                </c:pt>
                <c:pt idx="2815">
                  <c:v>3.0051004950000002</c:v>
                </c:pt>
                <c:pt idx="2816">
                  <c:v>3.001926122</c:v>
                </c:pt>
                <c:pt idx="2817">
                  <c:v>2.9422461280000003</c:v>
                </c:pt>
                <c:pt idx="2818">
                  <c:v>2.976651559</c:v>
                </c:pt>
                <c:pt idx="2819">
                  <c:v>3.0327527140000003</c:v>
                </c:pt>
                <c:pt idx="2820">
                  <c:v>3.025282952</c:v>
                </c:pt>
                <c:pt idx="2821">
                  <c:v>3.0199586740000002</c:v>
                </c:pt>
                <c:pt idx="2822">
                  <c:v>3.017831588</c:v>
                </c:pt>
                <c:pt idx="2823">
                  <c:v>2.9934775120000001</c:v>
                </c:pt>
                <c:pt idx="2824">
                  <c:v>3.0114593140000001</c:v>
                </c:pt>
                <c:pt idx="2825">
                  <c:v>2.9640941889999999</c:v>
                </c:pt>
                <c:pt idx="2826">
                  <c:v>2.9955874330000003</c:v>
                </c:pt>
                <c:pt idx="2827">
                  <c:v>2.9756030829999998</c:v>
                </c:pt>
                <c:pt idx="2828">
                  <c:v>3.044528192</c:v>
                </c:pt>
                <c:pt idx="2829">
                  <c:v>2.9724598689999997</c:v>
                </c:pt>
                <c:pt idx="2830">
                  <c:v>2.945357392</c:v>
                </c:pt>
                <c:pt idx="2831">
                  <c:v>2.979799205</c:v>
                </c:pt>
                <c:pt idx="2832">
                  <c:v>2.976651559</c:v>
                </c:pt>
                <c:pt idx="2833">
                  <c:v>2.9154191360000001</c:v>
                </c:pt>
                <c:pt idx="2834">
                  <c:v>2.9246776080000001</c:v>
                </c:pt>
                <c:pt idx="2835">
                  <c:v>2.8959696090000002</c:v>
                </c:pt>
                <c:pt idx="2836">
                  <c:v>2.8837526059999998</c:v>
                </c:pt>
                <c:pt idx="2837">
                  <c:v>2.9041430190000002</c:v>
                </c:pt>
                <c:pt idx="2838">
                  <c:v>2.8959696090000002</c:v>
                </c:pt>
                <c:pt idx="2839">
                  <c:v>2.976651559</c:v>
                </c:pt>
                <c:pt idx="2840">
                  <c:v>2.933965481</c:v>
                </c:pt>
                <c:pt idx="2841">
                  <c:v>2.8990319389999999</c:v>
                </c:pt>
                <c:pt idx="2842">
                  <c:v>2.9360334560000001</c:v>
                </c:pt>
                <c:pt idx="2843">
                  <c:v>2.9547109389999999</c:v>
                </c:pt>
                <c:pt idx="2844">
                  <c:v>2.934999286</c:v>
                </c:pt>
                <c:pt idx="2845">
                  <c:v>2.9651386099999999</c:v>
                </c:pt>
                <c:pt idx="2846">
                  <c:v>2.9432828509999998</c:v>
                </c:pt>
                <c:pt idx="2847">
                  <c:v>2.9443199390000001</c:v>
                </c:pt>
                <c:pt idx="2848">
                  <c:v>2.945357392</c:v>
                </c:pt>
                <c:pt idx="2849">
                  <c:v>2.9391381500000002</c:v>
                </c:pt>
                <c:pt idx="2850">
                  <c:v>2.941209771</c:v>
                </c:pt>
                <c:pt idx="2851">
                  <c:v>2.9164464059999999</c:v>
                </c:pt>
                <c:pt idx="2852">
                  <c:v>2.8857851879999998</c:v>
                </c:pt>
                <c:pt idx="2853">
                  <c:v>2.9298339019999999</c:v>
                </c:pt>
                <c:pt idx="2854">
                  <c:v>2.9735072380000003</c:v>
                </c:pt>
                <c:pt idx="2855">
                  <c:v>2.7604888669999998</c:v>
                </c:pt>
                <c:pt idx="2856">
                  <c:v>2.8635053579999998</c:v>
                </c:pt>
                <c:pt idx="2857">
                  <c:v>2.8695645599999997</c:v>
                </c:pt>
                <c:pt idx="2858">
                  <c:v>3.0316844769999998</c:v>
                </c:pt>
                <c:pt idx="2859">
                  <c:v>2.991369078</c:v>
                </c:pt>
                <c:pt idx="2860">
                  <c:v>3.0671357640000001</c:v>
                </c:pt>
                <c:pt idx="2861">
                  <c:v>3.0899112100000004</c:v>
                </c:pt>
                <c:pt idx="2862">
                  <c:v>3.0975405469999999</c:v>
                </c:pt>
                <c:pt idx="2863">
                  <c:v>3.1448214999999999</c:v>
                </c:pt>
                <c:pt idx="2864">
                  <c:v>3.1260433769999998</c:v>
                </c:pt>
                <c:pt idx="2865">
                  <c:v>3.1249422800000004</c:v>
                </c:pt>
                <c:pt idx="2866">
                  <c:v>3.162598059</c:v>
                </c:pt>
                <c:pt idx="2867">
                  <c:v>3.1681738140000002</c:v>
                </c:pt>
                <c:pt idx="2868">
                  <c:v>3.1525864170000002</c:v>
                </c:pt>
                <c:pt idx="2869">
                  <c:v>3.1348661330000001</c:v>
                </c:pt>
                <c:pt idx="2870">
                  <c:v>3.143713789</c:v>
                </c:pt>
                <c:pt idx="2871">
                  <c:v>3.1348661330000001</c:v>
                </c:pt>
                <c:pt idx="2872">
                  <c:v>3.1492562509999997</c:v>
                </c:pt>
                <c:pt idx="2873">
                  <c:v>3.1492562509999997</c:v>
                </c:pt>
                <c:pt idx="2874">
                  <c:v>3.208610497</c:v>
                </c:pt>
                <c:pt idx="2875">
                  <c:v>3.1492562509999997</c:v>
                </c:pt>
                <c:pt idx="2876">
                  <c:v>3.177115476</c:v>
                </c:pt>
                <c:pt idx="2877">
                  <c:v>3.2222037590000001</c:v>
                </c:pt>
                <c:pt idx="2878">
                  <c:v>3.1804751009999999</c:v>
                </c:pt>
                <c:pt idx="2879">
                  <c:v>3.1570321170000004</c:v>
                </c:pt>
                <c:pt idx="2880">
                  <c:v>3.1894514819999999</c:v>
                </c:pt>
                <c:pt idx="2881">
                  <c:v>3.1804751009999999</c:v>
                </c:pt>
                <c:pt idx="2882">
                  <c:v>3.2063505349999999</c:v>
                </c:pt>
                <c:pt idx="2883">
                  <c:v>3.19507458</c:v>
                </c:pt>
                <c:pt idx="2884">
                  <c:v>3.1659423329999998</c:v>
                </c:pt>
                <c:pt idx="2885">
                  <c:v>3.1715239839999998</c:v>
                </c:pt>
                <c:pt idx="2886">
                  <c:v>3.1492562509999997</c:v>
                </c:pt>
                <c:pt idx="2887">
                  <c:v>3.235854609</c:v>
                </c:pt>
                <c:pt idx="2888">
                  <c:v>3.208610497</c:v>
                </c:pt>
                <c:pt idx="2889">
                  <c:v>3.1326581120000001</c:v>
                </c:pt>
                <c:pt idx="2890">
                  <c:v>3.210872052</c:v>
                </c:pt>
                <c:pt idx="2891">
                  <c:v>3.2278846010000004</c:v>
                </c:pt>
                <c:pt idx="2892">
                  <c:v>3.1726414940000001</c:v>
                </c:pt>
                <c:pt idx="2893">
                  <c:v>3.210872052</c:v>
                </c:pt>
                <c:pt idx="2894">
                  <c:v>3.1793548309999999</c:v>
                </c:pt>
                <c:pt idx="2895">
                  <c:v>3.2222037590000001</c:v>
                </c:pt>
                <c:pt idx="2896">
                  <c:v>3.1962003889999999</c:v>
                </c:pt>
                <c:pt idx="2897">
                  <c:v>3.1748776969999999</c:v>
                </c:pt>
                <c:pt idx="2898">
                  <c:v>3.230159741</c:v>
                </c:pt>
                <c:pt idx="2899">
                  <c:v>3.1984531969999996</c:v>
                </c:pt>
                <c:pt idx="2900">
                  <c:v>3.2018353860000004</c:v>
                </c:pt>
                <c:pt idx="2901">
                  <c:v>3.2278846010000004</c:v>
                </c:pt>
                <c:pt idx="2902">
                  <c:v>3.0157060000000002</c:v>
                </c:pt>
                <c:pt idx="2903">
                  <c:v>2.9072139909999999</c:v>
                </c:pt>
                <c:pt idx="2904">
                  <c:v>2.934999286</c:v>
                </c:pt>
                <c:pt idx="2905">
                  <c:v>2.9998117369999999</c:v>
                </c:pt>
                <c:pt idx="2906">
                  <c:v>2.9976988410000001</c:v>
                </c:pt>
                <c:pt idx="2907">
                  <c:v>3.0306166159999997</c:v>
                </c:pt>
                <c:pt idx="2908">
                  <c:v>3.0757922619999998</c:v>
                </c:pt>
                <c:pt idx="2909">
                  <c:v>3.0520454730000002</c:v>
                </c:pt>
                <c:pt idx="2910">
                  <c:v>3.1008160259999999</c:v>
                </c:pt>
                <c:pt idx="2911">
                  <c:v>3.2610315460000003</c:v>
                </c:pt>
                <c:pt idx="2912">
                  <c:v>3.30265341</c:v>
                </c:pt>
                <c:pt idx="2913">
                  <c:v>3.2910387810000001</c:v>
                </c:pt>
                <c:pt idx="2914">
                  <c:v>3.2852467929999998</c:v>
                </c:pt>
                <c:pt idx="2915">
                  <c:v>3.4501263500000001</c:v>
                </c:pt>
                <c:pt idx="2916">
                  <c:v>3.4234894979999999</c:v>
                </c:pt>
                <c:pt idx="2917">
                  <c:v>3.4319424770000002</c:v>
                </c:pt>
                <c:pt idx="2918">
                  <c:v>3.3672704570000001</c:v>
                </c:pt>
                <c:pt idx="2919">
                  <c:v>3.3779638690000002</c:v>
                </c:pt>
                <c:pt idx="2920">
                  <c:v>3.3767740370000001</c:v>
                </c:pt>
                <c:pt idx="2921">
                  <c:v>3.4018487460000002</c:v>
                </c:pt>
                <c:pt idx="2922">
                  <c:v>3.3108080310000001</c:v>
                </c:pt>
                <c:pt idx="2923">
                  <c:v>3.3542466909999997</c:v>
                </c:pt>
                <c:pt idx="2924">
                  <c:v>3.4831004549999998</c:v>
                </c:pt>
                <c:pt idx="2925">
                  <c:v>3.4757457469999999</c:v>
                </c:pt>
                <c:pt idx="2926">
                  <c:v>3.436782118</c:v>
                </c:pt>
                <c:pt idx="2927">
                  <c:v>3.4331517480000002</c:v>
                </c:pt>
                <c:pt idx="2928">
                  <c:v>3.3898852710000003</c:v>
                </c:pt>
                <c:pt idx="2929">
                  <c:v>3.3898852710000003</c:v>
                </c:pt>
                <c:pt idx="2930">
                  <c:v>3.38391932</c:v>
                </c:pt>
                <c:pt idx="2931">
                  <c:v>3.4610828869999999</c:v>
                </c:pt>
                <c:pt idx="2932">
                  <c:v>3.536266607</c:v>
                </c:pt>
                <c:pt idx="2933">
                  <c:v>3.4598637779999999</c:v>
                </c:pt>
                <c:pt idx="2934">
                  <c:v>3.4598637779999999</c:v>
                </c:pt>
                <c:pt idx="2935">
                  <c:v>3.3910797229999998</c:v>
                </c:pt>
                <c:pt idx="2936">
                  <c:v>3.3542466909999997</c:v>
                </c:pt>
                <c:pt idx="2937">
                  <c:v>3.3577936230000001</c:v>
                </c:pt>
                <c:pt idx="2938">
                  <c:v>3.3554285850000003</c:v>
                </c:pt>
                <c:pt idx="2939">
                  <c:v>3.3708311609999999</c:v>
                </c:pt>
                <c:pt idx="2940">
                  <c:v>3.3495232750000001</c:v>
                </c:pt>
                <c:pt idx="2941">
                  <c:v>3.3389198959999997</c:v>
                </c:pt>
                <c:pt idx="2942">
                  <c:v>3.3471640630000001</c:v>
                </c:pt>
                <c:pt idx="2943">
                  <c:v>3.306145785</c:v>
                </c:pt>
                <c:pt idx="2944">
                  <c:v>3.3119746189999999</c:v>
                </c:pt>
                <c:pt idx="2945">
                  <c:v>3.3096418540000001</c:v>
                </c:pt>
                <c:pt idx="2946">
                  <c:v>3.3424506209999998</c:v>
                </c:pt>
                <c:pt idx="2947">
                  <c:v>3.320152255</c:v>
                </c:pt>
                <c:pt idx="2948">
                  <c:v>3.3377438160000001</c:v>
                </c:pt>
                <c:pt idx="2949">
                  <c:v>3.66952626</c:v>
                </c:pt>
                <c:pt idx="2950">
                  <c:v>3.1962003889999999</c:v>
                </c:pt>
                <c:pt idx="2951">
                  <c:v>3.182716825</c:v>
                </c:pt>
                <c:pt idx="2952">
                  <c:v>3.0167686060000003</c:v>
                </c:pt>
                <c:pt idx="2953">
                  <c:v>2.9236474380000002</c:v>
                </c:pt>
                <c:pt idx="2954">
                  <c:v>3.0103985770000001</c:v>
                </c:pt>
                <c:pt idx="2955">
                  <c:v>3.0316844769999998</c:v>
                </c:pt>
                <c:pt idx="2956">
                  <c:v>3.0552728440000001</c:v>
                </c:pt>
                <c:pt idx="2957">
                  <c:v>3.0628166550000002</c:v>
                </c:pt>
                <c:pt idx="2958">
                  <c:v>3.1227412490000002</c:v>
                </c:pt>
                <c:pt idx="2959">
                  <c:v>3.1315546850000002</c:v>
                </c:pt>
                <c:pt idx="2960">
                  <c:v>3.1414995370000001</c:v>
                </c:pt>
                <c:pt idx="2961">
                  <c:v>3.1984531969999996</c:v>
                </c:pt>
                <c:pt idx="2962">
                  <c:v>3.1648271819999998</c:v>
                </c:pt>
                <c:pt idx="2963">
                  <c:v>3.1804751009999999</c:v>
                </c:pt>
                <c:pt idx="2964">
                  <c:v>3.19507458</c:v>
                </c:pt>
                <c:pt idx="2965">
                  <c:v>3.192824152</c:v>
                </c:pt>
                <c:pt idx="2966">
                  <c:v>3.2165329160000002</c:v>
                </c:pt>
                <c:pt idx="2967">
                  <c:v>3.2438442960000002</c:v>
                </c:pt>
                <c:pt idx="2968">
                  <c:v>3.2381353669999999</c:v>
                </c:pt>
                <c:pt idx="2969">
                  <c:v>3.3874976299999999</c:v>
                </c:pt>
                <c:pt idx="2970">
                  <c:v>3.3994526780000003</c:v>
                </c:pt>
                <c:pt idx="2971">
                  <c:v>3.424695791</c:v>
                </c:pt>
                <c:pt idx="2972">
                  <c:v>3.4054460149999999</c:v>
                </c:pt>
                <c:pt idx="2973">
                  <c:v>3.38869124</c:v>
                </c:pt>
                <c:pt idx="2974">
                  <c:v>3.3815358809999996</c:v>
                </c:pt>
                <c:pt idx="2975">
                  <c:v>3.322492429</c:v>
                </c:pt>
                <c:pt idx="2976">
                  <c:v>3.3330436400000001</c:v>
                </c:pt>
                <c:pt idx="2977">
                  <c:v>3.3613443059999999</c:v>
                </c:pt>
                <c:pt idx="2978">
                  <c:v>3.3566108960000003</c:v>
                </c:pt>
                <c:pt idx="2979">
                  <c:v>3.3554285850000003</c:v>
                </c:pt>
                <c:pt idx="2980">
                  <c:v>3.324834252</c:v>
                </c:pt>
                <c:pt idx="2981">
                  <c:v>3.3518841510000001</c:v>
                </c:pt>
                <c:pt idx="2982">
                  <c:v>3.3342180629999998</c:v>
                </c:pt>
                <c:pt idx="2983">
                  <c:v>3.3342180629999998</c:v>
                </c:pt>
                <c:pt idx="2984">
                  <c:v>3.3353929</c:v>
                </c:pt>
                <c:pt idx="2985">
                  <c:v>3.3448065109999998</c:v>
                </c:pt>
                <c:pt idx="2986">
                  <c:v>3.3178137299999997</c:v>
                </c:pt>
                <c:pt idx="2987">
                  <c:v>3.2956797230000001</c:v>
                </c:pt>
                <c:pt idx="2988">
                  <c:v>3.2921984040000001</c:v>
                </c:pt>
                <c:pt idx="2989">
                  <c:v>3.3660843909999998</c:v>
                </c:pt>
                <c:pt idx="2990">
                  <c:v>3.3507035049999998</c:v>
                </c:pt>
                <c:pt idx="2991">
                  <c:v>3.313141619</c:v>
                </c:pt>
                <c:pt idx="2992">
                  <c:v>3.3096418540000001</c:v>
                </c:pt>
                <c:pt idx="2993">
                  <c:v>3.3779638690000002</c:v>
                </c:pt>
                <c:pt idx="2994">
                  <c:v>3.3542466909999997</c:v>
                </c:pt>
                <c:pt idx="2995">
                  <c:v>3.4708512380000003</c:v>
                </c:pt>
                <c:pt idx="2996">
                  <c:v>3.306145785</c:v>
                </c:pt>
                <c:pt idx="2997">
                  <c:v>3.3589767670000001</c:v>
                </c:pt>
                <c:pt idx="2998">
                  <c:v>3.3589767670000001</c:v>
                </c:pt>
                <c:pt idx="2999">
                  <c:v>3.3154768510000001</c:v>
                </c:pt>
                <c:pt idx="3000">
                  <c:v>3.3554285850000003</c:v>
                </c:pt>
                <c:pt idx="3001">
                  <c:v>3.3283500829999997</c:v>
                </c:pt>
                <c:pt idx="3002">
                  <c:v>3.2910387810000001</c:v>
                </c:pt>
                <c:pt idx="3003">
                  <c:v>3.3389198959999997</c:v>
                </c:pt>
                <c:pt idx="3004">
                  <c:v>3.3260057830000003</c:v>
                </c:pt>
                <c:pt idx="3005">
                  <c:v>3.3554285850000003</c:v>
                </c:pt>
                <c:pt idx="3006">
                  <c:v>3.3530652129999998</c:v>
                </c:pt>
                <c:pt idx="3007">
                  <c:v>3.3154768510000001</c:v>
                </c:pt>
                <c:pt idx="3008">
                  <c:v>3.3660843909999998</c:v>
                </c:pt>
                <c:pt idx="3009">
                  <c:v>3.3389198959999997</c:v>
                </c:pt>
                <c:pt idx="3010">
                  <c:v>3.3542466909999997</c:v>
                </c:pt>
                <c:pt idx="3011">
                  <c:v>3.2875623639999998</c:v>
                </c:pt>
                <c:pt idx="3012">
                  <c:v>3.3096418540000001</c:v>
                </c:pt>
                <c:pt idx="3013">
                  <c:v>3.3389198959999997</c:v>
                </c:pt>
                <c:pt idx="3014">
                  <c:v>3.3271777259999999</c:v>
                </c:pt>
                <c:pt idx="3015">
                  <c:v>3.3014901050000001</c:v>
                </c:pt>
                <c:pt idx="3016">
                  <c:v>3.3003272099999998</c:v>
                </c:pt>
                <c:pt idx="3017">
                  <c:v>3.320152255</c:v>
                </c:pt>
                <c:pt idx="3018">
                  <c:v>3.2852467929999998</c:v>
                </c:pt>
                <c:pt idx="3019">
                  <c:v>3.3400963900000002</c:v>
                </c:pt>
                <c:pt idx="3020">
                  <c:v>3.3166450850000002</c:v>
                </c:pt>
                <c:pt idx="3021">
                  <c:v>3.3014901050000001</c:v>
                </c:pt>
                <c:pt idx="3022">
                  <c:v>3.322492429</c:v>
                </c:pt>
                <c:pt idx="3023">
                  <c:v>3.2945188750000001</c:v>
                </c:pt>
                <c:pt idx="3024">
                  <c:v>3.2956797230000001</c:v>
                </c:pt>
                <c:pt idx="3025">
                  <c:v>3.3038171250000001</c:v>
                </c:pt>
                <c:pt idx="3026">
                  <c:v>3.3377438160000001</c:v>
                </c:pt>
                <c:pt idx="3027">
                  <c:v>3.3236631349999999</c:v>
                </c:pt>
                <c:pt idx="3028">
                  <c:v>3.38869124</c:v>
                </c:pt>
                <c:pt idx="3029">
                  <c:v>3.3342180629999998</c:v>
                </c:pt>
                <c:pt idx="3030">
                  <c:v>3.3178137299999997</c:v>
                </c:pt>
                <c:pt idx="3031">
                  <c:v>3.30265341</c:v>
                </c:pt>
                <c:pt idx="3032">
                  <c:v>3.3014901050000001</c:v>
                </c:pt>
                <c:pt idx="3033">
                  <c:v>3.3236631349999999</c:v>
                </c:pt>
                <c:pt idx="3034">
                  <c:v>3.3330436400000001</c:v>
                </c:pt>
                <c:pt idx="3035">
                  <c:v>3.30265341</c:v>
                </c:pt>
                <c:pt idx="3036">
                  <c:v>3.322492429</c:v>
                </c:pt>
                <c:pt idx="3037">
                  <c:v>3.37439563</c:v>
                </c:pt>
                <c:pt idx="3038">
                  <c:v>3.3412732979999999</c:v>
                </c:pt>
                <c:pt idx="3039">
                  <c:v>3.2656301720000003</c:v>
                </c:pt>
                <c:pt idx="3040">
                  <c:v>3.2507082989999998</c:v>
                </c:pt>
                <c:pt idx="3041">
                  <c:v>3.3424506209999998</c:v>
                </c:pt>
                <c:pt idx="3042">
                  <c:v>3.3096418540000001</c:v>
                </c:pt>
                <c:pt idx="3043">
                  <c:v>3.271387576</c:v>
                </c:pt>
                <c:pt idx="3044">
                  <c:v>3.3424506209999998</c:v>
                </c:pt>
                <c:pt idx="3045">
                  <c:v>3.2852467929999998</c:v>
                </c:pt>
                <c:pt idx="3046">
                  <c:v>3.3236631349999999</c:v>
                </c:pt>
                <c:pt idx="3047">
                  <c:v>3.138181082</c:v>
                </c:pt>
                <c:pt idx="3048">
                  <c:v>3.2783098610000003</c:v>
                </c:pt>
                <c:pt idx="3049">
                  <c:v>3.273693379</c:v>
                </c:pt>
                <c:pt idx="3050">
                  <c:v>3.2806205420000003</c:v>
                </c:pt>
                <c:pt idx="3051">
                  <c:v>3.2968409809999999</c:v>
                </c:pt>
                <c:pt idx="3052">
                  <c:v>3.3119746189999999</c:v>
                </c:pt>
                <c:pt idx="3053">
                  <c:v>3.3038171250000001</c:v>
                </c:pt>
                <c:pt idx="3054">
                  <c:v>3.2864043740000004</c:v>
                </c:pt>
                <c:pt idx="3055">
                  <c:v>3.306145785</c:v>
                </c:pt>
                <c:pt idx="3056">
                  <c:v>3.3448065109999998</c:v>
                </c:pt>
                <c:pt idx="3057">
                  <c:v>3.2956797230000001</c:v>
                </c:pt>
                <c:pt idx="3058">
                  <c:v>3.3412732979999999</c:v>
                </c:pt>
                <c:pt idx="3059">
                  <c:v>3.3554285850000003</c:v>
                </c:pt>
                <c:pt idx="3060">
                  <c:v>3.331869631</c:v>
                </c:pt>
                <c:pt idx="3061">
                  <c:v>3.3530652129999998</c:v>
                </c:pt>
                <c:pt idx="3062">
                  <c:v>3.3189827869999999</c:v>
                </c:pt>
                <c:pt idx="3063">
                  <c:v>3.3613443059999999</c:v>
                </c:pt>
                <c:pt idx="3064">
                  <c:v>3.3637135140000001</c:v>
                </c:pt>
                <c:pt idx="3065">
                  <c:v>3.3400963900000002</c:v>
                </c:pt>
                <c:pt idx="3066">
                  <c:v>3.324834252</c:v>
                </c:pt>
                <c:pt idx="3067">
                  <c:v>3.3166450850000002</c:v>
                </c:pt>
                <c:pt idx="3068">
                  <c:v>3.306145785</c:v>
                </c:pt>
                <c:pt idx="3069">
                  <c:v>3.293358435</c:v>
                </c:pt>
                <c:pt idx="3070">
                  <c:v>3.3260057830000003</c:v>
                </c:pt>
                <c:pt idx="3071">
                  <c:v>3.4174644060000001</c:v>
                </c:pt>
                <c:pt idx="3072">
                  <c:v>3.4537746699999996</c:v>
                </c:pt>
                <c:pt idx="3073">
                  <c:v>3.3767740370000001</c:v>
                </c:pt>
                <c:pt idx="3074">
                  <c:v>3.3483434609999998</c:v>
                </c:pt>
                <c:pt idx="3075">
                  <c:v>3.306145785</c:v>
                </c:pt>
                <c:pt idx="3076">
                  <c:v>3.3471640630000001</c:v>
                </c:pt>
                <c:pt idx="3077">
                  <c:v>3.3096418540000001</c:v>
                </c:pt>
                <c:pt idx="3078">
                  <c:v>3.3143090289999999</c:v>
                </c:pt>
                <c:pt idx="3079">
                  <c:v>3.3119746189999999</c:v>
                </c:pt>
                <c:pt idx="3080">
                  <c:v>3.3178137299999997</c:v>
                </c:pt>
                <c:pt idx="3081">
                  <c:v>3.3696438410000003</c:v>
                </c:pt>
                <c:pt idx="3082">
                  <c:v>3.3213221359999996</c:v>
                </c:pt>
                <c:pt idx="3083">
                  <c:v>3.3459850790000001</c:v>
                </c:pt>
                <c:pt idx="3084">
                  <c:v>3.3542466909999997</c:v>
                </c:pt>
                <c:pt idx="3085">
                  <c:v>3.364898744</c:v>
                </c:pt>
                <c:pt idx="3086">
                  <c:v>3.3330436400000001</c:v>
                </c:pt>
                <c:pt idx="3087">
                  <c:v>3.362528701</c:v>
                </c:pt>
                <c:pt idx="3088">
                  <c:v>3.3518841510000001</c:v>
                </c:pt>
                <c:pt idx="3089">
                  <c:v>3.362528701</c:v>
                </c:pt>
                <c:pt idx="3090">
                  <c:v>3.3400963900000002</c:v>
                </c:pt>
                <c:pt idx="3091">
                  <c:v>3.3708311609999999</c:v>
                </c:pt>
                <c:pt idx="3092">
                  <c:v>3.4114499179999997</c:v>
                </c:pt>
                <c:pt idx="3093">
                  <c:v>3.38391932</c:v>
                </c:pt>
                <c:pt idx="3094">
                  <c:v>3.3970582980000001</c:v>
                </c:pt>
                <c:pt idx="3095">
                  <c:v>3.3708311609999999</c:v>
                </c:pt>
                <c:pt idx="3096">
                  <c:v>3.3660843909999998</c:v>
                </c:pt>
                <c:pt idx="3097">
                  <c:v>3.3684569400000002</c:v>
                </c:pt>
                <c:pt idx="3098">
                  <c:v>3.3471640630000001</c:v>
                </c:pt>
                <c:pt idx="3099">
                  <c:v>3.3815358809999996</c:v>
                </c:pt>
                <c:pt idx="3100">
                  <c:v>3.3874976299999999</c:v>
                </c:pt>
                <c:pt idx="3101">
                  <c:v>3.3696438410000003</c:v>
                </c:pt>
                <c:pt idx="3102">
                  <c:v>3.3424506209999998</c:v>
                </c:pt>
                <c:pt idx="3103">
                  <c:v>3.3577936230000001</c:v>
                </c:pt>
                <c:pt idx="3104">
                  <c:v>3.3803447910000002</c:v>
                </c:pt>
                <c:pt idx="3105">
                  <c:v>3.3436283589999998</c:v>
                </c:pt>
                <c:pt idx="3106">
                  <c:v>3.3566108960000003</c:v>
                </c:pt>
                <c:pt idx="3107">
                  <c:v>3.4210781880000001</c:v>
                </c:pt>
                <c:pt idx="3108">
                  <c:v>3.3412732979999999</c:v>
                </c:pt>
                <c:pt idx="3109">
                  <c:v>3.3448065109999998</c:v>
                </c:pt>
                <c:pt idx="3110">
                  <c:v>3.3589767670000001</c:v>
                </c:pt>
                <c:pt idx="3111">
                  <c:v>3.3696438410000003</c:v>
                </c:pt>
                <c:pt idx="3112">
                  <c:v>3.364898744</c:v>
                </c:pt>
                <c:pt idx="3113">
                  <c:v>3.3934698889999999</c:v>
                </c:pt>
                <c:pt idx="3114">
                  <c:v>3.3874976299999999</c:v>
                </c:pt>
                <c:pt idx="3115">
                  <c:v>3.3554285850000003</c:v>
                </c:pt>
                <c:pt idx="3116">
                  <c:v>3.4150573399999997</c:v>
                </c:pt>
                <c:pt idx="3117">
                  <c:v>3.3672704570000001</c:v>
                </c:pt>
                <c:pt idx="3118">
                  <c:v>3.3791541199999999</c:v>
                </c:pt>
                <c:pt idx="3119">
                  <c:v>3.3898852710000003</c:v>
                </c:pt>
                <c:pt idx="3120">
                  <c:v>3.4006505009999999</c:v>
                </c:pt>
                <c:pt idx="3121">
                  <c:v>3.3708311609999999</c:v>
                </c:pt>
                <c:pt idx="3122">
                  <c:v>3.418668576</c:v>
                </c:pt>
                <c:pt idx="3123">
                  <c:v>3.3994526780000003</c:v>
                </c:pt>
                <c:pt idx="3124">
                  <c:v>3.392274596</c:v>
                </c:pt>
                <c:pt idx="3125">
                  <c:v>3.4090470879999999</c:v>
                </c:pt>
                <c:pt idx="3126">
                  <c:v>3.392274596</c:v>
                </c:pt>
                <c:pt idx="3127">
                  <c:v>3.3791541199999999</c:v>
                </c:pt>
                <c:pt idx="3128">
                  <c:v>3.4030474129999999</c:v>
                </c:pt>
                <c:pt idx="3129">
                  <c:v>3.3791541199999999</c:v>
                </c:pt>
                <c:pt idx="3130">
                  <c:v>3.3815358809999996</c:v>
                </c:pt>
                <c:pt idx="3131">
                  <c:v>3.38869124</c:v>
                </c:pt>
                <c:pt idx="3132">
                  <c:v>3.441628584</c:v>
                </c:pt>
                <c:pt idx="3133">
                  <c:v>3.4162606609999999</c:v>
                </c:pt>
                <c:pt idx="3134">
                  <c:v>3.39586174</c:v>
                </c:pt>
                <c:pt idx="3135">
                  <c:v>3.4271096510000003</c:v>
                </c:pt>
                <c:pt idx="3136">
                  <c:v>3.3874976299999999</c:v>
                </c:pt>
                <c:pt idx="3137">
                  <c:v>3.4006505009999999</c:v>
                </c:pt>
                <c:pt idx="3138">
                  <c:v>3.3767740370000001</c:v>
                </c:pt>
                <c:pt idx="3139">
                  <c:v>3.4066459500000001</c:v>
                </c:pt>
                <c:pt idx="3140">
                  <c:v>3.4006505009999999</c:v>
                </c:pt>
                <c:pt idx="3141">
                  <c:v>3.4090470879999999</c:v>
                </c:pt>
                <c:pt idx="3142">
                  <c:v>3.3946656039999996</c:v>
                </c:pt>
                <c:pt idx="3143">
                  <c:v>3.4090470879999999</c:v>
                </c:pt>
                <c:pt idx="3144">
                  <c:v>3.3815358809999996</c:v>
                </c:pt>
                <c:pt idx="3145">
                  <c:v>3.3994526780000003</c:v>
                </c:pt>
                <c:pt idx="3146">
                  <c:v>3.3970582980000001</c:v>
                </c:pt>
                <c:pt idx="3147">
                  <c:v>3.4030474129999999</c:v>
                </c:pt>
                <c:pt idx="3148">
                  <c:v>3.4078463069999998</c:v>
                </c:pt>
                <c:pt idx="3149">
                  <c:v>3.3934698889999999</c:v>
                </c:pt>
                <c:pt idx="3150">
                  <c:v>3.3898852710000003</c:v>
                </c:pt>
                <c:pt idx="3151">
                  <c:v>3.4708512380000003</c:v>
                </c:pt>
                <c:pt idx="3152">
                  <c:v>3.4090470879999999</c:v>
                </c:pt>
                <c:pt idx="3153">
                  <c:v>3.442841268</c:v>
                </c:pt>
                <c:pt idx="3154">
                  <c:v>3.4404163269999999</c:v>
                </c:pt>
                <c:pt idx="3155">
                  <c:v>3.441628584</c:v>
                </c:pt>
                <c:pt idx="3156">
                  <c:v>3.4549916330000001</c:v>
                </c:pt>
                <c:pt idx="3157">
                  <c:v>3.4745214729999998</c:v>
                </c:pt>
                <c:pt idx="3158">
                  <c:v>3.4586450979999999</c:v>
                </c:pt>
                <c:pt idx="3159">
                  <c:v>3.3994526780000003</c:v>
                </c:pt>
                <c:pt idx="3160">
                  <c:v>3.4464818839999998</c:v>
                </c:pt>
                <c:pt idx="3161">
                  <c:v>3.4549916330000001</c:v>
                </c:pt>
                <c:pt idx="3162">
                  <c:v>3.4708512380000003</c:v>
                </c:pt>
                <c:pt idx="3163">
                  <c:v>3.392274596</c:v>
                </c:pt>
                <c:pt idx="3164">
                  <c:v>3.4562090259999998</c:v>
                </c:pt>
                <c:pt idx="3165">
                  <c:v>3.447696278</c:v>
                </c:pt>
                <c:pt idx="3166">
                  <c:v>3.4720742180000004</c:v>
                </c:pt>
                <c:pt idx="3167">
                  <c:v>3.4598637779999999</c:v>
                </c:pt>
                <c:pt idx="3168">
                  <c:v>3.4745214729999998</c:v>
                </c:pt>
                <c:pt idx="3169">
                  <c:v>3.4781955889999998</c:v>
                </c:pt>
                <c:pt idx="3170">
                  <c:v>3.4769704520000002</c:v>
                </c:pt>
                <c:pt idx="3171">
                  <c:v>3.508964706</c:v>
                </c:pt>
                <c:pt idx="3172">
                  <c:v>3.511437962</c:v>
                </c:pt>
                <c:pt idx="3173">
                  <c:v>3.4818735909999998</c:v>
                </c:pt>
                <c:pt idx="3174">
                  <c:v>3.4867836430000003</c:v>
                </c:pt>
                <c:pt idx="3175">
                  <c:v>3.5102011160000002</c:v>
                </c:pt>
                <c:pt idx="3176">
                  <c:v>3.4904707259999999</c:v>
                </c:pt>
                <c:pt idx="3177">
                  <c:v>3.501555384</c:v>
                </c:pt>
                <c:pt idx="3178">
                  <c:v>3.4867836430000003</c:v>
                </c:pt>
                <c:pt idx="3179">
                  <c:v>3.4990890889999999</c:v>
                </c:pt>
                <c:pt idx="3180">
                  <c:v>3.5250720649999998</c:v>
                </c:pt>
                <c:pt idx="3181">
                  <c:v>3.489241265</c:v>
                </c:pt>
                <c:pt idx="3182">
                  <c:v>3.5474966989999999</c:v>
                </c:pt>
                <c:pt idx="3183">
                  <c:v>3.5788788730000003</c:v>
                </c:pt>
                <c:pt idx="3184">
                  <c:v>3.5738391329999999</c:v>
                </c:pt>
                <c:pt idx="3185">
                  <c:v>3.5213484319999999</c:v>
                </c:pt>
                <c:pt idx="3186">
                  <c:v>3.5151511160000002</c:v>
                </c:pt>
                <c:pt idx="3187">
                  <c:v>3.4904707259999999</c:v>
                </c:pt>
                <c:pt idx="3188">
                  <c:v>3.528799636</c:v>
                </c:pt>
                <c:pt idx="3189">
                  <c:v>3.5474966989999999</c:v>
                </c:pt>
                <c:pt idx="3190">
                  <c:v>3.5713219250000003</c:v>
                </c:pt>
                <c:pt idx="3191">
                  <c:v>3.5675494370000003</c:v>
                </c:pt>
                <c:pt idx="3192">
                  <c:v>3.5400060149999999</c:v>
                </c:pt>
                <c:pt idx="3193">
                  <c:v>3.5575089389999999</c:v>
                </c:pt>
                <c:pt idx="3194">
                  <c:v>3.5337758629999998</c:v>
                </c:pt>
                <c:pt idx="3195">
                  <c:v>3.565036659</c:v>
                </c:pt>
                <c:pt idx="3196">
                  <c:v>3.5462471519999998</c:v>
                </c:pt>
                <c:pt idx="3197">
                  <c:v>3.558762454</c:v>
                </c:pt>
                <c:pt idx="3198">
                  <c:v>3.5877155259999998</c:v>
                </c:pt>
                <c:pt idx="3199">
                  <c:v>3.5625256510000001</c:v>
                </c:pt>
                <c:pt idx="3200">
                  <c:v>3.5814014080000001</c:v>
                </c:pt>
                <c:pt idx="3201">
                  <c:v>3.5814014080000001</c:v>
                </c:pt>
                <c:pt idx="3202">
                  <c:v>3.565036659</c:v>
                </c:pt>
                <c:pt idx="3203">
                  <c:v>3.6169041510000004</c:v>
                </c:pt>
                <c:pt idx="3204">
                  <c:v>3.580139918</c:v>
                </c:pt>
                <c:pt idx="3205">
                  <c:v>3.5763581150000001</c:v>
                </c:pt>
                <c:pt idx="3206">
                  <c:v>3.6079956059999998</c:v>
                </c:pt>
                <c:pt idx="3207">
                  <c:v>3.6092669110000002</c:v>
                </c:pt>
                <c:pt idx="3208">
                  <c:v>3.629668814</c:v>
                </c:pt>
                <c:pt idx="3209">
                  <c:v>3.6591987589999997</c:v>
                </c:pt>
                <c:pt idx="3210">
                  <c:v>3.6105386629999998</c:v>
                </c:pt>
                <c:pt idx="3211">
                  <c:v>3.6373492249999999</c:v>
                </c:pt>
                <c:pt idx="3212">
                  <c:v>3.6656500360000002</c:v>
                </c:pt>
                <c:pt idx="3213">
                  <c:v>3.7150528810000001</c:v>
                </c:pt>
                <c:pt idx="3214">
                  <c:v>3.655333444</c:v>
                </c:pt>
                <c:pt idx="3215">
                  <c:v>3.6579098669999999</c:v>
                </c:pt>
                <c:pt idx="3216">
                  <c:v>3.6656500360000002</c:v>
                </c:pt>
                <c:pt idx="3217">
                  <c:v>3.6928698340000001</c:v>
                </c:pt>
                <c:pt idx="3218">
                  <c:v>3.6721126869999998</c:v>
                </c:pt>
                <c:pt idx="3219">
                  <c:v>3.7124362099999999</c:v>
                </c:pt>
                <c:pt idx="3220">
                  <c:v>3.722913965</c:v>
                </c:pt>
                <c:pt idx="3221">
                  <c:v>3.7347367920000001</c:v>
                </c:pt>
                <c:pt idx="3222">
                  <c:v>3.7321062560000002</c:v>
                </c:pt>
                <c:pt idx="3223">
                  <c:v>3.7360527539999997</c:v>
                </c:pt>
                <c:pt idx="3224">
                  <c:v>3.7386860710000001</c:v>
                </c:pt>
                <c:pt idx="3225">
                  <c:v>3.7797406380000003</c:v>
                </c:pt>
                <c:pt idx="3226">
                  <c:v>3.7558479309999999</c:v>
                </c:pt>
                <c:pt idx="3227">
                  <c:v>3.7571713329999996</c:v>
                </c:pt>
                <c:pt idx="3228">
                  <c:v>3.7824047479999998</c:v>
                </c:pt>
                <c:pt idx="3229">
                  <c:v>3.8374347149999997</c:v>
                </c:pt>
                <c:pt idx="3230">
                  <c:v>3.7797406380000003</c:v>
                </c:pt>
                <c:pt idx="3231">
                  <c:v>3.8455547600000002</c:v>
                </c:pt>
                <c:pt idx="3232">
                  <c:v>3.8333811240000002</c:v>
                </c:pt>
                <c:pt idx="3233">
                  <c:v>3.82259247</c:v>
                </c:pt>
                <c:pt idx="3234">
                  <c:v>3.8591263690000002</c:v>
                </c:pt>
                <c:pt idx="3235">
                  <c:v>3.8973822239999998</c:v>
                </c:pt>
                <c:pt idx="3236">
                  <c:v>3.879573642</c:v>
                </c:pt>
                <c:pt idx="3237">
                  <c:v>3.9235573049999997</c:v>
                </c:pt>
                <c:pt idx="3238">
                  <c:v>3.9263227820000002</c:v>
                </c:pt>
                <c:pt idx="3239">
                  <c:v>3.9429566289999998</c:v>
                </c:pt>
                <c:pt idx="3240">
                  <c:v>3.9708364519999999</c:v>
                </c:pt>
                <c:pt idx="3241">
                  <c:v>3.984850201</c:v>
                </c:pt>
                <c:pt idx="3242">
                  <c:v>3.984850201</c:v>
                </c:pt>
                <c:pt idx="3243">
                  <c:v>4.0101996980000001</c:v>
                </c:pt>
                <c:pt idx="3244">
                  <c:v>3.9764360280000002</c:v>
                </c:pt>
                <c:pt idx="3245">
                  <c:v>3.9890639620000004</c:v>
                </c:pt>
                <c:pt idx="3246">
                  <c:v>4.0257703779999998</c:v>
                </c:pt>
                <c:pt idx="3247">
                  <c:v>4.0728461019999997</c:v>
                </c:pt>
                <c:pt idx="3248">
                  <c:v>4.0987553829999994</c:v>
                </c:pt>
                <c:pt idx="3249">
                  <c:v>4.0642461220000001</c:v>
                </c:pt>
                <c:pt idx="3250">
                  <c:v>4.0671107619999995</c:v>
                </c:pt>
                <c:pt idx="3251">
                  <c:v>4.1045353469999997</c:v>
                </c:pt>
                <c:pt idx="3252">
                  <c:v>4.1190209419999997</c:v>
                </c:pt>
                <c:pt idx="3253">
                  <c:v>4.0987553829999994</c:v>
                </c:pt>
                <c:pt idx="3254">
                  <c:v>4.1190209419999997</c:v>
                </c:pt>
                <c:pt idx="3255">
                  <c:v>4.0872198610000003</c:v>
                </c:pt>
                <c:pt idx="3256">
                  <c:v>4.1117717650000003</c:v>
                </c:pt>
                <c:pt idx="3257">
                  <c:v>4.113220579</c:v>
                </c:pt>
                <c:pt idx="3258">
                  <c:v>4.0958684530000005</c:v>
                </c:pt>
                <c:pt idx="3259">
                  <c:v>4.0829024150000004</c:v>
                </c:pt>
                <c:pt idx="3260">
                  <c:v>4.0742811999999997</c:v>
                </c:pt>
                <c:pt idx="3261">
                  <c:v>4.0915418719999996</c:v>
                </c:pt>
                <c:pt idx="3262">
                  <c:v>4.0613834989999997</c:v>
                </c:pt>
                <c:pt idx="3263">
                  <c:v>4.0628145580000004</c:v>
                </c:pt>
                <c:pt idx="3264">
                  <c:v>4.0456750770000003</c:v>
                </c:pt>
                <c:pt idx="3265">
                  <c:v>4.0257703779999998</c:v>
                </c:pt>
                <c:pt idx="3266">
                  <c:v>4.0130262449999998</c:v>
                </c:pt>
                <c:pt idx="3267">
                  <c:v>3.9946892419999998</c:v>
                </c:pt>
                <c:pt idx="3268">
                  <c:v>3.9918756109999998</c:v>
                </c:pt>
                <c:pt idx="3269">
                  <c:v>3.9694377899999997</c:v>
                </c:pt>
                <c:pt idx="3270">
                  <c:v>3.9194127400000003</c:v>
                </c:pt>
                <c:pt idx="3271">
                  <c:v>3.9015034919999998</c:v>
                </c:pt>
                <c:pt idx="3272">
                  <c:v>3.8104915249999998</c:v>
                </c:pt>
                <c:pt idx="3273">
                  <c:v>3.7098213819999999</c:v>
                </c:pt>
                <c:pt idx="3274">
                  <c:v>3.726850743</c:v>
                </c:pt>
                <c:pt idx="3275">
                  <c:v>3.722913965</c:v>
                </c:pt>
                <c:pt idx="3276">
                  <c:v>3.7439582749999998</c:v>
                </c:pt>
                <c:pt idx="3277">
                  <c:v>3.7479173059999997</c:v>
                </c:pt>
                <c:pt idx="3278">
                  <c:v>3.7334212920000001</c:v>
                </c:pt>
                <c:pt idx="3279">
                  <c:v>3.6837741839999998</c:v>
                </c:pt>
                <c:pt idx="3280">
                  <c:v>3.6759957450000003</c:v>
                </c:pt>
                <c:pt idx="3281">
                  <c:v>3.6347872840000002</c:v>
                </c:pt>
                <c:pt idx="3282">
                  <c:v>3.6514722120000003</c:v>
                </c:pt>
                <c:pt idx="3283">
                  <c:v>3.6220046209999999</c:v>
                </c:pt>
                <c:pt idx="3284">
                  <c:v>3.5978412770000001</c:v>
                </c:pt>
                <c:pt idx="3285">
                  <c:v>3.5763581150000001</c:v>
                </c:pt>
                <c:pt idx="3286">
                  <c:v>3.558762454</c:v>
                </c:pt>
                <c:pt idx="3287">
                  <c:v>3.5487466859999999</c:v>
                </c:pt>
                <c:pt idx="3288">
                  <c:v>3.527556675</c:v>
                </c:pt>
                <c:pt idx="3289">
                  <c:v>3.4953929019999999</c:v>
                </c:pt>
                <c:pt idx="3290">
                  <c:v>3.4978565920000002</c:v>
                </c:pt>
                <c:pt idx="3291">
                  <c:v>3.4781955889999998</c:v>
                </c:pt>
                <c:pt idx="3292">
                  <c:v>3.4953929019999999</c:v>
                </c:pt>
                <c:pt idx="3293">
                  <c:v>3.4745214729999998</c:v>
                </c:pt>
                <c:pt idx="3294">
                  <c:v>3.4404163269999999</c:v>
                </c:pt>
                <c:pt idx="3295">
                  <c:v>3.4489110999999997</c:v>
                </c:pt>
                <c:pt idx="3296">
                  <c:v>3.4586450979999999</c:v>
                </c:pt>
                <c:pt idx="3297">
                  <c:v>3.447696278</c:v>
                </c:pt>
                <c:pt idx="3298">
                  <c:v>3.4174644060000001</c:v>
                </c:pt>
                <c:pt idx="3299">
                  <c:v>3.422283631</c:v>
                </c:pt>
                <c:pt idx="3300">
                  <c:v>3.4066459500000001</c:v>
                </c:pt>
                <c:pt idx="3301">
                  <c:v>3.418668576</c:v>
                </c:pt>
                <c:pt idx="3302">
                  <c:v>3.4174644060000001</c:v>
                </c:pt>
                <c:pt idx="3303">
                  <c:v>3.412651968</c:v>
                </c:pt>
                <c:pt idx="3304">
                  <c:v>3.4234894979999999</c:v>
                </c:pt>
                <c:pt idx="3305">
                  <c:v>3.39586174</c:v>
                </c:pt>
                <c:pt idx="3306">
                  <c:v>3.38630444</c:v>
                </c:pt>
                <c:pt idx="3307">
                  <c:v>3.3874976299999999</c:v>
                </c:pt>
                <c:pt idx="3308">
                  <c:v>3.3851116699999997</c:v>
                </c:pt>
                <c:pt idx="3309">
                  <c:v>3.3660843909999998</c:v>
                </c:pt>
                <c:pt idx="3310">
                  <c:v>3.3910797229999998</c:v>
                </c:pt>
                <c:pt idx="3311">
                  <c:v>3.3898852710000003</c:v>
                </c:pt>
                <c:pt idx="3312">
                  <c:v>3.3910797229999998</c:v>
                </c:pt>
                <c:pt idx="3313">
                  <c:v>3.373207055</c:v>
                </c:pt>
                <c:pt idx="3314">
                  <c:v>3.3577936230000001</c:v>
                </c:pt>
                <c:pt idx="3315">
                  <c:v>3.3672704570000001</c:v>
                </c:pt>
                <c:pt idx="3316">
                  <c:v>3.3684569400000002</c:v>
                </c:pt>
                <c:pt idx="3317">
                  <c:v>3.3791541199999999</c:v>
                </c:pt>
                <c:pt idx="3318">
                  <c:v>3.3577936230000001</c:v>
                </c:pt>
                <c:pt idx="3319">
                  <c:v>3.38869124</c:v>
                </c:pt>
                <c:pt idx="3320">
                  <c:v>3.373207055</c:v>
                </c:pt>
                <c:pt idx="3321">
                  <c:v>3.3637135140000001</c:v>
                </c:pt>
                <c:pt idx="3322">
                  <c:v>3.3696438410000003</c:v>
                </c:pt>
                <c:pt idx="3323">
                  <c:v>3.3342180629999998</c:v>
                </c:pt>
                <c:pt idx="3324">
                  <c:v>3.3577936230000001</c:v>
                </c:pt>
                <c:pt idx="3325">
                  <c:v>3.3436283589999998</c:v>
                </c:pt>
                <c:pt idx="3326">
                  <c:v>3.3530652129999998</c:v>
                </c:pt>
                <c:pt idx="3327">
                  <c:v>3.3448065109999998</c:v>
                </c:pt>
                <c:pt idx="3328">
                  <c:v>3.3459850790000001</c:v>
                </c:pt>
                <c:pt idx="3329">
                  <c:v>3.331869631</c:v>
                </c:pt>
                <c:pt idx="3330">
                  <c:v>3.3518841510000001</c:v>
                </c:pt>
                <c:pt idx="3331">
                  <c:v>3.3483434609999998</c:v>
                </c:pt>
                <c:pt idx="3332">
                  <c:v>3.3353929</c:v>
                </c:pt>
                <c:pt idx="3333">
                  <c:v>3.2541457449999998</c:v>
                </c:pt>
                <c:pt idx="3334">
                  <c:v>3.3660843909999998</c:v>
                </c:pt>
                <c:pt idx="3335">
                  <c:v>3.372018899</c:v>
                </c:pt>
                <c:pt idx="3336">
                  <c:v>3.404246503</c:v>
                </c:pt>
                <c:pt idx="3337">
                  <c:v>3.3400963900000002</c:v>
                </c:pt>
                <c:pt idx="3338">
                  <c:v>3.3577936230000001</c:v>
                </c:pt>
                <c:pt idx="3339">
                  <c:v>3.3613443059999999</c:v>
                </c:pt>
                <c:pt idx="3340">
                  <c:v>3.320152255</c:v>
                </c:pt>
                <c:pt idx="3341">
                  <c:v>3.3448065109999998</c:v>
                </c:pt>
                <c:pt idx="3342">
                  <c:v>3.2980026480000002</c:v>
                </c:pt>
                <c:pt idx="3343">
                  <c:v>3.3436283589999998</c:v>
                </c:pt>
                <c:pt idx="3344">
                  <c:v>3.324834252</c:v>
                </c:pt>
                <c:pt idx="3345">
                  <c:v>3.331869631</c:v>
                </c:pt>
                <c:pt idx="3346">
                  <c:v>3.3189827869999999</c:v>
                </c:pt>
                <c:pt idx="3347">
                  <c:v>3.3189827869999999</c:v>
                </c:pt>
                <c:pt idx="3348">
                  <c:v>3.3330436400000001</c:v>
                </c:pt>
                <c:pt idx="3349">
                  <c:v>3.3038171250000001</c:v>
                </c:pt>
                <c:pt idx="3350">
                  <c:v>3.2980026480000002</c:v>
                </c:pt>
                <c:pt idx="3351">
                  <c:v>3.313141619</c:v>
                </c:pt>
                <c:pt idx="3352">
                  <c:v>3.2817764940000003</c:v>
                </c:pt>
                <c:pt idx="3353">
                  <c:v>3.30498125</c:v>
                </c:pt>
                <c:pt idx="3354">
                  <c:v>3.270235284</c:v>
                </c:pt>
                <c:pt idx="3355">
                  <c:v>3.3108080310000001</c:v>
                </c:pt>
                <c:pt idx="3356">
                  <c:v>3.2725402739999998</c:v>
                </c:pt>
                <c:pt idx="3357">
                  <c:v>3.2945188750000001</c:v>
                </c:pt>
                <c:pt idx="3358">
                  <c:v>3.2679319169999999</c:v>
                </c:pt>
                <c:pt idx="3359">
                  <c:v>3.2806205420000003</c:v>
                </c:pt>
                <c:pt idx="3360">
                  <c:v>3.2667808420000002</c:v>
                </c:pt>
                <c:pt idx="3361">
                  <c:v>3.2887207620000001</c:v>
                </c:pt>
                <c:pt idx="3362">
                  <c:v>3.2598829010000001</c:v>
                </c:pt>
                <c:pt idx="3363">
                  <c:v>3.236994787</c:v>
                </c:pt>
                <c:pt idx="3364">
                  <c:v>3.252999526</c:v>
                </c:pt>
                <c:pt idx="3365">
                  <c:v>3.2472744840000001</c:v>
                </c:pt>
                <c:pt idx="3366">
                  <c:v>3.212003427</c:v>
                </c:pt>
                <c:pt idx="3367">
                  <c:v>3.2575868260000003</c:v>
                </c:pt>
                <c:pt idx="3368">
                  <c:v>3.2278846010000004</c:v>
                </c:pt>
                <c:pt idx="3369">
                  <c:v>3.221068791</c:v>
                </c:pt>
                <c:pt idx="3370">
                  <c:v>3.2324364839999999</c:v>
                </c:pt>
                <c:pt idx="3371">
                  <c:v>3.2278846010000004</c:v>
                </c:pt>
                <c:pt idx="3372">
                  <c:v>3.2052211510000004</c:v>
                </c:pt>
                <c:pt idx="3373">
                  <c:v>3.0531208849999998</c:v>
                </c:pt>
                <c:pt idx="3374">
                  <c:v>3.1726414940000001</c:v>
                </c:pt>
                <c:pt idx="3375">
                  <c:v>3.1704068670000001</c:v>
                </c:pt>
                <c:pt idx="3376">
                  <c:v>3.1715239839999998</c:v>
                </c:pt>
                <c:pt idx="3377">
                  <c:v>3.1849601290000003</c:v>
                </c:pt>
                <c:pt idx="3378">
                  <c:v>3.1849601290000003</c:v>
                </c:pt>
                <c:pt idx="3379">
                  <c:v>3.1793548309999999</c:v>
                </c:pt>
                <c:pt idx="3380">
                  <c:v>3.1525864170000002</c:v>
                </c:pt>
                <c:pt idx="3381">
                  <c:v>3.1804751009999999</c:v>
                </c:pt>
                <c:pt idx="3382">
                  <c:v>3.181595766</c:v>
                </c:pt>
                <c:pt idx="3383">
                  <c:v>3.1726414940000001</c:v>
                </c:pt>
                <c:pt idx="3384">
                  <c:v>3.1793548309999999</c:v>
                </c:pt>
                <c:pt idx="3385">
                  <c:v>3.19507458</c:v>
                </c:pt>
                <c:pt idx="3386">
                  <c:v>3.177115476</c:v>
                </c:pt>
                <c:pt idx="3387">
                  <c:v>3.1692901440000001</c:v>
                </c:pt>
                <c:pt idx="3388">
                  <c:v>3.1973265940000002</c:v>
                </c:pt>
                <c:pt idx="3389">
                  <c:v>3.13707571</c:v>
                </c:pt>
                <c:pt idx="3390">
                  <c:v>3.1492562509999997</c:v>
                </c:pt>
                <c:pt idx="3391">
                  <c:v>3.1748776969999999</c:v>
                </c:pt>
                <c:pt idx="3392">
                  <c:v>3.1726414940000001</c:v>
                </c:pt>
                <c:pt idx="3393">
                  <c:v>3.1793548309999999</c:v>
                </c:pt>
                <c:pt idx="3394">
                  <c:v>3.1492562509999997</c:v>
                </c:pt>
                <c:pt idx="3395">
                  <c:v>3.1614840859999997</c:v>
                </c:pt>
                <c:pt idx="3396">
                  <c:v>3.1592573170000002</c:v>
                </c:pt>
                <c:pt idx="3397">
                  <c:v>3.147038094</c:v>
                </c:pt>
                <c:pt idx="3398">
                  <c:v>3.1603705049999999</c:v>
                </c:pt>
                <c:pt idx="3399">
                  <c:v>3.1592573170000002</c:v>
                </c:pt>
                <c:pt idx="3400">
                  <c:v>3.138181082</c:v>
                </c:pt>
                <c:pt idx="3401">
                  <c:v>3.1592573170000002</c:v>
                </c:pt>
                <c:pt idx="3402">
                  <c:v>3.1227412490000002</c:v>
                </c:pt>
                <c:pt idx="3403">
                  <c:v>3.1414995370000001</c:v>
                </c:pt>
                <c:pt idx="3404">
                  <c:v>3.13707571</c:v>
                </c:pt>
                <c:pt idx="3405">
                  <c:v>3.1337619279999998</c:v>
                </c:pt>
                <c:pt idx="3406">
                  <c:v>3.1238415709999998</c:v>
                </c:pt>
                <c:pt idx="3407">
                  <c:v>3.1414995370000001</c:v>
                </c:pt>
                <c:pt idx="3408">
                  <c:v>2.957835384</c:v>
                </c:pt>
                <c:pt idx="3409">
                  <c:v>2.9474333960000001</c:v>
                </c:pt>
                <c:pt idx="3410">
                  <c:v>2.9092631099999999</c:v>
                </c:pt>
                <c:pt idx="3411">
                  <c:v>3.0649754480000002</c:v>
                </c:pt>
                <c:pt idx="3412">
                  <c:v>3.0466740960000003</c:v>
                </c:pt>
                <c:pt idx="3413">
                  <c:v>3.082300665</c:v>
                </c:pt>
                <c:pt idx="3414">
                  <c:v>3.0833867369999997</c:v>
                </c:pt>
                <c:pt idx="3415">
                  <c:v>2.9432828509999998</c:v>
                </c:pt>
                <c:pt idx="3416">
                  <c:v>2.9215881880000003</c:v>
                </c:pt>
                <c:pt idx="3417">
                  <c:v>2.9620064510000002</c:v>
                </c:pt>
                <c:pt idx="3418">
                  <c:v>2.9484719469999998</c:v>
                </c:pt>
                <c:pt idx="3419">
                  <c:v>2.9432828509999998</c:v>
                </c:pt>
                <c:pt idx="3420">
                  <c:v>2.9288019159999998</c:v>
                </c:pt>
                <c:pt idx="3421">
                  <c:v>2.9526298089999998</c:v>
                </c:pt>
                <c:pt idx="3422">
                  <c:v>2.9102882110000001</c:v>
                </c:pt>
                <c:pt idx="3423">
                  <c:v>2.955752054</c:v>
                </c:pt>
                <c:pt idx="3424">
                  <c:v>2.9484719469999998</c:v>
                </c:pt>
                <c:pt idx="3425">
                  <c:v>3.0477476139999999</c:v>
                </c:pt>
                <c:pt idx="3426">
                  <c:v>3.050970441</c:v>
                </c:pt>
                <c:pt idx="3427">
                  <c:v>3.0671357640000001</c:v>
                </c:pt>
                <c:pt idx="3428">
                  <c:v>3.0997238149999999</c:v>
                </c:pt>
                <c:pt idx="3429">
                  <c:v>3.0563493930000001</c:v>
                </c:pt>
                <c:pt idx="3430">
                  <c:v>3.0714609629999998</c:v>
                </c:pt>
                <c:pt idx="3431">
                  <c:v>2.832402702</c:v>
                </c:pt>
                <c:pt idx="3432">
                  <c:v>2.813507</c:v>
                </c:pt>
                <c:pt idx="3433">
                  <c:v>2.804600454</c:v>
                </c:pt>
                <c:pt idx="3434">
                  <c:v>2.7849089439999997</c:v>
                </c:pt>
                <c:pt idx="3435">
                  <c:v>2.783928006</c:v>
                </c:pt>
                <c:pt idx="3436">
                  <c:v>2.773160464</c:v>
                </c:pt>
                <c:pt idx="3437">
                  <c:v>2.7546599829999998</c:v>
                </c:pt>
                <c:pt idx="3438">
                  <c:v>2.752719758</c:v>
                </c:pt>
                <c:pt idx="3439">
                  <c:v>2.752719758</c:v>
                </c:pt>
                <c:pt idx="3440">
                  <c:v>2.7947373560000002</c:v>
                </c:pt>
                <c:pt idx="3441">
                  <c:v>2.8746236880000002</c:v>
                </c:pt>
                <c:pt idx="3442">
                  <c:v>2.8413975389999999</c:v>
                </c:pt>
                <c:pt idx="3443">
                  <c:v>2.7469072780000001</c:v>
                </c:pt>
                <c:pt idx="3444">
                  <c:v>2.7103788519999998</c:v>
                </c:pt>
                <c:pt idx="3445">
                  <c:v>2.6518197449999996</c:v>
                </c:pt>
                <c:pt idx="3446">
                  <c:v>2.6202455979999999</c:v>
                </c:pt>
                <c:pt idx="3447">
                  <c:v>2.616555795</c:v>
                </c:pt>
                <c:pt idx="3448">
                  <c:v>2.5817607859999998</c:v>
                </c:pt>
                <c:pt idx="3449">
                  <c:v>2.5654408159999997</c:v>
                </c:pt>
                <c:pt idx="3450">
                  <c:v>2.5537183670000001</c:v>
                </c:pt>
                <c:pt idx="3451">
                  <c:v>2.551020802</c:v>
                </c:pt>
                <c:pt idx="3452">
                  <c:v>2.5420494819999999</c:v>
                </c:pt>
                <c:pt idx="3453">
                  <c:v>2.5393642430000001</c:v>
                </c:pt>
                <c:pt idx="3454">
                  <c:v>2.5331097119999999</c:v>
                </c:pt>
                <c:pt idx="3455">
                  <c:v>2.5357883370000001</c:v>
                </c:pt>
                <c:pt idx="3456">
                  <c:v>2.5188714270000001</c:v>
                </c:pt>
                <c:pt idx="3457">
                  <c:v>2.5224234780000003</c:v>
                </c:pt>
                <c:pt idx="3458">
                  <c:v>2.5981845739999998</c:v>
                </c:pt>
                <c:pt idx="3459">
                  <c:v>2.5735878640000003</c:v>
                </c:pt>
                <c:pt idx="3460">
                  <c:v>2.5963545620000001</c:v>
                </c:pt>
                <c:pt idx="3461">
                  <c:v>2.6462203199999998</c:v>
                </c:pt>
                <c:pt idx="3462">
                  <c:v>2.6546238990000002</c:v>
                </c:pt>
                <c:pt idx="3463">
                  <c:v>2.6658701999999996</c:v>
                </c:pt>
                <c:pt idx="3464">
                  <c:v>2.6932458539999997</c:v>
                </c:pt>
                <c:pt idx="3465">
                  <c:v>2.7199442340000002</c:v>
                </c:pt>
                <c:pt idx="3466">
                  <c:v>2.7546599829999998</c:v>
                </c:pt>
                <c:pt idx="3467">
                  <c:v>2.7536896990000002</c:v>
                </c:pt>
                <c:pt idx="3468">
                  <c:v>2.750780899</c:v>
                </c:pt>
                <c:pt idx="3469">
                  <c:v>2.7849089439999997</c:v>
                </c:pt>
                <c:pt idx="3470">
                  <c:v>2.7947373560000002</c:v>
                </c:pt>
                <c:pt idx="3471">
                  <c:v>2.7927689030000002</c:v>
                </c:pt>
                <c:pt idx="3472">
                  <c:v>2.8065772470000003</c:v>
                </c:pt>
                <c:pt idx="3473">
                  <c:v>2.7692553280000003</c:v>
                </c:pt>
                <c:pt idx="3474">
                  <c:v>2.779028496</c:v>
                </c:pt>
                <c:pt idx="3475">
                  <c:v>2.786871858</c:v>
                </c:pt>
                <c:pt idx="3476">
                  <c:v>2.7721836639999999</c:v>
                </c:pt>
                <c:pt idx="3477">
                  <c:v>2.7819671659999998</c:v>
                </c:pt>
                <c:pt idx="3478">
                  <c:v>2.7996645619999998</c:v>
                </c:pt>
                <c:pt idx="3479">
                  <c:v>2.7967071970000004</c:v>
                </c:pt>
                <c:pt idx="3480">
                  <c:v>2.7682799039999999</c:v>
                </c:pt>
                <c:pt idx="3481">
                  <c:v>2.7692553280000003</c:v>
                </c:pt>
                <c:pt idx="3482">
                  <c:v>2.7917851959999997</c:v>
                </c:pt>
                <c:pt idx="3483">
                  <c:v>2.7566015750000004</c:v>
                </c:pt>
                <c:pt idx="3484">
                  <c:v>2.7888361540000002</c:v>
                </c:pt>
                <c:pt idx="3485">
                  <c:v>2.765355692</c:v>
                </c:pt>
                <c:pt idx="3486">
                  <c:v>2.7829474140000001</c:v>
                </c:pt>
                <c:pt idx="3487">
                  <c:v>2.7819671659999998</c:v>
                </c:pt>
                <c:pt idx="3488">
                  <c:v>2.7770711070000003</c:v>
                </c:pt>
                <c:pt idx="3489">
                  <c:v>2.761461546</c:v>
                </c:pt>
                <c:pt idx="3490">
                  <c:v>2.7566015750000004</c:v>
                </c:pt>
                <c:pt idx="3491">
                  <c:v>2.7604888669999998</c:v>
                </c:pt>
                <c:pt idx="3492">
                  <c:v>2.765355692</c:v>
                </c:pt>
                <c:pt idx="3493">
                  <c:v>2.7643816409999999</c:v>
                </c:pt>
                <c:pt idx="3494">
                  <c:v>2.7634079329999999</c:v>
                </c:pt>
                <c:pt idx="3495">
                  <c:v>2.750780899</c:v>
                </c:pt>
                <c:pt idx="3496">
                  <c:v>2.735319112</c:v>
                </c:pt>
                <c:pt idx="3497">
                  <c:v>2.7391763920000001</c:v>
                </c:pt>
                <c:pt idx="3498">
                  <c:v>2.7420729210000001</c:v>
                </c:pt>
                <c:pt idx="3499">
                  <c:v>2.7285819379999996</c:v>
                </c:pt>
                <c:pt idx="3500">
                  <c:v>2.7673048229999999</c:v>
                </c:pt>
                <c:pt idx="3501">
                  <c:v>2.752719758</c:v>
                </c:pt>
                <c:pt idx="3502">
                  <c:v>2.7624345680000002</c:v>
                </c:pt>
                <c:pt idx="3503">
                  <c:v>2.750780899</c:v>
                </c:pt>
                <c:pt idx="3504">
                  <c:v>2.752719758</c:v>
                </c:pt>
                <c:pt idx="3505">
                  <c:v>2.7372470729999998</c:v>
                </c:pt>
                <c:pt idx="3506">
                  <c:v>2.832402702</c:v>
                </c:pt>
                <c:pt idx="3507">
                  <c:v>2.858465797</c:v>
                </c:pt>
                <c:pt idx="3508">
                  <c:v>2.8715871419999996</c:v>
                </c:pt>
                <c:pt idx="3509">
                  <c:v>2.7927689030000002</c:v>
                </c:pt>
                <c:pt idx="3510">
                  <c:v>2.7849089439999997</c:v>
                </c:pt>
                <c:pt idx="3511">
                  <c:v>2.7391763920000001</c:v>
                </c:pt>
                <c:pt idx="3512">
                  <c:v>2.7469072780000001</c:v>
                </c:pt>
                <c:pt idx="3513">
                  <c:v>2.729543375</c:v>
                </c:pt>
                <c:pt idx="3514">
                  <c:v>2.7382115629999997</c:v>
                </c:pt>
                <c:pt idx="3515">
                  <c:v>2.7075158020000001</c:v>
                </c:pt>
                <c:pt idx="3516">
                  <c:v>2.690400903</c:v>
                </c:pt>
                <c:pt idx="3517">
                  <c:v>2.6856659930000002</c:v>
                </c:pt>
                <c:pt idx="3518">
                  <c:v>2.675278504</c:v>
                </c:pt>
                <c:pt idx="3519">
                  <c:v>2.6913488860000001</c:v>
                </c:pt>
                <c:pt idx="3520">
                  <c:v>2.6630541659999998</c:v>
                </c:pt>
                <c:pt idx="3521">
                  <c:v>2.6490185529999999</c:v>
                </c:pt>
                <c:pt idx="3522">
                  <c:v>2.6809394170000003</c:v>
                </c:pt>
                <c:pt idx="3523">
                  <c:v>2.8474099609999999</c:v>
                </c:pt>
                <c:pt idx="3524">
                  <c:v>2.877663445</c:v>
                </c:pt>
                <c:pt idx="3525">
                  <c:v>2.8959696090000002</c:v>
                </c:pt>
                <c:pt idx="3526">
                  <c:v>2.8655236690000003</c:v>
                </c:pt>
                <c:pt idx="3527">
                  <c:v>2.7634079329999999</c:v>
                </c:pt>
                <c:pt idx="3528">
                  <c:v>2.7780496290000003</c:v>
                </c:pt>
                <c:pt idx="3529">
                  <c:v>2.7702310959999998</c:v>
                </c:pt>
                <c:pt idx="3530">
                  <c:v>2.783928006</c:v>
                </c:pt>
                <c:pt idx="3531">
                  <c:v>2.761461546</c:v>
                </c:pt>
                <c:pt idx="3532">
                  <c:v>2.766330086</c:v>
                </c:pt>
                <c:pt idx="3533">
                  <c:v>2.7575728850000001</c:v>
                </c:pt>
                <c:pt idx="3534">
                  <c:v>2.7692553280000003</c:v>
                </c:pt>
                <c:pt idx="3535">
                  <c:v>2.758544536</c:v>
                </c:pt>
                <c:pt idx="3536">
                  <c:v>2.7276208400000002</c:v>
                </c:pt>
                <c:pt idx="3537">
                  <c:v>2.7575728850000001</c:v>
                </c:pt>
                <c:pt idx="3538">
                  <c:v>2.7536896990000002</c:v>
                </c:pt>
                <c:pt idx="3539">
                  <c:v>2.750780899</c:v>
                </c:pt>
                <c:pt idx="3540">
                  <c:v>2.7536896990000002</c:v>
                </c:pt>
                <c:pt idx="3541">
                  <c:v>2.7382115629999997</c:v>
                </c:pt>
                <c:pt idx="3542">
                  <c:v>2.7430391109999999</c:v>
                </c:pt>
                <c:pt idx="3543">
                  <c:v>2.7343556410000001</c:v>
                </c:pt>
                <c:pt idx="3544">
                  <c:v>2.7391763920000001</c:v>
                </c:pt>
                <c:pt idx="3545">
                  <c:v>2.7604888669999998</c:v>
                </c:pt>
                <c:pt idx="3546">
                  <c:v>2.758544536</c:v>
                </c:pt>
                <c:pt idx="3547">
                  <c:v>2.750780899</c:v>
                </c:pt>
                <c:pt idx="3548">
                  <c:v>2.7401415619999998</c:v>
                </c:pt>
                <c:pt idx="3549">
                  <c:v>2.7382115629999997</c:v>
                </c:pt>
                <c:pt idx="3550">
                  <c:v>2.7276208400000002</c:v>
                </c:pt>
                <c:pt idx="3551">
                  <c:v>2.758544536</c:v>
                </c:pt>
                <c:pt idx="3552">
                  <c:v>2.7266600809999999</c:v>
                </c:pt>
                <c:pt idx="3553">
                  <c:v>2.731467264</c:v>
                </c:pt>
                <c:pt idx="3554">
                  <c:v>2.735319112</c:v>
                </c:pt>
                <c:pt idx="3555">
                  <c:v>2.7604888669999998</c:v>
                </c:pt>
                <c:pt idx="3556">
                  <c:v>2.7372470729999998</c:v>
                </c:pt>
                <c:pt idx="3557">
                  <c:v>2.7391763920000001</c:v>
                </c:pt>
                <c:pt idx="3558">
                  <c:v>2.7401415619999998</c:v>
                </c:pt>
                <c:pt idx="3559">
                  <c:v>2.7604888669999998</c:v>
                </c:pt>
                <c:pt idx="3560">
                  <c:v>2.7604888669999998</c:v>
                </c:pt>
                <c:pt idx="3561">
                  <c:v>2.7430391109999999</c:v>
                </c:pt>
                <c:pt idx="3562">
                  <c:v>2.752719758</c:v>
                </c:pt>
                <c:pt idx="3563">
                  <c:v>2.7382115629999997</c:v>
                </c:pt>
                <c:pt idx="3564">
                  <c:v>2.735319112</c:v>
                </c:pt>
                <c:pt idx="3565">
                  <c:v>2.7702310959999998</c:v>
                </c:pt>
                <c:pt idx="3566">
                  <c:v>2.656494983</c:v>
                </c:pt>
                <c:pt idx="3567">
                  <c:v>2.7333925100000003</c:v>
                </c:pt>
                <c:pt idx="3568">
                  <c:v>2.7333925100000003</c:v>
                </c:pt>
                <c:pt idx="3569">
                  <c:v>2.7420729210000001</c:v>
                </c:pt>
                <c:pt idx="3570">
                  <c:v>2.7391763920000001</c:v>
                </c:pt>
                <c:pt idx="3571">
                  <c:v>2.7556306080000001</c:v>
                </c:pt>
                <c:pt idx="3572">
                  <c:v>2.744972513</c:v>
                </c:pt>
                <c:pt idx="3573">
                  <c:v>2.7362829230000001</c:v>
                </c:pt>
                <c:pt idx="3574">
                  <c:v>2.8036125799999998</c:v>
                </c:pt>
                <c:pt idx="3575">
                  <c:v>2.7333925100000003</c:v>
                </c:pt>
                <c:pt idx="3576">
                  <c:v>2.729543375</c:v>
                </c:pt>
                <c:pt idx="3577">
                  <c:v>2.721861358</c:v>
                </c:pt>
                <c:pt idx="3578">
                  <c:v>2.7411070710000001</c:v>
                </c:pt>
                <c:pt idx="3579">
                  <c:v>2.7276208400000002</c:v>
                </c:pt>
                <c:pt idx="3580">
                  <c:v>2.7382115629999997</c:v>
                </c:pt>
                <c:pt idx="3581">
                  <c:v>2.7256996600000001</c:v>
                </c:pt>
                <c:pt idx="3582">
                  <c:v>2.7333925100000003</c:v>
                </c:pt>
                <c:pt idx="3583">
                  <c:v>2.7401415619999998</c:v>
                </c:pt>
                <c:pt idx="3584">
                  <c:v>2.7382115629999997</c:v>
                </c:pt>
                <c:pt idx="3585">
                  <c:v>2.7256996600000001</c:v>
                </c:pt>
                <c:pt idx="3586">
                  <c:v>2.7420729210000001</c:v>
                </c:pt>
                <c:pt idx="3587">
                  <c:v>2.7285819379999996</c:v>
                </c:pt>
                <c:pt idx="3588">
                  <c:v>2.7151573309999999</c:v>
                </c:pt>
                <c:pt idx="3589">
                  <c:v>2.7595165310000001</c:v>
                </c:pt>
                <c:pt idx="3590">
                  <c:v>2.7459397250000004</c:v>
                </c:pt>
                <c:pt idx="3591">
                  <c:v>2.750780899</c:v>
                </c:pt>
                <c:pt idx="3592">
                  <c:v>2.6970438030000001</c:v>
                </c:pt>
                <c:pt idx="3593">
                  <c:v>2.731467264</c:v>
                </c:pt>
                <c:pt idx="3594">
                  <c:v>2.7256996600000001</c:v>
                </c:pt>
                <c:pt idx="3595">
                  <c:v>2.7199442340000002</c:v>
                </c:pt>
                <c:pt idx="3596">
                  <c:v>2.7276208400000002</c:v>
                </c:pt>
                <c:pt idx="3597">
                  <c:v>2.7469072780000001</c:v>
                </c:pt>
                <c:pt idx="3598">
                  <c:v>2.7440056420000003</c:v>
                </c:pt>
                <c:pt idx="3599">
                  <c:v>2.7113338740000001</c:v>
                </c:pt>
                <c:pt idx="3600">
                  <c:v>2.7382115629999997</c:v>
                </c:pt>
                <c:pt idx="3601">
                  <c:v>2.7372470729999998</c:v>
                </c:pt>
                <c:pt idx="3602">
                  <c:v>2.723779833</c:v>
                </c:pt>
                <c:pt idx="3603">
                  <c:v>2.731467264</c:v>
                </c:pt>
                <c:pt idx="3604">
                  <c:v>2.7256996600000001</c:v>
                </c:pt>
                <c:pt idx="3605">
                  <c:v>2.7161140369999996</c:v>
                </c:pt>
                <c:pt idx="3606">
                  <c:v>2.7372470729999998</c:v>
                </c:pt>
                <c:pt idx="3607">
                  <c:v>2.7247395769999998</c:v>
                </c:pt>
                <c:pt idx="3608">
                  <c:v>2.7333925100000003</c:v>
                </c:pt>
                <c:pt idx="3609">
                  <c:v>2.7401415619999998</c:v>
                </c:pt>
                <c:pt idx="3610">
                  <c:v>2.7362829230000001</c:v>
                </c:pt>
                <c:pt idx="3611">
                  <c:v>2.7180284609999998</c:v>
                </c:pt>
                <c:pt idx="3612">
                  <c:v>2.729543375</c:v>
                </c:pt>
                <c:pt idx="3613">
                  <c:v>2.7372470729999998</c:v>
                </c:pt>
                <c:pt idx="3614">
                  <c:v>2.7430391109999999</c:v>
                </c:pt>
                <c:pt idx="3615">
                  <c:v>2.723779833</c:v>
                </c:pt>
                <c:pt idx="3616">
                  <c:v>2.7459397250000004</c:v>
                </c:pt>
                <c:pt idx="3617">
                  <c:v>2.7209026270000001</c:v>
                </c:pt>
                <c:pt idx="3618">
                  <c:v>2.7430391109999999</c:v>
                </c:pt>
                <c:pt idx="3619">
                  <c:v>2.7343556410000001</c:v>
                </c:pt>
                <c:pt idx="3620">
                  <c:v>2.7305051499999999</c:v>
                </c:pt>
                <c:pt idx="3621">
                  <c:v>2.729543375</c:v>
                </c:pt>
                <c:pt idx="3622">
                  <c:v>2.7285819379999996</c:v>
                </c:pt>
                <c:pt idx="3623">
                  <c:v>2.7362829230000001</c:v>
                </c:pt>
                <c:pt idx="3624">
                  <c:v>2.7305051499999999</c:v>
                </c:pt>
                <c:pt idx="3625">
                  <c:v>2.7362829230000001</c:v>
                </c:pt>
                <c:pt idx="3626">
                  <c:v>2.721861358</c:v>
                </c:pt>
                <c:pt idx="3627">
                  <c:v>2.750780899</c:v>
                </c:pt>
                <c:pt idx="3628">
                  <c:v>2.708469816</c:v>
                </c:pt>
                <c:pt idx="3629">
                  <c:v>2.7266600809999999</c:v>
                </c:pt>
                <c:pt idx="3630">
                  <c:v>2.7420729210000001</c:v>
                </c:pt>
                <c:pt idx="3631">
                  <c:v>2.7391763920000001</c:v>
                </c:pt>
                <c:pt idx="3632">
                  <c:v>2.7333925100000003</c:v>
                </c:pt>
                <c:pt idx="3633">
                  <c:v>2.7411070710000001</c:v>
                </c:pt>
                <c:pt idx="3634">
                  <c:v>2.7285819379999996</c:v>
                </c:pt>
                <c:pt idx="3635">
                  <c:v>2.7333925100000003</c:v>
                </c:pt>
                <c:pt idx="3636">
                  <c:v>2.713244929</c:v>
                </c:pt>
                <c:pt idx="3637">
                  <c:v>2.7420729210000001</c:v>
                </c:pt>
                <c:pt idx="3638">
                  <c:v>2.8413975389999999</c:v>
                </c:pt>
                <c:pt idx="3639">
                  <c:v>2.9515897939999998</c:v>
                </c:pt>
                <c:pt idx="3640">
                  <c:v>3.0801296689999997</c:v>
                </c:pt>
                <c:pt idx="3641">
                  <c:v>3.1592573170000002</c:v>
                </c:pt>
                <c:pt idx="3642">
                  <c:v>3.138181082</c:v>
                </c:pt>
                <c:pt idx="3643">
                  <c:v>3.0638958609999998</c:v>
                </c:pt>
                <c:pt idx="3644">
                  <c:v>2.7122892329999999</c:v>
                </c:pt>
                <c:pt idx="3645">
                  <c:v>2.2606586989999999</c:v>
                </c:pt>
                <c:pt idx="3646">
                  <c:v>1.9690602269999999</c:v>
                </c:pt>
                <c:pt idx="3647">
                  <c:v>1.349717877</c:v>
                </c:pt>
                <c:pt idx="3648">
                  <c:v>1.1210164870000001</c:v>
                </c:pt>
                <c:pt idx="3649">
                  <c:v>1.4885417E-2</c:v>
                </c:pt>
                <c:pt idx="3650">
                  <c:v>2.1495126E-2</c:v>
                </c:pt>
                <c:pt idx="3651">
                  <c:v>2.6118545999999999E-2</c:v>
                </c:pt>
                <c:pt idx="3652">
                  <c:v>0.408858471</c:v>
                </c:pt>
                <c:pt idx="3653">
                  <c:v>0.31281891100000003</c:v>
                </c:pt>
                <c:pt idx="3654">
                  <c:v>0.27760417900000001</c:v>
                </c:pt>
                <c:pt idx="3655">
                  <c:v>0.212395837</c:v>
                </c:pt>
                <c:pt idx="3656">
                  <c:v>0.18331246600000001</c:v>
                </c:pt>
                <c:pt idx="3657">
                  <c:v>8.9345358999999999E-2</c:v>
                </c:pt>
                <c:pt idx="3658">
                  <c:v>5.3701571999999996E-2</c:v>
                </c:pt>
                <c:pt idx="3659">
                  <c:v>4.2068594000000001E-2</c:v>
                </c:pt>
                <c:pt idx="3660">
                  <c:v>2.0096341E-2</c:v>
                </c:pt>
                <c:pt idx="3661">
                  <c:v>1.3416091E-2</c:v>
                </c:pt>
                <c:pt idx="3662">
                  <c:v>1.1392893000000001E-2</c:v>
                </c:pt>
                <c:pt idx="3663">
                  <c:v>9.0102329999999994E-3</c:v>
                </c:pt>
                <c:pt idx="3664">
                  <c:v>8.0638229999999995E-3</c:v>
                </c:pt>
                <c:pt idx="3665">
                  <c:v>8.3854039999999991E-3</c:v>
                </c:pt>
                <c:pt idx="3666">
                  <c:v>9.8121010000000002E-3</c:v>
                </c:pt>
                <c:pt idx="3667">
                  <c:v>1.0214192E-2</c:v>
                </c:pt>
                <c:pt idx="3668">
                  <c:v>1.1693808999999999E-2</c:v>
                </c:pt>
                <c:pt idx="3669">
                  <c:v>1.2402435999999999E-2</c:v>
                </c:pt>
                <c:pt idx="3670">
                  <c:v>1.3515714E-2</c:v>
                </c:pt>
                <c:pt idx="3671">
                  <c:v>1.5198055E-2</c:v>
                </c:pt>
                <c:pt idx="3672">
                  <c:v>1.6945913999999999E-2</c:v>
                </c:pt>
                <c:pt idx="3673">
                  <c:v>2.5134600999999999E-2</c:v>
                </c:pt>
                <c:pt idx="3674">
                  <c:v>1.0000000000000001E-5</c:v>
                </c:pt>
                <c:pt idx="3675">
                  <c:v>1.0000000000000001E-5</c:v>
                </c:pt>
                <c:pt idx="3676">
                  <c:v>1.0000000000000001E-5</c:v>
                </c:pt>
                <c:pt idx="3677">
                  <c:v>1.0000000000000001E-5</c:v>
                </c:pt>
                <c:pt idx="3678">
                  <c:v>1.0000000000000001E-5</c:v>
                </c:pt>
                <c:pt idx="3679">
                  <c:v>1.0000000000000001E-5</c:v>
                </c:pt>
                <c:pt idx="3680">
                  <c:v>1.0000000000000001E-5</c:v>
                </c:pt>
                <c:pt idx="3681">
                  <c:v>1.0000000000000001E-5</c:v>
                </c:pt>
                <c:pt idx="3682">
                  <c:v>4.3269499999999998E-4</c:v>
                </c:pt>
                <c:pt idx="3683">
                  <c:v>1.0000000000000001E-5</c:v>
                </c:pt>
                <c:pt idx="3684">
                  <c:v>1.0000000000000001E-5</c:v>
                </c:pt>
                <c:pt idx="3685">
                  <c:v>1.0000000000000001E-5</c:v>
                </c:pt>
                <c:pt idx="3686">
                  <c:v>1.0000000000000001E-5</c:v>
                </c:pt>
                <c:pt idx="3687">
                  <c:v>1.0000000000000001E-5</c:v>
                </c:pt>
                <c:pt idx="3688">
                  <c:v>1.0000000000000001E-5</c:v>
                </c:pt>
                <c:pt idx="3689">
                  <c:v>1.0000000000000001E-5</c:v>
                </c:pt>
                <c:pt idx="3690">
                  <c:v>1.0000000000000001E-5</c:v>
                </c:pt>
                <c:pt idx="3691">
                  <c:v>1.0000000000000001E-5</c:v>
                </c:pt>
                <c:pt idx="3692">
                  <c:v>1.0000000000000001E-5</c:v>
                </c:pt>
                <c:pt idx="3693">
                  <c:v>1.0000000000000001E-5</c:v>
                </c:pt>
                <c:pt idx="3694">
                  <c:v>1.0000000000000001E-5</c:v>
                </c:pt>
                <c:pt idx="3695">
                  <c:v>1.0000000000000001E-5</c:v>
                </c:pt>
                <c:pt idx="3696">
                  <c:v>1.0000000000000001E-5</c:v>
                </c:pt>
                <c:pt idx="3697">
                  <c:v>1.0000000000000001E-5</c:v>
                </c:pt>
                <c:pt idx="3698">
                  <c:v>1.0000000000000001E-5</c:v>
                </c:pt>
                <c:pt idx="3699">
                  <c:v>1.0000000000000001E-5</c:v>
                </c:pt>
                <c:pt idx="3700">
                  <c:v>9.1155950000000006E-3</c:v>
                </c:pt>
                <c:pt idx="3701">
                  <c:v>5.7499090000000001E-3</c:v>
                </c:pt>
                <c:pt idx="3702">
                  <c:v>3.4952E-3</c:v>
                </c:pt>
                <c:pt idx="3703">
                  <c:v>1.364945E-3</c:v>
                </c:pt>
                <c:pt idx="3704">
                  <c:v>6.0342320000000005E-3</c:v>
                </c:pt>
                <c:pt idx="3705">
                  <c:v>7.9118669999999995E-3</c:v>
                </c:pt>
                <c:pt idx="3706">
                  <c:v>1.2801976E-2</c:v>
                </c:pt>
                <c:pt idx="3707">
                  <c:v>1.0940545999999999E-2</c:v>
                </c:pt>
                <c:pt idx="3708">
                  <c:v>1.3472928E-2</c:v>
                </c:pt>
                <c:pt idx="3709">
                  <c:v>2.1631866999999999E-2</c:v>
                </c:pt>
                <c:pt idx="3710">
                  <c:v>3.2609114000000002E-2</c:v>
                </c:pt>
                <c:pt idx="3711">
                  <c:v>5.9919751E-2</c:v>
                </c:pt>
                <c:pt idx="3712">
                  <c:v>9.5800107999999995E-2</c:v>
                </c:pt>
                <c:pt idx="3713">
                  <c:v>0.48248409299999995</c:v>
                </c:pt>
                <c:pt idx="3714">
                  <c:v>0.16679690999999999</c:v>
                </c:pt>
                <c:pt idx="3715">
                  <c:v>0.42756682400000001</c:v>
                </c:pt>
                <c:pt idx="3716">
                  <c:v>0.520448786</c:v>
                </c:pt>
                <c:pt idx="3717">
                  <c:v>1.096023838</c:v>
                </c:pt>
                <c:pt idx="3718">
                  <c:v>1.3463934799999999</c:v>
                </c:pt>
                <c:pt idx="3719">
                  <c:v>2.0825047469999998</c:v>
                </c:pt>
                <c:pt idx="3720">
                  <c:v>2.2951654619999999</c:v>
                </c:pt>
                <c:pt idx="3721">
                  <c:v>2.5954400390000001</c:v>
                </c:pt>
                <c:pt idx="3722">
                  <c:v>3.5713219250000003</c:v>
                </c:pt>
                <c:pt idx="3723">
                  <c:v>3.4307336319999999</c:v>
                </c:pt>
                <c:pt idx="3724">
                  <c:v>3.3166450850000002</c:v>
                </c:pt>
                <c:pt idx="3725">
                  <c:v>3.362528701</c:v>
                </c:pt>
                <c:pt idx="3726">
                  <c:v>4.4903376609999999</c:v>
                </c:pt>
                <c:pt idx="3727">
                  <c:v>6.1418046659999996</c:v>
                </c:pt>
                <c:pt idx="3728">
                  <c:v>6.0836609179999996</c:v>
                </c:pt>
                <c:pt idx="3729">
                  <c:v>5.9900852050000006</c:v>
                </c:pt>
                <c:pt idx="3730">
                  <c:v>5.7868070249999999</c:v>
                </c:pt>
                <c:pt idx="3731">
                  <c:v>5.7078427519999995</c:v>
                </c:pt>
                <c:pt idx="3732">
                  <c:v>5.6022566399999993</c:v>
                </c:pt>
                <c:pt idx="3733">
                  <c:v>5.7603649610000005</c:v>
                </c:pt>
                <c:pt idx="3734">
                  <c:v>5.7340437209999999</c:v>
                </c:pt>
                <c:pt idx="3735">
                  <c:v>5.5122004220000003</c:v>
                </c:pt>
                <c:pt idx="3736">
                  <c:v>5.3912069100000002</c:v>
                </c:pt>
                <c:pt idx="3737">
                  <c:v>5.160764007</c:v>
                </c:pt>
                <c:pt idx="3738">
                  <c:v>4.874476713</c:v>
                </c:pt>
                <c:pt idx="3739">
                  <c:v>4.512539329</c:v>
                </c:pt>
                <c:pt idx="3740">
                  <c:v>4.401067201</c:v>
                </c:pt>
                <c:pt idx="3741">
                  <c:v>4.1701242970000001</c:v>
                </c:pt>
                <c:pt idx="3742">
                  <c:v>4.1598531540000003</c:v>
                </c:pt>
                <c:pt idx="3743">
                  <c:v>3.9263227820000002</c:v>
                </c:pt>
                <c:pt idx="3744">
                  <c:v>3.7770784050000001</c:v>
                </c:pt>
                <c:pt idx="3745">
                  <c:v>3.7321062560000002</c:v>
                </c:pt>
                <c:pt idx="3746">
                  <c:v>3.6579098669999999</c:v>
                </c:pt>
                <c:pt idx="3747">
                  <c:v>3.582663342</c:v>
                </c:pt>
                <c:pt idx="3748">
                  <c:v>3.4319424770000002</c:v>
                </c:pt>
                <c:pt idx="3749">
                  <c:v>3.551247982</c:v>
                </c:pt>
                <c:pt idx="3750">
                  <c:v>3.5250720649999998</c:v>
                </c:pt>
                <c:pt idx="3751">
                  <c:v>3.0671357640000001</c:v>
                </c:pt>
                <c:pt idx="3752">
                  <c:v>2.9000534339999997</c:v>
                </c:pt>
                <c:pt idx="3753">
                  <c:v>2.877663445</c:v>
                </c:pt>
                <c:pt idx="3754">
                  <c:v>2.826421968</c:v>
                </c:pt>
                <c:pt idx="3755">
                  <c:v>2.7849089439999997</c:v>
                </c:pt>
                <c:pt idx="3756">
                  <c:v>2.9871566630000004</c:v>
                </c:pt>
                <c:pt idx="3757">
                  <c:v>2.8868020169999999</c:v>
                </c:pt>
                <c:pt idx="3758">
                  <c:v>2.551020802</c:v>
                </c:pt>
                <c:pt idx="3759">
                  <c:v>2.8464070080000003</c:v>
                </c:pt>
                <c:pt idx="3760">
                  <c:v>2.662116149</c:v>
                </c:pt>
                <c:pt idx="3761">
                  <c:v>2.6762211590000002</c:v>
                </c:pt>
                <c:pt idx="3762">
                  <c:v>2.640632718</c:v>
                </c:pt>
                <c:pt idx="3763">
                  <c:v>2.7180284609999998</c:v>
                </c:pt>
                <c:pt idx="3764">
                  <c:v>2.751750157</c:v>
                </c:pt>
                <c:pt idx="3765">
                  <c:v>2.813507</c:v>
                </c:pt>
                <c:pt idx="3766">
                  <c:v>1.7193092509999999</c:v>
                </c:pt>
                <c:pt idx="3767">
                  <c:v>1.6527912309999999</c:v>
                </c:pt>
                <c:pt idx="3768">
                  <c:v>2.911313673</c:v>
                </c:pt>
                <c:pt idx="3769">
                  <c:v>2.9133656810000002</c:v>
                </c:pt>
                <c:pt idx="3770">
                  <c:v>2.853435105</c:v>
                </c:pt>
                <c:pt idx="3771">
                  <c:v>2.810535013</c:v>
                </c:pt>
                <c:pt idx="3772">
                  <c:v>2.858465797</c:v>
                </c:pt>
                <c:pt idx="3773">
                  <c:v>2.8685538029999997</c:v>
                </c:pt>
                <c:pt idx="3774">
                  <c:v>3.5487466859999999</c:v>
                </c:pt>
                <c:pt idx="3775">
                  <c:v>3.4078463069999998</c:v>
                </c:pt>
                <c:pt idx="3776">
                  <c:v>3.18832805</c:v>
                </c:pt>
                <c:pt idx="3777">
                  <c:v>2.832402702</c:v>
                </c:pt>
                <c:pt idx="3778">
                  <c:v>2.5690585370000001</c:v>
                </c:pt>
                <c:pt idx="3779">
                  <c:v>2.6462203199999998</c:v>
                </c:pt>
                <c:pt idx="3780">
                  <c:v>2.6866123080000004</c:v>
                </c:pt>
                <c:pt idx="3781">
                  <c:v>2.706562124</c:v>
                </c:pt>
                <c:pt idx="3782">
                  <c:v>2.750780899</c:v>
                </c:pt>
                <c:pt idx="3783">
                  <c:v>2.766330086</c:v>
                </c:pt>
                <c:pt idx="3784">
                  <c:v>2.8036125799999998</c:v>
                </c:pt>
                <c:pt idx="3785">
                  <c:v>0.30953017999999999</c:v>
                </c:pt>
                <c:pt idx="3786">
                  <c:v>2.5772170750000001</c:v>
                </c:pt>
                <c:pt idx="3787">
                  <c:v>2.8564524570000001</c:v>
                </c:pt>
                <c:pt idx="3788">
                  <c:v>2.912339496</c:v>
                </c:pt>
                <c:pt idx="3789">
                  <c:v>2.8949495519999999</c:v>
                </c:pt>
                <c:pt idx="3790">
                  <c:v>3.3096418540000001</c:v>
                </c:pt>
                <c:pt idx="3791">
                  <c:v>3.2921984040000001</c:v>
                </c:pt>
                <c:pt idx="3792">
                  <c:v>3.3613443059999999</c:v>
                </c:pt>
                <c:pt idx="3793">
                  <c:v>3.535021016</c:v>
                </c:pt>
                <c:pt idx="3794">
                  <c:v>3.6656500360000002</c:v>
                </c:pt>
                <c:pt idx="3795">
                  <c:v>3.698077429</c:v>
                </c:pt>
                <c:pt idx="3796">
                  <c:v>3.81183418</c:v>
                </c:pt>
                <c:pt idx="3797">
                  <c:v>3.7717595620000002</c:v>
                </c:pt>
                <c:pt idx="3798">
                  <c:v>3.7598195350000001</c:v>
                </c:pt>
                <c:pt idx="3799">
                  <c:v>3.7505589850000001</c:v>
                </c:pt>
                <c:pt idx="3800">
                  <c:v>3.7797406380000003</c:v>
                </c:pt>
                <c:pt idx="3801">
                  <c:v>3.7997672910000002</c:v>
                </c:pt>
                <c:pt idx="3802">
                  <c:v>3.7957534900000001</c:v>
                </c:pt>
                <c:pt idx="3803">
                  <c:v>3.7770784050000001</c:v>
                </c:pt>
                <c:pt idx="3804">
                  <c:v>3.7360527539999997</c:v>
                </c:pt>
                <c:pt idx="3805">
                  <c:v>3.5978412770000001</c:v>
                </c:pt>
                <c:pt idx="3806">
                  <c:v>3.5575089389999999</c:v>
                </c:pt>
                <c:pt idx="3807">
                  <c:v>3.6220046209999999</c:v>
                </c:pt>
                <c:pt idx="3808">
                  <c:v>3.5688064900000001</c:v>
                </c:pt>
                <c:pt idx="3809">
                  <c:v>3.6130835129999999</c:v>
                </c:pt>
                <c:pt idx="3810">
                  <c:v>3.647615059</c:v>
                </c:pt>
                <c:pt idx="3811">
                  <c:v>3.655333444</c:v>
                </c:pt>
                <c:pt idx="3812">
                  <c:v>2.474018826</c:v>
                </c:pt>
                <c:pt idx="3813">
                  <c:v>3.6271122820000001</c:v>
                </c:pt>
                <c:pt idx="3814">
                  <c:v>3.6837741839999998</c:v>
                </c:pt>
                <c:pt idx="3815">
                  <c:v>3.7426395269999997</c:v>
                </c:pt>
                <c:pt idx="3816">
                  <c:v>3.72160263</c:v>
                </c:pt>
                <c:pt idx="3817">
                  <c:v>3.7611443359999996</c:v>
                </c:pt>
                <c:pt idx="3818">
                  <c:v>3.8536919870000004</c:v>
                </c:pt>
                <c:pt idx="3819">
                  <c:v>3.8455547600000002</c:v>
                </c:pt>
                <c:pt idx="3820">
                  <c:v>3.8199000550000002</c:v>
                </c:pt>
                <c:pt idx="3821">
                  <c:v>3.8741104660000003</c:v>
                </c:pt>
                <c:pt idx="3822">
                  <c:v>3.8482652580000001</c:v>
                </c:pt>
                <c:pt idx="3823">
                  <c:v>3.8199000550000002</c:v>
                </c:pt>
                <c:pt idx="3824">
                  <c:v>3.7757479910000002</c:v>
                </c:pt>
                <c:pt idx="3825">
                  <c:v>3.8158649860000002</c:v>
                </c:pt>
                <c:pt idx="3826">
                  <c:v>3.8347318449999999</c:v>
                </c:pt>
                <c:pt idx="3827">
                  <c:v>3.81183418</c:v>
                </c:pt>
                <c:pt idx="3828">
                  <c:v>3.7997672910000002</c:v>
                </c:pt>
                <c:pt idx="3829">
                  <c:v>3.7744180459999996</c:v>
                </c:pt>
                <c:pt idx="3830">
                  <c:v>3.809149342</c:v>
                </c:pt>
                <c:pt idx="3831">
                  <c:v>3.8333811240000002</c:v>
                </c:pt>
                <c:pt idx="3832">
                  <c:v>3.7957534900000001</c:v>
                </c:pt>
                <c:pt idx="3833">
                  <c:v>3.7810724580000001</c:v>
                </c:pt>
                <c:pt idx="3834">
                  <c:v>3.8320308789999999</c:v>
                </c:pt>
                <c:pt idx="3835">
                  <c:v>3.7904083489999998</c:v>
                </c:pt>
                <c:pt idx="3836">
                  <c:v>3.7797406380000003</c:v>
                </c:pt>
                <c:pt idx="3837">
                  <c:v>3.8104915249999998</c:v>
                </c:pt>
                <c:pt idx="3838">
                  <c:v>3.7770784050000001</c:v>
                </c:pt>
                <c:pt idx="3839">
                  <c:v>3.8158649860000002</c:v>
                </c:pt>
                <c:pt idx="3840">
                  <c:v>3.8577670560000001</c:v>
                </c:pt>
                <c:pt idx="3841">
                  <c:v>3.8360830420000003</c:v>
                </c:pt>
                <c:pt idx="3842">
                  <c:v>3.8455547600000002</c:v>
                </c:pt>
                <c:pt idx="3843">
                  <c:v>3.907005297</c:v>
                </c:pt>
                <c:pt idx="3844">
                  <c:v>3.902878217</c:v>
                </c:pt>
                <c:pt idx="3845">
                  <c:v>3.887782853</c:v>
                </c:pt>
                <c:pt idx="3846">
                  <c:v>3.8741104660000003</c:v>
                </c:pt>
                <c:pt idx="3847">
                  <c:v>3.8293318150000002</c:v>
                </c:pt>
                <c:pt idx="3848">
                  <c:v>3.8523345880000002</c:v>
                </c:pt>
                <c:pt idx="3849">
                  <c:v>3.8618464330000002</c:v>
                </c:pt>
                <c:pt idx="3850">
                  <c:v>3.8482652580000001</c:v>
                </c:pt>
                <c:pt idx="3851">
                  <c:v>3.8700181339999999</c:v>
                </c:pt>
                <c:pt idx="3852">
                  <c:v>3.8618464330000002</c:v>
                </c:pt>
                <c:pt idx="3853">
                  <c:v>3.8632071839999997</c:v>
                </c:pt>
                <c:pt idx="3854">
                  <c:v>3.8700181339999999</c:v>
                </c:pt>
                <c:pt idx="3855">
                  <c:v>3.7877386020000001</c:v>
                </c:pt>
                <c:pt idx="3856">
                  <c:v>3.8632071839999997</c:v>
                </c:pt>
                <c:pt idx="3857">
                  <c:v>3.8659301240000001</c:v>
                </c:pt>
                <c:pt idx="3858">
                  <c:v>3.8823081180000001</c:v>
                </c:pt>
                <c:pt idx="3859">
                  <c:v>3.8131773090000003</c:v>
                </c:pt>
                <c:pt idx="3860">
                  <c:v>3.8455547600000002</c:v>
                </c:pt>
                <c:pt idx="3861">
                  <c:v>3.8387868640000002</c:v>
                </c:pt>
                <c:pt idx="3862">
                  <c:v>3.8659301240000001</c:v>
                </c:pt>
                <c:pt idx="3863">
                  <c:v>3.8293318150000002</c:v>
                </c:pt>
                <c:pt idx="3864">
                  <c:v>3.8293318150000002</c:v>
                </c:pt>
                <c:pt idx="3865">
                  <c:v>3.8158649860000002</c:v>
                </c:pt>
                <c:pt idx="3866">
                  <c:v>3.879573642</c:v>
                </c:pt>
                <c:pt idx="3867">
                  <c:v>3.8864134460000002</c:v>
                </c:pt>
                <c:pt idx="3868">
                  <c:v>3.8741104660000003</c:v>
                </c:pt>
                <c:pt idx="3869">
                  <c:v>3.8741104660000003</c:v>
                </c:pt>
                <c:pt idx="3870">
                  <c:v>3.8064663949999997</c:v>
                </c:pt>
                <c:pt idx="3871">
                  <c:v>3.7837375069999997</c:v>
                </c:pt>
                <c:pt idx="3872">
                  <c:v>3.8782071259999999</c:v>
                </c:pt>
                <c:pt idx="3873">
                  <c:v>3.8496212239999998</c:v>
                </c:pt>
                <c:pt idx="3874">
                  <c:v>3.8064663949999997</c:v>
                </c:pt>
                <c:pt idx="3875">
                  <c:v>3.913893464</c:v>
                </c:pt>
                <c:pt idx="3876">
                  <c:v>3.8469097700000003</c:v>
                </c:pt>
                <c:pt idx="3877">
                  <c:v>3.8700181339999999</c:v>
                </c:pt>
                <c:pt idx="3878">
                  <c:v>3.9125148600000004</c:v>
                </c:pt>
                <c:pt idx="3879">
                  <c:v>3.8960094359999999</c:v>
                </c:pt>
                <c:pt idx="3880">
                  <c:v>3.8960094359999999</c:v>
                </c:pt>
                <c:pt idx="3881">
                  <c:v>3.8987554960000002</c:v>
                </c:pt>
                <c:pt idx="3882">
                  <c:v>3.8960094359999999</c:v>
                </c:pt>
                <c:pt idx="3883">
                  <c:v>3.7837375069999997</c:v>
                </c:pt>
                <c:pt idx="3884">
                  <c:v>3.3507035049999998</c:v>
                </c:pt>
                <c:pt idx="3885">
                  <c:v>3.3970582980000001</c:v>
                </c:pt>
                <c:pt idx="3886">
                  <c:v>3.3038171250000001</c:v>
                </c:pt>
                <c:pt idx="3887">
                  <c:v>3.270235284</c:v>
                </c:pt>
                <c:pt idx="3888">
                  <c:v>3.2956797230000001</c:v>
                </c:pt>
                <c:pt idx="3889">
                  <c:v>3.30498125</c:v>
                </c:pt>
                <c:pt idx="3890">
                  <c:v>3.4610828869999999</c:v>
                </c:pt>
                <c:pt idx="3891">
                  <c:v>3.7307916839999997</c:v>
                </c:pt>
                <c:pt idx="3892">
                  <c:v>3.8455547600000002</c:v>
                </c:pt>
                <c:pt idx="3893">
                  <c:v>4.2382541899999993</c:v>
                </c:pt>
                <c:pt idx="3894">
                  <c:v>4.0613834989999997</c:v>
                </c:pt>
                <c:pt idx="3895">
                  <c:v>4.077152914</c:v>
                </c:pt>
                <c:pt idx="3896">
                  <c:v>4.4619530889999997</c:v>
                </c:pt>
                <c:pt idx="3897">
                  <c:v>5.0244207440000004</c:v>
                </c:pt>
                <c:pt idx="3898">
                  <c:v>5.3590153379999999</c:v>
                </c:pt>
                <c:pt idx="3899">
                  <c:v>5.5648825149999999</c:v>
                </c:pt>
                <c:pt idx="3900">
                  <c:v>5.4870131369999999</c:v>
                </c:pt>
                <c:pt idx="3901">
                  <c:v>5.4408155120000004</c:v>
                </c:pt>
                <c:pt idx="3902">
                  <c:v>5.4504078319999998</c:v>
                </c:pt>
                <c:pt idx="3903">
                  <c:v>5.3836150680000001</c:v>
                </c:pt>
                <c:pt idx="3904">
                  <c:v>5.4446504119999997</c:v>
                </c:pt>
                <c:pt idx="3905">
                  <c:v>5.3950068450000002</c:v>
                </c:pt>
                <c:pt idx="3906">
                  <c:v>5.4197717890000003</c:v>
                </c:pt>
                <c:pt idx="3907">
                  <c:v>5.4178627640000006</c:v>
                </c:pt>
                <c:pt idx="3908">
                  <c:v>5.412139722</c:v>
                </c:pt>
                <c:pt idx="3909">
                  <c:v>5.4026147509999998</c:v>
                </c:pt>
                <c:pt idx="3910">
                  <c:v>5.3912069100000002</c:v>
                </c:pt>
                <c:pt idx="3911">
                  <c:v>5.372247346</c:v>
                </c:pt>
                <c:pt idx="3912">
                  <c:v>5.3439329449999997</c:v>
                </c:pt>
                <c:pt idx="3913">
                  <c:v>5.3439329449999997</c:v>
                </c:pt>
                <c:pt idx="3914">
                  <c:v>5.3609036269999999</c:v>
                </c:pt>
                <c:pt idx="3915">
                  <c:v>5.2710119400000002</c:v>
                </c:pt>
                <c:pt idx="3916">
                  <c:v>5.2952077050000002</c:v>
                </c:pt>
                <c:pt idx="3917">
                  <c:v>5.3157677740000002</c:v>
                </c:pt>
                <c:pt idx="3918">
                  <c:v>5.2989399750000006</c:v>
                </c:pt>
                <c:pt idx="3919">
                  <c:v>5.2617353430000007</c:v>
                </c:pt>
                <c:pt idx="3920">
                  <c:v>5.2654440210000004</c:v>
                </c:pt>
                <c:pt idx="3921">
                  <c:v>5.2765857470000004</c:v>
                </c:pt>
                <c:pt idx="3922">
                  <c:v>5.1954240449999993</c:v>
                </c:pt>
                <c:pt idx="3923">
                  <c:v>5.1644015169999999</c:v>
                </c:pt>
                <c:pt idx="3924">
                  <c:v>5.1771530019999998</c:v>
                </c:pt>
                <c:pt idx="3925">
                  <c:v>5.1462395720000007</c:v>
                </c:pt>
                <c:pt idx="3926">
                  <c:v>5.1571290599999999</c:v>
                </c:pt>
                <c:pt idx="3927">
                  <c:v>5.1029110719999995</c:v>
                </c:pt>
                <c:pt idx="3928">
                  <c:v>5.0067510780000006</c:v>
                </c:pt>
                <c:pt idx="3929">
                  <c:v>5.0921360679999994</c:v>
                </c:pt>
                <c:pt idx="3930">
                  <c:v>5.0457066770000001</c:v>
                </c:pt>
                <c:pt idx="3931">
                  <c:v>5.0403767550000005</c:v>
                </c:pt>
                <c:pt idx="3932">
                  <c:v>5.0332789480000004</c:v>
                </c:pt>
                <c:pt idx="3933">
                  <c:v>5.0439294099999996</c:v>
                </c:pt>
                <c:pt idx="3934">
                  <c:v>5.0173454069999996</c:v>
                </c:pt>
                <c:pt idx="3935">
                  <c:v>4.9891435520000007</c:v>
                </c:pt>
                <c:pt idx="3936">
                  <c:v>4.9786087719999994</c:v>
                </c:pt>
                <c:pt idx="3937">
                  <c:v>4.9349527630000001</c:v>
                </c:pt>
                <c:pt idx="3938">
                  <c:v>4.9175977340000001</c:v>
                </c:pt>
                <c:pt idx="3939">
                  <c:v>4.8779124359999999</c:v>
                </c:pt>
                <c:pt idx="3940">
                  <c:v>4.9158655920000003</c:v>
                </c:pt>
                <c:pt idx="3941">
                  <c:v>4.9488808749999995</c:v>
                </c:pt>
                <c:pt idx="3942">
                  <c:v>4.8368431030000005</c:v>
                </c:pt>
                <c:pt idx="3943">
                  <c:v>4.8130458630000001</c:v>
                </c:pt>
                <c:pt idx="3944">
                  <c:v>4.8062681810000001</c:v>
                </c:pt>
                <c:pt idx="3945">
                  <c:v>4.7523891970000003</c:v>
                </c:pt>
                <c:pt idx="3946">
                  <c:v>4.7456969319999995</c:v>
                </c:pt>
                <c:pt idx="3947">
                  <c:v>4.7423543339999998</c:v>
                </c:pt>
                <c:pt idx="3948">
                  <c:v>4.7641233779999999</c:v>
                </c:pt>
                <c:pt idx="3949">
                  <c:v>4.7123767000000001</c:v>
                </c:pt>
                <c:pt idx="3950">
                  <c:v>4.7090575710000007</c:v>
                </c:pt>
                <c:pt idx="3951">
                  <c:v>4.7256766269999995</c:v>
                </c:pt>
                <c:pt idx="3952">
                  <c:v>4.7007699730000008</c:v>
                </c:pt>
                <c:pt idx="3953">
                  <c:v>4.6611920819999995</c:v>
                </c:pt>
                <c:pt idx="3954">
                  <c:v>4.7373448509999996</c:v>
                </c:pt>
                <c:pt idx="3955">
                  <c:v>4.684238508</c:v>
                </c:pt>
                <c:pt idx="3956">
                  <c:v>4.66776518</c:v>
                </c:pt>
                <c:pt idx="3957">
                  <c:v>4.7073988839999998</c:v>
                </c:pt>
                <c:pt idx="3958">
                  <c:v>4.7390140909999996</c:v>
                </c:pt>
                <c:pt idx="3959">
                  <c:v>4.6759945900000002</c:v>
                </c:pt>
                <c:pt idx="3960">
                  <c:v>4.7024263250000002</c:v>
                </c:pt>
                <c:pt idx="3961">
                  <c:v>4.7456969319999995</c:v>
                </c:pt>
                <c:pt idx="3962">
                  <c:v>4.672701086</c:v>
                </c:pt>
                <c:pt idx="3963">
                  <c:v>4.7190219779999998</c:v>
                </c:pt>
                <c:pt idx="3964">
                  <c:v>4.6628344880000006</c:v>
                </c:pt>
                <c:pt idx="3965">
                  <c:v>4.7007699730000008</c:v>
                </c:pt>
                <c:pt idx="3966">
                  <c:v>4.6991142049999999</c:v>
                </c:pt>
                <c:pt idx="3967">
                  <c:v>4.672701086</c:v>
                </c:pt>
                <c:pt idx="3968">
                  <c:v>4.6941503979999997</c:v>
                </c:pt>
                <c:pt idx="3969">
                  <c:v>4.6875401439999997</c:v>
                </c:pt>
                <c:pt idx="3970">
                  <c:v>4.6611920819999995</c:v>
                </c:pt>
                <c:pt idx="3971">
                  <c:v>4.6284651710000002</c:v>
                </c:pt>
                <c:pt idx="3972">
                  <c:v>4.7140371420000005</c:v>
                </c:pt>
                <c:pt idx="3973">
                  <c:v>4.672701086</c:v>
                </c:pt>
                <c:pt idx="3974">
                  <c:v>4.6513497850000007</c:v>
                </c:pt>
                <c:pt idx="3975">
                  <c:v>4.6759945900000002</c:v>
                </c:pt>
                <c:pt idx="3976">
                  <c:v>4.7256766269999995</c:v>
                </c:pt>
                <c:pt idx="3977">
                  <c:v>4.6628344880000006</c:v>
                </c:pt>
                <c:pt idx="3978">
                  <c:v>4.6924969609999998</c:v>
                </c:pt>
                <c:pt idx="3979">
                  <c:v>4.7073988839999998</c:v>
                </c:pt>
                <c:pt idx="3980">
                  <c:v>4.7658020530000007</c:v>
                </c:pt>
                <c:pt idx="3981">
                  <c:v>4.684238508</c:v>
                </c:pt>
                <c:pt idx="3982">
                  <c:v>4.7190219779999998</c:v>
                </c:pt>
                <c:pt idx="3983">
                  <c:v>4.7140371420000005</c:v>
                </c:pt>
                <c:pt idx="3984">
                  <c:v>4.652988723</c:v>
                </c:pt>
                <c:pt idx="3985">
                  <c:v>4.7356761999999994</c:v>
                </c:pt>
                <c:pt idx="3986">
                  <c:v>4.8676125260000003</c:v>
                </c:pt>
                <c:pt idx="3987">
                  <c:v>4.8351394049999996</c:v>
                </c:pt>
                <c:pt idx="3988">
                  <c:v>4.9124031370000001</c:v>
                </c:pt>
                <c:pt idx="3989">
                  <c:v>4.8232303089999995</c:v>
                </c:pt>
                <c:pt idx="3990">
                  <c:v>4.8130458630000001</c:v>
                </c:pt>
                <c:pt idx="3991">
                  <c:v>4.7826213690000001</c:v>
                </c:pt>
                <c:pt idx="3992">
                  <c:v>4.7961195500000002</c:v>
                </c:pt>
                <c:pt idx="3993">
                  <c:v>4.8470779049999999</c:v>
                </c:pt>
                <c:pt idx="3994">
                  <c:v>4.8215314060000001</c:v>
                </c:pt>
                <c:pt idx="3995">
                  <c:v>4.814741776</c:v>
                </c:pt>
                <c:pt idx="3996">
                  <c:v>4.7995000440000002</c:v>
                </c:pt>
                <c:pt idx="3997">
                  <c:v>4.8011911840000003</c:v>
                </c:pt>
                <c:pt idx="3998">
                  <c:v>4.814741776</c:v>
                </c:pt>
                <c:pt idx="3999">
                  <c:v>4.8164382869999995</c:v>
                </c:pt>
                <c:pt idx="4000">
                  <c:v>4.7792527639999998</c:v>
                </c:pt>
                <c:pt idx="4001">
                  <c:v>4.7944301969999996</c:v>
                </c:pt>
                <c:pt idx="4002">
                  <c:v>4.7978095000000005</c:v>
                </c:pt>
                <c:pt idx="4003">
                  <c:v>4.72900747</c:v>
                </c:pt>
                <c:pt idx="4004">
                  <c:v>4.769161177</c:v>
                </c:pt>
                <c:pt idx="4005">
                  <c:v>4.8522034240000007</c:v>
                </c:pt>
                <c:pt idx="4006">
                  <c:v>4.7843065619999994</c:v>
                </c:pt>
                <c:pt idx="4007">
                  <c:v>4.8011911840000003</c:v>
                </c:pt>
                <c:pt idx="4008">
                  <c:v>4.7557388680000008</c:v>
                </c:pt>
                <c:pt idx="4009">
                  <c:v>4.7658020530000007</c:v>
                </c:pt>
                <c:pt idx="4010">
                  <c:v>4.7995000440000002</c:v>
                </c:pt>
                <c:pt idx="4011">
                  <c:v>4.8079617060000004</c:v>
                </c:pt>
                <c:pt idx="4012">
                  <c:v>4.7423543339999998</c:v>
                </c:pt>
                <c:pt idx="4013">
                  <c:v>4.8011911840000003</c:v>
                </c:pt>
                <c:pt idx="4014">
                  <c:v>4.7473691140000005</c:v>
                </c:pt>
                <c:pt idx="4015">
                  <c:v>4.7961195500000002</c:v>
                </c:pt>
                <c:pt idx="4016">
                  <c:v>4.8062681810000001</c:v>
                </c:pt>
                <c:pt idx="4017">
                  <c:v>4.7725226699999999</c:v>
                </c:pt>
                <c:pt idx="4018">
                  <c:v>4.7523891970000003</c:v>
                </c:pt>
                <c:pt idx="4019">
                  <c:v>4.7742043039999995</c:v>
                </c:pt>
                <c:pt idx="4020">
                  <c:v>4.7123767000000001</c:v>
                </c:pt>
                <c:pt idx="4021">
                  <c:v>4.7674813190000007</c:v>
                </c:pt>
                <c:pt idx="4022">
                  <c:v>4.7792527639999998</c:v>
                </c:pt>
                <c:pt idx="4023">
                  <c:v>4.7995000440000002</c:v>
                </c:pt>
                <c:pt idx="4024">
                  <c:v>4.7590909000000003</c:v>
                </c:pt>
                <c:pt idx="4025">
                  <c:v>4.7927414380000002</c:v>
                </c:pt>
                <c:pt idx="4026">
                  <c:v>4.8130458630000001</c:v>
                </c:pt>
                <c:pt idx="4027">
                  <c:v>4.7256766269999995</c:v>
                </c:pt>
                <c:pt idx="4028">
                  <c:v>4.7641233779999999</c:v>
                </c:pt>
                <c:pt idx="4029">
                  <c:v>4.769161177</c:v>
                </c:pt>
                <c:pt idx="4030">
                  <c:v>4.769161177</c:v>
                </c:pt>
                <c:pt idx="4031">
                  <c:v>4.7927414380000002</c:v>
                </c:pt>
                <c:pt idx="4032">
                  <c:v>4.7658020530000007</c:v>
                </c:pt>
                <c:pt idx="4033">
                  <c:v>4.7423543339999998</c:v>
                </c:pt>
                <c:pt idx="4034">
                  <c:v>4.7893657049999998</c:v>
                </c:pt>
                <c:pt idx="4035">
                  <c:v>4.7440253390000002</c:v>
                </c:pt>
                <c:pt idx="4036">
                  <c:v>4.6991142049999999</c:v>
                </c:pt>
                <c:pt idx="4037">
                  <c:v>4.7961195500000002</c:v>
                </c:pt>
                <c:pt idx="4038">
                  <c:v>4.7624452939999999</c:v>
                </c:pt>
                <c:pt idx="4039">
                  <c:v>4.7440253390000002</c:v>
                </c:pt>
                <c:pt idx="4040">
                  <c:v>4.7123767000000001</c:v>
                </c:pt>
                <c:pt idx="4041">
                  <c:v>4.7473691140000005</c:v>
                </c:pt>
                <c:pt idx="4042">
                  <c:v>4.7423543339999998</c:v>
                </c:pt>
                <c:pt idx="4043">
                  <c:v>4.7456969319999995</c:v>
                </c:pt>
                <c:pt idx="4044">
                  <c:v>4.7423543339999998</c:v>
                </c:pt>
                <c:pt idx="4045">
                  <c:v>4.7190219779999998</c:v>
                </c:pt>
                <c:pt idx="4046">
                  <c:v>4.7674813190000007</c:v>
                </c:pt>
                <c:pt idx="4047">
                  <c:v>4.8062681810000001</c:v>
                </c:pt>
                <c:pt idx="4048">
                  <c:v>4.7574145889999997</c:v>
                </c:pt>
                <c:pt idx="4049">
                  <c:v>4.7540637380000001</c:v>
                </c:pt>
                <c:pt idx="4050">
                  <c:v>4.8011911840000003</c:v>
                </c:pt>
                <c:pt idx="4051">
                  <c:v>1.914339674</c:v>
                </c:pt>
                <c:pt idx="4052">
                  <c:v>4.3196543810000003</c:v>
                </c:pt>
                <c:pt idx="4053">
                  <c:v>4.8693276660000002</c:v>
                </c:pt>
                <c:pt idx="4054">
                  <c:v>4.7995000440000002</c:v>
                </c:pt>
                <c:pt idx="4055">
                  <c:v>4.8334363070000004</c:v>
                </c:pt>
                <c:pt idx="4056">
                  <c:v>4.8266299120000005</c:v>
                </c:pt>
                <c:pt idx="4057">
                  <c:v>4.7859923489999998</c:v>
                </c:pt>
                <c:pt idx="4058">
                  <c:v>4.7742043039999995</c:v>
                </c:pt>
                <c:pt idx="4059">
                  <c:v>4.7123767000000001</c:v>
                </c:pt>
                <c:pt idx="4060">
                  <c:v>4.7073988839999998</c:v>
                </c:pt>
                <c:pt idx="4061">
                  <c:v>4.7140371420000005</c:v>
                </c:pt>
                <c:pt idx="4062">
                  <c:v>4.6908441059999992</c:v>
                </c:pt>
                <c:pt idx="4063">
                  <c:v>4.6792904150000005</c:v>
                </c:pt>
                <c:pt idx="4064">
                  <c:v>4.6300960450000002</c:v>
                </c:pt>
                <c:pt idx="4065">
                  <c:v>4.6611920819999995</c:v>
                </c:pt>
                <c:pt idx="4066">
                  <c:v>4.6776422119999994</c:v>
                </c:pt>
                <c:pt idx="4067">
                  <c:v>4.6628344880000006</c:v>
                </c:pt>
                <c:pt idx="4068">
                  <c:v>4.6513497850000007</c:v>
                </c:pt>
                <c:pt idx="4069">
                  <c:v>4.5846480309999995</c:v>
                </c:pt>
                <c:pt idx="4070">
                  <c:v>4.6382590429999997</c:v>
                </c:pt>
                <c:pt idx="4071">
                  <c:v>4.6235759920000001</c:v>
                </c:pt>
                <c:pt idx="4072">
                  <c:v>4.6138131229999999</c:v>
                </c:pt>
                <c:pt idx="4073">
                  <c:v>4.6170651200000004</c:v>
                </c:pt>
                <c:pt idx="4074">
                  <c:v>4.671055205</c:v>
                </c:pt>
                <c:pt idx="4075">
                  <c:v>4.7140371420000005</c:v>
                </c:pt>
                <c:pt idx="4076">
                  <c:v>4.7090575710000007</c:v>
                </c:pt>
                <c:pt idx="4077">
                  <c:v>4.6891918339999998</c:v>
                </c:pt>
                <c:pt idx="4078">
                  <c:v>4.769161177</c:v>
                </c:pt>
                <c:pt idx="4079">
                  <c:v>4.7173597809999999</c:v>
                </c:pt>
                <c:pt idx="4080">
                  <c:v>4.7356761999999994</c:v>
                </c:pt>
                <c:pt idx="4081">
                  <c:v>4.7876787299999997</c:v>
                </c:pt>
                <c:pt idx="4082">
                  <c:v>4.7742043039999995</c:v>
                </c:pt>
                <c:pt idx="4083">
                  <c:v>4.7725226699999999</c:v>
                </c:pt>
                <c:pt idx="4084">
                  <c:v>4.7456969319999995</c:v>
                </c:pt>
                <c:pt idx="4085">
                  <c:v>4.7944301969999996</c:v>
                </c:pt>
                <c:pt idx="4086">
                  <c:v>4.7473691140000005</c:v>
                </c:pt>
                <c:pt idx="4087">
                  <c:v>4.7423543339999998</c:v>
                </c:pt>
                <c:pt idx="4088">
                  <c:v>4.7607678010000001</c:v>
                </c:pt>
                <c:pt idx="4089">
                  <c:v>4.7674813190000007</c:v>
                </c:pt>
                <c:pt idx="4090">
                  <c:v>4.7406839179999993</c:v>
                </c:pt>
                <c:pt idx="4091">
                  <c:v>4.7273417550000003</c:v>
                </c:pt>
                <c:pt idx="4092">
                  <c:v>4.7490418859999997</c:v>
                </c:pt>
                <c:pt idx="4093">
                  <c:v>4.7624452939999999</c:v>
                </c:pt>
                <c:pt idx="4094">
                  <c:v>4.724012085</c:v>
                </c:pt>
                <c:pt idx="4095">
                  <c:v>4.7523891970000003</c:v>
                </c:pt>
                <c:pt idx="4096">
                  <c:v>4.7624452939999999</c:v>
                </c:pt>
                <c:pt idx="4097">
                  <c:v>4.7256766269999995</c:v>
                </c:pt>
                <c:pt idx="4098">
                  <c:v>4.7090575710000007</c:v>
                </c:pt>
                <c:pt idx="4099">
                  <c:v>4.72900747</c:v>
                </c:pt>
                <c:pt idx="4100">
                  <c:v>4.7624452939999999</c:v>
                </c:pt>
                <c:pt idx="4101">
                  <c:v>4.7490418859999997</c:v>
                </c:pt>
                <c:pt idx="4102">
                  <c:v>4.7340081360000008</c:v>
                </c:pt>
                <c:pt idx="4103">
                  <c:v>4.7523891970000003</c:v>
                </c:pt>
                <c:pt idx="4104">
                  <c:v>4.7323406600000002</c:v>
                </c:pt>
                <c:pt idx="4105">
                  <c:v>4.7978095000000005</c:v>
                </c:pt>
                <c:pt idx="4106">
                  <c:v>4.7440253390000002</c:v>
                </c:pt>
                <c:pt idx="4107">
                  <c:v>4.7123767000000001</c:v>
                </c:pt>
                <c:pt idx="4108">
                  <c:v>4.7927414380000002</c:v>
                </c:pt>
                <c:pt idx="4109">
                  <c:v>4.7306737710000002</c:v>
                </c:pt>
                <c:pt idx="4110">
                  <c:v>4.7456969319999995</c:v>
                </c:pt>
                <c:pt idx="4111">
                  <c:v>4.7843065619999994</c:v>
                </c:pt>
                <c:pt idx="4112">
                  <c:v>4.7658020530000007</c:v>
                </c:pt>
                <c:pt idx="4113">
                  <c:v>4.814741776</c:v>
                </c:pt>
                <c:pt idx="4114">
                  <c:v>4.7859923489999998</c:v>
                </c:pt>
                <c:pt idx="4115">
                  <c:v>4.7473691140000005</c:v>
                </c:pt>
                <c:pt idx="4116">
                  <c:v>4.7826213690000001</c:v>
                </c:pt>
                <c:pt idx="4117">
                  <c:v>4.7725226699999999</c:v>
                </c:pt>
                <c:pt idx="4118">
                  <c:v>4.7674813190000007</c:v>
                </c:pt>
                <c:pt idx="4119">
                  <c:v>4.7961195500000002</c:v>
                </c:pt>
                <c:pt idx="4120">
                  <c:v>4.7927414380000002</c:v>
                </c:pt>
                <c:pt idx="4121">
                  <c:v>4.7624452939999999</c:v>
                </c:pt>
                <c:pt idx="4122">
                  <c:v>4.8045752530000003</c:v>
                </c:pt>
                <c:pt idx="4123">
                  <c:v>4.7792527639999998</c:v>
                </c:pt>
                <c:pt idx="4124">
                  <c:v>4.7557388680000008</c:v>
                </c:pt>
                <c:pt idx="4125">
                  <c:v>4.8011911840000003</c:v>
                </c:pt>
                <c:pt idx="4126">
                  <c:v>4.7658020530000007</c:v>
                </c:pt>
                <c:pt idx="4127">
                  <c:v>4.7658020530000007</c:v>
                </c:pt>
                <c:pt idx="4128">
                  <c:v>4.7826213690000001</c:v>
                </c:pt>
                <c:pt idx="4129">
                  <c:v>4.7658020530000007</c:v>
                </c:pt>
                <c:pt idx="4130">
                  <c:v>4.7826213690000001</c:v>
                </c:pt>
                <c:pt idx="4131">
                  <c:v>4.8045752530000003</c:v>
                </c:pt>
                <c:pt idx="4132">
                  <c:v>4.7893657049999998</c:v>
                </c:pt>
                <c:pt idx="4133">
                  <c:v>4.7876787299999997</c:v>
                </c:pt>
                <c:pt idx="4134">
                  <c:v>4.814741776</c:v>
                </c:pt>
                <c:pt idx="4135">
                  <c:v>4.8334363070000004</c:v>
                </c:pt>
                <c:pt idx="4136">
                  <c:v>4.811350547</c:v>
                </c:pt>
                <c:pt idx="4137">
                  <c:v>4.7742043039999995</c:v>
                </c:pt>
                <c:pt idx="4138">
                  <c:v>4.7995000440000002</c:v>
                </c:pt>
                <c:pt idx="4139">
                  <c:v>4.7978095000000005</c:v>
                </c:pt>
                <c:pt idx="4140">
                  <c:v>4.8045752530000003</c:v>
                </c:pt>
                <c:pt idx="4141">
                  <c:v>4.7893657049999998</c:v>
                </c:pt>
                <c:pt idx="4142">
                  <c:v>4.7792527639999998</c:v>
                </c:pt>
                <c:pt idx="4143">
                  <c:v>4.814741776</c:v>
                </c:pt>
                <c:pt idx="4144">
                  <c:v>4.7927414380000002</c:v>
                </c:pt>
                <c:pt idx="4145">
                  <c:v>4.7742043039999995</c:v>
                </c:pt>
                <c:pt idx="4146">
                  <c:v>4.8096558280000004</c:v>
                </c:pt>
                <c:pt idx="4147">
                  <c:v>4.7961195500000002</c:v>
                </c:pt>
                <c:pt idx="4148">
                  <c:v>4.7893657049999998</c:v>
                </c:pt>
                <c:pt idx="4149">
                  <c:v>4.9593527499999999</c:v>
                </c:pt>
                <c:pt idx="4150">
                  <c:v>4.9909015139999999</c:v>
                </c:pt>
                <c:pt idx="4151">
                  <c:v>5.0297337940000002</c:v>
                </c:pt>
                <c:pt idx="4152">
                  <c:v>5.0706542670000001</c:v>
                </c:pt>
                <c:pt idx="4153">
                  <c:v>4.5540626410000007</c:v>
                </c:pt>
                <c:pt idx="4154">
                  <c:v>4.474546235</c:v>
                </c:pt>
                <c:pt idx="4155">
                  <c:v>4.4824349940000001</c:v>
                </c:pt>
                <c:pt idx="4156">
                  <c:v>4.4165993070000003</c:v>
                </c:pt>
                <c:pt idx="4157">
                  <c:v>4.474546235</c:v>
                </c:pt>
                <c:pt idx="4158">
                  <c:v>4.4777000719999993</c:v>
                </c:pt>
                <c:pt idx="4159">
                  <c:v>4.5268697620000005</c:v>
                </c:pt>
                <c:pt idx="4160">
                  <c:v>4.5077726060000005</c:v>
                </c:pt>
                <c:pt idx="4161">
                  <c:v>4.4887560139999998</c:v>
                </c:pt>
                <c:pt idx="4162">
                  <c:v>4.4998392549999995</c:v>
                </c:pt>
                <c:pt idx="4163">
                  <c:v>1.072343689</c:v>
                </c:pt>
                <c:pt idx="4164">
                  <c:v>0.44461795799999998</c:v>
                </c:pt>
                <c:pt idx="4165">
                  <c:v>5.1317560149999997</c:v>
                </c:pt>
                <c:pt idx="4166">
                  <c:v>5.1899359719999998</c:v>
                </c:pt>
                <c:pt idx="4167">
                  <c:v>5.1899359719999998</c:v>
                </c:pt>
                <c:pt idx="4168">
                  <c:v>5.104709122</c:v>
                </c:pt>
                <c:pt idx="4169">
                  <c:v>5.1263351960000003</c:v>
                </c:pt>
                <c:pt idx="4170">
                  <c:v>5.1389926910000003</c:v>
                </c:pt>
                <c:pt idx="4171">
                  <c:v>5.1862804770000004</c:v>
                </c:pt>
                <c:pt idx="4172">
                  <c:v>5.1209201030000004</c:v>
                </c:pt>
                <c:pt idx="4173">
                  <c:v>5.133564228</c:v>
                </c:pt>
                <c:pt idx="4174">
                  <c:v>5.1227244979999993</c:v>
                </c:pt>
                <c:pt idx="4175">
                  <c:v>5.1137088759999996</c:v>
                </c:pt>
                <c:pt idx="4176">
                  <c:v>5.0724409499999998</c:v>
                </c:pt>
                <c:pt idx="4177">
                  <c:v>4.8985776870000004</c:v>
                </c:pt>
                <c:pt idx="4178">
                  <c:v>4.8761942719999993</c:v>
                </c:pt>
                <c:pt idx="4179">
                  <c:v>4.7910532740000003</c:v>
                </c:pt>
                <c:pt idx="4180">
                  <c:v>4.7256766269999995</c:v>
                </c:pt>
                <c:pt idx="4181">
                  <c:v>4.6644774729999998</c:v>
                </c:pt>
                <c:pt idx="4182">
                  <c:v>4.6431637480000001</c:v>
                </c:pt>
                <c:pt idx="4183">
                  <c:v>4.5669157510000007</c:v>
                </c:pt>
                <c:pt idx="4184">
                  <c:v>4.5109498610000003</c:v>
                </c:pt>
                <c:pt idx="4185">
                  <c:v>4.5540626410000007</c:v>
                </c:pt>
                <c:pt idx="4186">
                  <c:v>4.5220879009999999</c:v>
                </c:pt>
                <c:pt idx="4187">
                  <c:v>4.4792778230000003</c:v>
                </c:pt>
                <c:pt idx="4188">
                  <c:v>4.5014248070000002</c:v>
                </c:pt>
                <c:pt idx="4189">
                  <c:v>4.607316</c:v>
                </c:pt>
                <c:pt idx="4190">
                  <c:v>4.587879472</c:v>
                </c:pt>
                <c:pt idx="4191">
                  <c:v>4.6186919780000002</c:v>
                </c:pt>
                <c:pt idx="4192">
                  <c:v>4.6628344880000006</c:v>
                </c:pt>
                <c:pt idx="4193">
                  <c:v>4.7423543339999998</c:v>
                </c:pt>
                <c:pt idx="4194">
                  <c:v>4.7490418859999997</c:v>
                </c:pt>
                <c:pt idx="4195">
                  <c:v>4.7540637380000001</c:v>
                </c:pt>
                <c:pt idx="4196">
                  <c:v>4.7674813190000007</c:v>
                </c:pt>
                <c:pt idx="4197">
                  <c:v>4.7725226699999999</c:v>
                </c:pt>
                <c:pt idx="4198">
                  <c:v>4.8062681810000001</c:v>
                </c:pt>
                <c:pt idx="4199">
                  <c:v>4.7910532740000003</c:v>
                </c:pt>
                <c:pt idx="4200">
                  <c:v>4.8062681810000001</c:v>
                </c:pt>
                <c:pt idx="4201">
                  <c:v>4.8181353950000005</c:v>
                </c:pt>
                <c:pt idx="4202">
                  <c:v>4.8130458630000001</c:v>
                </c:pt>
                <c:pt idx="4203">
                  <c:v>4.814741776</c:v>
                </c:pt>
                <c:pt idx="4204">
                  <c:v>4.8198331019999996</c:v>
                </c:pt>
                <c:pt idx="4205">
                  <c:v>4.7961195500000002</c:v>
                </c:pt>
                <c:pt idx="4206">
                  <c:v>4.845370602</c:v>
                </c:pt>
                <c:pt idx="4207">
                  <c:v>4.8130458630000001</c:v>
                </c:pt>
                <c:pt idx="4208">
                  <c:v>4.8215314060000001</c:v>
                </c:pt>
                <c:pt idx="4209">
                  <c:v>4.8487858100000008</c:v>
                </c:pt>
                <c:pt idx="4210">
                  <c:v>4.8351394049999996</c:v>
                </c:pt>
                <c:pt idx="4211">
                  <c:v>4.8556234480000002</c:v>
                </c:pt>
                <c:pt idx="4212">
                  <c:v>4.8882341409999999</c:v>
                </c:pt>
                <c:pt idx="4213">
                  <c:v>4.845370602</c:v>
                </c:pt>
                <c:pt idx="4214">
                  <c:v>4.8779124359999999</c:v>
                </c:pt>
                <c:pt idx="4215">
                  <c:v>4.8727597600000001</c:v>
                </c:pt>
                <c:pt idx="4216">
                  <c:v>4.9003037379999999</c:v>
                </c:pt>
                <c:pt idx="4217">
                  <c:v>4.8847911489999998</c:v>
                </c:pt>
                <c:pt idx="4218">
                  <c:v>4.8761942719999993</c:v>
                </c:pt>
                <c:pt idx="4219">
                  <c:v>4.9037576649999997</c:v>
                </c:pt>
                <c:pt idx="4220">
                  <c:v>4.905485541</c:v>
                </c:pt>
                <c:pt idx="4221">
                  <c:v>4.893403181</c:v>
                </c:pt>
                <c:pt idx="4222">
                  <c:v>4.9037576649999997</c:v>
                </c:pt>
                <c:pt idx="4223">
                  <c:v>4.9576058999999999</c:v>
                </c:pt>
                <c:pt idx="4224">
                  <c:v>4.928003414</c:v>
                </c:pt>
                <c:pt idx="4225">
                  <c:v>4.938431112</c:v>
                </c:pt>
                <c:pt idx="4226">
                  <c:v>4.9297398329999993</c:v>
                </c:pt>
                <c:pt idx="4227">
                  <c:v>4.9628482969999999</c:v>
                </c:pt>
                <c:pt idx="4228">
                  <c:v>4.9838733789999994</c:v>
                </c:pt>
                <c:pt idx="4229">
                  <c:v>4.9349527630000001</c:v>
                </c:pt>
                <c:pt idx="4230">
                  <c:v>4.9488808749999995</c:v>
                </c:pt>
                <c:pt idx="4231">
                  <c:v>4.9715979470000002</c:v>
                </c:pt>
                <c:pt idx="4232">
                  <c:v>4.928003414</c:v>
                </c:pt>
                <c:pt idx="4233">
                  <c:v>4.9751021250000003</c:v>
                </c:pt>
                <c:pt idx="4234">
                  <c:v>4.9488808749999995</c:v>
                </c:pt>
                <c:pt idx="4235">
                  <c:v>5.0014623050000004</c:v>
                </c:pt>
                <c:pt idx="4236">
                  <c:v>5.0279621530000007</c:v>
                </c:pt>
                <c:pt idx="4237">
                  <c:v>5.0795939820000005</c:v>
                </c:pt>
                <c:pt idx="4238">
                  <c:v>5.0226509749999995</c:v>
                </c:pt>
                <c:pt idx="4239">
                  <c:v>5.0067510780000006</c:v>
                </c:pt>
                <c:pt idx="4240">
                  <c:v>5.0670827879999996</c:v>
                </c:pt>
                <c:pt idx="4241">
                  <c:v>5.0760162060000003</c:v>
                </c:pt>
                <c:pt idx="4242">
                  <c:v>5.0760162060000003</c:v>
                </c:pt>
                <c:pt idx="4243">
                  <c:v>5.0635138239999993</c:v>
                </c:pt>
                <c:pt idx="4244">
                  <c:v>5.0421527699999995</c:v>
                </c:pt>
                <c:pt idx="4245">
                  <c:v>5.0975207229999997</c:v>
                </c:pt>
                <c:pt idx="4246">
                  <c:v>5.0903424470000003</c:v>
                </c:pt>
                <c:pt idx="4247">
                  <c:v>5.104709122</c:v>
                </c:pt>
                <c:pt idx="4248">
                  <c:v>5.1101070719999999</c:v>
                </c:pt>
                <c:pt idx="4249">
                  <c:v>5.1227244979999993</c:v>
                </c:pt>
                <c:pt idx="4250">
                  <c:v>5.119116344</c:v>
                </c:pt>
                <c:pt idx="4251">
                  <c:v>5.1227244979999993</c:v>
                </c:pt>
                <c:pt idx="4252">
                  <c:v>3.6181785949999998</c:v>
                </c:pt>
                <c:pt idx="4253">
                  <c:v>5.2137595700000006</c:v>
                </c:pt>
                <c:pt idx="4254">
                  <c:v>5.1917646849999999</c:v>
                </c:pt>
                <c:pt idx="4255">
                  <c:v>5.160764007</c:v>
                </c:pt>
                <c:pt idx="4256">
                  <c:v>5.1155107310000005</c:v>
                </c:pt>
                <c:pt idx="4257">
                  <c:v>5.1954240449999993</c:v>
                </c:pt>
                <c:pt idx="4258">
                  <c:v>5.1899359719999998</c:v>
                </c:pt>
                <c:pt idx="4259">
                  <c:v>5.1954240449999993</c:v>
                </c:pt>
                <c:pt idx="4260">
                  <c:v>5.1826275580000001</c:v>
                </c:pt>
                <c:pt idx="4261">
                  <c:v>5.2045837330000007</c:v>
                </c:pt>
                <c:pt idx="4262">
                  <c:v>5.237692526</c:v>
                </c:pt>
                <c:pt idx="4263">
                  <c:v>5.2137595700000006</c:v>
                </c:pt>
                <c:pt idx="4264">
                  <c:v>5.2303168619999996</c:v>
                </c:pt>
                <c:pt idx="4265">
                  <c:v>5.2395380670000007</c:v>
                </c:pt>
                <c:pt idx="4266">
                  <c:v>5.1571290599999999</c:v>
                </c:pt>
                <c:pt idx="4267">
                  <c:v>5.2487755289999996</c:v>
                </c:pt>
                <c:pt idx="4268">
                  <c:v>5.237692526</c:v>
                </c:pt>
                <c:pt idx="4269">
                  <c:v>5.2617353430000007</c:v>
                </c:pt>
                <c:pt idx="4270">
                  <c:v>5.2803048920000002</c:v>
                </c:pt>
                <c:pt idx="4271">
                  <c:v>5.3026748770000003</c:v>
                </c:pt>
                <c:pt idx="4272">
                  <c:v>5.3045433139999991</c:v>
                </c:pt>
                <c:pt idx="4273">
                  <c:v>5.3045433139999991</c:v>
                </c:pt>
                <c:pt idx="4274">
                  <c:v>5.2784449919999998</c:v>
                </c:pt>
                <c:pt idx="4275">
                  <c:v>5.3082821649999996</c:v>
                </c:pt>
                <c:pt idx="4276">
                  <c:v>5.3213889080000003</c:v>
                </c:pt>
                <c:pt idx="4277">
                  <c:v>5.3552407530000004</c:v>
                </c:pt>
                <c:pt idx="4278">
                  <c:v>5.362792582</c:v>
                </c:pt>
                <c:pt idx="4279">
                  <c:v>5.3798231569999997</c:v>
                </c:pt>
                <c:pt idx="4280">
                  <c:v>5.362792582</c:v>
                </c:pt>
                <c:pt idx="4281">
                  <c:v>5.3703550610000006</c:v>
                </c:pt>
                <c:pt idx="4282">
                  <c:v>5.3684634420000004</c:v>
                </c:pt>
                <c:pt idx="4283">
                  <c:v>5.3420506329999995</c:v>
                </c:pt>
                <c:pt idx="4284">
                  <c:v>5.3495838610000002</c:v>
                </c:pt>
                <c:pt idx="4285">
                  <c:v>5.3345280119999998</c:v>
                </c:pt>
                <c:pt idx="4286">
                  <c:v>5.3893079459999997</c:v>
                </c:pt>
                <c:pt idx="4287">
                  <c:v>5.362792582</c:v>
                </c:pt>
                <c:pt idx="4288">
                  <c:v>5.3741402980000004</c:v>
                </c:pt>
                <c:pt idx="4289">
                  <c:v>5.3912069100000002</c:v>
                </c:pt>
                <c:pt idx="4290">
                  <c:v>5.3609036269999999</c:v>
                </c:pt>
                <c:pt idx="4291">
                  <c:v>5.393106543</c:v>
                </c:pt>
                <c:pt idx="4292">
                  <c:v>5.414046731</c:v>
                </c:pt>
                <c:pt idx="4293">
                  <c:v>5.4600170639999996</c:v>
                </c:pt>
                <c:pt idx="4294">
                  <c:v>5.5063777289999996</c:v>
                </c:pt>
                <c:pt idx="4295">
                  <c:v>5.5336030239999996</c:v>
                </c:pt>
                <c:pt idx="4296">
                  <c:v>5.4715705080000001</c:v>
                </c:pt>
                <c:pt idx="4297">
                  <c:v>5.5219185960000008</c:v>
                </c:pt>
                <c:pt idx="4298">
                  <c:v>5.5414063749999993</c:v>
                </c:pt>
                <c:pt idx="4299">
                  <c:v>5.5550887270000002</c:v>
                </c:pt>
                <c:pt idx="4300">
                  <c:v>5.5707670739999999</c:v>
                </c:pt>
                <c:pt idx="4301">
                  <c:v>5.5884581109999996</c:v>
                </c:pt>
                <c:pt idx="4302">
                  <c:v>5.6359093610000004</c:v>
                </c:pt>
                <c:pt idx="4303">
                  <c:v>5.643856982</c:v>
                </c:pt>
                <c:pt idx="4304">
                  <c:v>5.6478349940000001</c:v>
                </c:pt>
                <c:pt idx="4305">
                  <c:v>5.6617801310000004</c:v>
                </c:pt>
                <c:pt idx="4306">
                  <c:v>5.6458456379999999</c:v>
                </c:pt>
                <c:pt idx="4307">
                  <c:v>5.6697642340000005</c:v>
                </c:pt>
                <c:pt idx="4308">
                  <c:v>5.6398817719999998</c:v>
                </c:pt>
                <c:pt idx="4309">
                  <c:v>5.7360641539999992</c:v>
                </c:pt>
                <c:pt idx="4310">
                  <c:v>5.6957904099999999</c:v>
                </c:pt>
                <c:pt idx="4311">
                  <c:v>5.7502271380000005</c:v>
                </c:pt>
                <c:pt idx="4312">
                  <c:v>5.7705206569999996</c:v>
                </c:pt>
                <c:pt idx="4313">
                  <c:v>5.699805027</c:v>
                </c:pt>
                <c:pt idx="4314">
                  <c:v>5.7179058490000001</c:v>
                </c:pt>
                <c:pt idx="4315">
                  <c:v>5.6637751019999998</c:v>
                </c:pt>
                <c:pt idx="4316">
                  <c:v>5.7563076889999998</c:v>
                </c:pt>
                <c:pt idx="4317">
                  <c:v>5.801095299</c:v>
                </c:pt>
                <c:pt idx="4318">
                  <c:v>5.7847687180000005</c:v>
                </c:pt>
                <c:pt idx="4319">
                  <c:v>5.7482017159999996</c:v>
                </c:pt>
                <c:pt idx="4320">
                  <c:v>5.7441530110000008</c:v>
                </c:pt>
                <c:pt idx="4321">
                  <c:v>5.7868070249999999</c:v>
                </c:pt>
                <c:pt idx="4322">
                  <c:v>5.7705206569999996</c:v>
                </c:pt>
                <c:pt idx="4323">
                  <c:v>5.7847687180000005</c:v>
                </c:pt>
                <c:pt idx="4324">
                  <c:v>5.7603649610000005</c:v>
                </c:pt>
                <c:pt idx="4325">
                  <c:v>5.7441530110000008</c:v>
                </c:pt>
                <c:pt idx="4326">
                  <c:v>5.7827311290000001</c:v>
                </c:pt>
                <c:pt idx="4327">
                  <c:v>5.7786581029999997</c:v>
                </c:pt>
                <c:pt idx="4328">
                  <c:v>5.7847687180000005</c:v>
                </c:pt>
                <c:pt idx="4329">
                  <c:v>5.7259691000000004</c:v>
                </c:pt>
                <c:pt idx="4330">
                  <c:v>5.7705206569999996</c:v>
                </c:pt>
                <c:pt idx="4331">
                  <c:v>5.7664562320000003</c:v>
                </c:pt>
                <c:pt idx="4332">
                  <c:v>5.7990519590000007</c:v>
                </c:pt>
                <c:pt idx="4333">
                  <c:v>5.7522532750000002</c:v>
                </c:pt>
                <c:pt idx="4334">
                  <c:v>5.7219360539999995</c:v>
                </c:pt>
                <c:pt idx="4335">
                  <c:v>5.7888460500000001</c:v>
                </c:pt>
                <c:pt idx="4336">
                  <c:v>5.7806942570000004</c:v>
                </c:pt>
                <c:pt idx="4337">
                  <c:v>5.844172146</c:v>
                </c:pt>
                <c:pt idx="4338">
                  <c:v>5.7949674379999996</c:v>
                </c:pt>
                <c:pt idx="4339">
                  <c:v>5.8031393590000002</c:v>
                </c:pt>
                <c:pt idx="4340">
                  <c:v>5.7888460500000001</c:v>
                </c:pt>
                <c:pt idx="4341">
                  <c:v>5.7482017159999996</c:v>
                </c:pt>
                <c:pt idx="4342">
                  <c:v>5.7745879459999996</c:v>
                </c:pt>
                <c:pt idx="4343">
                  <c:v>5.7766226660000006</c:v>
                </c:pt>
                <c:pt idx="4344">
                  <c:v>5.7482017159999996</c:v>
                </c:pt>
                <c:pt idx="4345">
                  <c:v>5.7482017159999996</c:v>
                </c:pt>
                <c:pt idx="4346">
                  <c:v>5.7908857939999994</c:v>
                </c:pt>
                <c:pt idx="4347">
                  <c:v>5.7888460500000001</c:v>
                </c:pt>
                <c:pt idx="4348">
                  <c:v>5.8051841389999996</c:v>
                </c:pt>
                <c:pt idx="4349">
                  <c:v>5.7441530110000008</c:v>
                </c:pt>
                <c:pt idx="4350">
                  <c:v>5.7970093390000006</c:v>
                </c:pt>
                <c:pt idx="4351">
                  <c:v>5.8256716100000006</c:v>
                </c:pt>
                <c:pt idx="4352">
                  <c:v>5.7522532750000002</c:v>
                </c:pt>
                <c:pt idx="4353">
                  <c:v>5.7542801250000002</c:v>
                </c:pt>
                <c:pt idx="4354">
                  <c:v>5.7401071579999998</c:v>
                </c:pt>
                <c:pt idx="4355">
                  <c:v>5.7908857939999994</c:v>
                </c:pt>
                <c:pt idx="4356">
                  <c:v>5.7745879459999996</c:v>
                </c:pt>
                <c:pt idx="4357">
                  <c:v>5.8031393590000002</c:v>
                </c:pt>
                <c:pt idx="4358">
                  <c:v>5.8072296399999992</c:v>
                </c:pt>
                <c:pt idx="4359">
                  <c:v>5.8092758609999997</c:v>
                </c:pt>
                <c:pt idx="4360">
                  <c:v>5.7888460500000001</c:v>
                </c:pt>
                <c:pt idx="4361">
                  <c:v>5.7725539430000001</c:v>
                </c:pt>
                <c:pt idx="4362">
                  <c:v>5.7705206569999996</c:v>
                </c:pt>
                <c:pt idx="4363">
                  <c:v>5.8297777720000008</c:v>
                </c:pt>
                <c:pt idx="4364">
                  <c:v>5.8031393590000002</c:v>
                </c:pt>
                <c:pt idx="4365">
                  <c:v>5.7725539430000001</c:v>
                </c:pt>
                <c:pt idx="4366">
                  <c:v>5.7705206569999996</c:v>
                </c:pt>
                <c:pt idx="4367">
                  <c:v>5.801095299</c:v>
                </c:pt>
                <c:pt idx="4368">
                  <c:v>5.7970093390000006</c:v>
                </c:pt>
                <c:pt idx="4369">
                  <c:v>5.7401071579999998</c:v>
                </c:pt>
                <c:pt idx="4370">
                  <c:v>5.8318319380000005</c:v>
                </c:pt>
                <c:pt idx="4371">
                  <c:v>5.746177007</c:v>
                </c:pt>
                <c:pt idx="4372">
                  <c:v>5.823619613</c:v>
                </c:pt>
                <c:pt idx="4373">
                  <c:v>5.8400558450000002</c:v>
                </c:pt>
                <c:pt idx="4374">
                  <c:v>5.8072296399999992</c:v>
                </c:pt>
                <c:pt idx="4375">
                  <c:v>5.7847687180000005</c:v>
                </c:pt>
                <c:pt idx="4376">
                  <c:v>5.8133704669999995</c:v>
                </c:pt>
                <c:pt idx="4377">
                  <c:v>5.7990519590000007</c:v>
                </c:pt>
                <c:pt idx="4378">
                  <c:v>5.7990519590000007</c:v>
                </c:pt>
                <c:pt idx="4379">
                  <c:v>5.7990519590000007</c:v>
                </c:pt>
                <c:pt idx="4380">
                  <c:v>5.8072296399999992</c:v>
                </c:pt>
                <c:pt idx="4381">
                  <c:v>5.8154188519999996</c:v>
                </c:pt>
                <c:pt idx="4382">
                  <c:v>5.8421136330000003</c:v>
                </c:pt>
                <c:pt idx="4383">
                  <c:v>5.8072296399999992</c:v>
                </c:pt>
                <c:pt idx="4384">
                  <c:v>5.7502271380000005</c:v>
                </c:pt>
                <c:pt idx="4385">
                  <c:v>5.7929262570000004</c:v>
                </c:pt>
                <c:pt idx="4386">
                  <c:v>5.7949674379999996</c:v>
                </c:pt>
                <c:pt idx="4387">
                  <c:v>5.8318319380000005</c:v>
                </c:pt>
                <c:pt idx="4388">
                  <c:v>5.8544755960000003</c:v>
                </c:pt>
                <c:pt idx="4389">
                  <c:v>5.8154188519999996</c:v>
                </c:pt>
                <c:pt idx="4390">
                  <c:v>5.817467959</c:v>
                </c:pt>
                <c:pt idx="4391">
                  <c:v>5.8318319380000005</c:v>
                </c:pt>
                <c:pt idx="4392">
                  <c:v>5.8113228030000004</c:v>
                </c:pt>
                <c:pt idx="4393">
                  <c:v>5.8400558450000002</c:v>
                </c:pt>
                <c:pt idx="4394">
                  <c:v>5.8359424429999995</c:v>
                </c:pt>
                <c:pt idx="4395">
                  <c:v>5.8565384649999999</c:v>
                </c:pt>
                <c:pt idx="4396">
                  <c:v>5.8668637170000002</c:v>
                </c:pt>
                <c:pt idx="4397">
                  <c:v>5.8544755960000003</c:v>
                </c:pt>
                <c:pt idx="4398">
                  <c:v>5.8730676040000001</c:v>
                </c:pt>
                <c:pt idx="4399">
                  <c:v>5.8524134539999997</c:v>
                </c:pt>
                <c:pt idx="4400">
                  <c:v>5.8256716100000006</c:v>
                </c:pt>
                <c:pt idx="4401">
                  <c:v>5.8875688650000004</c:v>
                </c:pt>
                <c:pt idx="4402">
                  <c:v>5.8709989130000002</c:v>
                </c:pt>
                <c:pt idx="4403">
                  <c:v>5.7949674379999996</c:v>
                </c:pt>
                <c:pt idx="4404">
                  <c:v>5.6398817719999998</c:v>
                </c:pt>
                <c:pt idx="4405">
                  <c:v>5.4831483990000001</c:v>
                </c:pt>
                <c:pt idx="4406">
                  <c:v>5.502499351</c:v>
                </c:pt>
                <c:pt idx="4407">
                  <c:v>5.4026147509999998</c:v>
                </c:pt>
                <c:pt idx="4408">
                  <c:v>5.45617134</c:v>
                </c:pt>
                <c:pt idx="4409">
                  <c:v>5.3495838610000002</c:v>
                </c:pt>
                <c:pt idx="4410">
                  <c:v>5.3874096520000005</c:v>
                </c:pt>
                <c:pt idx="4411">
                  <c:v>5.3026748770000003</c:v>
                </c:pt>
                <c:pt idx="4412">
                  <c:v>5.3439329449999997</c:v>
                </c:pt>
                <c:pt idx="4413">
                  <c:v>5.4369833120000006</c:v>
                </c:pt>
                <c:pt idx="4414">
                  <c:v>5.6299559910000001</c:v>
                </c:pt>
                <c:pt idx="4415">
                  <c:v>5.8318319380000005</c:v>
                </c:pt>
                <c:pt idx="4416">
                  <c:v>5.8092758609999997</c:v>
                </c:pt>
                <c:pt idx="4417">
                  <c:v>5.8813496599999997</c:v>
                </c:pt>
                <c:pt idx="4418">
                  <c:v>5.7888460500000001</c:v>
                </c:pt>
                <c:pt idx="4419">
                  <c:v>5.6957904099999999</c:v>
                </c:pt>
                <c:pt idx="4420">
                  <c:v>5.6220279450000001</c:v>
                </c:pt>
                <c:pt idx="4421">
                  <c:v>5.5825548649999996</c:v>
                </c:pt>
                <c:pt idx="4422">
                  <c:v>5.5219185960000008</c:v>
                </c:pt>
                <c:pt idx="4423">
                  <c:v>5.4677166459999995</c:v>
                </c:pt>
                <c:pt idx="4424">
                  <c:v>5.502499351</c:v>
                </c:pt>
                <c:pt idx="4425">
                  <c:v>5.4350682239999992</c:v>
                </c:pt>
                <c:pt idx="4426">
                  <c:v>5.4293270080000005</c:v>
                </c:pt>
                <c:pt idx="4427">
                  <c:v>5.5336030239999996</c:v>
                </c:pt>
                <c:pt idx="4428">
                  <c:v>5.671762019</c:v>
                </c:pt>
                <c:pt idx="4429">
                  <c:v>5.7583359679999999</c:v>
                </c:pt>
                <c:pt idx="4430">
                  <c:v>5.8195177879999997</c:v>
                </c:pt>
                <c:pt idx="4431">
                  <c:v>5.8421136330000003</c:v>
                </c:pt>
                <c:pt idx="4432">
                  <c:v>5.8297777720000008</c:v>
                </c:pt>
                <c:pt idx="4433">
                  <c:v>5.7239522220000003</c:v>
                </c:pt>
                <c:pt idx="4434">
                  <c:v>5.6657707760000005</c:v>
                </c:pt>
                <c:pt idx="4435">
                  <c:v>5.6478349940000001</c:v>
                </c:pt>
                <c:pt idx="4436">
                  <c:v>5.6042306369999997</c:v>
                </c:pt>
                <c:pt idx="4437">
                  <c:v>5.6359093610000004</c:v>
                </c:pt>
                <c:pt idx="4438">
                  <c:v>5.5963388180000004</c:v>
                </c:pt>
                <c:pt idx="4439">
                  <c:v>5.5727299759999998</c:v>
                </c:pt>
                <c:pt idx="4440">
                  <c:v>5.5570461050000004</c:v>
                </c:pt>
                <c:pt idx="4441">
                  <c:v>5.699805027</c:v>
                </c:pt>
                <c:pt idx="4442">
                  <c:v>5.6557994330000003</c:v>
                </c:pt>
                <c:pt idx="4443">
                  <c:v>5.7078427519999995</c:v>
                </c:pt>
                <c:pt idx="4444">
                  <c:v>5.7158918110000005</c:v>
                </c:pt>
                <c:pt idx="4445">
                  <c:v>5.7179058490000001</c:v>
                </c:pt>
                <c:pt idx="4446">
                  <c:v>5.7340437209999999</c:v>
                </c:pt>
                <c:pt idx="4447">
                  <c:v>5.7482017159999996</c:v>
                </c:pt>
                <c:pt idx="4448">
                  <c:v>5.7644250929999998</c:v>
                </c:pt>
                <c:pt idx="4449">
                  <c:v>5.7522532750000002</c:v>
                </c:pt>
                <c:pt idx="4450">
                  <c:v>5.711865864</c:v>
                </c:pt>
                <c:pt idx="4451">
                  <c:v>5.8133704669999995</c:v>
                </c:pt>
                <c:pt idx="4452">
                  <c:v>5.8297777720000008</c:v>
                </c:pt>
                <c:pt idx="4453">
                  <c:v>5.844172146</c:v>
                </c:pt>
                <c:pt idx="4454">
                  <c:v>5.8421136330000003</c:v>
                </c:pt>
                <c:pt idx="4455">
                  <c:v>5.9291986359999997</c:v>
                </c:pt>
                <c:pt idx="4456">
                  <c:v>5.8462313839999993</c:v>
                </c:pt>
                <c:pt idx="4457">
                  <c:v>5.8730676040000001</c:v>
                </c:pt>
                <c:pt idx="4458">
                  <c:v>5.8730676040000001</c:v>
                </c:pt>
                <c:pt idx="4459">
                  <c:v>5.8482913480000001</c:v>
                </c:pt>
                <c:pt idx="4460">
                  <c:v>5.864797211</c:v>
                </c:pt>
                <c:pt idx="4461">
                  <c:v>5.8627314340000005</c:v>
                </c:pt>
                <c:pt idx="4462">
                  <c:v>5.8031393590000002</c:v>
                </c:pt>
                <c:pt idx="4463">
                  <c:v>5.8297777720000008</c:v>
                </c:pt>
                <c:pt idx="4464">
                  <c:v>5.8565384649999999</c:v>
                </c:pt>
                <c:pt idx="4465">
                  <c:v>5.8359424429999995</c:v>
                </c:pt>
                <c:pt idx="4466">
                  <c:v>5.7806942570000004</c:v>
                </c:pt>
                <c:pt idx="4467">
                  <c:v>5.8318319380000005</c:v>
                </c:pt>
                <c:pt idx="4468">
                  <c:v>5.8256716100000006</c:v>
                </c:pt>
                <c:pt idx="4469">
                  <c:v>5.8092758609999997</c:v>
                </c:pt>
                <c:pt idx="4470">
                  <c:v>5.8256716100000006</c:v>
                </c:pt>
                <c:pt idx="4471">
                  <c:v>5.8256716100000006</c:v>
                </c:pt>
                <c:pt idx="4472">
                  <c:v>5.7684880860000005</c:v>
                </c:pt>
                <c:pt idx="4473">
                  <c:v>5.8072296399999992</c:v>
                </c:pt>
                <c:pt idx="4474">
                  <c:v>5.8565384649999999</c:v>
                </c:pt>
                <c:pt idx="4475">
                  <c:v>5.8379987810000005</c:v>
                </c:pt>
                <c:pt idx="4476">
                  <c:v>5.7664562320000003</c:v>
                </c:pt>
                <c:pt idx="4477">
                  <c:v>5.864797211</c:v>
                </c:pt>
                <c:pt idx="4478">
                  <c:v>5.7929262570000004</c:v>
                </c:pt>
                <c:pt idx="4479">
                  <c:v>5.8586020599999999</c:v>
                </c:pt>
                <c:pt idx="4480">
                  <c:v>5.8586020599999999</c:v>
                </c:pt>
                <c:pt idx="4481">
                  <c:v>5.801095299</c:v>
                </c:pt>
                <c:pt idx="4482">
                  <c:v>5.8297777720000008</c:v>
                </c:pt>
                <c:pt idx="4483">
                  <c:v>5.8256716100000006</c:v>
                </c:pt>
                <c:pt idx="4484">
                  <c:v>5.823619613</c:v>
                </c:pt>
                <c:pt idx="4485">
                  <c:v>5.8051841389999996</c:v>
                </c:pt>
                <c:pt idx="4486">
                  <c:v>5.8627314340000005</c:v>
                </c:pt>
                <c:pt idx="4487">
                  <c:v>5.8359424429999995</c:v>
                </c:pt>
                <c:pt idx="4488">
                  <c:v>5.8482913480000001</c:v>
                </c:pt>
                <c:pt idx="4489">
                  <c:v>5.7990519590000007</c:v>
                </c:pt>
                <c:pt idx="4490">
                  <c:v>5.8277243289999996</c:v>
                </c:pt>
                <c:pt idx="4491">
                  <c:v>5.844172146</c:v>
                </c:pt>
                <c:pt idx="4492">
                  <c:v>5.7908857939999994</c:v>
                </c:pt>
                <c:pt idx="4493">
                  <c:v>5.817467959</c:v>
                </c:pt>
                <c:pt idx="4494">
                  <c:v>5.7888460500000001</c:v>
                </c:pt>
                <c:pt idx="4495">
                  <c:v>5.7583359679999999</c:v>
                </c:pt>
                <c:pt idx="4496">
                  <c:v>5.8586020599999999</c:v>
                </c:pt>
                <c:pt idx="4497">
                  <c:v>5.9333777680000006</c:v>
                </c:pt>
                <c:pt idx="4498">
                  <c:v>5.8421136330000003</c:v>
                </c:pt>
                <c:pt idx="4499">
                  <c:v>5.8482913480000001</c:v>
                </c:pt>
                <c:pt idx="4500">
                  <c:v>5.7766226660000006</c:v>
                </c:pt>
                <c:pt idx="4501">
                  <c:v>5.8359424429999995</c:v>
                </c:pt>
                <c:pt idx="4502">
                  <c:v>5.7806942570000004</c:v>
                </c:pt>
                <c:pt idx="4503">
                  <c:v>5.8133704669999995</c:v>
                </c:pt>
                <c:pt idx="4504">
                  <c:v>5.8154188519999996</c:v>
                </c:pt>
                <c:pt idx="4505">
                  <c:v>5.8379987810000005</c:v>
                </c:pt>
                <c:pt idx="4506">
                  <c:v>5.7990519590000007</c:v>
                </c:pt>
                <c:pt idx="4507">
                  <c:v>5.8338868289999999</c:v>
                </c:pt>
                <c:pt idx="4508">
                  <c:v>5.8482913480000001</c:v>
                </c:pt>
                <c:pt idx="4509">
                  <c:v>5.8256716100000006</c:v>
                </c:pt>
                <c:pt idx="4510">
                  <c:v>5.8338868289999999</c:v>
                </c:pt>
                <c:pt idx="4511">
                  <c:v>5.817467959</c:v>
                </c:pt>
                <c:pt idx="4512">
                  <c:v>5.8359424429999995</c:v>
                </c:pt>
                <c:pt idx="4513">
                  <c:v>5.8359424429999995</c:v>
                </c:pt>
                <c:pt idx="4514">
                  <c:v>5.7970093390000006</c:v>
                </c:pt>
                <c:pt idx="4515">
                  <c:v>5.8051841389999996</c:v>
                </c:pt>
                <c:pt idx="4516">
                  <c:v>5.8400558450000002</c:v>
                </c:pt>
                <c:pt idx="4517">
                  <c:v>5.8154188519999996</c:v>
                </c:pt>
                <c:pt idx="4518">
                  <c:v>5.8379987810000005</c:v>
                </c:pt>
                <c:pt idx="4519">
                  <c:v>5.8524134539999997</c:v>
                </c:pt>
                <c:pt idx="4520">
                  <c:v>5.844172146</c:v>
                </c:pt>
                <c:pt idx="4521">
                  <c:v>5.8318319380000005</c:v>
                </c:pt>
                <c:pt idx="4522">
                  <c:v>5.8792780520000001</c:v>
                </c:pt>
                <c:pt idx="4523">
                  <c:v>5.8318319380000005</c:v>
                </c:pt>
                <c:pt idx="4524">
                  <c:v>5.823619613</c:v>
                </c:pt>
                <c:pt idx="4525">
                  <c:v>5.8338868289999999</c:v>
                </c:pt>
                <c:pt idx="4526">
                  <c:v>5.8215683390000006</c:v>
                </c:pt>
                <c:pt idx="4527">
                  <c:v>5.8400558450000002</c:v>
                </c:pt>
                <c:pt idx="4528">
                  <c:v>5.8482913480000001</c:v>
                </c:pt>
                <c:pt idx="4529">
                  <c:v>5.7664562320000003</c:v>
                </c:pt>
                <c:pt idx="4530">
                  <c:v>5.7929262570000004</c:v>
                </c:pt>
                <c:pt idx="4531">
                  <c:v>5.817467959</c:v>
                </c:pt>
                <c:pt idx="4532">
                  <c:v>5.8277243289999996</c:v>
                </c:pt>
                <c:pt idx="4533">
                  <c:v>5.8668637170000002</c:v>
                </c:pt>
                <c:pt idx="4534">
                  <c:v>5.8544755960000003</c:v>
                </c:pt>
                <c:pt idx="4535">
                  <c:v>5.8503520379999996</c:v>
                </c:pt>
                <c:pt idx="4536">
                  <c:v>5.817467959</c:v>
                </c:pt>
                <c:pt idx="4537">
                  <c:v>5.8113228030000004</c:v>
                </c:pt>
                <c:pt idx="4538">
                  <c:v>5.8092758609999997</c:v>
                </c:pt>
                <c:pt idx="4539">
                  <c:v>5.8031393590000002</c:v>
                </c:pt>
                <c:pt idx="4540">
                  <c:v>5.8503520379999996</c:v>
                </c:pt>
                <c:pt idx="4541">
                  <c:v>5.8072296399999992</c:v>
                </c:pt>
                <c:pt idx="4542">
                  <c:v>5.8051841389999996</c:v>
                </c:pt>
                <c:pt idx="4543">
                  <c:v>5.8668637170000002</c:v>
                </c:pt>
                <c:pt idx="4544">
                  <c:v>5.8586020599999999</c:v>
                </c:pt>
                <c:pt idx="4545">
                  <c:v>5.7888460500000001</c:v>
                </c:pt>
                <c:pt idx="4546">
                  <c:v>5.7847687180000005</c:v>
                </c:pt>
                <c:pt idx="4547">
                  <c:v>5.7806942570000004</c:v>
                </c:pt>
                <c:pt idx="4548">
                  <c:v>5.8792780520000001</c:v>
                </c:pt>
                <c:pt idx="4549">
                  <c:v>5.823619613</c:v>
                </c:pt>
                <c:pt idx="4550">
                  <c:v>5.8154188519999996</c:v>
                </c:pt>
                <c:pt idx="4551">
                  <c:v>5.8730676040000001</c:v>
                </c:pt>
                <c:pt idx="4552">
                  <c:v>5.8113228030000004</c:v>
                </c:pt>
                <c:pt idx="4553">
                  <c:v>5.8277243289999996</c:v>
                </c:pt>
                <c:pt idx="4554">
                  <c:v>5.8113228030000004</c:v>
                </c:pt>
                <c:pt idx="4555">
                  <c:v>5.7482017159999996</c:v>
                </c:pt>
                <c:pt idx="4556">
                  <c:v>5.8338868289999999</c:v>
                </c:pt>
                <c:pt idx="4557">
                  <c:v>5.8215683390000006</c:v>
                </c:pt>
                <c:pt idx="4558">
                  <c:v>5.817467959</c:v>
                </c:pt>
                <c:pt idx="4559">
                  <c:v>5.7766226660000006</c:v>
                </c:pt>
                <c:pt idx="4560">
                  <c:v>5.823619613</c:v>
                </c:pt>
                <c:pt idx="4561">
                  <c:v>5.7745879459999996</c:v>
                </c:pt>
                <c:pt idx="4562">
                  <c:v>5.8195177879999997</c:v>
                </c:pt>
                <c:pt idx="4563">
                  <c:v>5.7888460500000001</c:v>
                </c:pt>
                <c:pt idx="4564">
                  <c:v>5.7745879459999996</c:v>
                </c:pt>
                <c:pt idx="4565">
                  <c:v>5.8421136330000003</c:v>
                </c:pt>
                <c:pt idx="4566">
                  <c:v>5.7806942570000004</c:v>
                </c:pt>
                <c:pt idx="4567">
                  <c:v>5.7603649610000005</c:v>
                </c:pt>
                <c:pt idx="4568">
                  <c:v>5.8792780520000001</c:v>
                </c:pt>
                <c:pt idx="4569">
                  <c:v>5.8154188519999996</c:v>
                </c:pt>
                <c:pt idx="4570">
                  <c:v>5.8421136330000003</c:v>
                </c:pt>
                <c:pt idx="4571">
                  <c:v>5.8772071729999995</c:v>
                </c:pt>
                <c:pt idx="4572">
                  <c:v>5.8400558450000002</c:v>
                </c:pt>
                <c:pt idx="4573">
                  <c:v>5.8482913480000001</c:v>
                </c:pt>
                <c:pt idx="4574">
                  <c:v>5.8421136330000003</c:v>
                </c:pt>
                <c:pt idx="4575">
                  <c:v>5.8133704669999995</c:v>
                </c:pt>
                <c:pt idx="4576">
                  <c:v>5.823619613</c:v>
                </c:pt>
                <c:pt idx="4577">
                  <c:v>5.8277243289999996</c:v>
                </c:pt>
                <c:pt idx="4578">
                  <c:v>5.7806942570000004</c:v>
                </c:pt>
                <c:pt idx="4579">
                  <c:v>5.864797211</c:v>
                </c:pt>
                <c:pt idx="4580">
                  <c:v>5.864797211</c:v>
                </c:pt>
                <c:pt idx="4581">
                  <c:v>5.8421136330000003</c:v>
                </c:pt>
                <c:pt idx="4582">
                  <c:v>5.8586020599999999</c:v>
                </c:pt>
                <c:pt idx="4583">
                  <c:v>5.8359424429999995</c:v>
                </c:pt>
                <c:pt idx="4584">
                  <c:v>5.7970093390000006</c:v>
                </c:pt>
                <c:pt idx="4585">
                  <c:v>5.8072296399999992</c:v>
                </c:pt>
                <c:pt idx="4586">
                  <c:v>5.8072296399999992</c:v>
                </c:pt>
                <c:pt idx="4587">
                  <c:v>5.7563076889999998</c:v>
                </c:pt>
                <c:pt idx="4588">
                  <c:v>5.8031393590000002</c:v>
                </c:pt>
                <c:pt idx="4589">
                  <c:v>5.8092758609999997</c:v>
                </c:pt>
                <c:pt idx="4590">
                  <c:v>5.823619613</c:v>
                </c:pt>
                <c:pt idx="4591">
                  <c:v>5.8072296399999992</c:v>
                </c:pt>
                <c:pt idx="4592">
                  <c:v>5.8359424429999995</c:v>
                </c:pt>
                <c:pt idx="4593">
                  <c:v>5.844172146</c:v>
                </c:pt>
                <c:pt idx="4594">
                  <c:v>5.8565384649999999</c:v>
                </c:pt>
                <c:pt idx="4595">
                  <c:v>5.8503520379999996</c:v>
                </c:pt>
                <c:pt idx="4596">
                  <c:v>5.8503520379999996</c:v>
                </c:pt>
                <c:pt idx="4597">
                  <c:v>5.8544755960000003</c:v>
                </c:pt>
                <c:pt idx="4598">
                  <c:v>5.823619613</c:v>
                </c:pt>
                <c:pt idx="4599">
                  <c:v>5.8195177879999997</c:v>
                </c:pt>
                <c:pt idx="4600">
                  <c:v>5.7908857939999994</c:v>
                </c:pt>
                <c:pt idx="4601">
                  <c:v>5.8277243289999996</c:v>
                </c:pt>
                <c:pt idx="4602">
                  <c:v>5.7888460500000001</c:v>
                </c:pt>
                <c:pt idx="4603">
                  <c:v>5.8751370239999998</c:v>
                </c:pt>
                <c:pt idx="4604">
                  <c:v>5.8813496599999997</c:v>
                </c:pt>
                <c:pt idx="4605">
                  <c:v>5.864797211</c:v>
                </c:pt>
                <c:pt idx="4606">
                  <c:v>5.8751370239999998</c:v>
                </c:pt>
                <c:pt idx="4607">
                  <c:v>5.7908857939999994</c:v>
                </c:pt>
                <c:pt idx="4608">
                  <c:v>5.8379987810000005</c:v>
                </c:pt>
                <c:pt idx="4609">
                  <c:v>5.8462313839999993</c:v>
                </c:pt>
                <c:pt idx="4610">
                  <c:v>5.8482913480000001</c:v>
                </c:pt>
                <c:pt idx="4611">
                  <c:v>5.7868070249999999</c:v>
                </c:pt>
                <c:pt idx="4612">
                  <c:v>5.844172146</c:v>
                </c:pt>
                <c:pt idx="4613">
                  <c:v>5.8359424429999995</c:v>
                </c:pt>
                <c:pt idx="4614">
                  <c:v>5.8133704669999995</c:v>
                </c:pt>
                <c:pt idx="4615">
                  <c:v>5.8503520379999996</c:v>
                </c:pt>
                <c:pt idx="4616">
                  <c:v>5.8154188519999996</c:v>
                </c:pt>
                <c:pt idx="4617">
                  <c:v>5.7705206569999996</c:v>
                </c:pt>
                <c:pt idx="4618">
                  <c:v>5.8565384649999999</c:v>
                </c:pt>
                <c:pt idx="4619">
                  <c:v>5.8379987810000005</c:v>
                </c:pt>
                <c:pt idx="4620">
                  <c:v>5.8586020599999999</c:v>
                </c:pt>
                <c:pt idx="4621">
                  <c:v>5.7949674379999996</c:v>
                </c:pt>
                <c:pt idx="4622">
                  <c:v>5.8031393590000002</c:v>
                </c:pt>
                <c:pt idx="4623">
                  <c:v>5.844172146</c:v>
                </c:pt>
                <c:pt idx="4624">
                  <c:v>5.7990519590000007</c:v>
                </c:pt>
                <c:pt idx="4625">
                  <c:v>5.7970093390000006</c:v>
                </c:pt>
                <c:pt idx="4626">
                  <c:v>5.8709989130000002</c:v>
                </c:pt>
                <c:pt idx="4627">
                  <c:v>5.844172146</c:v>
                </c:pt>
                <c:pt idx="4628">
                  <c:v>5.8503520379999996</c:v>
                </c:pt>
                <c:pt idx="4629">
                  <c:v>5.8565384649999999</c:v>
                </c:pt>
                <c:pt idx="4630">
                  <c:v>5.8051841389999996</c:v>
                </c:pt>
                <c:pt idx="4631">
                  <c:v>5.7888460500000001</c:v>
                </c:pt>
                <c:pt idx="4632">
                  <c:v>5.8400558450000002</c:v>
                </c:pt>
                <c:pt idx="4633">
                  <c:v>5.8072296399999992</c:v>
                </c:pt>
                <c:pt idx="4634">
                  <c:v>5.8359424429999995</c:v>
                </c:pt>
                <c:pt idx="4635">
                  <c:v>5.7827311290000001</c:v>
                </c:pt>
                <c:pt idx="4636">
                  <c:v>5.8462313839999993</c:v>
                </c:pt>
                <c:pt idx="4637">
                  <c:v>5.8379987810000005</c:v>
                </c:pt>
                <c:pt idx="4638">
                  <c:v>5.8421136330000003</c:v>
                </c:pt>
                <c:pt idx="4639">
                  <c:v>5.8379987810000005</c:v>
                </c:pt>
                <c:pt idx="4640">
                  <c:v>5.8133704669999995</c:v>
                </c:pt>
                <c:pt idx="4641">
                  <c:v>5.8586020599999999</c:v>
                </c:pt>
                <c:pt idx="4642">
                  <c:v>5.8133704669999995</c:v>
                </c:pt>
                <c:pt idx="4643">
                  <c:v>5.8421136330000003</c:v>
                </c:pt>
                <c:pt idx="4644">
                  <c:v>5.893794647</c:v>
                </c:pt>
                <c:pt idx="4645">
                  <c:v>5.8379987810000005</c:v>
                </c:pt>
                <c:pt idx="4646">
                  <c:v>5.864797211</c:v>
                </c:pt>
                <c:pt idx="4647">
                  <c:v>5.4427326240000005</c:v>
                </c:pt>
                <c:pt idx="4648">
                  <c:v>5.823619613</c:v>
                </c:pt>
                <c:pt idx="4649">
                  <c:v>5.8133704669999995</c:v>
                </c:pt>
                <c:pt idx="4650">
                  <c:v>5.8772071729999995</c:v>
                </c:pt>
                <c:pt idx="4651">
                  <c:v>5.8813496599999997</c:v>
                </c:pt>
                <c:pt idx="4652">
                  <c:v>5.8421136330000003</c:v>
                </c:pt>
                <c:pt idx="4653">
                  <c:v>5.8051841389999996</c:v>
                </c:pt>
                <c:pt idx="4654">
                  <c:v>5.8400558450000002</c:v>
                </c:pt>
                <c:pt idx="4655">
                  <c:v>5.8277243289999996</c:v>
                </c:pt>
                <c:pt idx="4656">
                  <c:v>5.7908857939999994</c:v>
                </c:pt>
                <c:pt idx="4657">
                  <c:v>5.8297777720000008</c:v>
                </c:pt>
                <c:pt idx="4658">
                  <c:v>5.8359424429999995</c:v>
                </c:pt>
                <c:pt idx="4659">
                  <c:v>5.891718655</c:v>
                </c:pt>
                <c:pt idx="4660">
                  <c:v>5.7766226660000006</c:v>
                </c:pt>
                <c:pt idx="4661">
                  <c:v>5.8482913480000001</c:v>
                </c:pt>
                <c:pt idx="4662">
                  <c:v>5.7970093390000006</c:v>
                </c:pt>
                <c:pt idx="4663">
                  <c:v>5.8400558450000002</c:v>
                </c:pt>
                <c:pt idx="4664">
                  <c:v>5.8359424429999995</c:v>
                </c:pt>
                <c:pt idx="4665">
                  <c:v>5.7949674379999996</c:v>
                </c:pt>
                <c:pt idx="4666">
                  <c:v>5.8586020599999999</c:v>
                </c:pt>
                <c:pt idx="4667">
                  <c:v>5.8503520379999996</c:v>
                </c:pt>
                <c:pt idx="4668">
                  <c:v>5.8421136330000003</c:v>
                </c:pt>
                <c:pt idx="4669">
                  <c:v>5.8813496599999997</c:v>
                </c:pt>
                <c:pt idx="4670">
                  <c:v>5.8379987810000005</c:v>
                </c:pt>
                <c:pt idx="4671">
                  <c:v>5.8400558450000002</c:v>
                </c:pt>
                <c:pt idx="4672">
                  <c:v>5.8297777720000008</c:v>
                </c:pt>
                <c:pt idx="4673">
                  <c:v>5.844172146</c:v>
                </c:pt>
                <c:pt idx="4674">
                  <c:v>5.8503520379999996</c:v>
                </c:pt>
                <c:pt idx="4675">
                  <c:v>5.7806942570000004</c:v>
                </c:pt>
                <c:pt idx="4676">
                  <c:v>5.8524134539999997</c:v>
                </c:pt>
                <c:pt idx="4677">
                  <c:v>5.8792780520000001</c:v>
                </c:pt>
                <c:pt idx="4678">
                  <c:v>5.8215683390000006</c:v>
                </c:pt>
                <c:pt idx="4679">
                  <c:v>5.8359424429999995</c:v>
                </c:pt>
                <c:pt idx="4680">
                  <c:v>5.8359424429999995</c:v>
                </c:pt>
                <c:pt idx="4681">
                  <c:v>5.8482913480000001</c:v>
                </c:pt>
                <c:pt idx="4682">
                  <c:v>5.8338868289999999</c:v>
                </c:pt>
                <c:pt idx="4683">
                  <c:v>5.8544755960000003</c:v>
                </c:pt>
                <c:pt idx="4684">
                  <c:v>5.8400558450000002</c:v>
                </c:pt>
                <c:pt idx="4685">
                  <c:v>5.8586020599999999</c:v>
                </c:pt>
                <c:pt idx="4686">
                  <c:v>5.8318319380000005</c:v>
                </c:pt>
                <c:pt idx="4687">
                  <c:v>5.8400558450000002</c:v>
                </c:pt>
                <c:pt idx="4688">
                  <c:v>5.7990519590000007</c:v>
                </c:pt>
                <c:pt idx="4689">
                  <c:v>5.8072296399999992</c:v>
                </c:pt>
                <c:pt idx="4690">
                  <c:v>5.8256716100000006</c:v>
                </c:pt>
                <c:pt idx="4691">
                  <c:v>5.8875688650000004</c:v>
                </c:pt>
                <c:pt idx="4692">
                  <c:v>5.817467959</c:v>
                </c:pt>
                <c:pt idx="4693">
                  <c:v>5.8689309510000003</c:v>
                </c:pt>
                <c:pt idx="4694">
                  <c:v>5.8606663829999999</c:v>
                </c:pt>
                <c:pt idx="4695">
                  <c:v>5.8503520379999996</c:v>
                </c:pt>
                <c:pt idx="4696">
                  <c:v>5.8730676040000001</c:v>
                </c:pt>
                <c:pt idx="4697">
                  <c:v>5.801095299</c:v>
                </c:pt>
                <c:pt idx="4698">
                  <c:v>5.9021059320000004</c:v>
                </c:pt>
                <c:pt idx="4699">
                  <c:v>5.8482913480000001</c:v>
                </c:pt>
                <c:pt idx="4700">
                  <c:v>5.8072296399999992</c:v>
                </c:pt>
                <c:pt idx="4701">
                  <c:v>5.8462313839999993</c:v>
                </c:pt>
                <c:pt idx="4702">
                  <c:v>5.8421136330000003</c:v>
                </c:pt>
                <c:pt idx="4703">
                  <c:v>5.8379987810000005</c:v>
                </c:pt>
                <c:pt idx="4704">
                  <c:v>5.8503520379999996</c:v>
                </c:pt>
                <c:pt idx="4705">
                  <c:v>5.8297777720000008</c:v>
                </c:pt>
                <c:pt idx="4706">
                  <c:v>5.7806942570000004</c:v>
                </c:pt>
                <c:pt idx="4707">
                  <c:v>5.8092758609999997</c:v>
                </c:pt>
                <c:pt idx="4708">
                  <c:v>5.8031393590000002</c:v>
                </c:pt>
                <c:pt idx="4709">
                  <c:v>5.801095299</c:v>
                </c:pt>
                <c:pt idx="4710">
                  <c:v>5.8421136330000003</c:v>
                </c:pt>
                <c:pt idx="4711">
                  <c:v>5.8854950669999999</c:v>
                </c:pt>
                <c:pt idx="4712">
                  <c:v>5.9062659679999996</c:v>
                </c:pt>
                <c:pt idx="4713">
                  <c:v>5.7949674379999996</c:v>
                </c:pt>
                <c:pt idx="4714">
                  <c:v>5.8606663829999999</c:v>
                </c:pt>
                <c:pt idx="4715">
                  <c:v>5.8462313839999993</c:v>
                </c:pt>
                <c:pt idx="4716">
                  <c:v>5.8544755960000003</c:v>
                </c:pt>
                <c:pt idx="4717">
                  <c:v>5.8689309510000003</c:v>
                </c:pt>
                <c:pt idx="4718">
                  <c:v>5.8421136330000003</c:v>
                </c:pt>
                <c:pt idx="4719">
                  <c:v>5.8359424429999995</c:v>
                </c:pt>
                <c:pt idx="4720">
                  <c:v>5.8524134539999997</c:v>
                </c:pt>
                <c:pt idx="4721">
                  <c:v>5.8379987810000005</c:v>
                </c:pt>
                <c:pt idx="4722">
                  <c:v>5.823619613</c:v>
                </c:pt>
                <c:pt idx="4723">
                  <c:v>5.8338868289999999</c:v>
                </c:pt>
                <c:pt idx="4724">
                  <c:v>5.8379987810000005</c:v>
                </c:pt>
                <c:pt idx="4725">
                  <c:v>5.8689309510000003</c:v>
                </c:pt>
                <c:pt idx="4726">
                  <c:v>5.8627314340000005</c:v>
                </c:pt>
                <c:pt idx="4727">
                  <c:v>5.8462313839999993</c:v>
                </c:pt>
                <c:pt idx="4728">
                  <c:v>5.8297777720000008</c:v>
                </c:pt>
                <c:pt idx="4729">
                  <c:v>5.817467959</c:v>
                </c:pt>
                <c:pt idx="4730">
                  <c:v>5.8482913480000001</c:v>
                </c:pt>
                <c:pt idx="4731">
                  <c:v>5.8277243289999996</c:v>
                </c:pt>
                <c:pt idx="4732">
                  <c:v>5.8113228030000004</c:v>
                </c:pt>
                <c:pt idx="4733">
                  <c:v>5.8133704669999995</c:v>
                </c:pt>
                <c:pt idx="4734">
                  <c:v>5.8503520379999996</c:v>
                </c:pt>
                <c:pt idx="4735">
                  <c:v>5.8277243289999996</c:v>
                </c:pt>
                <c:pt idx="4736">
                  <c:v>5.8338868289999999</c:v>
                </c:pt>
                <c:pt idx="4737">
                  <c:v>5.7847687180000005</c:v>
                </c:pt>
                <c:pt idx="4738">
                  <c:v>5.8318319380000005</c:v>
                </c:pt>
                <c:pt idx="4739">
                  <c:v>5.8400558450000002</c:v>
                </c:pt>
                <c:pt idx="4740">
                  <c:v>5.7949674379999996</c:v>
                </c:pt>
                <c:pt idx="4741">
                  <c:v>5.8318319380000005</c:v>
                </c:pt>
                <c:pt idx="4742">
                  <c:v>5.8297777720000008</c:v>
                </c:pt>
                <c:pt idx="4743">
                  <c:v>5.7949674379999996</c:v>
                </c:pt>
                <c:pt idx="4744">
                  <c:v>5.8421136330000003</c:v>
                </c:pt>
                <c:pt idx="4745">
                  <c:v>5.8875688650000004</c:v>
                </c:pt>
                <c:pt idx="4746">
                  <c:v>5.7949674379999996</c:v>
                </c:pt>
                <c:pt idx="4747">
                  <c:v>5.8215683390000006</c:v>
                </c:pt>
                <c:pt idx="4748">
                  <c:v>5.8338868289999999</c:v>
                </c:pt>
                <c:pt idx="4749">
                  <c:v>5.8072296399999992</c:v>
                </c:pt>
                <c:pt idx="4750">
                  <c:v>5.8359424429999995</c:v>
                </c:pt>
                <c:pt idx="4751">
                  <c:v>5.8318319380000005</c:v>
                </c:pt>
                <c:pt idx="4752">
                  <c:v>5.8359424429999995</c:v>
                </c:pt>
                <c:pt idx="4753">
                  <c:v>5.8133704669999995</c:v>
                </c:pt>
                <c:pt idx="4754">
                  <c:v>5.8606663829999999</c:v>
                </c:pt>
                <c:pt idx="4755">
                  <c:v>5.8133704669999995</c:v>
                </c:pt>
                <c:pt idx="4756">
                  <c:v>5.8277243289999996</c:v>
                </c:pt>
                <c:pt idx="4757">
                  <c:v>5.8277243289999996</c:v>
                </c:pt>
                <c:pt idx="4758">
                  <c:v>5.844172146</c:v>
                </c:pt>
                <c:pt idx="4759">
                  <c:v>5.8524134539999997</c:v>
                </c:pt>
                <c:pt idx="4760">
                  <c:v>5.8154188519999996</c:v>
                </c:pt>
                <c:pt idx="4761">
                  <c:v>5.8031393590000002</c:v>
                </c:pt>
                <c:pt idx="4762">
                  <c:v>5.8133704669999995</c:v>
                </c:pt>
                <c:pt idx="4763">
                  <c:v>5.8462313839999993</c:v>
                </c:pt>
                <c:pt idx="4764">
                  <c:v>5.8379987810000005</c:v>
                </c:pt>
                <c:pt idx="4765">
                  <c:v>5.8051841389999996</c:v>
                </c:pt>
                <c:pt idx="4766">
                  <c:v>5.8379987810000005</c:v>
                </c:pt>
                <c:pt idx="4767">
                  <c:v>5.8113228030000004</c:v>
                </c:pt>
                <c:pt idx="4768">
                  <c:v>5.8462313839999993</c:v>
                </c:pt>
                <c:pt idx="4769">
                  <c:v>5.864797211</c:v>
                </c:pt>
                <c:pt idx="4770">
                  <c:v>5.844172146</c:v>
                </c:pt>
                <c:pt idx="4771">
                  <c:v>5.8031393590000002</c:v>
                </c:pt>
                <c:pt idx="4772">
                  <c:v>5.7929262570000004</c:v>
                </c:pt>
                <c:pt idx="4773">
                  <c:v>5.801095299</c:v>
                </c:pt>
                <c:pt idx="4774">
                  <c:v>5.8421136330000003</c:v>
                </c:pt>
                <c:pt idx="4775">
                  <c:v>5.8133704669999995</c:v>
                </c:pt>
                <c:pt idx="4776">
                  <c:v>5.8277243289999996</c:v>
                </c:pt>
                <c:pt idx="4777">
                  <c:v>5.8256716100000006</c:v>
                </c:pt>
                <c:pt idx="4778">
                  <c:v>5.8195177879999997</c:v>
                </c:pt>
                <c:pt idx="4779">
                  <c:v>5.8751370239999998</c:v>
                </c:pt>
                <c:pt idx="4780">
                  <c:v>5.8338868289999999</c:v>
                </c:pt>
                <c:pt idx="4781">
                  <c:v>5.8318319380000005</c:v>
                </c:pt>
                <c:pt idx="4782">
                  <c:v>5.8400558450000002</c:v>
                </c:pt>
                <c:pt idx="4783">
                  <c:v>5.8154188519999996</c:v>
                </c:pt>
                <c:pt idx="4784">
                  <c:v>5.7990519590000007</c:v>
                </c:pt>
                <c:pt idx="4785">
                  <c:v>5.8256716100000006</c:v>
                </c:pt>
                <c:pt idx="4786">
                  <c:v>5.844172146</c:v>
                </c:pt>
                <c:pt idx="4787">
                  <c:v>5.8462313839999993</c:v>
                </c:pt>
                <c:pt idx="4788">
                  <c:v>5.8606663829999999</c:v>
                </c:pt>
                <c:pt idx="4789">
                  <c:v>5.8627314340000005</c:v>
                </c:pt>
                <c:pt idx="4790">
                  <c:v>5.7847687180000005</c:v>
                </c:pt>
                <c:pt idx="4791">
                  <c:v>5.801095299</c:v>
                </c:pt>
                <c:pt idx="4792">
                  <c:v>5.8318319380000005</c:v>
                </c:pt>
                <c:pt idx="4793">
                  <c:v>5.8565384649999999</c:v>
                </c:pt>
                <c:pt idx="4794">
                  <c:v>5.8072296399999992</c:v>
                </c:pt>
                <c:pt idx="4795">
                  <c:v>5.8092758609999997</c:v>
                </c:pt>
                <c:pt idx="4796">
                  <c:v>5.823619613</c:v>
                </c:pt>
                <c:pt idx="4797">
                  <c:v>5.8503520379999996</c:v>
                </c:pt>
                <c:pt idx="4798">
                  <c:v>5.844172146</c:v>
                </c:pt>
                <c:pt idx="4799">
                  <c:v>5.8256716100000006</c:v>
                </c:pt>
                <c:pt idx="4800">
                  <c:v>5.8524134539999997</c:v>
                </c:pt>
                <c:pt idx="4801">
                  <c:v>5.8359424429999995</c:v>
                </c:pt>
                <c:pt idx="4802">
                  <c:v>5.8359424429999995</c:v>
                </c:pt>
                <c:pt idx="4803">
                  <c:v>5.8031393590000002</c:v>
                </c:pt>
                <c:pt idx="4804">
                  <c:v>5.823619613</c:v>
                </c:pt>
                <c:pt idx="4805">
                  <c:v>5.8379987810000005</c:v>
                </c:pt>
                <c:pt idx="4806">
                  <c:v>5.8154188519999996</c:v>
                </c:pt>
                <c:pt idx="4807">
                  <c:v>5.8318319380000005</c:v>
                </c:pt>
                <c:pt idx="4808">
                  <c:v>5.8297777720000008</c:v>
                </c:pt>
                <c:pt idx="4809">
                  <c:v>5.8113228030000004</c:v>
                </c:pt>
                <c:pt idx="4810">
                  <c:v>5.7806942570000004</c:v>
                </c:pt>
                <c:pt idx="4811">
                  <c:v>5.8215683390000006</c:v>
                </c:pt>
                <c:pt idx="4812">
                  <c:v>5.7888460500000001</c:v>
                </c:pt>
                <c:pt idx="4813">
                  <c:v>5.7949674379999996</c:v>
                </c:pt>
                <c:pt idx="4814">
                  <c:v>5.8256716100000006</c:v>
                </c:pt>
                <c:pt idx="4815">
                  <c:v>5.8379987810000005</c:v>
                </c:pt>
                <c:pt idx="4816">
                  <c:v>5.8627314340000005</c:v>
                </c:pt>
                <c:pt idx="4817">
                  <c:v>5.8379987810000005</c:v>
                </c:pt>
                <c:pt idx="4818">
                  <c:v>5.7806942570000004</c:v>
                </c:pt>
                <c:pt idx="4819">
                  <c:v>5.7766226660000006</c:v>
                </c:pt>
                <c:pt idx="4820">
                  <c:v>5.8154188519999996</c:v>
                </c:pt>
                <c:pt idx="4821">
                  <c:v>5.8544755960000003</c:v>
                </c:pt>
                <c:pt idx="4822">
                  <c:v>5.7664562320000003</c:v>
                </c:pt>
                <c:pt idx="4823">
                  <c:v>5.801095299</c:v>
                </c:pt>
                <c:pt idx="4824">
                  <c:v>5.8113228030000004</c:v>
                </c:pt>
                <c:pt idx="4825">
                  <c:v>5.801095299</c:v>
                </c:pt>
                <c:pt idx="4826">
                  <c:v>5.8256716100000006</c:v>
                </c:pt>
                <c:pt idx="4827">
                  <c:v>5.7868070249999999</c:v>
                </c:pt>
                <c:pt idx="4828">
                  <c:v>5.8338868289999999</c:v>
                </c:pt>
                <c:pt idx="4829">
                  <c:v>5.7990519590000007</c:v>
                </c:pt>
                <c:pt idx="4830">
                  <c:v>5.844172146</c:v>
                </c:pt>
                <c:pt idx="4831">
                  <c:v>5.8277243289999996</c:v>
                </c:pt>
                <c:pt idx="4832">
                  <c:v>5.7684880860000005</c:v>
                </c:pt>
                <c:pt idx="4833">
                  <c:v>5.7786581029999997</c:v>
                </c:pt>
                <c:pt idx="4834">
                  <c:v>5.8051841389999996</c:v>
                </c:pt>
                <c:pt idx="4835">
                  <c:v>5.8256716100000006</c:v>
                </c:pt>
                <c:pt idx="4836">
                  <c:v>5.8277243289999996</c:v>
                </c:pt>
                <c:pt idx="4837">
                  <c:v>5.8256716100000006</c:v>
                </c:pt>
                <c:pt idx="4838">
                  <c:v>5.8379987810000005</c:v>
                </c:pt>
                <c:pt idx="4839">
                  <c:v>5.8113228030000004</c:v>
                </c:pt>
                <c:pt idx="4840">
                  <c:v>5.7949674379999996</c:v>
                </c:pt>
                <c:pt idx="4841">
                  <c:v>5.7949674379999996</c:v>
                </c:pt>
                <c:pt idx="4842">
                  <c:v>5.7949674379999996</c:v>
                </c:pt>
                <c:pt idx="4843">
                  <c:v>5.8606663829999999</c:v>
                </c:pt>
                <c:pt idx="4844">
                  <c:v>5.8072296399999992</c:v>
                </c:pt>
                <c:pt idx="4845">
                  <c:v>5.8668637170000002</c:v>
                </c:pt>
                <c:pt idx="4846">
                  <c:v>5.8154188519999996</c:v>
                </c:pt>
                <c:pt idx="4847">
                  <c:v>5.8338868289999999</c:v>
                </c:pt>
                <c:pt idx="4848">
                  <c:v>5.844172146</c:v>
                </c:pt>
                <c:pt idx="4849">
                  <c:v>5.8338868289999999</c:v>
                </c:pt>
                <c:pt idx="4850">
                  <c:v>5.8133704669999995</c:v>
                </c:pt>
                <c:pt idx="4851">
                  <c:v>5.7908857939999994</c:v>
                </c:pt>
                <c:pt idx="4852">
                  <c:v>5.8031393590000002</c:v>
                </c:pt>
                <c:pt idx="4853">
                  <c:v>5.8565384649999999</c:v>
                </c:pt>
                <c:pt idx="4854">
                  <c:v>5.801095299</c:v>
                </c:pt>
                <c:pt idx="4855">
                  <c:v>5.7644250929999998</c:v>
                </c:pt>
                <c:pt idx="4856">
                  <c:v>5.7664562320000003</c:v>
                </c:pt>
                <c:pt idx="4857">
                  <c:v>5.8834219980000002</c:v>
                </c:pt>
                <c:pt idx="4858">
                  <c:v>5.7990519590000007</c:v>
                </c:pt>
                <c:pt idx="4859">
                  <c:v>5.8297777720000008</c:v>
                </c:pt>
                <c:pt idx="4860">
                  <c:v>5.7990519590000007</c:v>
                </c:pt>
                <c:pt idx="4861">
                  <c:v>5.8215683390000006</c:v>
                </c:pt>
                <c:pt idx="4862">
                  <c:v>5.817467959</c:v>
                </c:pt>
                <c:pt idx="4863">
                  <c:v>5.8421136330000003</c:v>
                </c:pt>
                <c:pt idx="4864">
                  <c:v>5.8503520379999996</c:v>
                </c:pt>
                <c:pt idx="4865">
                  <c:v>5.7929262570000004</c:v>
                </c:pt>
                <c:pt idx="4866">
                  <c:v>5.8154188519999996</c:v>
                </c:pt>
                <c:pt idx="4867">
                  <c:v>5.823619613</c:v>
                </c:pt>
                <c:pt idx="4868">
                  <c:v>5.8154188519999996</c:v>
                </c:pt>
                <c:pt idx="4869">
                  <c:v>5.8133704669999995</c:v>
                </c:pt>
                <c:pt idx="4870">
                  <c:v>5.8462313839999993</c:v>
                </c:pt>
                <c:pt idx="4871">
                  <c:v>5.8051841389999996</c:v>
                </c:pt>
                <c:pt idx="4872">
                  <c:v>5.7888460500000001</c:v>
                </c:pt>
                <c:pt idx="4873">
                  <c:v>5.801095299</c:v>
                </c:pt>
                <c:pt idx="4874">
                  <c:v>5.844172146</c:v>
                </c:pt>
                <c:pt idx="4875">
                  <c:v>5.8565384649999999</c:v>
                </c:pt>
                <c:pt idx="4876">
                  <c:v>5.844172146</c:v>
                </c:pt>
                <c:pt idx="4877">
                  <c:v>5.823619613</c:v>
                </c:pt>
                <c:pt idx="4878">
                  <c:v>5.8606663829999999</c:v>
                </c:pt>
                <c:pt idx="4879">
                  <c:v>5.8297777720000008</c:v>
                </c:pt>
                <c:pt idx="4880">
                  <c:v>5.8277243289999996</c:v>
                </c:pt>
                <c:pt idx="4881">
                  <c:v>5.8482913480000001</c:v>
                </c:pt>
                <c:pt idx="4882">
                  <c:v>5.8113228030000004</c:v>
                </c:pt>
                <c:pt idx="4883">
                  <c:v>5.7603649610000005</c:v>
                </c:pt>
                <c:pt idx="4884">
                  <c:v>5.823619613</c:v>
                </c:pt>
                <c:pt idx="4885">
                  <c:v>5.7664562320000003</c:v>
                </c:pt>
                <c:pt idx="4886">
                  <c:v>5.8051841389999996</c:v>
                </c:pt>
                <c:pt idx="4887">
                  <c:v>5.8338868289999999</c:v>
                </c:pt>
                <c:pt idx="4888">
                  <c:v>5.8133704669999995</c:v>
                </c:pt>
                <c:pt idx="4889">
                  <c:v>5.8318319380000005</c:v>
                </c:pt>
                <c:pt idx="4890">
                  <c:v>5.7502271380000005</c:v>
                </c:pt>
                <c:pt idx="4891">
                  <c:v>5.801095299</c:v>
                </c:pt>
                <c:pt idx="4892">
                  <c:v>5.8113228030000004</c:v>
                </c:pt>
                <c:pt idx="4893">
                  <c:v>5.8421136330000003</c:v>
                </c:pt>
                <c:pt idx="4894">
                  <c:v>5.8297777720000008</c:v>
                </c:pt>
                <c:pt idx="4895">
                  <c:v>5.7949674379999996</c:v>
                </c:pt>
                <c:pt idx="4896">
                  <c:v>5.7806942570000004</c:v>
                </c:pt>
                <c:pt idx="4897">
                  <c:v>5.8031393590000002</c:v>
                </c:pt>
                <c:pt idx="4898">
                  <c:v>5.8256716100000006</c:v>
                </c:pt>
                <c:pt idx="4899">
                  <c:v>5.7868070249999999</c:v>
                </c:pt>
                <c:pt idx="4900">
                  <c:v>5.7705206569999996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3DB-4B38-9263-04941AAA493F}"/>
            </c:ext>
          </c:extLst>
        </c:ser>
        <c:ser>
          <c:idx val="1"/>
          <c:order val="2"/>
          <c:tx>
            <c:v>Unused</c:v>
          </c:tx>
          <c:spPr>
            <a:ln w="190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'56Fe15_20230919_mod_kamakura_mo'!$C$5051:$C$6001</c:f>
              <c:numCache>
                <c:formatCode>h:mm:ss;@</c:formatCode>
                <c:ptCount val="951"/>
                <c:pt idx="0">
                  <c:v>45188.591900462969</c:v>
                </c:pt>
                <c:pt idx="1">
                  <c:v>45188.591902777778</c:v>
                </c:pt>
                <c:pt idx="2">
                  <c:v>45188.591905092588</c:v>
                </c:pt>
                <c:pt idx="3">
                  <c:v>45188.591906250003</c:v>
                </c:pt>
                <c:pt idx="4">
                  <c:v>45188.59190856482</c:v>
                </c:pt>
                <c:pt idx="5">
                  <c:v>45188.59191087963</c:v>
                </c:pt>
                <c:pt idx="6">
                  <c:v>45188.591912037038</c:v>
                </c:pt>
                <c:pt idx="7">
                  <c:v>45188.591914351855</c:v>
                </c:pt>
                <c:pt idx="8">
                  <c:v>45188.591916666664</c:v>
                </c:pt>
                <c:pt idx="9">
                  <c:v>45188.591917824073</c:v>
                </c:pt>
                <c:pt idx="10">
                  <c:v>45188.59192013889</c:v>
                </c:pt>
                <c:pt idx="11">
                  <c:v>45188.591921296298</c:v>
                </c:pt>
                <c:pt idx="12">
                  <c:v>45188.591923611108</c:v>
                </c:pt>
                <c:pt idx="13">
                  <c:v>45188.591925925924</c:v>
                </c:pt>
                <c:pt idx="14">
                  <c:v>45188.591928240741</c:v>
                </c:pt>
                <c:pt idx="15">
                  <c:v>45188.59192939815</c:v>
                </c:pt>
                <c:pt idx="16">
                  <c:v>45188.591931712959</c:v>
                </c:pt>
                <c:pt idx="17">
                  <c:v>45188.591934027776</c:v>
                </c:pt>
                <c:pt idx="18">
                  <c:v>45188.591935185184</c:v>
                </c:pt>
                <c:pt idx="19">
                  <c:v>45188.591937500001</c:v>
                </c:pt>
                <c:pt idx="20">
                  <c:v>45188.59193865741</c:v>
                </c:pt>
                <c:pt idx="21">
                  <c:v>45188.591940972226</c:v>
                </c:pt>
                <c:pt idx="22">
                  <c:v>45188.591943287043</c:v>
                </c:pt>
                <c:pt idx="23">
                  <c:v>45188.591944444444</c:v>
                </c:pt>
                <c:pt idx="24">
                  <c:v>45188.591946759261</c:v>
                </c:pt>
                <c:pt idx="25">
                  <c:v>45188.591949074078</c:v>
                </c:pt>
                <c:pt idx="26">
                  <c:v>45188.591950231479</c:v>
                </c:pt>
                <c:pt idx="27">
                  <c:v>45188.591952546296</c:v>
                </c:pt>
                <c:pt idx="28">
                  <c:v>45188.591954861113</c:v>
                </c:pt>
                <c:pt idx="29">
                  <c:v>45188.591956018514</c:v>
                </c:pt>
                <c:pt idx="30">
                  <c:v>45188.591958333331</c:v>
                </c:pt>
                <c:pt idx="31">
                  <c:v>45188.591960648148</c:v>
                </c:pt>
                <c:pt idx="32">
                  <c:v>45188.591961805556</c:v>
                </c:pt>
                <c:pt idx="33">
                  <c:v>45188.591964120373</c:v>
                </c:pt>
                <c:pt idx="34">
                  <c:v>45188.591966435182</c:v>
                </c:pt>
                <c:pt idx="35">
                  <c:v>45188.591967592598</c:v>
                </c:pt>
                <c:pt idx="36">
                  <c:v>45188.591969907407</c:v>
                </c:pt>
                <c:pt idx="37">
                  <c:v>45188.591972222224</c:v>
                </c:pt>
                <c:pt idx="38">
                  <c:v>45188.591973379633</c:v>
                </c:pt>
                <c:pt idx="39">
                  <c:v>45188.59197569445</c:v>
                </c:pt>
                <c:pt idx="40">
                  <c:v>45188.591978009259</c:v>
                </c:pt>
                <c:pt idx="41">
                  <c:v>45188.591979166667</c:v>
                </c:pt>
                <c:pt idx="42">
                  <c:v>45188.591981481484</c:v>
                </c:pt>
                <c:pt idx="43">
                  <c:v>45188.591982638885</c:v>
                </c:pt>
                <c:pt idx="44">
                  <c:v>45188.591984953702</c:v>
                </c:pt>
                <c:pt idx="45">
                  <c:v>45188.591987268519</c:v>
                </c:pt>
                <c:pt idx="46">
                  <c:v>45188.59198842592</c:v>
                </c:pt>
                <c:pt idx="47">
                  <c:v>45188.591990740737</c:v>
                </c:pt>
                <c:pt idx="48">
                  <c:v>45188.591991898145</c:v>
                </c:pt>
                <c:pt idx="49">
                  <c:v>45188.591994212962</c:v>
                </c:pt>
                <c:pt idx="50">
                  <c:v>45188.591995370371</c:v>
                </c:pt>
                <c:pt idx="51">
                  <c:v>45188.591997685187</c:v>
                </c:pt>
                <c:pt idx="52">
                  <c:v>45188.592000000004</c:v>
                </c:pt>
                <c:pt idx="53">
                  <c:v>45188.592001157405</c:v>
                </c:pt>
                <c:pt idx="54">
                  <c:v>45188.592003472222</c:v>
                </c:pt>
                <c:pt idx="55">
                  <c:v>45188.592005787039</c:v>
                </c:pt>
                <c:pt idx="56">
                  <c:v>45188.592006944447</c:v>
                </c:pt>
                <c:pt idx="57">
                  <c:v>45188.592009259257</c:v>
                </c:pt>
                <c:pt idx="58">
                  <c:v>45188.592011574074</c:v>
                </c:pt>
                <c:pt idx="59">
                  <c:v>45188.592012731482</c:v>
                </c:pt>
                <c:pt idx="60">
                  <c:v>45188.592015046292</c:v>
                </c:pt>
                <c:pt idx="61">
                  <c:v>45188.592017361108</c:v>
                </c:pt>
                <c:pt idx="62">
                  <c:v>45188.592018518524</c:v>
                </c:pt>
                <c:pt idx="63">
                  <c:v>45188.592020833334</c:v>
                </c:pt>
                <c:pt idx="64">
                  <c:v>45188.592021990742</c:v>
                </c:pt>
                <c:pt idx="65">
                  <c:v>45188.592024305559</c:v>
                </c:pt>
                <c:pt idx="66">
                  <c:v>45188.592026620368</c:v>
                </c:pt>
                <c:pt idx="67">
                  <c:v>45188.592027777777</c:v>
                </c:pt>
                <c:pt idx="68">
                  <c:v>45188.592030092594</c:v>
                </c:pt>
                <c:pt idx="69">
                  <c:v>45188.592031249995</c:v>
                </c:pt>
                <c:pt idx="70">
                  <c:v>45188.592033564812</c:v>
                </c:pt>
                <c:pt idx="71">
                  <c:v>45188.592035879628</c:v>
                </c:pt>
                <c:pt idx="72">
                  <c:v>45188.592037037037</c:v>
                </c:pt>
                <c:pt idx="73">
                  <c:v>45188.592039351854</c:v>
                </c:pt>
                <c:pt idx="74">
                  <c:v>45188.592041666663</c:v>
                </c:pt>
                <c:pt idx="75">
                  <c:v>45188.592042824079</c:v>
                </c:pt>
                <c:pt idx="76">
                  <c:v>45188.592045138888</c:v>
                </c:pt>
                <c:pt idx="77">
                  <c:v>45188.592046296297</c:v>
                </c:pt>
                <c:pt idx="78">
                  <c:v>45188.592048611114</c:v>
                </c:pt>
                <c:pt idx="79">
                  <c:v>45188.59205092593</c:v>
                </c:pt>
                <c:pt idx="80">
                  <c:v>45188.592052083332</c:v>
                </c:pt>
                <c:pt idx="81">
                  <c:v>45188.592054398148</c:v>
                </c:pt>
                <c:pt idx="82">
                  <c:v>45188.592055555549</c:v>
                </c:pt>
                <c:pt idx="83">
                  <c:v>45188.592057870366</c:v>
                </c:pt>
                <c:pt idx="84">
                  <c:v>45188.592060185183</c:v>
                </c:pt>
                <c:pt idx="85">
                  <c:v>45188.592061342591</c:v>
                </c:pt>
                <c:pt idx="86">
                  <c:v>45188.592063657408</c:v>
                </c:pt>
                <c:pt idx="87">
                  <c:v>45188.592064814817</c:v>
                </c:pt>
                <c:pt idx="88">
                  <c:v>45188.592067129634</c:v>
                </c:pt>
                <c:pt idx="89">
                  <c:v>45188.592069444443</c:v>
                </c:pt>
                <c:pt idx="90">
                  <c:v>45188.59207175926</c:v>
                </c:pt>
                <c:pt idx="91">
                  <c:v>45188.592072916668</c:v>
                </c:pt>
                <c:pt idx="92">
                  <c:v>45188.592075231485</c:v>
                </c:pt>
                <c:pt idx="93">
                  <c:v>45188.592076388886</c:v>
                </c:pt>
                <c:pt idx="94">
                  <c:v>45188.592078703703</c:v>
                </c:pt>
                <c:pt idx="95">
                  <c:v>45188.59208101852</c:v>
                </c:pt>
                <c:pt idx="96">
                  <c:v>45188.592082175928</c:v>
                </c:pt>
                <c:pt idx="97">
                  <c:v>45188.592084490738</c:v>
                </c:pt>
                <c:pt idx="98">
                  <c:v>45188.592086805555</c:v>
                </c:pt>
                <c:pt idx="99">
                  <c:v>45188.592087962963</c:v>
                </c:pt>
                <c:pt idx="100">
                  <c:v>45188.592090277773</c:v>
                </c:pt>
                <c:pt idx="101">
                  <c:v>45188.592092592589</c:v>
                </c:pt>
                <c:pt idx="102">
                  <c:v>45188.592093750005</c:v>
                </c:pt>
                <c:pt idx="103">
                  <c:v>45188.592096064815</c:v>
                </c:pt>
                <c:pt idx="104">
                  <c:v>45188.592097222223</c:v>
                </c:pt>
                <c:pt idx="105">
                  <c:v>45188.59209953704</c:v>
                </c:pt>
                <c:pt idx="106">
                  <c:v>45188.592101851849</c:v>
                </c:pt>
                <c:pt idx="107">
                  <c:v>45188.592103009258</c:v>
                </c:pt>
                <c:pt idx="108">
                  <c:v>45188.592105324075</c:v>
                </c:pt>
                <c:pt idx="109">
                  <c:v>45188.592107638891</c:v>
                </c:pt>
                <c:pt idx="110">
                  <c:v>45188.592108796292</c:v>
                </c:pt>
                <c:pt idx="111">
                  <c:v>45188.592111111109</c:v>
                </c:pt>
                <c:pt idx="112">
                  <c:v>45188.592113425926</c:v>
                </c:pt>
                <c:pt idx="113">
                  <c:v>45188.592114583334</c:v>
                </c:pt>
                <c:pt idx="114">
                  <c:v>45188.592116898144</c:v>
                </c:pt>
                <c:pt idx="115">
                  <c:v>45188.592119212961</c:v>
                </c:pt>
                <c:pt idx="116">
                  <c:v>45188.592120370369</c:v>
                </c:pt>
                <c:pt idx="117">
                  <c:v>45188.592122685186</c:v>
                </c:pt>
                <c:pt idx="118">
                  <c:v>45188.592124999996</c:v>
                </c:pt>
                <c:pt idx="119">
                  <c:v>45188.592126157411</c:v>
                </c:pt>
                <c:pt idx="120">
                  <c:v>45188.592128472228</c:v>
                </c:pt>
                <c:pt idx="121">
                  <c:v>45188.592129629629</c:v>
                </c:pt>
                <c:pt idx="122">
                  <c:v>45188.592131944446</c:v>
                </c:pt>
                <c:pt idx="123">
                  <c:v>45188.592134259263</c:v>
                </c:pt>
                <c:pt idx="124">
                  <c:v>45188.592135416664</c:v>
                </c:pt>
                <c:pt idx="125">
                  <c:v>45188.592137731481</c:v>
                </c:pt>
                <c:pt idx="126">
                  <c:v>45188.592140046298</c:v>
                </c:pt>
                <c:pt idx="127">
                  <c:v>45188.592141203699</c:v>
                </c:pt>
                <c:pt idx="128">
                  <c:v>45188.592143518516</c:v>
                </c:pt>
                <c:pt idx="129">
                  <c:v>45188.592145833332</c:v>
                </c:pt>
                <c:pt idx="130">
                  <c:v>45188.592146990741</c:v>
                </c:pt>
                <c:pt idx="131">
                  <c:v>45188.592149305558</c:v>
                </c:pt>
                <c:pt idx="132">
                  <c:v>45188.592151620367</c:v>
                </c:pt>
                <c:pt idx="133">
                  <c:v>45188.592152777783</c:v>
                </c:pt>
                <c:pt idx="134">
                  <c:v>45188.592155092592</c:v>
                </c:pt>
                <c:pt idx="135">
                  <c:v>45188.592157407409</c:v>
                </c:pt>
                <c:pt idx="136">
                  <c:v>45188.592159722219</c:v>
                </c:pt>
                <c:pt idx="137">
                  <c:v>45188.592160879634</c:v>
                </c:pt>
                <c:pt idx="138">
                  <c:v>45188.592163194444</c:v>
                </c:pt>
                <c:pt idx="139">
                  <c:v>45188.592164351852</c:v>
                </c:pt>
                <c:pt idx="140">
                  <c:v>45188.592166666669</c:v>
                </c:pt>
                <c:pt idx="141">
                  <c:v>45188.592168981486</c:v>
                </c:pt>
                <c:pt idx="142">
                  <c:v>45188.592170138887</c:v>
                </c:pt>
                <c:pt idx="143">
                  <c:v>45188.592172453704</c:v>
                </c:pt>
                <c:pt idx="144">
                  <c:v>45188.592173611112</c:v>
                </c:pt>
                <c:pt idx="145">
                  <c:v>45188.592175925922</c:v>
                </c:pt>
                <c:pt idx="146">
                  <c:v>45188.592178240739</c:v>
                </c:pt>
                <c:pt idx="147">
                  <c:v>45188.592179398147</c:v>
                </c:pt>
                <c:pt idx="148">
                  <c:v>45188.592181712964</c:v>
                </c:pt>
                <c:pt idx="149">
                  <c:v>45188.592184027773</c:v>
                </c:pt>
                <c:pt idx="150">
                  <c:v>45188.592185185189</c:v>
                </c:pt>
                <c:pt idx="151">
                  <c:v>45188.592187499999</c:v>
                </c:pt>
                <c:pt idx="152">
                  <c:v>45188.592189814815</c:v>
                </c:pt>
                <c:pt idx="153">
                  <c:v>45188.592190972224</c:v>
                </c:pt>
                <c:pt idx="154">
                  <c:v>45188.592193287041</c:v>
                </c:pt>
                <c:pt idx="155">
                  <c:v>45188.592195601857</c:v>
                </c:pt>
                <c:pt idx="156">
                  <c:v>45188.592196759259</c:v>
                </c:pt>
                <c:pt idx="157">
                  <c:v>45188.592199074075</c:v>
                </c:pt>
                <c:pt idx="158">
                  <c:v>45188.592201388892</c:v>
                </c:pt>
                <c:pt idx="159">
                  <c:v>45188.592203703709</c:v>
                </c:pt>
                <c:pt idx="160">
                  <c:v>45188.59220486111</c:v>
                </c:pt>
                <c:pt idx="161">
                  <c:v>45188.592207175927</c:v>
                </c:pt>
                <c:pt idx="162">
                  <c:v>45188.592208333328</c:v>
                </c:pt>
                <c:pt idx="163">
                  <c:v>45188.592210648145</c:v>
                </c:pt>
                <c:pt idx="164">
                  <c:v>45188.592212962962</c:v>
                </c:pt>
                <c:pt idx="165">
                  <c:v>45188.59221412037</c:v>
                </c:pt>
                <c:pt idx="166">
                  <c:v>45188.592216435187</c:v>
                </c:pt>
                <c:pt idx="167">
                  <c:v>45188.592218749996</c:v>
                </c:pt>
                <c:pt idx="168">
                  <c:v>45188.592219907412</c:v>
                </c:pt>
                <c:pt idx="169">
                  <c:v>45188.592222222222</c:v>
                </c:pt>
                <c:pt idx="170">
                  <c:v>45188.59222337963</c:v>
                </c:pt>
                <c:pt idx="171">
                  <c:v>45188.592225694447</c:v>
                </c:pt>
                <c:pt idx="172">
                  <c:v>45188.592228009264</c:v>
                </c:pt>
                <c:pt idx="173">
                  <c:v>45188.592229166665</c:v>
                </c:pt>
                <c:pt idx="174">
                  <c:v>45188.592231481482</c:v>
                </c:pt>
                <c:pt idx="175">
                  <c:v>45188.592233796298</c:v>
                </c:pt>
                <c:pt idx="176">
                  <c:v>45188.5922349537</c:v>
                </c:pt>
                <c:pt idx="177">
                  <c:v>45188.592237268516</c:v>
                </c:pt>
                <c:pt idx="178">
                  <c:v>45188.592238425932</c:v>
                </c:pt>
                <c:pt idx="179">
                  <c:v>45188.592240740734</c:v>
                </c:pt>
                <c:pt idx="180">
                  <c:v>45188.592243055551</c:v>
                </c:pt>
                <c:pt idx="181">
                  <c:v>45188.592244212967</c:v>
                </c:pt>
                <c:pt idx="182">
                  <c:v>45188.592246527776</c:v>
                </c:pt>
                <c:pt idx="183">
                  <c:v>45188.592248842593</c:v>
                </c:pt>
                <c:pt idx="184">
                  <c:v>45188.592250000002</c:v>
                </c:pt>
                <c:pt idx="185">
                  <c:v>45188.592252314818</c:v>
                </c:pt>
                <c:pt idx="186">
                  <c:v>45188.592253472219</c:v>
                </c:pt>
                <c:pt idx="187">
                  <c:v>45188.592255787036</c:v>
                </c:pt>
                <c:pt idx="188">
                  <c:v>45188.592258101853</c:v>
                </c:pt>
                <c:pt idx="189">
                  <c:v>45188.592259259261</c:v>
                </c:pt>
                <c:pt idx="190">
                  <c:v>45188.592261574071</c:v>
                </c:pt>
                <c:pt idx="191">
                  <c:v>45188.592262731487</c:v>
                </c:pt>
                <c:pt idx="192">
                  <c:v>45188.592265046296</c:v>
                </c:pt>
                <c:pt idx="193">
                  <c:v>45188.592267361113</c:v>
                </c:pt>
                <c:pt idx="194">
                  <c:v>45188.592268518521</c:v>
                </c:pt>
                <c:pt idx="195">
                  <c:v>45188.592270833338</c:v>
                </c:pt>
                <c:pt idx="196">
                  <c:v>45188.592273148148</c:v>
                </c:pt>
                <c:pt idx="197">
                  <c:v>45188.592274305556</c:v>
                </c:pt>
                <c:pt idx="198">
                  <c:v>45188.592276620373</c:v>
                </c:pt>
                <c:pt idx="199">
                  <c:v>45188.59227893519</c:v>
                </c:pt>
                <c:pt idx="200">
                  <c:v>45188.592280092591</c:v>
                </c:pt>
                <c:pt idx="201">
                  <c:v>45188.592282407408</c:v>
                </c:pt>
                <c:pt idx="202">
                  <c:v>45188.592284722225</c:v>
                </c:pt>
                <c:pt idx="203">
                  <c:v>45188.592285879626</c:v>
                </c:pt>
                <c:pt idx="204">
                  <c:v>45188.592288194443</c:v>
                </c:pt>
                <c:pt idx="205">
                  <c:v>45188.592289351851</c:v>
                </c:pt>
                <c:pt idx="206">
                  <c:v>45188.592291666668</c:v>
                </c:pt>
                <c:pt idx="207">
                  <c:v>45188.592293981477</c:v>
                </c:pt>
                <c:pt idx="208">
                  <c:v>45188.592296296294</c:v>
                </c:pt>
                <c:pt idx="209">
                  <c:v>45188.592298611111</c:v>
                </c:pt>
                <c:pt idx="210">
                  <c:v>45188.592300925928</c:v>
                </c:pt>
                <c:pt idx="211">
                  <c:v>45188.592302083336</c:v>
                </c:pt>
                <c:pt idx="212">
                  <c:v>45188.592304398146</c:v>
                </c:pt>
                <c:pt idx="213">
                  <c:v>45188.592306712962</c:v>
                </c:pt>
                <c:pt idx="214">
                  <c:v>45188.592309027779</c:v>
                </c:pt>
                <c:pt idx="215">
                  <c:v>45188.59231018518</c:v>
                </c:pt>
                <c:pt idx="216">
                  <c:v>45188.592312499997</c:v>
                </c:pt>
                <c:pt idx="217">
                  <c:v>45188.592314814814</c:v>
                </c:pt>
                <c:pt idx="218">
                  <c:v>45188.592317129631</c:v>
                </c:pt>
                <c:pt idx="219">
                  <c:v>45188.592318287032</c:v>
                </c:pt>
                <c:pt idx="220">
                  <c:v>45188.592320601849</c:v>
                </c:pt>
                <c:pt idx="221">
                  <c:v>45188.592322916666</c:v>
                </c:pt>
                <c:pt idx="222">
                  <c:v>45188.592325231482</c:v>
                </c:pt>
                <c:pt idx="223">
                  <c:v>45188.592326388884</c:v>
                </c:pt>
                <c:pt idx="224">
                  <c:v>45188.5923287037</c:v>
                </c:pt>
                <c:pt idx="225">
                  <c:v>45188.592331018517</c:v>
                </c:pt>
                <c:pt idx="226">
                  <c:v>45188.592332175926</c:v>
                </c:pt>
                <c:pt idx="227">
                  <c:v>45188.592334490742</c:v>
                </c:pt>
                <c:pt idx="228">
                  <c:v>45188.592336805552</c:v>
                </c:pt>
                <c:pt idx="229">
                  <c:v>45188.592337962968</c:v>
                </c:pt>
                <c:pt idx="230">
                  <c:v>45188.592340277777</c:v>
                </c:pt>
                <c:pt idx="231">
                  <c:v>45188.592341435186</c:v>
                </c:pt>
                <c:pt idx="232">
                  <c:v>45188.592343750002</c:v>
                </c:pt>
                <c:pt idx="233">
                  <c:v>45188.592346064819</c:v>
                </c:pt>
                <c:pt idx="234">
                  <c:v>45188.59234722222</c:v>
                </c:pt>
                <c:pt idx="235">
                  <c:v>45188.592349537037</c:v>
                </c:pt>
                <c:pt idx="236">
                  <c:v>45188.592350694438</c:v>
                </c:pt>
                <c:pt idx="237">
                  <c:v>45188.592353009255</c:v>
                </c:pt>
                <c:pt idx="238">
                  <c:v>45188.592355324072</c:v>
                </c:pt>
                <c:pt idx="239">
                  <c:v>45188.59235648148</c:v>
                </c:pt>
                <c:pt idx="240">
                  <c:v>45188.592358796297</c:v>
                </c:pt>
                <c:pt idx="241">
                  <c:v>45188.592361111107</c:v>
                </c:pt>
                <c:pt idx="242">
                  <c:v>45188.592362268522</c:v>
                </c:pt>
                <c:pt idx="243">
                  <c:v>45188.592364583332</c:v>
                </c:pt>
                <c:pt idx="244">
                  <c:v>45188.59236574074</c:v>
                </c:pt>
                <c:pt idx="245">
                  <c:v>45188.592368055557</c:v>
                </c:pt>
                <c:pt idx="246">
                  <c:v>45188.592370370374</c:v>
                </c:pt>
                <c:pt idx="247">
                  <c:v>45188.592371527775</c:v>
                </c:pt>
                <c:pt idx="248">
                  <c:v>45188.592373842592</c:v>
                </c:pt>
                <c:pt idx="249">
                  <c:v>45188.592376157409</c:v>
                </c:pt>
                <c:pt idx="250">
                  <c:v>45188.592377314817</c:v>
                </c:pt>
                <c:pt idx="251">
                  <c:v>45188.592379629627</c:v>
                </c:pt>
                <c:pt idx="252">
                  <c:v>45188.592381944443</c:v>
                </c:pt>
                <c:pt idx="253">
                  <c:v>45188.592383101852</c:v>
                </c:pt>
                <c:pt idx="254">
                  <c:v>45188.592385416661</c:v>
                </c:pt>
                <c:pt idx="255">
                  <c:v>45188.592387731478</c:v>
                </c:pt>
                <c:pt idx="256">
                  <c:v>45188.592388888894</c:v>
                </c:pt>
                <c:pt idx="257">
                  <c:v>45188.592391203703</c:v>
                </c:pt>
                <c:pt idx="258">
                  <c:v>45188.592392361112</c:v>
                </c:pt>
                <c:pt idx="259">
                  <c:v>45188.592394675929</c:v>
                </c:pt>
                <c:pt idx="260">
                  <c:v>45188.592396990738</c:v>
                </c:pt>
                <c:pt idx="261">
                  <c:v>45188.592398148146</c:v>
                </c:pt>
                <c:pt idx="262">
                  <c:v>45188.592400462963</c:v>
                </c:pt>
                <c:pt idx="263">
                  <c:v>45188.59240277778</c:v>
                </c:pt>
                <c:pt idx="264">
                  <c:v>45188.592403935181</c:v>
                </c:pt>
                <c:pt idx="265">
                  <c:v>45188.592406249998</c:v>
                </c:pt>
                <c:pt idx="266">
                  <c:v>45188.592408564815</c:v>
                </c:pt>
                <c:pt idx="267">
                  <c:v>45188.592409722223</c:v>
                </c:pt>
                <c:pt idx="268">
                  <c:v>45188.592412037033</c:v>
                </c:pt>
                <c:pt idx="269">
                  <c:v>45188.59241435185</c:v>
                </c:pt>
                <c:pt idx="270">
                  <c:v>45188.592415509265</c:v>
                </c:pt>
                <c:pt idx="271">
                  <c:v>45188.592417824075</c:v>
                </c:pt>
                <c:pt idx="272">
                  <c:v>45188.592418981483</c:v>
                </c:pt>
                <c:pt idx="273">
                  <c:v>45188.5924212963</c:v>
                </c:pt>
                <c:pt idx="274">
                  <c:v>45188.592422453701</c:v>
                </c:pt>
                <c:pt idx="275">
                  <c:v>45188.592424768518</c:v>
                </c:pt>
                <c:pt idx="276">
                  <c:v>45188.592427083335</c:v>
                </c:pt>
                <c:pt idx="277">
                  <c:v>45188.592428240736</c:v>
                </c:pt>
                <c:pt idx="278">
                  <c:v>45188.592430555553</c:v>
                </c:pt>
                <c:pt idx="279">
                  <c:v>45188.59243287037</c:v>
                </c:pt>
                <c:pt idx="280">
                  <c:v>45188.592434027778</c:v>
                </c:pt>
                <c:pt idx="281">
                  <c:v>45188.592436342587</c:v>
                </c:pt>
                <c:pt idx="282">
                  <c:v>45188.592438657404</c:v>
                </c:pt>
                <c:pt idx="283">
                  <c:v>45188.592439814813</c:v>
                </c:pt>
                <c:pt idx="284">
                  <c:v>45188.592442129629</c:v>
                </c:pt>
                <c:pt idx="285">
                  <c:v>45188.592444444446</c:v>
                </c:pt>
                <c:pt idx="286">
                  <c:v>45188.592445601855</c:v>
                </c:pt>
                <c:pt idx="287">
                  <c:v>45188.592447916672</c:v>
                </c:pt>
                <c:pt idx="288">
                  <c:v>45188.592449074073</c:v>
                </c:pt>
                <c:pt idx="289">
                  <c:v>45188.592451388889</c:v>
                </c:pt>
                <c:pt idx="290">
                  <c:v>45188.592453703706</c:v>
                </c:pt>
                <c:pt idx="291">
                  <c:v>45188.592454861107</c:v>
                </c:pt>
                <c:pt idx="292">
                  <c:v>45188.592457175924</c:v>
                </c:pt>
                <c:pt idx="293">
                  <c:v>45188.59245833334</c:v>
                </c:pt>
                <c:pt idx="294">
                  <c:v>45188.592460648142</c:v>
                </c:pt>
                <c:pt idx="295">
                  <c:v>45188.592462962959</c:v>
                </c:pt>
                <c:pt idx="296">
                  <c:v>45188.592464120375</c:v>
                </c:pt>
                <c:pt idx="297">
                  <c:v>45188.592466435184</c:v>
                </c:pt>
                <c:pt idx="298">
                  <c:v>45188.592467592593</c:v>
                </c:pt>
                <c:pt idx="299">
                  <c:v>45188.592469907409</c:v>
                </c:pt>
                <c:pt idx="300">
                  <c:v>45188.592472222226</c:v>
                </c:pt>
                <c:pt idx="301">
                  <c:v>45188.592474537036</c:v>
                </c:pt>
                <c:pt idx="302">
                  <c:v>45188.592475694444</c:v>
                </c:pt>
                <c:pt idx="303">
                  <c:v>45188.592478009261</c:v>
                </c:pt>
                <c:pt idx="304">
                  <c:v>45188.592480324078</c:v>
                </c:pt>
                <c:pt idx="305">
                  <c:v>45188.592481481479</c:v>
                </c:pt>
                <c:pt idx="306">
                  <c:v>45188.592483796296</c:v>
                </c:pt>
                <c:pt idx="307">
                  <c:v>45188.592484953704</c:v>
                </c:pt>
                <c:pt idx="308">
                  <c:v>45188.592487268521</c:v>
                </c:pt>
                <c:pt idx="309">
                  <c:v>45188.59248958333</c:v>
                </c:pt>
                <c:pt idx="310">
                  <c:v>45188.592490740746</c:v>
                </c:pt>
                <c:pt idx="311">
                  <c:v>45188.592493055556</c:v>
                </c:pt>
                <c:pt idx="312">
                  <c:v>45188.592495370365</c:v>
                </c:pt>
                <c:pt idx="313">
                  <c:v>45188.592496527781</c:v>
                </c:pt>
                <c:pt idx="314">
                  <c:v>45188.592498842598</c:v>
                </c:pt>
                <c:pt idx="315">
                  <c:v>45188.592499999999</c:v>
                </c:pt>
                <c:pt idx="316">
                  <c:v>45188.592502314816</c:v>
                </c:pt>
                <c:pt idx="317">
                  <c:v>45188.592504629632</c:v>
                </c:pt>
                <c:pt idx="318">
                  <c:v>45188.592505787034</c:v>
                </c:pt>
                <c:pt idx="319">
                  <c:v>45188.59250810185</c:v>
                </c:pt>
                <c:pt idx="320">
                  <c:v>45188.592510416667</c:v>
                </c:pt>
                <c:pt idx="321">
                  <c:v>45188.592511574076</c:v>
                </c:pt>
                <c:pt idx="322">
                  <c:v>45188.592513888885</c:v>
                </c:pt>
                <c:pt idx="323">
                  <c:v>45188.592516203702</c:v>
                </c:pt>
                <c:pt idx="324">
                  <c:v>45188.59251736111</c:v>
                </c:pt>
                <c:pt idx="325">
                  <c:v>45188.592519675927</c:v>
                </c:pt>
                <c:pt idx="326">
                  <c:v>45188.592521990737</c:v>
                </c:pt>
                <c:pt idx="327">
                  <c:v>45188.592523148152</c:v>
                </c:pt>
                <c:pt idx="328">
                  <c:v>45188.592525462962</c:v>
                </c:pt>
                <c:pt idx="329">
                  <c:v>45188.592527777779</c:v>
                </c:pt>
                <c:pt idx="330">
                  <c:v>45188.592528935187</c:v>
                </c:pt>
                <c:pt idx="331">
                  <c:v>45188.592531250004</c:v>
                </c:pt>
                <c:pt idx="332">
                  <c:v>45188.592532407405</c:v>
                </c:pt>
                <c:pt idx="333">
                  <c:v>45188.592534722222</c:v>
                </c:pt>
                <c:pt idx="334">
                  <c:v>45188.592537037039</c:v>
                </c:pt>
                <c:pt idx="335">
                  <c:v>45188.59253819444</c:v>
                </c:pt>
                <c:pt idx="336">
                  <c:v>45188.592540509257</c:v>
                </c:pt>
                <c:pt idx="337">
                  <c:v>45188.592542824073</c:v>
                </c:pt>
                <c:pt idx="338">
                  <c:v>45188.592543981482</c:v>
                </c:pt>
                <c:pt idx="339">
                  <c:v>45188.592546296291</c:v>
                </c:pt>
                <c:pt idx="340">
                  <c:v>45188.592548611108</c:v>
                </c:pt>
                <c:pt idx="341">
                  <c:v>45188.592549768517</c:v>
                </c:pt>
                <c:pt idx="342">
                  <c:v>45188.592552083333</c:v>
                </c:pt>
                <c:pt idx="343">
                  <c:v>45188.59255439815</c:v>
                </c:pt>
                <c:pt idx="344">
                  <c:v>45188.592555555559</c:v>
                </c:pt>
                <c:pt idx="345">
                  <c:v>45188.592557870375</c:v>
                </c:pt>
                <c:pt idx="346">
                  <c:v>45188.592559027777</c:v>
                </c:pt>
                <c:pt idx="347">
                  <c:v>45188.592561342593</c:v>
                </c:pt>
                <c:pt idx="348">
                  <c:v>45188.59256365741</c:v>
                </c:pt>
                <c:pt idx="349">
                  <c:v>45188.592564814811</c:v>
                </c:pt>
                <c:pt idx="350">
                  <c:v>45188.592567129628</c:v>
                </c:pt>
                <c:pt idx="351">
                  <c:v>45188.592569444445</c:v>
                </c:pt>
                <c:pt idx="352">
                  <c:v>45188.592570601846</c:v>
                </c:pt>
                <c:pt idx="353">
                  <c:v>45188.592572916663</c:v>
                </c:pt>
                <c:pt idx="354">
                  <c:v>45188.59257523148</c:v>
                </c:pt>
                <c:pt idx="355">
                  <c:v>45188.592576388888</c:v>
                </c:pt>
                <c:pt idx="356">
                  <c:v>45188.592578703705</c:v>
                </c:pt>
                <c:pt idx="357">
                  <c:v>45188.592581018514</c:v>
                </c:pt>
                <c:pt idx="358">
                  <c:v>45188.59258217593</c:v>
                </c:pt>
                <c:pt idx="359">
                  <c:v>45188.59258449074</c:v>
                </c:pt>
                <c:pt idx="360">
                  <c:v>45188.592586805556</c:v>
                </c:pt>
                <c:pt idx="361">
                  <c:v>45188.592587962965</c:v>
                </c:pt>
                <c:pt idx="362">
                  <c:v>45188.592590277782</c:v>
                </c:pt>
                <c:pt idx="363">
                  <c:v>45188.592592592591</c:v>
                </c:pt>
                <c:pt idx="364">
                  <c:v>45188.59259375</c:v>
                </c:pt>
                <c:pt idx="365">
                  <c:v>45188.592596064816</c:v>
                </c:pt>
                <c:pt idx="366">
                  <c:v>45188.592598379633</c:v>
                </c:pt>
                <c:pt idx="367">
                  <c:v>45188.592599537034</c:v>
                </c:pt>
                <c:pt idx="368">
                  <c:v>45188.592601851851</c:v>
                </c:pt>
                <c:pt idx="369">
                  <c:v>45188.592604166668</c:v>
                </c:pt>
                <c:pt idx="370">
                  <c:v>45188.592605324069</c:v>
                </c:pt>
                <c:pt idx="371">
                  <c:v>45188.592607638886</c:v>
                </c:pt>
                <c:pt idx="372">
                  <c:v>45188.592609953703</c:v>
                </c:pt>
                <c:pt idx="373">
                  <c:v>45188.592611111111</c:v>
                </c:pt>
                <c:pt idx="374">
                  <c:v>45188.592613425921</c:v>
                </c:pt>
                <c:pt idx="375">
                  <c:v>45188.592614583336</c:v>
                </c:pt>
                <c:pt idx="376">
                  <c:v>45188.592616898146</c:v>
                </c:pt>
                <c:pt idx="377">
                  <c:v>45188.592619212963</c:v>
                </c:pt>
                <c:pt idx="378">
                  <c:v>45188.592620370371</c:v>
                </c:pt>
                <c:pt idx="379">
                  <c:v>45188.592622685188</c:v>
                </c:pt>
                <c:pt idx="380">
                  <c:v>45188.592625000005</c:v>
                </c:pt>
                <c:pt idx="381">
                  <c:v>45188.592626157406</c:v>
                </c:pt>
                <c:pt idx="382">
                  <c:v>45188.592628472223</c:v>
                </c:pt>
                <c:pt idx="383">
                  <c:v>45188.59263078704</c:v>
                </c:pt>
                <c:pt idx="384">
                  <c:v>45188.592631944441</c:v>
                </c:pt>
                <c:pt idx="385">
                  <c:v>45188.592634259257</c:v>
                </c:pt>
                <c:pt idx="386">
                  <c:v>45188.592636574074</c:v>
                </c:pt>
                <c:pt idx="387">
                  <c:v>45188.592637731483</c:v>
                </c:pt>
                <c:pt idx="388">
                  <c:v>45188.592640046292</c:v>
                </c:pt>
                <c:pt idx="389">
                  <c:v>45188.592641203708</c:v>
                </c:pt>
                <c:pt idx="390">
                  <c:v>45188.592643518525</c:v>
                </c:pt>
                <c:pt idx="391">
                  <c:v>45188.592645833327</c:v>
                </c:pt>
                <c:pt idx="392">
                  <c:v>45188.592646990743</c:v>
                </c:pt>
                <c:pt idx="393">
                  <c:v>45188.592649305559</c:v>
                </c:pt>
                <c:pt idx="394">
                  <c:v>45188.592651620369</c:v>
                </c:pt>
                <c:pt idx="395">
                  <c:v>45188.592652777777</c:v>
                </c:pt>
                <c:pt idx="396">
                  <c:v>45188.592655092594</c:v>
                </c:pt>
                <c:pt idx="397">
                  <c:v>45188.592656249995</c:v>
                </c:pt>
                <c:pt idx="398">
                  <c:v>45188.592658564812</c:v>
                </c:pt>
                <c:pt idx="399">
                  <c:v>45188.592660879629</c:v>
                </c:pt>
                <c:pt idx="400">
                  <c:v>45188.592662037037</c:v>
                </c:pt>
                <c:pt idx="401">
                  <c:v>45188.592664351854</c:v>
                </c:pt>
                <c:pt idx="402">
                  <c:v>45188.592665509263</c:v>
                </c:pt>
                <c:pt idx="403">
                  <c:v>45188.592667824079</c:v>
                </c:pt>
                <c:pt idx="404">
                  <c:v>45188.592670138889</c:v>
                </c:pt>
                <c:pt idx="405">
                  <c:v>45188.592671296297</c:v>
                </c:pt>
                <c:pt idx="406">
                  <c:v>45188.592673611114</c:v>
                </c:pt>
                <c:pt idx="407">
                  <c:v>45188.592674768515</c:v>
                </c:pt>
                <c:pt idx="408">
                  <c:v>45188.592677083332</c:v>
                </c:pt>
                <c:pt idx="409">
                  <c:v>45188.592679398149</c:v>
                </c:pt>
                <c:pt idx="410">
                  <c:v>45188.59268055555</c:v>
                </c:pt>
                <c:pt idx="411">
                  <c:v>45188.592682870367</c:v>
                </c:pt>
                <c:pt idx="412">
                  <c:v>45188.592685185184</c:v>
                </c:pt>
                <c:pt idx="413">
                  <c:v>45188.592686342592</c:v>
                </c:pt>
                <c:pt idx="414">
                  <c:v>45188.592688657402</c:v>
                </c:pt>
                <c:pt idx="415">
                  <c:v>45188.592689814817</c:v>
                </c:pt>
                <c:pt idx="416">
                  <c:v>45188.592692129627</c:v>
                </c:pt>
                <c:pt idx="417">
                  <c:v>45188.592694444444</c:v>
                </c:pt>
                <c:pt idx="418">
                  <c:v>45188.592695601852</c:v>
                </c:pt>
                <c:pt idx="419">
                  <c:v>45188.592697916669</c:v>
                </c:pt>
                <c:pt idx="420">
                  <c:v>45188.592700231486</c:v>
                </c:pt>
                <c:pt idx="421">
                  <c:v>45188.592701388887</c:v>
                </c:pt>
                <c:pt idx="422">
                  <c:v>45188.592703703704</c:v>
                </c:pt>
                <c:pt idx="423">
                  <c:v>45188.59270601852</c:v>
                </c:pt>
                <c:pt idx="424">
                  <c:v>45188.592707175929</c:v>
                </c:pt>
                <c:pt idx="425">
                  <c:v>45188.592709490738</c:v>
                </c:pt>
                <c:pt idx="426">
                  <c:v>45188.592711805555</c:v>
                </c:pt>
                <c:pt idx="427">
                  <c:v>45188.592712962964</c:v>
                </c:pt>
                <c:pt idx="428">
                  <c:v>45188.592715277773</c:v>
                </c:pt>
                <c:pt idx="429">
                  <c:v>45188.59271759259</c:v>
                </c:pt>
                <c:pt idx="430">
                  <c:v>45188.592718750006</c:v>
                </c:pt>
                <c:pt idx="431">
                  <c:v>45188.592721064815</c:v>
                </c:pt>
                <c:pt idx="432">
                  <c:v>45188.592723379625</c:v>
                </c:pt>
                <c:pt idx="433">
                  <c:v>45188.59272453704</c:v>
                </c:pt>
                <c:pt idx="434">
                  <c:v>45188.59272685185</c:v>
                </c:pt>
                <c:pt idx="435">
                  <c:v>45188.592729166667</c:v>
                </c:pt>
                <c:pt idx="436">
                  <c:v>45188.592730324075</c:v>
                </c:pt>
                <c:pt idx="437">
                  <c:v>45188.592732638892</c:v>
                </c:pt>
                <c:pt idx="438">
                  <c:v>45188.592733796293</c:v>
                </c:pt>
                <c:pt idx="439">
                  <c:v>45188.59273611111</c:v>
                </c:pt>
                <c:pt idx="440">
                  <c:v>45188.592738425927</c:v>
                </c:pt>
                <c:pt idx="441">
                  <c:v>45188.592739583335</c:v>
                </c:pt>
                <c:pt idx="442">
                  <c:v>45188.592741898145</c:v>
                </c:pt>
                <c:pt idx="443">
                  <c:v>45188.592744212961</c:v>
                </c:pt>
                <c:pt idx="444">
                  <c:v>45188.59274537037</c:v>
                </c:pt>
                <c:pt idx="445">
                  <c:v>45188.592747685187</c:v>
                </c:pt>
                <c:pt idx="446">
                  <c:v>45188.592749999996</c:v>
                </c:pt>
                <c:pt idx="447">
                  <c:v>45188.592751157412</c:v>
                </c:pt>
                <c:pt idx="448">
                  <c:v>45188.592753472229</c:v>
                </c:pt>
                <c:pt idx="449">
                  <c:v>45188.59275462963</c:v>
                </c:pt>
                <c:pt idx="450">
                  <c:v>45188.592756944447</c:v>
                </c:pt>
                <c:pt idx="451">
                  <c:v>45188.592759259263</c:v>
                </c:pt>
                <c:pt idx="452">
                  <c:v>45188.592760416665</c:v>
                </c:pt>
                <c:pt idx="453">
                  <c:v>45188.592762731481</c:v>
                </c:pt>
                <c:pt idx="454">
                  <c:v>45188.592765046298</c:v>
                </c:pt>
                <c:pt idx="455">
                  <c:v>45188.592766203699</c:v>
                </c:pt>
                <c:pt idx="456">
                  <c:v>45188.592768518516</c:v>
                </c:pt>
                <c:pt idx="457">
                  <c:v>45188.592770833333</c:v>
                </c:pt>
                <c:pt idx="458">
                  <c:v>45188.592771990741</c:v>
                </c:pt>
                <c:pt idx="459">
                  <c:v>45188.592774305551</c:v>
                </c:pt>
                <c:pt idx="460">
                  <c:v>45188.592776620368</c:v>
                </c:pt>
                <c:pt idx="461">
                  <c:v>45188.592777777776</c:v>
                </c:pt>
                <c:pt idx="462">
                  <c:v>45188.592780092593</c:v>
                </c:pt>
                <c:pt idx="463">
                  <c:v>45188.59278240741</c:v>
                </c:pt>
                <c:pt idx="464">
                  <c:v>45188.592783564818</c:v>
                </c:pt>
                <c:pt idx="465">
                  <c:v>45188.592785879635</c:v>
                </c:pt>
                <c:pt idx="466">
                  <c:v>45188.592788194444</c:v>
                </c:pt>
                <c:pt idx="467">
                  <c:v>45188.592789351853</c:v>
                </c:pt>
                <c:pt idx="468">
                  <c:v>45188.59279166667</c:v>
                </c:pt>
                <c:pt idx="469">
                  <c:v>45188.592792824071</c:v>
                </c:pt>
                <c:pt idx="470">
                  <c:v>45188.592795138888</c:v>
                </c:pt>
                <c:pt idx="471">
                  <c:v>45188.592797453704</c:v>
                </c:pt>
                <c:pt idx="472">
                  <c:v>45188.592798611106</c:v>
                </c:pt>
                <c:pt idx="473">
                  <c:v>45188.592800925922</c:v>
                </c:pt>
                <c:pt idx="474">
                  <c:v>45188.592802083331</c:v>
                </c:pt>
                <c:pt idx="475">
                  <c:v>45188.592804398148</c:v>
                </c:pt>
                <c:pt idx="476">
                  <c:v>45188.592806712964</c:v>
                </c:pt>
                <c:pt idx="477">
                  <c:v>45188.592807870373</c:v>
                </c:pt>
                <c:pt idx="478">
                  <c:v>45188.59281018519</c:v>
                </c:pt>
                <c:pt idx="479">
                  <c:v>45188.592812499999</c:v>
                </c:pt>
                <c:pt idx="480">
                  <c:v>45188.592813657408</c:v>
                </c:pt>
                <c:pt idx="481">
                  <c:v>45188.592815972224</c:v>
                </c:pt>
                <c:pt idx="482">
                  <c:v>45188.592818287041</c:v>
                </c:pt>
                <c:pt idx="483">
                  <c:v>45188.592820601851</c:v>
                </c:pt>
                <c:pt idx="484">
                  <c:v>45188.592821759259</c:v>
                </c:pt>
                <c:pt idx="485">
                  <c:v>45188.592824074076</c:v>
                </c:pt>
                <c:pt idx="486">
                  <c:v>45188.592825231477</c:v>
                </c:pt>
                <c:pt idx="487">
                  <c:v>45188.592827546294</c:v>
                </c:pt>
                <c:pt idx="488">
                  <c:v>45188.592829861111</c:v>
                </c:pt>
                <c:pt idx="489">
                  <c:v>45188.592831018519</c:v>
                </c:pt>
                <c:pt idx="490">
                  <c:v>45188.592833333329</c:v>
                </c:pt>
                <c:pt idx="491">
                  <c:v>45188.592835648145</c:v>
                </c:pt>
                <c:pt idx="492">
                  <c:v>45188.592836805554</c:v>
                </c:pt>
                <c:pt idx="493">
                  <c:v>45188.592839120371</c:v>
                </c:pt>
                <c:pt idx="494">
                  <c:v>45188.592840277779</c:v>
                </c:pt>
                <c:pt idx="495">
                  <c:v>45188.592842592596</c:v>
                </c:pt>
                <c:pt idx="496">
                  <c:v>45188.592844907405</c:v>
                </c:pt>
                <c:pt idx="497">
                  <c:v>45188.592846064814</c:v>
                </c:pt>
                <c:pt idx="498">
                  <c:v>45188.592848379631</c:v>
                </c:pt>
                <c:pt idx="499">
                  <c:v>45188.592850694447</c:v>
                </c:pt>
                <c:pt idx="500">
                  <c:v>45188.592851851849</c:v>
                </c:pt>
                <c:pt idx="501">
                  <c:v>45188.592854166665</c:v>
                </c:pt>
                <c:pt idx="502">
                  <c:v>45188.592855324074</c:v>
                </c:pt>
                <c:pt idx="503">
                  <c:v>45188.592857638891</c:v>
                </c:pt>
                <c:pt idx="504">
                  <c:v>45188.5928599537</c:v>
                </c:pt>
                <c:pt idx="505">
                  <c:v>45188.592861111116</c:v>
                </c:pt>
                <c:pt idx="506">
                  <c:v>45188.592863425925</c:v>
                </c:pt>
                <c:pt idx="507">
                  <c:v>45188.592864583334</c:v>
                </c:pt>
                <c:pt idx="508">
                  <c:v>45188.592866898151</c:v>
                </c:pt>
                <c:pt idx="509">
                  <c:v>45188.592869212967</c:v>
                </c:pt>
                <c:pt idx="510">
                  <c:v>45188.592870370368</c:v>
                </c:pt>
                <c:pt idx="511">
                  <c:v>45188.592872685185</c:v>
                </c:pt>
                <c:pt idx="512">
                  <c:v>45188.592873842594</c:v>
                </c:pt>
                <c:pt idx="513">
                  <c:v>45188.592876157403</c:v>
                </c:pt>
                <c:pt idx="514">
                  <c:v>45188.59287847222</c:v>
                </c:pt>
                <c:pt idx="515">
                  <c:v>45188.592879629628</c:v>
                </c:pt>
                <c:pt idx="516">
                  <c:v>45188.592881944445</c:v>
                </c:pt>
                <c:pt idx="517">
                  <c:v>45188.592884259255</c:v>
                </c:pt>
                <c:pt idx="518">
                  <c:v>45188.59288541667</c:v>
                </c:pt>
                <c:pt idx="519">
                  <c:v>45188.59288773148</c:v>
                </c:pt>
                <c:pt idx="520">
                  <c:v>45188.592890046297</c:v>
                </c:pt>
                <c:pt idx="521">
                  <c:v>45188.592891203705</c:v>
                </c:pt>
                <c:pt idx="522">
                  <c:v>45188.592893518522</c:v>
                </c:pt>
                <c:pt idx="523">
                  <c:v>45188.592895833339</c:v>
                </c:pt>
                <c:pt idx="524">
                  <c:v>45188.59289699074</c:v>
                </c:pt>
                <c:pt idx="525">
                  <c:v>45188.592899305557</c:v>
                </c:pt>
                <c:pt idx="526">
                  <c:v>45188.592900462958</c:v>
                </c:pt>
                <c:pt idx="527">
                  <c:v>45188.592902777775</c:v>
                </c:pt>
                <c:pt idx="528">
                  <c:v>45188.592905092592</c:v>
                </c:pt>
                <c:pt idx="529">
                  <c:v>45188.59290625</c:v>
                </c:pt>
                <c:pt idx="530">
                  <c:v>45188.592908564809</c:v>
                </c:pt>
                <c:pt idx="531">
                  <c:v>45188.592910879626</c:v>
                </c:pt>
                <c:pt idx="532">
                  <c:v>45188.592912037035</c:v>
                </c:pt>
                <c:pt idx="533">
                  <c:v>45188.592914351852</c:v>
                </c:pt>
                <c:pt idx="534">
                  <c:v>45188.59291550926</c:v>
                </c:pt>
                <c:pt idx="535">
                  <c:v>45188.592917824077</c:v>
                </c:pt>
                <c:pt idx="536">
                  <c:v>45188.592920138894</c:v>
                </c:pt>
                <c:pt idx="537">
                  <c:v>45188.592921296295</c:v>
                </c:pt>
                <c:pt idx="538">
                  <c:v>45188.592923611111</c:v>
                </c:pt>
                <c:pt idx="539">
                  <c:v>45188.592925925928</c:v>
                </c:pt>
                <c:pt idx="540">
                  <c:v>45188.592927083329</c:v>
                </c:pt>
                <c:pt idx="541">
                  <c:v>45188.592929398146</c:v>
                </c:pt>
                <c:pt idx="542">
                  <c:v>45188.592931712963</c:v>
                </c:pt>
                <c:pt idx="543">
                  <c:v>45188.592932870371</c:v>
                </c:pt>
                <c:pt idx="544">
                  <c:v>45188.592935185181</c:v>
                </c:pt>
                <c:pt idx="545">
                  <c:v>45188.592936342597</c:v>
                </c:pt>
                <c:pt idx="546">
                  <c:v>45188.592938657413</c:v>
                </c:pt>
                <c:pt idx="547">
                  <c:v>45188.592940972216</c:v>
                </c:pt>
                <c:pt idx="548">
                  <c:v>45188.592942129631</c:v>
                </c:pt>
                <c:pt idx="549">
                  <c:v>45188.592944444448</c:v>
                </c:pt>
                <c:pt idx="550">
                  <c:v>45188.592946759258</c:v>
                </c:pt>
                <c:pt idx="551">
                  <c:v>45188.592949074075</c:v>
                </c:pt>
                <c:pt idx="552">
                  <c:v>45188.592950231483</c:v>
                </c:pt>
                <c:pt idx="553">
                  <c:v>45188.5929525463</c:v>
                </c:pt>
                <c:pt idx="554">
                  <c:v>45188.592953703701</c:v>
                </c:pt>
                <c:pt idx="555">
                  <c:v>45188.592956018518</c:v>
                </c:pt>
                <c:pt idx="556">
                  <c:v>45188.592957175926</c:v>
                </c:pt>
                <c:pt idx="557">
                  <c:v>45188.592959490743</c:v>
                </c:pt>
                <c:pt idx="558">
                  <c:v>45188.592961805552</c:v>
                </c:pt>
                <c:pt idx="559">
                  <c:v>45188.592962962968</c:v>
                </c:pt>
                <c:pt idx="560">
                  <c:v>45188.592965277778</c:v>
                </c:pt>
                <c:pt idx="561">
                  <c:v>45188.592966435186</c:v>
                </c:pt>
                <c:pt idx="562">
                  <c:v>45188.592968750003</c:v>
                </c:pt>
                <c:pt idx="563">
                  <c:v>45188.59297106482</c:v>
                </c:pt>
                <c:pt idx="564">
                  <c:v>45188.592972222221</c:v>
                </c:pt>
                <c:pt idx="565">
                  <c:v>45188.592974537038</c:v>
                </c:pt>
                <c:pt idx="566">
                  <c:v>45188.592976851854</c:v>
                </c:pt>
                <c:pt idx="567">
                  <c:v>45188.592978009256</c:v>
                </c:pt>
                <c:pt idx="568">
                  <c:v>45188.592980324072</c:v>
                </c:pt>
                <c:pt idx="569">
                  <c:v>45188.592982638889</c:v>
                </c:pt>
                <c:pt idx="570">
                  <c:v>45188.59298379629</c:v>
                </c:pt>
                <c:pt idx="571">
                  <c:v>45188.592986111107</c:v>
                </c:pt>
                <c:pt idx="572">
                  <c:v>45188.592987268523</c:v>
                </c:pt>
                <c:pt idx="573">
                  <c:v>45188.592989583332</c:v>
                </c:pt>
                <c:pt idx="574">
                  <c:v>45188.592991898149</c:v>
                </c:pt>
                <c:pt idx="575">
                  <c:v>45188.592993055558</c:v>
                </c:pt>
                <c:pt idx="576">
                  <c:v>45188.592995370374</c:v>
                </c:pt>
                <c:pt idx="577">
                  <c:v>45188.592997685184</c:v>
                </c:pt>
                <c:pt idx="578">
                  <c:v>45188.592998842592</c:v>
                </c:pt>
                <c:pt idx="579">
                  <c:v>45188.593001157409</c:v>
                </c:pt>
                <c:pt idx="580">
                  <c:v>45188.593003472226</c:v>
                </c:pt>
                <c:pt idx="581">
                  <c:v>45188.593004629627</c:v>
                </c:pt>
                <c:pt idx="582">
                  <c:v>45188.593006944444</c:v>
                </c:pt>
                <c:pt idx="583">
                  <c:v>45188.593008101852</c:v>
                </c:pt>
                <c:pt idx="584">
                  <c:v>45188.593010416662</c:v>
                </c:pt>
                <c:pt idx="585">
                  <c:v>45188.593012731479</c:v>
                </c:pt>
                <c:pt idx="586">
                  <c:v>45188.593013888894</c:v>
                </c:pt>
                <c:pt idx="587">
                  <c:v>45188.593016203704</c:v>
                </c:pt>
                <c:pt idx="588">
                  <c:v>45188.593018518513</c:v>
                </c:pt>
                <c:pt idx="589">
                  <c:v>45188.593019675929</c:v>
                </c:pt>
                <c:pt idx="590">
                  <c:v>45188.593021990739</c:v>
                </c:pt>
                <c:pt idx="591">
                  <c:v>45188.593023148147</c:v>
                </c:pt>
                <c:pt idx="592">
                  <c:v>45188.593025462964</c:v>
                </c:pt>
                <c:pt idx="593">
                  <c:v>45188.593027777781</c:v>
                </c:pt>
                <c:pt idx="594">
                  <c:v>45188.593028935182</c:v>
                </c:pt>
                <c:pt idx="595">
                  <c:v>45188.593031249999</c:v>
                </c:pt>
                <c:pt idx="596">
                  <c:v>45188.593033564815</c:v>
                </c:pt>
                <c:pt idx="597">
                  <c:v>45188.593034722224</c:v>
                </c:pt>
                <c:pt idx="598">
                  <c:v>45188.593037037033</c:v>
                </c:pt>
                <c:pt idx="599">
                  <c:v>45188.59303935185</c:v>
                </c:pt>
                <c:pt idx="600">
                  <c:v>45188.593040509259</c:v>
                </c:pt>
                <c:pt idx="601">
                  <c:v>45188.593042824075</c:v>
                </c:pt>
                <c:pt idx="602">
                  <c:v>45188.593045138885</c:v>
                </c:pt>
                <c:pt idx="603">
                  <c:v>45188.593046296301</c:v>
                </c:pt>
                <c:pt idx="604">
                  <c:v>45188.593048611117</c:v>
                </c:pt>
                <c:pt idx="605">
                  <c:v>45188.593049768519</c:v>
                </c:pt>
                <c:pt idx="606">
                  <c:v>45188.593052083335</c:v>
                </c:pt>
                <c:pt idx="607">
                  <c:v>45188.593054398152</c:v>
                </c:pt>
                <c:pt idx="608">
                  <c:v>45188.593055555553</c:v>
                </c:pt>
                <c:pt idx="609">
                  <c:v>45188.59305787037</c:v>
                </c:pt>
                <c:pt idx="610">
                  <c:v>45188.593060185187</c:v>
                </c:pt>
                <c:pt idx="611">
                  <c:v>45188.593061342588</c:v>
                </c:pt>
                <c:pt idx="612">
                  <c:v>45188.593063657405</c:v>
                </c:pt>
                <c:pt idx="613">
                  <c:v>45188.593064814813</c:v>
                </c:pt>
                <c:pt idx="614">
                  <c:v>45188.59306712963</c:v>
                </c:pt>
                <c:pt idx="615">
                  <c:v>45188.59306944444</c:v>
                </c:pt>
                <c:pt idx="616">
                  <c:v>45188.593070601855</c:v>
                </c:pt>
                <c:pt idx="617">
                  <c:v>45188.593072916672</c:v>
                </c:pt>
                <c:pt idx="618">
                  <c:v>45188.593074074073</c:v>
                </c:pt>
                <c:pt idx="619">
                  <c:v>45188.59307638889</c:v>
                </c:pt>
                <c:pt idx="620">
                  <c:v>45188.593077546298</c:v>
                </c:pt>
                <c:pt idx="621">
                  <c:v>45188.593079861108</c:v>
                </c:pt>
                <c:pt idx="622">
                  <c:v>45188.593082175925</c:v>
                </c:pt>
                <c:pt idx="623">
                  <c:v>45188.593083333333</c:v>
                </c:pt>
                <c:pt idx="624">
                  <c:v>45188.593085648143</c:v>
                </c:pt>
                <c:pt idx="625">
                  <c:v>45188.59308796296</c:v>
                </c:pt>
                <c:pt idx="626">
                  <c:v>45188.593089120375</c:v>
                </c:pt>
                <c:pt idx="627">
                  <c:v>45188.593091435185</c:v>
                </c:pt>
                <c:pt idx="628">
                  <c:v>45188.593092592593</c:v>
                </c:pt>
                <c:pt idx="629">
                  <c:v>45188.59309490741</c:v>
                </c:pt>
                <c:pt idx="630">
                  <c:v>45188.59309722222</c:v>
                </c:pt>
                <c:pt idx="631">
                  <c:v>45188.593098379628</c:v>
                </c:pt>
                <c:pt idx="632">
                  <c:v>45188.593100694445</c:v>
                </c:pt>
                <c:pt idx="633">
                  <c:v>45188.593101851853</c:v>
                </c:pt>
                <c:pt idx="634">
                  <c:v>45188.593104166663</c:v>
                </c:pt>
                <c:pt idx="635">
                  <c:v>45188.593106481479</c:v>
                </c:pt>
                <c:pt idx="636">
                  <c:v>45188.593107638888</c:v>
                </c:pt>
                <c:pt idx="637">
                  <c:v>45188.593109953705</c:v>
                </c:pt>
                <c:pt idx="638">
                  <c:v>45188.593112268514</c:v>
                </c:pt>
                <c:pt idx="639">
                  <c:v>45188.59311342593</c:v>
                </c:pt>
                <c:pt idx="640">
                  <c:v>45188.593115740747</c:v>
                </c:pt>
                <c:pt idx="641">
                  <c:v>45188.593118055556</c:v>
                </c:pt>
                <c:pt idx="642">
                  <c:v>45188.593119212965</c:v>
                </c:pt>
                <c:pt idx="643">
                  <c:v>45188.593121527781</c:v>
                </c:pt>
                <c:pt idx="644">
                  <c:v>45188.593123842598</c:v>
                </c:pt>
                <c:pt idx="645">
                  <c:v>45188.593124999999</c:v>
                </c:pt>
                <c:pt idx="646">
                  <c:v>45188.593127314816</c:v>
                </c:pt>
                <c:pt idx="647">
                  <c:v>45188.593128472217</c:v>
                </c:pt>
                <c:pt idx="648">
                  <c:v>45188.593130787034</c:v>
                </c:pt>
                <c:pt idx="649">
                  <c:v>45188.593133101851</c:v>
                </c:pt>
                <c:pt idx="650">
                  <c:v>45188.593134259259</c:v>
                </c:pt>
                <c:pt idx="651">
                  <c:v>45188.593136574069</c:v>
                </c:pt>
                <c:pt idx="652">
                  <c:v>45188.593137731485</c:v>
                </c:pt>
                <c:pt idx="653">
                  <c:v>45188.593140046294</c:v>
                </c:pt>
                <c:pt idx="654">
                  <c:v>45188.593142361111</c:v>
                </c:pt>
                <c:pt idx="655">
                  <c:v>45188.593143518519</c:v>
                </c:pt>
                <c:pt idx="656">
                  <c:v>45188.593145833336</c:v>
                </c:pt>
                <c:pt idx="657">
                  <c:v>45188.593146990737</c:v>
                </c:pt>
                <c:pt idx="658">
                  <c:v>45188.593149305554</c:v>
                </c:pt>
                <c:pt idx="659">
                  <c:v>45188.593151620371</c:v>
                </c:pt>
                <c:pt idx="660">
                  <c:v>45188.593152777779</c:v>
                </c:pt>
                <c:pt idx="661">
                  <c:v>45188.593155092589</c:v>
                </c:pt>
                <c:pt idx="662">
                  <c:v>45188.593157407406</c:v>
                </c:pt>
                <c:pt idx="663">
                  <c:v>45188.593158564821</c:v>
                </c:pt>
                <c:pt idx="664">
                  <c:v>45188.593160879624</c:v>
                </c:pt>
                <c:pt idx="665">
                  <c:v>45188.593162037039</c:v>
                </c:pt>
                <c:pt idx="666">
                  <c:v>45188.593164351856</c:v>
                </c:pt>
                <c:pt idx="667">
                  <c:v>45188.593166666666</c:v>
                </c:pt>
                <c:pt idx="668">
                  <c:v>45188.593167824074</c:v>
                </c:pt>
                <c:pt idx="669">
                  <c:v>45188.593170138891</c:v>
                </c:pt>
                <c:pt idx="670">
                  <c:v>45188.593171296292</c:v>
                </c:pt>
                <c:pt idx="671">
                  <c:v>45188.593173611109</c:v>
                </c:pt>
                <c:pt idx="672">
                  <c:v>45188.593175925926</c:v>
                </c:pt>
                <c:pt idx="673">
                  <c:v>45188.593177083334</c:v>
                </c:pt>
                <c:pt idx="674">
                  <c:v>45188.593179398144</c:v>
                </c:pt>
                <c:pt idx="675">
                  <c:v>45188.593180555559</c:v>
                </c:pt>
                <c:pt idx="676">
                  <c:v>45188.593182870369</c:v>
                </c:pt>
                <c:pt idx="677">
                  <c:v>45188.593185185186</c:v>
                </c:pt>
                <c:pt idx="678">
                  <c:v>45188.593186342594</c:v>
                </c:pt>
                <c:pt idx="679">
                  <c:v>45188.593188657411</c:v>
                </c:pt>
                <c:pt idx="680">
                  <c:v>45188.593189814812</c:v>
                </c:pt>
                <c:pt idx="681">
                  <c:v>45188.593192129629</c:v>
                </c:pt>
                <c:pt idx="682">
                  <c:v>45188.593194444446</c:v>
                </c:pt>
                <c:pt idx="683">
                  <c:v>45188.593195601847</c:v>
                </c:pt>
                <c:pt idx="684">
                  <c:v>45188.593197916663</c:v>
                </c:pt>
                <c:pt idx="685">
                  <c:v>45188.593199074079</c:v>
                </c:pt>
                <c:pt idx="686">
                  <c:v>45188.593201388889</c:v>
                </c:pt>
                <c:pt idx="687">
                  <c:v>45188.593203703698</c:v>
                </c:pt>
                <c:pt idx="688">
                  <c:v>45188.593204861114</c:v>
                </c:pt>
                <c:pt idx="689">
                  <c:v>45188.593207175923</c:v>
                </c:pt>
                <c:pt idx="690">
                  <c:v>45188.59320949074</c:v>
                </c:pt>
                <c:pt idx="691">
                  <c:v>45188.593210648149</c:v>
                </c:pt>
                <c:pt idx="692">
                  <c:v>45188.593212962965</c:v>
                </c:pt>
                <c:pt idx="693">
                  <c:v>45188.593214120367</c:v>
                </c:pt>
                <c:pt idx="694">
                  <c:v>45188.593216435183</c:v>
                </c:pt>
                <c:pt idx="695">
                  <c:v>45188.59321875</c:v>
                </c:pt>
                <c:pt idx="696">
                  <c:v>45188.593219907409</c:v>
                </c:pt>
                <c:pt idx="697">
                  <c:v>45188.593222222218</c:v>
                </c:pt>
                <c:pt idx="698">
                  <c:v>45188.593223379634</c:v>
                </c:pt>
                <c:pt idx="699">
                  <c:v>45188.593225694443</c:v>
                </c:pt>
                <c:pt idx="700">
                  <c:v>45188.59322800926</c:v>
                </c:pt>
                <c:pt idx="701">
                  <c:v>45188.593229166669</c:v>
                </c:pt>
                <c:pt idx="702">
                  <c:v>45188.593231481485</c:v>
                </c:pt>
                <c:pt idx="703">
                  <c:v>45188.593232638887</c:v>
                </c:pt>
                <c:pt idx="704">
                  <c:v>45188.593234953703</c:v>
                </c:pt>
                <c:pt idx="705">
                  <c:v>45188.59323726852</c:v>
                </c:pt>
                <c:pt idx="706">
                  <c:v>45188.593238425921</c:v>
                </c:pt>
                <c:pt idx="707">
                  <c:v>45188.593240740738</c:v>
                </c:pt>
                <c:pt idx="708">
                  <c:v>45188.593243055555</c:v>
                </c:pt>
                <c:pt idx="709">
                  <c:v>45188.593244212963</c:v>
                </c:pt>
                <c:pt idx="710">
                  <c:v>45188.593246527773</c:v>
                </c:pt>
                <c:pt idx="711">
                  <c:v>45188.593247685189</c:v>
                </c:pt>
                <c:pt idx="712">
                  <c:v>45188.593249999998</c:v>
                </c:pt>
                <c:pt idx="713">
                  <c:v>45188.593252314815</c:v>
                </c:pt>
                <c:pt idx="714">
                  <c:v>45188.593253472223</c:v>
                </c:pt>
                <c:pt idx="715">
                  <c:v>45188.59325578704</c:v>
                </c:pt>
                <c:pt idx="716">
                  <c:v>45188.593256944441</c:v>
                </c:pt>
                <c:pt idx="717">
                  <c:v>45188.593259259258</c:v>
                </c:pt>
                <c:pt idx="718">
                  <c:v>45188.593261574075</c:v>
                </c:pt>
                <c:pt idx="719">
                  <c:v>45188.593262731483</c:v>
                </c:pt>
                <c:pt idx="720">
                  <c:v>45188.593265046293</c:v>
                </c:pt>
                <c:pt idx="721">
                  <c:v>45188.59326736111</c:v>
                </c:pt>
                <c:pt idx="722">
                  <c:v>45188.593268518518</c:v>
                </c:pt>
                <c:pt idx="723">
                  <c:v>45188.593270833328</c:v>
                </c:pt>
                <c:pt idx="724">
                  <c:v>45188.593273148144</c:v>
                </c:pt>
                <c:pt idx="725">
                  <c:v>45188.59327430556</c:v>
                </c:pt>
                <c:pt idx="726">
                  <c:v>45188.59327662037</c:v>
                </c:pt>
                <c:pt idx="727">
                  <c:v>45188.593277777778</c:v>
                </c:pt>
                <c:pt idx="728">
                  <c:v>45188.593280092595</c:v>
                </c:pt>
                <c:pt idx="729">
                  <c:v>45188.593282407412</c:v>
                </c:pt>
                <c:pt idx="730">
                  <c:v>45188.593283564813</c:v>
                </c:pt>
                <c:pt idx="731">
                  <c:v>45188.59328587963</c:v>
                </c:pt>
                <c:pt idx="732">
                  <c:v>45188.593287037038</c:v>
                </c:pt>
                <c:pt idx="733">
                  <c:v>45188.593289351847</c:v>
                </c:pt>
                <c:pt idx="734">
                  <c:v>45188.593291666664</c:v>
                </c:pt>
                <c:pt idx="735">
                  <c:v>45188.593292824073</c:v>
                </c:pt>
                <c:pt idx="736">
                  <c:v>45188.59329513889</c:v>
                </c:pt>
                <c:pt idx="737">
                  <c:v>45188.593297453706</c:v>
                </c:pt>
                <c:pt idx="738">
                  <c:v>45188.593298611115</c:v>
                </c:pt>
                <c:pt idx="739">
                  <c:v>45188.593300925932</c:v>
                </c:pt>
                <c:pt idx="740">
                  <c:v>45188.593303240741</c:v>
                </c:pt>
                <c:pt idx="741">
                  <c:v>45188.593304398149</c:v>
                </c:pt>
                <c:pt idx="742">
                  <c:v>45188.593306712966</c:v>
                </c:pt>
                <c:pt idx="743">
                  <c:v>45188.593307870367</c:v>
                </c:pt>
                <c:pt idx="744">
                  <c:v>45188.593310185184</c:v>
                </c:pt>
                <c:pt idx="745">
                  <c:v>45188.593312500001</c:v>
                </c:pt>
                <c:pt idx="746">
                  <c:v>45188.593314814818</c:v>
                </c:pt>
                <c:pt idx="747">
                  <c:v>45188.593315972219</c:v>
                </c:pt>
                <c:pt idx="748">
                  <c:v>45188.593318287036</c:v>
                </c:pt>
                <c:pt idx="749">
                  <c:v>45188.593320601853</c:v>
                </c:pt>
                <c:pt idx="750">
                  <c:v>45188.593321759261</c:v>
                </c:pt>
                <c:pt idx="751">
                  <c:v>45188.593324074071</c:v>
                </c:pt>
                <c:pt idx="752">
                  <c:v>45188.593325231486</c:v>
                </c:pt>
                <c:pt idx="753">
                  <c:v>45188.593327546296</c:v>
                </c:pt>
                <c:pt idx="754">
                  <c:v>45188.593329861113</c:v>
                </c:pt>
                <c:pt idx="755">
                  <c:v>45188.593331018521</c:v>
                </c:pt>
                <c:pt idx="756">
                  <c:v>45188.593333333338</c:v>
                </c:pt>
                <c:pt idx="757">
                  <c:v>45188.593334490739</c:v>
                </c:pt>
                <c:pt idx="758">
                  <c:v>45188.593336805556</c:v>
                </c:pt>
                <c:pt idx="759">
                  <c:v>45188.593339120373</c:v>
                </c:pt>
                <c:pt idx="760">
                  <c:v>45188.593340277774</c:v>
                </c:pt>
                <c:pt idx="761">
                  <c:v>45188.59334259259</c:v>
                </c:pt>
                <c:pt idx="762">
                  <c:v>45188.593343750006</c:v>
                </c:pt>
                <c:pt idx="763">
                  <c:v>45188.593346064808</c:v>
                </c:pt>
                <c:pt idx="764">
                  <c:v>45188.593348379625</c:v>
                </c:pt>
                <c:pt idx="765">
                  <c:v>45188.593349537041</c:v>
                </c:pt>
                <c:pt idx="766">
                  <c:v>45188.59335185185</c:v>
                </c:pt>
                <c:pt idx="767">
                  <c:v>45188.593354166667</c:v>
                </c:pt>
                <c:pt idx="768">
                  <c:v>45188.593355324076</c:v>
                </c:pt>
                <c:pt idx="769">
                  <c:v>45188.593357638892</c:v>
                </c:pt>
                <c:pt idx="770">
                  <c:v>45188.593358796294</c:v>
                </c:pt>
                <c:pt idx="771">
                  <c:v>45188.59336111111</c:v>
                </c:pt>
                <c:pt idx="772">
                  <c:v>45188.593363425927</c:v>
                </c:pt>
                <c:pt idx="773">
                  <c:v>45188.593364583336</c:v>
                </c:pt>
                <c:pt idx="774">
                  <c:v>45188.593366898145</c:v>
                </c:pt>
                <c:pt idx="775">
                  <c:v>45188.593368055561</c:v>
                </c:pt>
                <c:pt idx="776">
                  <c:v>45188.59337037037</c:v>
                </c:pt>
                <c:pt idx="777">
                  <c:v>45188.593372685187</c:v>
                </c:pt>
                <c:pt idx="778">
                  <c:v>45188.593373842596</c:v>
                </c:pt>
                <c:pt idx="779">
                  <c:v>45188.593376157412</c:v>
                </c:pt>
                <c:pt idx="780">
                  <c:v>45188.593378472222</c:v>
                </c:pt>
                <c:pt idx="781">
                  <c:v>45188.59337962963</c:v>
                </c:pt>
                <c:pt idx="782">
                  <c:v>45188.593381944447</c:v>
                </c:pt>
                <c:pt idx="783">
                  <c:v>45188.593384259264</c:v>
                </c:pt>
                <c:pt idx="784">
                  <c:v>45188.593385416665</c:v>
                </c:pt>
                <c:pt idx="785">
                  <c:v>45188.593387731482</c:v>
                </c:pt>
                <c:pt idx="786">
                  <c:v>45188.593388888883</c:v>
                </c:pt>
                <c:pt idx="787">
                  <c:v>45188.5933912037</c:v>
                </c:pt>
                <c:pt idx="788">
                  <c:v>45188.593393518517</c:v>
                </c:pt>
                <c:pt idx="789">
                  <c:v>45188.593394675925</c:v>
                </c:pt>
                <c:pt idx="790">
                  <c:v>45188.593396990742</c:v>
                </c:pt>
                <c:pt idx="791">
                  <c:v>45188.59339814815</c:v>
                </c:pt>
                <c:pt idx="792">
                  <c:v>45188.593400462967</c:v>
                </c:pt>
                <c:pt idx="793">
                  <c:v>45188.593402777777</c:v>
                </c:pt>
                <c:pt idx="794">
                  <c:v>45188.593403935185</c:v>
                </c:pt>
                <c:pt idx="795">
                  <c:v>45188.593406250002</c:v>
                </c:pt>
                <c:pt idx="796">
                  <c:v>45188.593408564819</c:v>
                </c:pt>
                <c:pt idx="797">
                  <c:v>45188.59340972222</c:v>
                </c:pt>
                <c:pt idx="798">
                  <c:v>45188.593412037037</c:v>
                </c:pt>
                <c:pt idx="799">
                  <c:v>45188.593413194445</c:v>
                </c:pt>
                <c:pt idx="800">
                  <c:v>45188.593415509255</c:v>
                </c:pt>
                <c:pt idx="801">
                  <c:v>45188.593417824071</c:v>
                </c:pt>
                <c:pt idx="802">
                  <c:v>45188.593418981487</c:v>
                </c:pt>
                <c:pt idx="803">
                  <c:v>45188.593421296297</c:v>
                </c:pt>
                <c:pt idx="804">
                  <c:v>45188.593423611106</c:v>
                </c:pt>
                <c:pt idx="805">
                  <c:v>45188.593424768522</c:v>
                </c:pt>
                <c:pt idx="806">
                  <c:v>45188.593427083331</c:v>
                </c:pt>
                <c:pt idx="807">
                  <c:v>45188.59342824074</c:v>
                </c:pt>
                <c:pt idx="808">
                  <c:v>45188.593430555557</c:v>
                </c:pt>
                <c:pt idx="809">
                  <c:v>45188.593432870373</c:v>
                </c:pt>
                <c:pt idx="810">
                  <c:v>45188.593434027774</c:v>
                </c:pt>
                <c:pt idx="811">
                  <c:v>45188.593436342591</c:v>
                </c:pt>
                <c:pt idx="812">
                  <c:v>45188.5934375</c:v>
                </c:pt>
                <c:pt idx="813">
                  <c:v>45188.593439814817</c:v>
                </c:pt>
                <c:pt idx="814">
                  <c:v>45188.593442129626</c:v>
                </c:pt>
                <c:pt idx="815">
                  <c:v>45188.593443287042</c:v>
                </c:pt>
                <c:pt idx="816">
                  <c:v>45188.593445601851</c:v>
                </c:pt>
                <c:pt idx="817">
                  <c:v>45188.593447916668</c:v>
                </c:pt>
                <c:pt idx="818">
                  <c:v>45188.593449074076</c:v>
                </c:pt>
                <c:pt idx="819">
                  <c:v>45188.593451388893</c:v>
                </c:pt>
                <c:pt idx="820">
                  <c:v>45188.593452546294</c:v>
                </c:pt>
                <c:pt idx="821">
                  <c:v>45188.593454861111</c:v>
                </c:pt>
                <c:pt idx="822">
                  <c:v>45188.593457175928</c:v>
                </c:pt>
                <c:pt idx="823">
                  <c:v>45188.593458333329</c:v>
                </c:pt>
                <c:pt idx="824">
                  <c:v>45188.593460648146</c:v>
                </c:pt>
                <c:pt idx="825">
                  <c:v>45188.593462962963</c:v>
                </c:pt>
                <c:pt idx="826">
                  <c:v>45188.593464120371</c:v>
                </c:pt>
                <c:pt idx="827">
                  <c:v>45188.593466435181</c:v>
                </c:pt>
                <c:pt idx="828">
                  <c:v>45188.593468749998</c:v>
                </c:pt>
                <c:pt idx="829">
                  <c:v>45188.593469907406</c:v>
                </c:pt>
                <c:pt idx="830">
                  <c:v>45188.593472222223</c:v>
                </c:pt>
                <c:pt idx="831">
                  <c:v>45188.593474537032</c:v>
                </c:pt>
                <c:pt idx="832">
                  <c:v>45188.593475694448</c:v>
                </c:pt>
                <c:pt idx="833">
                  <c:v>45188.593478009258</c:v>
                </c:pt>
                <c:pt idx="834">
                  <c:v>45188.593479166666</c:v>
                </c:pt>
                <c:pt idx="835">
                  <c:v>45188.593481481483</c:v>
                </c:pt>
                <c:pt idx="836">
                  <c:v>45188.5934837963</c:v>
                </c:pt>
                <c:pt idx="837">
                  <c:v>45188.593484953701</c:v>
                </c:pt>
                <c:pt idx="838">
                  <c:v>45188.593487268517</c:v>
                </c:pt>
                <c:pt idx="839">
                  <c:v>45188.593489583334</c:v>
                </c:pt>
                <c:pt idx="840">
                  <c:v>45188.593490740735</c:v>
                </c:pt>
                <c:pt idx="841">
                  <c:v>45188.593493055552</c:v>
                </c:pt>
                <c:pt idx="842">
                  <c:v>45188.593495370369</c:v>
                </c:pt>
                <c:pt idx="843">
                  <c:v>45188.593496527777</c:v>
                </c:pt>
                <c:pt idx="844">
                  <c:v>45188.593498842587</c:v>
                </c:pt>
                <c:pt idx="845">
                  <c:v>45188.593501157404</c:v>
                </c:pt>
                <c:pt idx="846">
                  <c:v>45188.593502314812</c:v>
                </c:pt>
                <c:pt idx="847">
                  <c:v>45188.593504629629</c:v>
                </c:pt>
                <c:pt idx="848">
                  <c:v>45188.593505787037</c:v>
                </c:pt>
                <c:pt idx="849">
                  <c:v>45188.593508101854</c:v>
                </c:pt>
                <c:pt idx="850">
                  <c:v>45188.593510416671</c:v>
                </c:pt>
                <c:pt idx="851">
                  <c:v>45188.593511574072</c:v>
                </c:pt>
                <c:pt idx="852">
                  <c:v>45188.593513888889</c:v>
                </c:pt>
                <c:pt idx="853">
                  <c:v>45188.593516203706</c:v>
                </c:pt>
                <c:pt idx="854">
                  <c:v>45188.593517361107</c:v>
                </c:pt>
                <c:pt idx="855">
                  <c:v>45188.593519675924</c:v>
                </c:pt>
                <c:pt idx="856">
                  <c:v>45188.593521990741</c:v>
                </c:pt>
                <c:pt idx="857">
                  <c:v>45188.593523148149</c:v>
                </c:pt>
                <c:pt idx="858">
                  <c:v>45188.593525462958</c:v>
                </c:pt>
                <c:pt idx="859">
                  <c:v>45188.593526620374</c:v>
                </c:pt>
                <c:pt idx="860">
                  <c:v>45188.593528935191</c:v>
                </c:pt>
                <c:pt idx="861">
                  <c:v>45188.593531250001</c:v>
                </c:pt>
                <c:pt idx="862">
                  <c:v>45188.593532407409</c:v>
                </c:pt>
                <c:pt idx="863">
                  <c:v>45188.593534722226</c:v>
                </c:pt>
                <c:pt idx="864">
                  <c:v>45188.593535879627</c:v>
                </c:pt>
                <c:pt idx="865">
                  <c:v>45188.593538194444</c:v>
                </c:pt>
                <c:pt idx="866">
                  <c:v>45188.59354050926</c:v>
                </c:pt>
                <c:pt idx="867">
                  <c:v>45188.593541666662</c:v>
                </c:pt>
                <c:pt idx="868">
                  <c:v>45188.593543981478</c:v>
                </c:pt>
                <c:pt idx="869">
                  <c:v>45188.593545138887</c:v>
                </c:pt>
                <c:pt idx="870">
                  <c:v>45188.593547453704</c:v>
                </c:pt>
                <c:pt idx="871">
                  <c:v>45188.59354976852</c:v>
                </c:pt>
                <c:pt idx="872">
                  <c:v>45188.593550925929</c:v>
                </c:pt>
                <c:pt idx="873">
                  <c:v>45188.593553240746</c:v>
                </c:pt>
                <c:pt idx="874">
                  <c:v>45188.593555555555</c:v>
                </c:pt>
                <c:pt idx="875">
                  <c:v>45188.593556712964</c:v>
                </c:pt>
                <c:pt idx="876">
                  <c:v>45188.59355902778</c:v>
                </c:pt>
                <c:pt idx="877">
                  <c:v>45188.593560185182</c:v>
                </c:pt>
                <c:pt idx="878">
                  <c:v>45188.593562499998</c:v>
                </c:pt>
                <c:pt idx="879">
                  <c:v>45188.593564814815</c:v>
                </c:pt>
                <c:pt idx="880">
                  <c:v>45188.593565972216</c:v>
                </c:pt>
                <c:pt idx="881">
                  <c:v>45188.593568287033</c:v>
                </c:pt>
                <c:pt idx="882">
                  <c:v>45188.593569444449</c:v>
                </c:pt>
                <c:pt idx="883">
                  <c:v>45188.593571759258</c:v>
                </c:pt>
                <c:pt idx="884">
                  <c:v>45188.593574074075</c:v>
                </c:pt>
                <c:pt idx="885">
                  <c:v>45188.593575231484</c:v>
                </c:pt>
                <c:pt idx="886">
                  <c:v>45188.5935775463</c:v>
                </c:pt>
                <c:pt idx="887">
                  <c:v>45188.59357986111</c:v>
                </c:pt>
                <c:pt idx="888">
                  <c:v>45188.593581018518</c:v>
                </c:pt>
                <c:pt idx="889">
                  <c:v>45188.593583333335</c:v>
                </c:pt>
                <c:pt idx="890">
                  <c:v>45188.593584490736</c:v>
                </c:pt>
                <c:pt idx="891">
                  <c:v>45188.593586805553</c:v>
                </c:pt>
                <c:pt idx="892">
                  <c:v>45188.59358912037</c:v>
                </c:pt>
                <c:pt idx="893">
                  <c:v>45188.593590277778</c:v>
                </c:pt>
                <c:pt idx="894">
                  <c:v>45188.593592592595</c:v>
                </c:pt>
                <c:pt idx="895">
                  <c:v>45188.593594907405</c:v>
                </c:pt>
                <c:pt idx="896">
                  <c:v>45188.59359606482</c:v>
                </c:pt>
                <c:pt idx="897">
                  <c:v>45188.59359837963</c:v>
                </c:pt>
                <c:pt idx="898">
                  <c:v>45188.593599537038</c:v>
                </c:pt>
                <c:pt idx="899">
                  <c:v>45188.593601851855</c:v>
                </c:pt>
                <c:pt idx="900">
                  <c:v>45188.593604166672</c:v>
                </c:pt>
                <c:pt idx="901">
                  <c:v>45188.593605324073</c:v>
                </c:pt>
                <c:pt idx="902">
                  <c:v>45188.59360763889</c:v>
                </c:pt>
                <c:pt idx="903">
                  <c:v>45188.593609953707</c:v>
                </c:pt>
                <c:pt idx="904">
                  <c:v>45188.593611111108</c:v>
                </c:pt>
                <c:pt idx="905">
                  <c:v>45188.593613425925</c:v>
                </c:pt>
                <c:pt idx="906">
                  <c:v>45188.593614583333</c:v>
                </c:pt>
                <c:pt idx="907">
                  <c:v>45188.59361689815</c:v>
                </c:pt>
                <c:pt idx="908">
                  <c:v>45188.593618055558</c:v>
                </c:pt>
                <c:pt idx="909">
                  <c:v>45188.593620370375</c:v>
                </c:pt>
                <c:pt idx="910">
                  <c:v>45188.593622685185</c:v>
                </c:pt>
                <c:pt idx="911">
                  <c:v>45188.593623842593</c:v>
                </c:pt>
                <c:pt idx="912">
                  <c:v>45188.59362615741</c:v>
                </c:pt>
                <c:pt idx="913">
                  <c:v>45188.593628472227</c:v>
                </c:pt>
                <c:pt idx="914">
                  <c:v>45188.593629629628</c:v>
                </c:pt>
                <c:pt idx="915">
                  <c:v>45188.593631944444</c:v>
                </c:pt>
                <c:pt idx="916">
                  <c:v>45188.593633101853</c:v>
                </c:pt>
                <c:pt idx="917">
                  <c:v>45188.593635416662</c:v>
                </c:pt>
                <c:pt idx="918">
                  <c:v>45188.593637731479</c:v>
                </c:pt>
                <c:pt idx="919">
                  <c:v>45188.593638888895</c:v>
                </c:pt>
                <c:pt idx="920">
                  <c:v>45188.593641203697</c:v>
                </c:pt>
                <c:pt idx="921">
                  <c:v>45188.593642361113</c:v>
                </c:pt>
                <c:pt idx="922">
                  <c:v>45188.59364467593</c:v>
                </c:pt>
                <c:pt idx="923">
                  <c:v>45188.593646990739</c:v>
                </c:pt>
                <c:pt idx="924">
                  <c:v>45188.593648148148</c:v>
                </c:pt>
                <c:pt idx="925">
                  <c:v>45188.593650462964</c:v>
                </c:pt>
                <c:pt idx="926">
                  <c:v>45188.593651620366</c:v>
                </c:pt>
                <c:pt idx="927">
                  <c:v>45188.593653935182</c:v>
                </c:pt>
                <c:pt idx="928">
                  <c:v>45188.593656249999</c:v>
                </c:pt>
                <c:pt idx="929">
                  <c:v>45188.593657407408</c:v>
                </c:pt>
                <c:pt idx="930">
                  <c:v>45188.593659722224</c:v>
                </c:pt>
                <c:pt idx="931">
                  <c:v>45188.593662037034</c:v>
                </c:pt>
                <c:pt idx="932">
                  <c:v>45188.59366319445</c:v>
                </c:pt>
                <c:pt idx="933">
                  <c:v>45188.593665509259</c:v>
                </c:pt>
                <c:pt idx="934">
                  <c:v>45188.593666666668</c:v>
                </c:pt>
                <c:pt idx="935">
                  <c:v>45188.593668981484</c:v>
                </c:pt>
                <c:pt idx="936">
                  <c:v>45188.593671296301</c:v>
                </c:pt>
                <c:pt idx="937">
                  <c:v>45188.593672453702</c:v>
                </c:pt>
                <c:pt idx="938">
                  <c:v>45188.593674768519</c:v>
                </c:pt>
                <c:pt idx="939">
                  <c:v>45188.59367592592</c:v>
                </c:pt>
                <c:pt idx="940">
                  <c:v>45188.593678240737</c:v>
                </c:pt>
                <c:pt idx="941">
                  <c:v>45188.593679398153</c:v>
                </c:pt>
                <c:pt idx="942">
                  <c:v>45188.593681712962</c:v>
                </c:pt>
                <c:pt idx="943">
                  <c:v>45188.593684027772</c:v>
                </c:pt>
                <c:pt idx="944">
                  <c:v>45188.593685185187</c:v>
                </c:pt>
                <c:pt idx="945">
                  <c:v>45188.593687500004</c:v>
                </c:pt>
                <c:pt idx="946">
                  <c:v>45188.593688657405</c:v>
                </c:pt>
                <c:pt idx="947">
                  <c:v>45188.593690972222</c:v>
                </c:pt>
                <c:pt idx="948">
                  <c:v>45188.593693287039</c:v>
                </c:pt>
                <c:pt idx="949">
                  <c:v>45188.59369444444</c:v>
                </c:pt>
                <c:pt idx="950">
                  <c:v>45188.593696759257</c:v>
                </c:pt>
              </c:numCache>
            </c:numRef>
          </c:xVal>
          <c:yVal>
            <c:numRef>
              <c:f>'56Fe15_20230919_mod_kamakura_mo'!$V$5051:$V$6001</c:f>
              <c:numCache>
                <c:formatCode>General</c:formatCode>
                <c:ptCount val="951"/>
                <c:pt idx="0">
                  <c:v>5.7705206569999996</c:v>
                </c:pt>
                <c:pt idx="1">
                  <c:v>5.823619613</c:v>
                </c:pt>
                <c:pt idx="2">
                  <c:v>5.8133704669999995</c:v>
                </c:pt>
                <c:pt idx="3">
                  <c:v>5.8359424429999995</c:v>
                </c:pt>
                <c:pt idx="4">
                  <c:v>5.8277243289999996</c:v>
                </c:pt>
                <c:pt idx="5">
                  <c:v>5.8072296399999992</c:v>
                </c:pt>
                <c:pt idx="6">
                  <c:v>5.7990519590000007</c:v>
                </c:pt>
                <c:pt idx="7">
                  <c:v>5.8359424429999995</c:v>
                </c:pt>
                <c:pt idx="8">
                  <c:v>5.8359424429999995</c:v>
                </c:pt>
                <c:pt idx="9">
                  <c:v>5.8113228030000004</c:v>
                </c:pt>
                <c:pt idx="10">
                  <c:v>5.8215683390000006</c:v>
                </c:pt>
                <c:pt idx="11">
                  <c:v>5.8544755960000003</c:v>
                </c:pt>
                <c:pt idx="12">
                  <c:v>5.8154188519999996</c:v>
                </c:pt>
                <c:pt idx="13">
                  <c:v>5.8565384649999999</c:v>
                </c:pt>
                <c:pt idx="14">
                  <c:v>5.8297777720000008</c:v>
                </c:pt>
                <c:pt idx="15">
                  <c:v>5.8400558450000002</c:v>
                </c:pt>
                <c:pt idx="16">
                  <c:v>5.8689309510000003</c:v>
                </c:pt>
                <c:pt idx="17">
                  <c:v>5.8586020599999999</c:v>
                </c:pt>
                <c:pt idx="18">
                  <c:v>5.8277243289999996</c:v>
                </c:pt>
                <c:pt idx="19">
                  <c:v>5.8338868289999999</c:v>
                </c:pt>
                <c:pt idx="20">
                  <c:v>5.8277243289999996</c:v>
                </c:pt>
                <c:pt idx="21">
                  <c:v>5.8503520379999996</c:v>
                </c:pt>
                <c:pt idx="22">
                  <c:v>5.8072296399999992</c:v>
                </c:pt>
                <c:pt idx="23">
                  <c:v>5.8503520379999996</c:v>
                </c:pt>
                <c:pt idx="24">
                  <c:v>5.8462313839999993</c:v>
                </c:pt>
                <c:pt idx="25">
                  <c:v>5.8359424429999995</c:v>
                </c:pt>
                <c:pt idx="26">
                  <c:v>5.8730676040000001</c:v>
                </c:pt>
                <c:pt idx="27">
                  <c:v>5.823619613</c:v>
                </c:pt>
                <c:pt idx="28">
                  <c:v>5.7970093390000006</c:v>
                </c:pt>
                <c:pt idx="29">
                  <c:v>5.8896433950000002</c:v>
                </c:pt>
                <c:pt idx="30">
                  <c:v>5.8792780520000001</c:v>
                </c:pt>
                <c:pt idx="31">
                  <c:v>5.8503520379999996</c:v>
                </c:pt>
                <c:pt idx="32">
                  <c:v>5.8400558450000002</c:v>
                </c:pt>
                <c:pt idx="33">
                  <c:v>5.7766226660000006</c:v>
                </c:pt>
                <c:pt idx="34">
                  <c:v>5.8113228030000004</c:v>
                </c:pt>
                <c:pt idx="35">
                  <c:v>5.6597858619999997</c:v>
                </c:pt>
                <c:pt idx="36">
                  <c:v>5.4600170639999996</c:v>
                </c:pt>
                <c:pt idx="37">
                  <c:v>5.3138953830000002</c:v>
                </c:pt>
                <c:pt idx="38">
                  <c:v>5.1589462139999993</c:v>
                </c:pt>
                <c:pt idx="39">
                  <c:v>5.0617302849999994</c:v>
                </c:pt>
                <c:pt idx="40">
                  <c:v>5.0474845699999999</c:v>
                </c:pt>
                <c:pt idx="41">
                  <c:v>4.9471377140000001</c:v>
                </c:pt>
                <c:pt idx="42">
                  <c:v>4.7156981690000004</c:v>
                </c:pt>
                <c:pt idx="43">
                  <c:v>4.6858890349999998</c:v>
                </c:pt>
                <c:pt idx="44">
                  <c:v>4.3440718519999999</c:v>
                </c:pt>
                <c:pt idx="45">
                  <c:v>4.1996103749999998</c:v>
                </c:pt>
                <c:pt idx="46">
                  <c:v>3.8864134460000002</c:v>
                </c:pt>
                <c:pt idx="47">
                  <c:v>3.7465971639999998</c:v>
                </c:pt>
                <c:pt idx="48">
                  <c:v>3.4404163269999999</c:v>
                </c:pt>
                <c:pt idx="49">
                  <c:v>3.3038171250000001</c:v>
                </c:pt>
                <c:pt idx="50">
                  <c:v>3.0391700449999997</c:v>
                </c:pt>
                <c:pt idx="51">
                  <c:v>2.8055886759999997</c:v>
                </c:pt>
                <c:pt idx="52">
                  <c:v>2.6508856860000001</c:v>
                </c:pt>
                <c:pt idx="53">
                  <c:v>2.4342489980000002</c:v>
                </c:pt>
                <c:pt idx="54">
                  <c:v>2.1747282700000001</c:v>
                </c:pt>
                <c:pt idx="55">
                  <c:v>2.0635167569999999</c:v>
                </c:pt>
                <c:pt idx="56">
                  <c:v>1.86770809</c:v>
                </c:pt>
                <c:pt idx="57">
                  <c:v>1.734518754</c:v>
                </c:pt>
                <c:pt idx="58">
                  <c:v>1.664477773</c:v>
                </c:pt>
                <c:pt idx="59">
                  <c:v>1.611394956</c:v>
                </c:pt>
                <c:pt idx="60">
                  <c:v>3.39586174</c:v>
                </c:pt>
                <c:pt idx="61">
                  <c:v>3.324834252</c:v>
                </c:pt>
                <c:pt idx="62">
                  <c:v>3.8024455170000002</c:v>
                </c:pt>
                <c:pt idx="63">
                  <c:v>3.9904695390000002</c:v>
                </c:pt>
                <c:pt idx="64">
                  <c:v>3.9207937749999999</c:v>
                </c:pt>
                <c:pt idx="65">
                  <c:v>3.7997672910000002</c:v>
                </c:pt>
                <c:pt idx="66">
                  <c:v>3.3507035049999998</c:v>
                </c:pt>
                <c:pt idx="67">
                  <c:v>3.6194534870000004</c:v>
                </c:pt>
                <c:pt idx="68">
                  <c:v>3.5337758629999998</c:v>
                </c:pt>
                <c:pt idx="69">
                  <c:v>3.2771551300000001</c:v>
                </c:pt>
                <c:pt idx="70">
                  <c:v>2.81449836</c:v>
                </c:pt>
                <c:pt idx="71">
                  <c:v>2.5790335989999997</c:v>
                </c:pt>
                <c:pt idx="72">
                  <c:v>2.2862883320000003</c:v>
                </c:pt>
                <c:pt idx="73">
                  <c:v>2.0061712389999999</c:v>
                </c:pt>
                <c:pt idx="74">
                  <c:v>1.8513306869999999</c:v>
                </c:pt>
                <c:pt idx="75">
                  <c:v>1.587727621</c:v>
                </c:pt>
                <c:pt idx="76">
                  <c:v>1.5978278989999999</c:v>
                </c:pt>
                <c:pt idx="77">
                  <c:v>1.4807508820000002</c:v>
                </c:pt>
                <c:pt idx="78">
                  <c:v>1.3407135539999999</c:v>
                </c:pt>
                <c:pt idx="79">
                  <c:v>1.1494100759999999</c:v>
                </c:pt>
                <c:pt idx="80">
                  <c:v>0.83768550400000008</c:v>
                </c:pt>
                <c:pt idx="81">
                  <c:v>0.71538033900000009</c:v>
                </c:pt>
                <c:pt idx="82">
                  <c:v>0.46529030100000002</c:v>
                </c:pt>
                <c:pt idx="83">
                  <c:v>0.44196308900000003</c:v>
                </c:pt>
                <c:pt idx="84">
                  <c:v>1.0000000000000001E-5</c:v>
                </c:pt>
                <c:pt idx="85">
                  <c:v>4.4476643000000003E-2</c:v>
                </c:pt>
                <c:pt idx="86">
                  <c:v>3.6810439E-2</c:v>
                </c:pt>
                <c:pt idx="87">
                  <c:v>2.2870097000000002E-2</c:v>
                </c:pt>
                <c:pt idx="88">
                  <c:v>1.1509885000000001E-2</c:v>
                </c:pt>
                <c:pt idx="89">
                  <c:v>6.8164769999999996E-3</c:v>
                </c:pt>
                <c:pt idx="90">
                  <c:v>1.0000000000000001E-5</c:v>
                </c:pt>
                <c:pt idx="91">
                  <c:v>1.0000000000000001E-5</c:v>
                </c:pt>
                <c:pt idx="92">
                  <c:v>1.0000000000000001E-5</c:v>
                </c:pt>
                <c:pt idx="93">
                  <c:v>1.0000000000000001E-5</c:v>
                </c:pt>
                <c:pt idx="94">
                  <c:v>1.0000000000000001E-5</c:v>
                </c:pt>
                <c:pt idx="95">
                  <c:v>1.0000000000000001E-5</c:v>
                </c:pt>
                <c:pt idx="96">
                  <c:v>1.0000000000000001E-5</c:v>
                </c:pt>
                <c:pt idx="97">
                  <c:v>1.0000000000000001E-5</c:v>
                </c:pt>
                <c:pt idx="98">
                  <c:v>1.0000000000000001E-5</c:v>
                </c:pt>
                <c:pt idx="99">
                  <c:v>1.0000000000000001E-5</c:v>
                </c:pt>
                <c:pt idx="100">
                  <c:v>1.0000000000000001E-5</c:v>
                </c:pt>
                <c:pt idx="101">
                  <c:v>1.0000000000000001E-5</c:v>
                </c:pt>
                <c:pt idx="102">
                  <c:v>1.0000000000000001E-5</c:v>
                </c:pt>
                <c:pt idx="103">
                  <c:v>1.0000000000000001E-5</c:v>
                </c:pt>
                <c:pt idx="104">
                  <c:v>1.0000000000000001E-5</c:v>
                </c:pt>
                <c:pt idx="105">
                  <c:v>1.0000000000000001E-5</c:v>
                </c:pt>
                <c:pt idx="106">
                  <c:v>1.0000000000000001E-5</c:v>
                </c:pt>
                <c:pt idx="107">
                  <c:v>1.0000000000000001E-5</c:v>
                </c:pt>
                <c:pt idx="108">
                  <c:v>1.0000000000000001E-5</c:v>
                </c:pt>
                <c:pt idx="109">
                  <c:v>1.0000000000000001E-5</c:v>
                </c:pt>
                <c:pt idx="110">
                  <c:v>1.0000000000000001E-5</c:v>
                </c:pt>
                <c:pt idx="111">
                  <c:v>1.0000000000000001E-5</c:v>
                </c:pt>
                <c:pt idx="112">
                  <c:v>1.0000000000000001E-5</c:v>
                </c:pt>
                <c:pt idx="113">
                  <c:v>1.0000000000000001E-5</c:v>
                </c:pt>
                <c:pt idx="114">
                  <c:v>1.0000000000000001E-5</c:v>
                </c:pt>
                <c:pt idx="115">
                  <c:v>1.0000000000000001E-5</c:v>
                </c:pt>
                <c:pt idx="116">
                  <c:v>1.0000000000000001E-5</c:v>
                </c:pt>
                <c:pt idx="117">
                  <c:v>1.0000000000000001E-5</c:v>
                </c:pt>
                <c:pt idx="118">
                  <c:v>1.0000000000000001E-5</c:v>
                </c:pt>
                <c:pt idx="119">
                  <c:v>1.0000000000000001E-5</c:v>
                </c:pt>
                <c:pt idx="120">
                  <c:v>1.0000000000000001E-5</c:v>
                </c:pt>
                <c:pt idx="121">
                  <c:v>1.0000000000000001E-5</c:v>
                </c:pt>
                <c:pt idx="122">
                  <c:v>1.0000000000000001E-5</c:v>
                </c:pt>
                <c:pt idx="123">
                  <c:v>1.0000000000000001E-5</c:v>
                </c:pt>
                <c:pt idx="124">
                  <c:v>1.0000000000000001E-5</c:v>
                </c:pt>
                <c:pt idx="125">
                  <c:v>1.0000000000000001E-5</c:v>
                </c:pt>
                <c:pt idx="126">
                  <c:v>1.0000000000000001E-5</c:v>
                </c:pt>
                <c:pt idx="127">
                  <c:v>1.0000000000000001E-5</c:v>
                </c:pt>
                <c:pt idx="128">
                  <c:v>1.0000000000000001E-5</c:v>
                </c:pt>
                <c:pt idx="129">
                  <c:v>1.0000000000000001E-5</c:v>
                </c:pt>
                <c:pt idx="130">
                  <c:v>1.0000000000000001E-5</c:v>
                </c:pt>
                <c:pt idx="131">
                  <c:v>1.0000000000000001E-5</c:v>
                </c:pt>
                <c:pt idx="132">
                  <c:v>1.0000000000000001E-5</c:v>
                </c:pt>
                <c:pt idx="133">
                  <c:v>1.0000000000000001E-5</c:v>
                </c:pt>
                <c:pt idx="134">
                  <c:v>1.0000000000000001E-5</c:v>
                </c:pt>
                <c:pt idx="135">
                  <c:v>1.0000000000000001E-5</c:v>
                </c:pt>
                <c:pt idx="136">
                  <c:v>1.0000000000000001E-5</c:v>
                </c:pt>
                <c:pt idx="137">
                  <c:v>1.0000000000000001E-5</c:v>
                </c:pt>
                <c:pt idx="138">
                  <c:v>1.0000000000000001E-5</c:v>
                </c:pt>
                <c:pt idx="139">
                  <c:v>1.0000000000000001E-5</c:v>
                </c:pt>
                <c:pt idx="140">
                  <c:v>1.0000000000000001E-5</c:v>
                </c:pt>
                <c:pt idx="141">
                  <c:v>1.0000000000000001E-5</c:v>
                </c:pt>
                <c:pt idx="142">
                  <c:v>1.0000000000000001E-5</c:v>
                </c:pt>
                <c:pt idx="143">
                  <c:v>1.0000000000000001E-5</c:v>
                </c:pt>
                <c:pt idx="144">
                  <c:v>1.0000000000000001E-5</c:v>
                </c:pt>
                <c:pt idx="145">
                  <c:v>1.0000000000000001E-5</c:v>
                </c:pt>
                <c:pt idx="146">
                  <c:v>1.0000000000000001E-5</c:v>
                </c:pt>
                <c:pt idx="147">
                  <c:v>1.0000000000000001E-5</c:v>
                </c:pt>
                <c:pt idx="148">
                  <c:v>1.0000000000000001E-5</c:v>
                </c:pt>
                <c:pt idx="149">
                  <c:v>1.0000000000000001E-5</c:v>
                </c:pt>
                <c:pt idx="150">
                  <c:v>1.0000000000000001E-5</c:v>
                </c:pt>
                <c:pt idx="151">
                  <c:v>1.0000000000000001E-5</c:v>
                </c:pt>
                <c:pt idx="152">
                  <c:v>1.0000000000000001E-5</c:v>
                </c:pt>
                <c:pt idx="153">
                  <c:v>1.0000000000000001E-5</c:v>
                </c:pt>
                <c:pt idx="154">
                  <c:v>1.0000000000000001E-5</c:v>
                </c:pt>
                <c:pt idx="155">
                  <c:v>1.0000000000000001E-5</c:v>
                </c:pt>
                <c:pt idx="156">
                  <c:v>1.0000000000000001E-5</c:v>
                </c:pt>
                <c:pt idx="157">
                  <c:v>1.0000000000000001E-5</c:v>
                </c:pt>
                <c:pt idx="158">
                  <c:v>1.0000000000000001E-5</c:v>
                </c:pt>
                <c:pt idx="159">
                  <c:v>1.0000000000000001E-5</c:v>
                </c:pt>
                <c:pt idx="160">
                  <c:v>1.0000000000000001E-5</c:v>
                </c:pt>
                <c:pt idx="161">
                  <c:v>1.0000000000000001E-5</c:v>
                </c:pt>
                <c:pt idx="162">
                  <c:v>1.0000000000000001E-5</c:v>
                </c:pt>
                <c:pt idx="163">
                  <c:v>1.0000000000000001E-5</c:v>
                </c:pt>
                <c:pt idx="164">
                  <c:v>1.0000000000000001E-5</c:v>
                </c:pt>
                <c:pt idx="165">
                  <c:v>1.0000000000000001E-5</c:v>
                </c:pt>
                <c:pt idx="166">
                  <c:v>1.0000000000000001E-5</c:v>
                </c:pt>
                <c:pt idx="167">
                  <c:v>1.0000000000000001E-5</c:v>
                </c:pt>
                <c:pt idx="168">
                  <c:v>1.0000000000000001E-5</c:v>
                </c:pt>
                <c:pt idx="169">
                  <c:v>1.0000000000000001E-5</c:v>
                </c:pt>
                <c:pt idx="170">
                  <c:v>1.0000000000000001E-5</c:v>
                </c:pt>
                <c:pt idx="171">
                  <c:v>1.0000000000000001E-5</c:v>
                </c:pt>
                <c:pt idx="172">
                  <c:v>1.0000000000000001E-5</c:v>
                </c:pt>
                <c:pt idx="173">
                  <c:v>1.0000000000000001E-5</c:v>
                </c:pt>
                <c:pt idx="174">
                  <c:v>1.0000000000000001E-5</c:v>
                </c:pt>
                <c:pt idx="175">
                  <c:v>1.0000000000000001E-5</c:v>
                </c:pt>
                <c:pt idx="176">
                  <c:v>1.0000000000000001E-5</c:v>
                </c:pt>
                <c:pt idx="177">
                  <c:v>1.0000000000000001E-5</c:v>
                </c:pt>
                <c:pt idx="178">
                  <c:v>1.0000000000000001E-5</c:v>
                </c:pt>
                <c:pt idx="179">
                  <c:v>1.0000000000000001E-5</c:v>
                </c:pt>
                <c:pt idx="180">
                  <c:v>1.0000000000000001E-5</c:v>
                </c:pt>
                <c:pt idx="181">
                  <c:v>1.0000000000000001E-5</c:v>
                </c:pt>
                <c:pt idx="182">
                  <c:v>1.0000000000000001E-5</c:v>
                </c:pt>
                <c:pt idx="183">
                  <c:v>1.0000000000000001E-5</c:v>
                </c:pt>
                <c:pt idx="184">
                  <c:v>1.0000000000000001E-5</c:v>
                </c:pt>
                <c:pt idx="185">
                  <c:v>1.0000000000000001E-5</c:v>
                </c:pt>
                <c:pt idx="186">
                  <c:v>1.0000000000000001E-5</c:v>
                </c:pt>
                <c:pt idx="187">
                  <c:v>1.0000000000000001E-5</c:v>
                </c:pt>
                <c:pt idx="188">
                  <c:v>1.0000000000000001E-5</c:v>
                </c:pt>
                <c:pt idx="189">
                  <c:v>1.0000000000000001E-5</c:v>
                </c:pt>
                <c:pt idx="190">
                  <c:v>1.0000000000000001E-5</c:v>
                </c:pt>
                <c:pt idx="191">
                  <c:v>2.1126859999999999E-3</c:v>
                </c:pt>
                <c:pt idx="192">
                  <c:v>1.3520476999999999E-2</c:v>
                </c:pt>
                <c:pt idx="193">
                  <c:v>2.0446266000000001E-2</c:v>
                </c:pt>
                <c:pt idx="194">
                  <c:v>3.2425822E-2</c:v>
                </c:pt>
                <c:pt idx="195">
                  <c:v>3.5926425000000005E-2</c:v>
                </c:pt>
                <c:pt idx="196">
                  <c:v>3.6927337999999997E-2</c:v>
                </c:pt>
                <c:pt idx="197">
                  <c:v>3.9192682999999999E-2</c:v>
                </c:pt>
                <c:pt idx="198">
                  <c:v>1.8279317999999999E-2</c:v>
                </c:pt>
                <c:pt idx="199">
                  <c:v>1.0000000000000001E-5</c:v>
                </c:pt>
                <c:pt idx="200">
                  <c:v>1.0000000000000001E-5</c:v>
                </c:pt>
                <c:pt idx="201">
                  <c:v>1.0000000000000001E-5</c:v>
                </c:pt>
                <c:pt idx="202">
                  <c:v>1.0000000000000001E-5</c:v>
                </c:pt>
                <c:pt idx="203">
                  <c:v>1.0000000000000001E-5</c:v>
                </c:pt>
                <c:pt idx="204">
                  <c:v>1.0000000000000001E-5</c:v>
                </c:pt>
                <c:pt idx="205">
                  <c:v>1.0000000000000001E-5</c:v>
                </c:pt>
                <c:pt idx="206">
                  <c:v>1.0000000000000001E-5</c:v>
                </c:pt>
                <c:pt idx="207">
                  <c:v>1.0000000000000001E-5</c:v>
                </c:pt>
                <c:pt idx="208">
                  <c:v>1.0000000000000001E-5</c:v>
                </c:pt>
                <c:pt idx="209">
                  <c:v>1.0000000000000001E-5</c:v>
                </c:pt>
                <c:pt idx="210">
                  <c:v>1.0000000000000001E-5</c:v>
                </c:pt>
                <c:pt idx="211">
                  <c:v>1.0000000000000001E-5</c:v>
                </c:pt>
                <c:pt idx="212">
                  <c:v>5.1968700000000001E-4</c:v>
                </c:pt>
                <c:pt idx="213">
                  <c:v>1.0000000000000001E-5</c:v>
                </c:pt>
                <c:pt idx="214">
                  <c:v>1.0000000000000001E-5</c:v>
                </c:pt>
                <c:pt idx="215">
                  <c:v>1.0000000000000001E-5</c:v>
                </c:pt>
                <c:pt idx="216">
                  <c:v>1.0000000000000001E-5</c:v>
                </c:pt>
                <c:pt idx="217">
                  <c:v>1.0000000000000001E-5</c:v>
                </c:pt>
                <c:pt idx="218">
                  <c:v>2.06627E-4</c:v>
                </c:pt>
                <c:pt idx="219">
                  <c:v>1.0000000000000001E-5</c:v>
                </c:pt>
                <c:pt idx="220">
                  <c:v>1.0000000000000001E-5</c:v>
                </c:pt>
                <c:pt idx="221">
                  <c:v>1.0000000000000001E-5</c:v>
                </c:pt>
                <c:pt idx="222">
                  <c:v>1.0000000000000001E-5</c:v>
                </c:pt>
                <c:pt idx="223">
                  <c:v>1.0000000000000001E-5</c:v>
                </c:pt>
                <c:pt idx="224">
                  <c:v>1.0000000000000001E-5</c:v>
                </c:pt>
                <c:pt idx="225">
                  <c:v>1.0000000000000001E-5</c:v>
                </c:pt>
                <c:pt idx="226">
                  <c:v>1.0000000000000001E-5</c:v>
                </c:pt>
                <c:pt idx="227">
                  <c:v>1.0000000000000001E-5</c:v>
                </c:pt>
                <c:pt idx="228">
                  <c:v>1.0000000000000001E-5</c:v>
                </c:pt>
                <c:pt idx="229">
                  <c:v>1.0000000000000001E-5</c:v>
                </c:pt>
                <c:pt idx="230">
                  <c:v>1.0000000000000001E-5</c:v>
                </c:pt>
                <c:pt idx="231">
                  <c:v>1.0000000000000001E-5</c:v>
                </c:pt>
                <c:pt idx="232">
                  <c:v>1.0000000000000001E-5</c:v>
                </c:pt>
                <c:pt idx="233">
                  <c:v>1.0000000000000001E-5</c:v>
                </c:pt>
                <c:pt idx="234">
                  <c:v>1.0000000000000001E-5</c:v>
                </c:pt>
                <c:pt idx="235">
                  <c:v>1.0000000000000001E-5</c:v>
                </c:pt>
                <c:pt idx="236">
                  <c:v>1.0000000000000001E-5</c:v>
                </c:pt>
                <c:pt idx="237">
                  <c:v>1.0000000000000001E-5</c:v>
                </c:pt>
                <c:pt idx="238">
                  <c:v>1.0000000000000001E-5</c:v>
                </c:pt>
                <c:pt idx="239">
                  <c:v>1.0000000000000001E-5</c:v>
                </c:pt>
                <c:pt idx="240">
                  <c:v>1.0000000000000001E-5</c:v>
                </c:pt>
                <c:pt idx="241">
                  <c:v>1.0000000000000001E-5</c:v>
                </c:pt>
                <c:pt idx="242">
                  <c:v>1.0000000000000001E-5</c:v>
                </c:pt>
                <c:pt idx="243">
                  <c:v>1.0000000000000001E-5</c:v>
                </c:pt>
                <c:pt idx="244">
                  <c:v>1.0000000000000001E-5</c:v>
                </c:pt>
                <c:pt idx="245">
                  <c:v>1.0000000000000001E-5</c:v>
                </c:pt>
                <c:pt idx="246">
                  <c:v>1.0000000000000001E-5</c:v>
                </c:pt>
                <c:pt idx="247">
                  <c:v>1.0000000000000001E-5</c:v>
                </c:pt>
                <c:pt idx="248">
                  <c:v>1.0000000000000001E-5</c:v>
                </c:pt>
                <c:pt idx="249">
                  <c:v>1.0000000000000001E-5</c:v>
                </c:pt>
                <c:pt idx="250">
                  <c:v>1.0000000000000001E-5</c:v>
                </c:pt>
                <c:pt idx="251">
                  <c:v>1.0000000000000001E-5</c:v>
                </c:pt>
                <c:pt idx="252">
                  <c:v>1.0000000000000001E-5</c:v>
                </c:pt>
                <c:pt idx="253">
                  <c:v>2.0481940000000001E-3</c:v>
                </c:pt>
                <c:pt idx="254">
                  <c:v>1.0000000000000001E-5</c:v>
                </c:pt>
                <c:pt idx="255">
                  <c:v>1.2467699999999999E-4</c:v>
                </c:pt>
                <c:pt idx="256">
                  <c:v>1.0000000000000001E-5</c:v>
                </c:pt>
                <c:pt idx="257">
                  <c:v>1.0000000000000001E-5</c:v>
                </c:pt>
                <c:pt idx="258">
                  <c:v>1.0000000000000001E-5</c:v>
                </c:pt>
                <c:pt idx="259">
                  <c:v>1.0000000000000001E-5</c:v>
                </c:pt>
                <c:pt idx="260">
                  <c:v>1.0000000000000001E-5</c:v>
                </c:pt>
                <c:pt idx="261">
                  <c:v>5.1331899999999993E-4</c:v>
                </c:pt>
                <c:pt idx="262">
                  <c:v>1.0000000000000001E-5</c:v>
                </c:pt>
                <c:pt idx="263">
                  <c:v>1.0000000000000001E-5</c:v>
                </c:pt>
                <c:pt idx="264">
                  <c:v>1.0000000000000001E-5</c:v>
                </c:pt>
                <c:pt idx="265">
                  <c:v>1.0000000000000001E-5</c:v>
                </c:pt>
                <c:pt idx="266">
                  <c:v>1.0000000000000001E-5</c:v>
                </c:pt>
                <c:pt idx="267">
                  <c:v>1.0000000000000001E-5</c:v>
                </c:pt>
                <c:pt idx="268">
                  <c:v>1.0000000000000001E-5</c:v>
                </c:pt>
                <c:pt idx="269">
                  <c:v>1.0000000000000001E-5</c:v>
                </c:pt>
                <c:pt idx="270">
                  <c:v>1.0000000000000001E-5</c:v>
                </c:pt>
                <c:pt idx="271">
                  <c:v>1.0000000000000001E-5</c:v>
                </c:pt>
                <c:pt idx="272">
                  <c:v>1.0163000000000001E-5</c:v>
                </c:pt>
                <c:pt idx="273">
                  <c:v>1.623843E-3</c:v>
                </c:pt>
                <c:pt idx="274">
                  <c:v>1.0000000000000001E-5</c:v>
                </c:pt>
                <c:pt idx="275">
                  <c:v>1.0000000000000001E-5</c:v>
                </c:pt>
                <c:pt idx="276">
                  <c:v>3.3315999999999997E-5</c:v>
                </c:pt>
                <c:pt idx="277">
                  <c:v>1.0000000000000001E-5</c:v>
                </c:pt>
                <c:pt idx="278">
                  <c:v>1.1264970000000002E-3</c:v>
                </c:pt>
                <c:pt idx="279">
                  <c:v>1.0726620000000001E-3</c:v>
                </c:pt>
                <c:pt idx="280">
                  <c:v>5.7966889999999998E-3</c:v>
                </c:pt>
                <c:pt idx="281">
                  <c:v>5.8851699999999995E-3</c:v>
                </c:pt>
                <c:pt idx="282">
                  <c:v>1.3416091E-2</c:v>
                </c:pt>
                <c:pt idx="283">
                  <c:v>5.2189839999999994E-3</c:v>
                </c:pt>
                <c:pt idx="284">
                  <c:v>5.9226080000000002E-3</c:v>
                </c:pt>
                <c:pt idx="285">
                  <c:v>5.9539889999999998E-3</c:v>
                </c:pt>
                <c:pt idx="286">
                  <c:v>7.1334070000000005E-3</c:v>
                </c:pt>
                <c:pt idx="287">
                  <c:v>7.3192399999999994E-3</c:v>
                </c:pt>
                <c:pt idx="288">
                  <c:v>7.2066589999999998E-3</c:v>
                </c:pt>
                <c:pt idx="289">
                  <c:v>5.4674139999999994E-3</c:v>
                </c:pt>
                <c:pt idx="290">
                  <c:v>6.3684099999999997E-3</c:v>
                </c:pt>
                <c:pt idx="291">
                  <c:v>6.2660379999999998E-3</c:v>
                </c:pt>
                <c:pt idx="292">
                  <c:v>7.5258060000000003E-3</c:v>
                </c:pt>
                <c:pt idx="293">
                  <c:v>1.3149371999999999E-2</c:v>
                </c:pt>
                <c:pt idx="294">
                  <c:v>9.559606E-3</c:v>
                </c:pt>
                <c:pt idx="295">
                  <c:v>1.0078363E-2</c:v>
                </c:pt>
                <c:pt idx="296">
                  <c:v>8.928077999999999E-3</c:v>
                </c:pt>
                <c:pt idx="297">
                  <c:v>1.0689097E-2</c:v>
                </c:pt>
                <c:pt idx="298">
                  <c:v>1.0425046E-2</c:v>
                </c:pt>
                <c:pt idx="299">
                  <c:v>8.881023E-3</c:v>
                </c:pt>
                <c:pt idx="300">
                  <c:v>1.1356827E-2</c:v>
                </c:pt>
                <c:pt idx="301">
                  <c:v>1.3951117999999998E-2</c:v>
                </c:pt>
                <c:pt idx="302">
                  <c:v>1.4034922E-2</c:v>
                </c:pt>
                <c:pt idx="303">
                  <c:v>1.0174685999999999E-2</c:v>
                </c:pt>
                <c:pt idx="304">
                  <c:v>1.3242347999999999E-2</c:v>
                </c:pt>
                <c:pt idx="305">
                  <c:v>1.3620874999999999E-2</c:v>
                </c:pt>
                <c:pt idx="306">
                  <c:v>1.5006520000000001E-2</c:v>
                </c:pt>
                <c:pt idx="307">
                  <c:v>1.6079332000000002E-2</c:v>
                </c:pt>
                <c:pt idx="308">
                  <c:v>0.15049151</c:v>
                </c:pt>
                <c:pt idx="309">
                  <c:v>1.1735079000000001E-2</c:v>
                </c:pt>
                <c:pt idx="310">
                  <c:v>0.156768932</c:v>
                </c:pt>
                <c:pt idx="311">
                  <c:v>4.7538885999999995E-2</c:v>
                </c:pt>
                <c:pt idx="312">
                  <c:v>0.182474844</c:v>
                </c:pt>
                <c:pt idx="313">
                  <c:v>5.1207313999999997E-2</c:v>
                </c:pt>
                <c:pt idx="314">
                  <c:v>6.4977051000000008E-2</c:v>
                </c:pt>
                <c:pt idx="315">
                  <c:v>8.9188117999999997E-2</c:v>
                </c:pt>
                <c:pt idx="316">
                  <c:v>2.2312590000000002E-3</c:v>
                </c:pt>
                <c:pt idx="317">
                  <c:v>1.0000000000000001E-5</c:v>
                </c:pt>
                <c:pt idx="318">
                  <c:v>1.0867559000000001E-2</c:v>
                </c:pt>
                <c:pt idx="319">
                  <c:v>4.4885080000000004E-3</c:v>
                </c:pt>
                <c:pt idx="320">
                  <c:v>7.5099150000000007E-3</c:v>
                </c:pt>
                <c:pt idx="321">
                  <c:v>1.5080717E-2</c:v>
                </c:pt>
                <c:pt idx="322">
                  <c:v>3.0219758999999999E-2</c:v>
                </c:pt>
                <c:pt idx="323">
                  <c:v>2.062789918</c:v>
                </c:pt>
                <c:pt idx="324">
                  <c:v>1.0000000000000001E-5</c:v>
                </c:pt>
                <c:pt idx="325">
                  <c:v>4.8451029999999999E-3</c:v>
                </c:pt>
                <c:pt idx="326">
                  <c:v>2.0082187000000001E-2</c:v>
                </c:pt>
                <c:pt idx="327">
                  <c:v>2.2226700999999998E-2</c:v>
                </c:pt>
                <c:pt idx="328">
                  <c:v>2.0503972000000002E-2</c:v>
                </c:pt>
                <c:pt idx="329">
                  <c:v>2.1008498E-2</c:v>
                </c:pt>
                <c:pt idx="330">
                  <c:v>2.0266978000000001E-2</c:v>
                </c:pt>
                <c:pt idx="331">
                  <c:v>2.0138864999999999E-2</c:v>
                </c:pt>
                <c:pt idx="332">
                  <c:v>1.8928099E-2</c:v>
                </c:pt>
                <c:pt idx="333">
                  <c:v>2.0453469999999998E-2</c:v>
                </c:pt>
                <c:pt idx="334">
                  <c:v>2.9275500000000001E-4</c:v>
                </c:pt>
                <c:pt idx="335">
                  <c:v>1.0000000000000001E-5</c:v>
                </c:pt>
                <c:pt idx="336">
                  <c:v>1.8735702999999999E-2</c:v>
                </c:pt>
                <c:pt idx="337">
                  <c:v>1.8948114000000002E-2</c:v>
                </c:pt>
                <c:pt idx="338">
                  <c:v>1.9565411999999997E-2</c:v>
                </c:pt>
                <c:pt idx="339">
                  <c:v>1.9469149999999998E-2</c:v>
                </c:pt>
                <c:pt idx="340">
                  <c:v>1.9606812999999997E-2</c:v>
                </c:pt>
                <c:pt idx="341">
                  <c:v>1.9599907000000003E-2</c:v>
                </c:pt>
                <c:pt idx="342">
                  <c:v>1.9102271000000001E-2</c:v>
                </c:pt>
                <c:pt idx="343">
                  <c:v>1.9738492999999999E-2</c:v>
                </c:pt>
                <c:pt idx="344">
                  <c:v>2.0446266000000001E-2</c:v>
                </c:pt>
                <c:pt idx="345">
                  <c:v>2.0569086E-2</c:v>
                </c:pt>
                <c:pt idx="346">
                  <c:v>2.0890412000000001E-2</c:v>
                </c:pt>
                <c:pt idx="347">
                  <c:v>1.4319339999999999E-3</c:v>
                </c:pt>
                <c:pt idx="348">
                  <c:v>9.8606149999999997E-3</c:v>
                </c:pt>
                <c:pt idx="349">
                  <c:v>9.4724430000000005E-3</c:v>
                </c:pt>
                <c:pt idx="350">
                  <c:v>2.1563387999999999E-2</c:v>
                </c:pt>
                <c:pt idx="351">
                  <c:v>2.2470772E-2</c:v>
                </c:pt>
                <c:pt idx="352">
                  <c:v>2.3581911000000001E-2</c:v>
                </c:pt>
                <c:pt idx="353">
                  <c:v>2.5143458E-2</c:v>
                </c:pt>
                <c:pt idx="354">
                  <c:v>2.5464373999999998E-2</c:v>
                </c:pt>
                <c:pt idx="355">
                  <c:v>2.6109345999999999E-2</c:v>
                </c:pt>
                <c:pt idx="356">
                  <c:v>2.6912496999999997E-2</c:v>
                </c:pt>
                <c:pt idx="357">
                  <c:v>2.6349598000000002E-2</c:v>
                </c:pt>
                <c:pt idx="358">
                  <c:v>2.5374822000000002E-2</c:v>
                </c:pt>
                <c:pt idx="359">
                  <c:v>2.4128149000000002E-2</c:v>
                </c:pt>
                <c:pt idx="360">
                  <c:v>2.8303034000000001E-2</c:v>
                </c:pt>
                <c:pt idx="361">
                  <c:v>2.7410060999999999E-2</c:v>
                </c:pt>
                <c:pt idx="362">
                  <c:v>2.6210723000000002E-2</c:v>
                </c:pt>
                <c:pt idx="363">
                  <c:v>2.6620181E-2</c:v>
                </c:pt>
                <c:pt idx="364">
                  <c:v>2.6563970999999999E-2</c:v>
                </c:pt>
                <c:pt idx="365">
                  <c:v>2.3933433E-2</c:v>
                </c:pt>
                <c:pt idx="366">
                  <c:v>2.4817841E-2</c:v>
                </c:pt>
                <c:pt idx="367">
                  <c:v>2.5446438000000002E-2</c:v>
                </c:pt>
                <c:pt idx="368">
                  <c:v>2.6423966E-2</c:v>
                </c:pt>
                <c:pt idx="369">
                  <c:v>2.5753069999999999E-2</c:v>
                </c:pt>
                <c:pt idx="370">
                  <c:v>2.7371462000000003E-2</c:v>
                </c:pt>
                <c:pt idx="371">
                  <c:v>2.7506796E-2</c:v>
                </c:pt>
                <c:pt idx="372">
                  <c:v>2.6959945000000003E-2</c:v>
                </c:pt>
                <c:pt idx="373">
                  <c:v>2.6414658000000001E-2</c:v>
                </c:pt>
                <c:pt idx="374">
                  <c:v>2.6573330999999999E-2</c:v>
                </c:pt>
                <c:pt idx="375">
                  <c:v>2.7926659999999999E-2</c:v>
                </c:pt>
                <c:pt idx="376">
                  <c:v>2.6846211000000002E-2</c:v>
                </c:pt>
                <c:pt idx="377">
                  <c:v>2.7594149000000002E-2</c:v>
                </c:pt>
                <c:pt idx="378">
                  <c:v>2.8253222999999997E-2</c:v>
                </c:pt>
                <c:pt idx="379">
                  <c:v>3.0401288999999998E-2</c:v>
                </c:pt>
                <c:pt idx="380">
                  <c:v>2.3202832E-2</c:v>
                </c:pt>
                <c:pt idx="381">
                  <c:v>3.7136074999999998E-2</c:v>
                </c:pt>
                <c:pt idx="382">
                  <c:v>4.1611656000000004E-2</c:v>
                </c:pt>
                <c:pt idx="383">
                  <c:v>4.1130690000000004E-2</c:v>
                </c:pt>
                <c:pt idx="384">
                  <c:v>4.3715455E-2</c:v>
                </c:pt>
                <c:pt idx="385">
                  <c:v>4.5731873999999999E-2</c:v>
                </c:pt>
                <c:pt idx="386">
                  <c:v>4.5442790999999996E-2</c:v>
                </c:pt>
                <c:pt idx="387">
                  <c:v>4.5747987999999996E-2</c:v>
                </c:pt>
                <c:pt idx="388">
                  <c:v>4.8828906999999998E-2</c:v>
                </c:pt>
                <c:pt idx="389">
                  <c:v>5.0668961000000005E-2</c:v>
                </c:pt>
                <c:pt idx="390">
                  <c:v>5.2838320000000001E-2</c:v>
                </c:pt>
                <c:pt idx="391">
                  <c:v>5.3362110999999997E-2</c:v>
                </c:pt>
                <c:pt idx="392">
                  <c:v>5.6695554000000002E-2</c:v>
                </c:pt>
                <c:pt idx="393">
                  <c:v>6.2772005000000006E-2</c:v>
                </c:pt>
                <c:pt idx="394">
                  <c:v>5.6735515E-2</c:v>
                </c:pt>
                <c:pt idx="395">
                  <c:v>6.0428525999999996E-2</c:v>
                </c:pt>
                <c:pt idx="396">
                  <c:v>6.1937262E-2</c:v>
                </c:pt>
                <c:pt idx="397">
                  <c:v>6.6318394000000003E-2</c:v>
                </c:pt>
                <c:pt idx="398">
                  <c:v>7.1184755999999988E-2</c:v>
                </c:pt>
                <c:pt idx="399">
                  <c:v>7.3296965999999991E-2</c:v>
                </c:pt>
                <c:pt idx="400">
                  <c:v>7.6731908000000001E-2</c:v>
                </c:pt>
                <c:pt idx="401">
                  <c:v>7.806798999999999E-2</c:v>
                </c:pt>
                <c:pt idx="402">
                  <c:v>8.1439105999999997E-2</c:v>
                </c:pt>
                <c:pt idx="403">
                  <c:v>8.6435072000000002E-2</c:v>
                </c:pt>
                <c:pt idx="404">
                  <c:v>8.9787111000000003E-2</c:v>
                </c:pt>
                <c:pt idx="405">
                  <c:v>9.1286172999999998E-2</c:v>
                </c:pt>
                <c:pt idx="406">
                  <c:v>9.4859755000000004E-2</c:v>
                </c:pt>
                <c:pt idx="407">
                  <c:v>9.1543813000000002E-2</c:v>
                </c:pt>
                <c:pt idx="408">
                  <c:v>8.3354873999999995E-2</c:v>
                </c:pt>
                <c:pt idx="409">
                  <c:v>8.0327824000000006E-2</c:v>
                </c:pt>
                <c:pt idx="410">
                  <c:v>7.3763243000000006E-2</c:v>
                </c:pt>
                <c:pt idx="411">
                  <c:v>8.2101671999999987E-2</c:v>
                </c:pt>
                <c:pt idx="412">
                  <c:v>8.3944259000000007E-2</c:v>
                </c:pt>
                <c:pt idx="413">
                  <c:v>9.8330444000000003E-2</c:v>
                </c:pt>
                <c:pt idx="414">
                  <c:v>0.110921057</c:v>
                </c:pt>
                <c:pt idx="415">
                  <c:v>9.9060609999999993E-2</c:v>
                </c:pt>
                <c:pt idx="416">
                  <c:v>9.8538511999999995E-2</c:v>
                </c:pt>
                <c:pt idx="417">
                  <c:v>0.101212465</c:v>
                </c:pt>
                <c:pt idx="418">
                  <c:v>0.11389089300000001</c:v>
                </c:pt>
                <c:pt idx="419">
                  <c:v>0.13549335600000001</c:v>
                </c:pt>
                <c:pt idx="420">
                  <c:v>0.146360876</c:v>
                </c:pt>
                <c:pt idx="421">
                  <c:v>0.16533431500000001</c:v>
                </c:pt>
                <c:pt idx="422">
                  <c:v>0.18350630899999998</c:v>
                </c:pt>
                <c:pt idx="423">
                  <c:v>0.19082444200000001</c:v>
                </c:pt>
                <c:pt idx="424">
                  <c:v>0.20964523700000001</c:v>
                </c:pt>
                <c:pt idx="425">
                  <c:v>0.21662770599999998</c:v>
                </c:pt>
                <c:pt idx="426">
                  <c:v>0.234994122</c:v>
                </c:pt>
                <c:pt idx="427">
                  <c:v>0.24914662000000001</c:v>
                </c:pt>
                <c:pt idx="428">
                  <c:v>0.26790017699999996</c:v>
                </c:pt>
                <c:pt idx="429">
                  <c:v>0.27304548499999998</c:v>
                </c:pt>
                <c:pt idx="430">
                  <c:v>0.30220315900000005</c:v>
                </c:pt>
                <c:pt idx="431">
                  <c:v>0.33802825200000003</c:v>
                </c:pt>
                <c:pt idx="432">
                  <c:v>0.35337107700000003</c:v>
                </c:pt>
                <c:pt idx="433">
                  <c:v>0.400871333</c:v>
                </c:pt>
                <c:pt idx="434">
                  <c:v>0.42277373600000001</c:v>
                </c:pt>
                <c:pt idx="435">
                  <c:v>0.44823524300000001</c:v>
                </c:pt>
                <c:pt idx="436">
                  <c:v>0.46072311300000002</c:v>
                </c:pt>
                <c:pt idx="437">
                  <c:v>0.47489544100000003</c:v>
                </c:pt>
                <c:pt idx="438">
                  <c:v>0.47039966099999997</c:v>
                </c:pt>
                <c:pt idx="439">
                  <c:v>0.63821205000000003</c:v>
                </c:pt>
                <c:pt idx="440">
                  <c:v>0.51697673599999994</c:v>
                </c:pt>
                <c:pt idx="441">
                  <c:v>0.477243476</c:v>
                </c:pt>
                <c:pt idx="442">
                  <c:v>0.48658083599999996</c:v>
                </c:pt>
                <c:pt idx="443">
                  <c:v>0.48950372399999997</c:v>
                </c:pt>
                <c:pt idx="444">
                  <c:v>0.51100129399999994</c:v>
                </c:pt>
                <c:pt idx="445">
                  <c:v>0.50616370499999996</c:v>
                </c:pt>
                <c:pt idx="446">
                  <c:v>0.54426323700000001</c:v>
                </c:pt>
                <c:pt idx="447">
                  <c:v>0.577244761</c:v>
                </c:pt>
                <c:pt idx="448">
                  <c:v>0.58194105900000004</c:v>
                </c:pt>
                <c:pt idx="449">
                  <c:v>0.562588694</c:v>
                </c:pt>
                <c:pt idx="450">
                  <c:v>0.59144858899999997</c:v>
                </c:pt>
                <c:pt idx="451">
                  <c:v>0.60217122700000003</c:v>
                </c:pt>
                <c:pt idx="452">
                  <c:v>0.60387075800000001</c:v>
                </c:pt>
                <c:pt idx="453">
                  <c:v>0.60835488500000001</c:v>
                </c:pt>
                <c:pt idx="454">
                  <c:v>0.59270009899999998</c:v>
                </c:pt>
                <c:pt idx="455">
                  <c:v>0.58440644899999994</c:v>
                </c:pt>
                <c:pt idx="456">
                  <c:v>0.59794329499999999</c:v>
                </c:pt>
                <c:pt idx="457">
                  <c:v>0.62222721199999997</c:v>
                </c:pt>
                <c:pt idx="458">
                  <c:v>0.61916585699999993</c:v>
                </c:pt>
                <c:pt idx="459">
                  <c:v>0.60792639500000001</c:v>
                </c:pt>
                <c:pt idx="460">
                  <c:v>0.67000647499999999</c:v>
                </c:pt>
                <c:pt idx="461">
                  <c:v>0.67474395100000006</c:v>
                </c:pt>
                <c:pt idx="462">
                  <c:v>0.66859172899999997</c:v>
                </c:pt>
                <c:pt idx="463">
                  <c:v>0.66483366099999996</c:v>
                </c:pt>
                <c:pt idx="464">
                  <c:v>0.69280976399999994</c:v>
                </c:pt>
                <c:pt idx="465">
                  <c:v>0.71211150099999998</c:v>
                </c:pt>
                <c:pt idx="466">
                  <c:v>0.68552610899999999</c:v>
                </c:pt>
                <c:pt idx="467">
                  <c:v>0.80925799700000001</c:v>
                </c:pt>
                <c:pt idx="468">
                  <c:v>0.71563240800000005</c:v>
                </c:pt>
                <c:pt idx="469">
                  <c:v>0.728606431</c:v>
                </c:pt>
                <c:pt idx="470">
                  <c:v>0.70017080799999998</c:v>
                </c:pt>
                <c:pt idx="471">
                  <c:v>0.71993120799999999</c:v>
                </c:pt>
                <c:pt idx="472">
                  <c:v>1.692267446</c:v>
                </c:pt>
                <c:pt idx="473">
                  <c:v>0.75287348099999996</c:v>
                </c:pt>
                <c:pt idx="474">
                  <c:v>0.75101913100000006</c:v>
                </c:pt>
                <c:pt idx="475">
                  <c:v>0.75686252100000007</c:v>
                </c:pt>
                <c:pt idx="476">
                  <c:v>0.77384859800000005</c:v>
                </c:pt>
                <c:pt idx="477">
                  <c:v>0.79121588899999995</c:v>
                </c:pt>
                <c:pt idx="478">
                  <c:v>0.81440606599999998</c:v>
                </c:pt>
                <c:pt idx="479">
                  <c:v>0.81699236900000005</c:v>
                </c:pt>
                <c:pt idx="480">
                  <c:v>0.8195868850000001</c:v>
                </c:pt>
                <c:pt idx="481">
                  <c:v>0.90296309399999997</c:v>
                </c:pt>
                <c:pt idx="482">
                  <c:v>2.251121833</c:v>
                </c:pt>
                <c:pt idx="483">
                  <c:v>1.8234967770000001</c:v>
                </c:pt>
                <c:pt idx="484">
                  <c:v>1.273497216</c:v>
                </c:pt>
                <c:pt idx="485">
                  <c:v>1.680385789</c:v>
                </c:pt>
                <c:pt idx="486">
                  <c:v>1.053619986</c:v>
                </c:pt>
                <c:pt idx="487">
                  <c:v>1.0914001270000002</c:v>
                </c:pt>
                <c:pt idx="488">
                  <c:v>1.0666919069999998</c:v>
                </c:pt>
                <c:pt idx="489">
                  <c:v>1.1107952139999999</c:v>
                </c:pt>
                <c:pt idx="490">
                  <c:v>1.079165369</c:v>
                </c:pt>
                <c:pt idx="491">
                  <c:v>1.1381277170000001</c:v>
                </c:pt>
                <c:pt idx="492">
                  <c:v>1.1616224589999999</c:v>
                </c:pt>
                <c:pt idx="493">
                  <c:v>1.162850811</c:v>
                </c:pt>
                <c:pt idx="494">
                  <c:v>1.1935647939999998</c:v>
                </c:pt>
                <c:pt idx="495">
                  <c:v>1.2328833850000001</c:v>
                </c:pt>
                <c:pt idx="496">
                  <c:v>1.6034669029999999</c:v>
                </c:pt>
                <c:pt idx="497">
                  <c:v>1.379037259</c:v>
                </c:pt>
                <c:pt idx="498">
                  <c:v>1.3383539960000002</c:v>
                </c:pt>
                <c:pt idx="499">
                  <c:v>1.3770953130000001</c:v>
                </c:pt>
                <c:pt idx="500">
                  <c:v>1.439093462</c:v>
                </c:pt>
                <c:pt idx="501">
                  <c:v>1.5479609479999998</c:v>
                </c:pt>
                <c:pt idx="502">
                  <c:v>1.623932599</c:v>
                </c:pt>
                <c:pt idx="503">
                  <c:v>1.7560383650000002</c:v>
                </c:pt>
                <c:pt idx="504">
                  <c:v>1.8882174199999999</c:v>
                </c:pt>
                <c:pt idx="505">
                  <c:v>2.089118139</c:v>
                </c:pt>
                <c:pt idx="506">
                  <c:v>2.0957525340000003</c:v>
                </c:pt>
                <c:pt idx="507">
                  <c:v>2.155658694</c:v>
                </c:pt>
                <c:pt idx="508">
                  <c:v>2.2157155209999999</c:v>
                </c:pt>
                <c:pt idx="509">
                  <c:v>2.1993836889999998</c:v>
                </c:pt>
                <c:pt idx="510">
                  <c:v>2.173962258</c:v>
                </c:pt>
                <c:pt idx="511">
                  <c:v>2.1420322240000003</c:v>
                </c:pt>
                <c:pt idx="512">
                  <c:v>2.136003697</c:v>
                </c:pt>
                <c:pt idx="513">
                  <c:v>2.0403844260000001</c:v>
                </c:pt>
                <c:pt idx="514">
                  <c:v>1.9676733340000001</c:v>
                </c:pt>
                <c:pt idx="515">
                  <c:v>1.9251607559999999</c:v>
                </c:pt>
                <c:pt idx="516">
                  <c:v>1.9285548719999999</c:v>
                </c:pt>
                <c:pt idx="517">
                  <c:v>1.917714712</c:v>
                </c:pt>
                <c:pt idx="518">
                  <c:v>1.950419364</c:v>
                </c:pt>
                <c:pt idx="519">
                  <c:v>1.9815863409999999</c:v>
                </c:pt>
                <c:pt idx="520">
                  <c:v>1.9815863409999999</c:v>
                </c:pt>
                <c:pt idx="521">
                  <c:v>2.0005250779999999</c:v>
                </c:pt>
                <c:pt idx="522">
                  <c:v>2.059885118</c:v>
                </c:pt>
                <c:pt idx="523">
                  <c:v>2.0729890119999999</c:v>
                </c:pt>
                <c:pt idx="524">
                  <c:v>0.18545604800000001</c:v>
                </c:pt>
                <c:pt idx="525">
                  <c:v>2.9195303880000001</c:v>
                </c:pt>
                <c:pt idx="526">
                  <c:v>2.9329320409999999</c:v>
                </c:pt>
                <c:pt idx="527">
                  <c:v>2.8254264079999998</c:v>
                </c:pt>
                <c:pt idx="528">
                  <c:v>1.6709405559999999</c:v>
                </c:pt>
                <c:pt idx="529">
                  <c:v>1.80941839</c:v>
                </c:pt>
                <c:pt idx="530">
                  <c:v>1.7284188739999999</c:v>
                </c:pt>
                <c:pt idx="531">
                  <c:v>1.695250964</c:v>
                </c:pt>
                <c:pt idx="532">
                  <c:v>1.7634778129999999</c:v>
                </c:pt>
                <c:pt idx="533">
                  <c:v>1.824782049</c:v>
                </c:pt>
                <c:pt idx="534">
                  <c:v>1.9244826499999999</c:v>
                </c:pt>
                <c:pt idx="535">
                  <c:v>1.951106609</c:v>
                </c:pt>
                <c:pt idx="536">
                  <c:v>1.930594213</c:v>
                </c:pt>
                <c:pt idx="537">
                  <c:v>1.9217726130000001</c:v>
                </c:pt>
                <c:pt idx="538">
                  <c:v>1.8848942950000001</c:v>
                </c:pt>
                <c:pt idx="539">
                  <c:v>0.16667942699999999</c:v>
                </c:pt>
                <c:pt idx="540">
                  <c:v>2.9041430190000002</c:v>
                </c:pt>
                <c:pt idx="541">
                  <c:v>2.9515897939999998</c:v>
                </c:pt>
                <c:pt idx="542">
                  <c:v>2.9474333960000001</c:v>
                </c:pt>
                <c:pt idx="543">
                  <c:v>3.0231521149999998</c:v>
                </c:pt>
                <c:pt idx="544">
                  <c:v>1.5150501190000001</c:v>
                </c:pt>
                <c:pt idx="545">
                  <c:v>1.7174930959999999</c:v>
                </c:pt>
                <c:pt idx="546">
                  <c:v>1.8500267160000001</c:v>
                </c:pt>
                <c:pt idx="547">
                  <c:v>1.853941388</c:v>
                </c:pt>
                <c:pt idx="548">
                  <c:v>1.053991237</c:v>
                </c:pt>
                <c:pt idx="549">
                  <c:v>1.182682035</c:v>
                </c:pt>
                <c:pt idx="550">
                  <c:v>1.5804727049999998</c:v>
                </c:pt>
                <c:pt idx="551">
                  <c:v>1.5682705969999999</c:v>
                </c:pt>
                <c:pt idx="552">
                  <c:v>1.583259126</c:v>
                </c:pt>
                <c:pt idx="553">
                  <c:v>1.6574559690000001</c:v>
                </c:pt>
                <c:pt idx="554">
                  <c:v>1.7797049159999998</c:v>
                </c:pt>
                <c:pt idx="555">
                  <c:v>1.8624516200000001</c:v>
                </c:pt>
                <c:pt idx="556">
                  <c:v>1.8875523270000001</c:v>
                </c:pt>
                <c:pt idx="557">
                  <c:v>1.8915464039999998</c:v>
                </c:pt>
                <c:pt idx="558">
                  <c:v>1.910970576</c:v>
                </c:pt>
                <c:pt idx="559">
                  <c:v>1.900229255</c:v>
                </c:pt>
                <c:pt idx="560">
                  <c:v>1.8703418859999998</c:v>
                </c:pt>
                <c:pt idx="561">
                  <c:v>2.6970438030000001</c:v>
                </c:pt>
                <c:pt idx="562">
                  <c:v>2.6009320120000003</c:v>
                </c:pt>
                <c:pt idx="563">
                  <c:v>2.5854015209999996</c:v>
                </c:pt>
                <c:pt idx="564">
                  <c:v>2.6490185529999999</c:v>
                </c:pt>
                <c:pt idx="565">
                  <c:v>2.6932458539999997</c:v>
                </c:pt>
                <c:pt idx="566">
                  <c:v>2.8857851879999998</c:v>
                </c:pt>
                <c:pt idx="567">
                  <c:v>2.3130232589999999</c:v>
                </c:pt>
                <c:pt idx="568">
                  <c:v>2.183941495</c:v>
                </c:pt>
                <c:pt idx="569">
                  <c:v>1.5414306839999998</c:v>
                </c:pt>
                <c:pt idx="570">
                  <c:v>1.7554198300000001</c:v>
                </c:pt>
                <c:pt idx="571">
                  <c:v>6.8698934289999993</c:v>
                </c:pt>
                <c:pt idx="572">
                  <c:v>1.748014376</c:v>
                </c:pt>
                <c:pt idx="573">
                  <c:v>1.829932203</c:v>
                </c:pt>
                <c:pt idx="574">
                  <c:v>1.8260682269999999</c:v>
                </c:pt>
                <c:pt idx="575">
                  <c:v>1.8935466109999999</c:v>
                </c:pt>
                <c:pt idx="576">
                  <c:v>1.67861075</c:v>
                </c:pt>
                <c:pt idx="577">
                  <c:v>1.6285158879999999</c:v>
                </c:pt>
                <c:pt idx="578">
                  <c:v>1.584933336</c:v>
                </c:pt>
                <c:pt idx="579">
                  <c:v>1.6130989179999999</c:v>
                </c:pt>
                <c:pt idx="580">
                  <c:v>1.665650962</c:v>
                </c:pt>
                <c:pt idx="581">
                  <c:v>1.8506785870000002</c:v>
                </c:pt>
                <c:pt idx="582">
                  <c:v>1.884230372</c:v>
                </c:pt>
                <c:pt idx="583">
                  <c:v>1.930594213</c:v>
                </c:pt>
                <c:pt idx="584">
                  <c:v>1.9210957000000002</c:v>
                </c:pt>
                <c:pt idx="585">
                  <c:v>1.9042501569999999</c:v>
                </c:pt>
                <c:pt idx="586">
                  <c:v>1.905592347</c:v>
                </c:pt>
                <c:pt idx="587">
                  <c:v>1.9690602269999999</c:v>
                </c:pt>
                <c:pt idx="588">
                  <c:v>1.8935466109999999</c:v>
                </c:pt>
                <c:pt idx="589">
                  <c:v>1.9217726130000001</c:v>
                </c:pt>
                <c:pt idx="590">
                  <c:v>2.0635167569999999</c:v>
                </c:pt>
                <c:pt idx="591">
                  <c:v>1.9008988149999999</c:v>
                </c:pt>
                <c:pt idx="592">
                  <c:v>1.9217726130000001</c:v>
                </c:pt>
                <c:pt idx="593">
                  <c:v>1.9251607559999999</c:v>
                </c:pt>
                <c:pt idx="594">
                  <c:v>2.5188714270000001</c:v>
                </c:pt>
                <c:pt idx="595">
                  <c:v>2.593611959</c:v>
                </c:pt>
                <c:pt idx="596">
                  <c:v>2.5555183280000002</c:v>
                </c:pt>
                <c:pt idx="597">
                  <c:v>2.5826704890000003</c:v>
                </c:pt>
                <c:pt idx="598">
                  <c:v>2.677164146</c:v>
                </c:pt>
                <c:pt idx="599">
                  <c:v>2.7643816409999999</c:v>
                </c:pt>
                <c:pt idx="600">
                  <c:v>2.2527085120000003</c:v>
                </c:pt>
                <c:pt idx="601">
                  <c:v>1.291570152</c:v>
                </c:pt>
                <c:pt idx="602">
                  <c:v>1.2888429490000002</c:v>
                </c:pt>
                <c:pt idx="603">
                  <c:v>1.3722524030000001</c:v>
                </c:pt>
                <c:pt idx="604">
                  <c:v>1.4492689909999998</c:v>
                </c:pt>
                <c:pt idx="605">
                  <c:v>1.405028068</c:v>
                </c:pt>
                <c:pt idx="606">
                  <c:v>1.508127295</c:v>
                </c:pt>
                <c:pt idx="607">
                  <c:v>1.7897649550000001</c:v>
                </c:pt>
                <c:pt idx="608">
                  <c:v>1.7241617249999999</c:v>
                </c:pt>
                <c:pt idx="609">
                  <c:v>1.801150488</c:v>
                </c:pt>
                <c:pt idx="610">
                  <c:v>1.8055977299999999</c:v>
                </c:pt>
                <c:pt idx="611">
                  <c:v>1.844820007</c:v>
                </c:pt>
                <c:pt idx="612">
                  <c:v>1.8196463890000001</c:v>
                </c:pt>
                <c:pt idx="613">
                  <c:v>1.8209289479999999</c:v>
                </c:pt>
                <c:pt idx="614">
                  <c:v>1.837684702</c:v>
                </c:pt>
                <c:pt idx="615">
                  <c:v>1.8441702</c:v>
                </c:pt>
                <c:pt idx="616">
                  <c:v>2.4941467340000001</c:v>
                </c:pt>
                <c:pt idx="617">
                  <c:v>2.7800077080000003</c:v>
                </c:pt>
                <c:pt idx="618">
                  <c:v>2.5963545620000001</c:v>
                </c:pt>
                <c:pt idx="619">
                  <c:v>2.605517533</c:v>
                </c:pt>
                <c:pt idx="620">
                  <c:v>2.5963545620000001</c:v>
                </c:pt>
                <c:pt idx="621">
                  <c:v>2.655559276</c:v>
                </c:pt>
                <c:pt idx="622">
                  <c:v>2.6359853969999998</c:v>
                </c:pt>
                <c:pt idx="623">
                  <c:v>1.6522090629999999</c:v>
                </c:pt>
                <c:pt idx="624">
                  <c:v>1.3853675160000001</c:v>
                </c:pt>
                <c:pt idx="625">
                  <c:v>1.270360554</c:v>
                </c:pt>
                <c:pt idx="626">
                  <c:v>1.261885645</c:v>
                </c:pt>
                <c:pt idx="627">
                  <c:v>1.336940255</c:v>
                </c:pt>
                <c:pt idx="628">
                  <c:v>1.3563913139999999</c:v>
                </c:pt>
                <c:pt idx="629">
                  <c:v>1.4533593200000001</c:v>
                </c:pt>
                <c:pt idx="630">
                  <c:v>1.5627553700000001</c:v>
                </c:pt>
                <c:pt idx="631">
                  <c:v>1.719915063</c:v>
                </c:pt>
                <c:pt idx="632">
                  <c:v>1.760994502</c:v>
                </c:pt>
                <c:pt idx="633">
                  <c:v>1.7853567100000001</c:v>
                </c:pt>
                <c:pt idx="634">
                  <c:v>1.8260682269999999</c:v>
                </c:pt>
                <c:pt idx="635">
                  <c:v>1.85917384</c:v>
                </c:pt>
                <c:pt idx="636">
                  <c:v>1.8254250249999999</c:v>
                </c:pt>
                <c:pt idx="637">
                  <c:v>1.8209289479999999</c:v>
                </c:pt>
                <c:pt idx="638">
                  <c:v>1.8578643449999999</c:v>
                </c:pt>
                <c:pt idx="639">
                  <c:v>1.868366191</c:v>
                </c:pt>
                <c:pt idx="640">
                  <c:v>1.8500267160000001</c:v>
                </c:pt>
                <c:pt idx="641">
                  <c:v>1.8749599700000001</c:v>
                </c:pt>
                <c:pt idx="642">
                  <c:v>2.6536888520000002</c:v>
                </c:pt>
                <c:pt idx="643">
                  <c:v>2.5872238140000001</c:v>
                </c:pt>
                <c:pt idx="644">
                  <c:v>2.5717751760000001</c:v>
                </c:pt>
                <c:pt idx="645">
                  <c:v>2.64249394</c:v>
                </c:pt>
                <c:pt idx="646">
                  <c:v>2.631346255</c:v>
                </c:pt>
                <c:pt idx="647">
                  <c:v>2.6960938139999997</c:v>
                </c:pt>
                <c:pt idx="648">
                  <c:v>2.1924212359999999</c:v>
                </c:pt>
                <c:pt idx="649">
                  <c:v>1.431508727</c:v>
                </c:pt>
                <c:pt idx="650">
                  <c:v>1.3359985910000001</c:v>
                </c:pt>
                <c:pt idx="651">
                  <c:v>1.3516212160000001</c:v>
                </c:pt>
                <c:pt idx="652">
                  <c:v>1.374671725</c:v>
                </c:pt>
                <c:pt idx="653">
                  <c:v>1.4797079260000001</c:v>
                </c:pt>
                <c:pt idx="654">
                  <c:v>1.558906256</c:v>
                </c:pt>
                <c:pt idx="655">
                  <c:v>1.7000355380000001</c:v>
                </c:pt>
                <c:pt idx="656">
                  <c:v>1.7740710129999999</c:v>
                </c:pt>
                <c:pt idx="657">
                  <c:v>1.787244627</c:v>
                </c:pt>
                <c:pt idx="658">
                  <c:v>1.80941839</c:v>
                </c:pt>
                <c:pt idx="659">
                  <c:v>1.8215705660000001</c:v>
                </c:pt>
                <c:pt idx="660">
                  <c:v>1.8480724800000001</c:v>
                </c:pt>
                <c:pt idx="661">
                  <c:v>1.8087810520000001</c:v>
                </c:pt>
                <c:pt idx="662">
                  <c:v>1.8500267160000001</c:v>
                </c:pt>
                <c:pt idx="663">
                  <c:v>1.8789274009999999</c:v>
                </c:pt>
                <c:pt idx="664">
                  <c:v>1.868366191</c:v>
                </c:pt>
                <c:pt idx="665">
                  <c:v>1.8935466109999999</c:v>
                </c:pt>
                <c:pt idx="666">
                  <c:v>1.8935466109999999</c:v>
                </c:pt>
                <c:pt idx="667">
                  <c:v>1.9231271540000001</c:v>
                </c:pt>
                <c:pt idx="668">
                  <c:v>2.750780899</c:v>
                </c:pt>
                <c:pt idx="669">
                  <c:v>2.6434250430000001</c:v>
                </c:pt>
                <c:pt idx="670">
                  <c:v>2.550122247</c:v>
                </c:pt>
                <c:pt idx="671">
                  <c:v>2.5790335989999997</c:v>
                </c:pt>
                <c:pt idx="672">
                  <c:v>2.5954400390000001</c:v>
                </c:pt>
                <c:pt idx="673">
                  <c:v>2.5872238140000001</c:v>
                </c:pt>
                <c:pt idx="674">
                  <c:v>2.6781074650000001</c:v>
                </c:pt>
                <c:pt idx="675">
                  <c:v>2.7209026270000001</c:v>
                </c:pt>
                <c:pt idx="676">
                  <c:v>2.2638466239999997</c:v>
                </c:pt>
                <c:pt idx="677">
                  <c:v>1.4159600489999999</c:v>
                </c:pt>
                <c:pt idx="678">
                  <c:v>1.3426041959999999</c:v>
                </c:pt>
                <c:pt idx="679">
                  <c:v>1.368872504</c:v>
                </c:pt>
                <c:pt idx="680">
                  <c:v>1.3712858670000001</c:v>
                </c:pt>
                <c:pt idx="681">
                  <c:v>1.501236102</c:v>
                </c:pt>
                <c:pt idx="682">
                  <c:v>1.569375975</c:v>
                </c:pt>
                <c:pt idx="683">
                  <c:v>1.7351299249999999</c:v>
                </c:pt>
                <c:pt idx="684">
                  <c:v>1.744323372</c:v>
                </c:pt>
                <c:pt idx="685">
                  <c:v>1.7891345400000001</c:v>
                </c:pt>
                <c:pt idx="686">
                  <c:v>1.813886047</c:v>
                </c:pt>
                <c:pt idx="687">
                  <c:v>1.8305769940000001</c:v>
                </c:pt>
                <c:pt idx="688">
                  <c:v>1.8132471350000001</c:v>
                </c:pt>
                <c:pt idx="689">
                  <c:v>1.8519830179999999</c:v>
                </c:pt>
                <c:pt idx="690">
                  <c:v>1.8363903419999998</c:v>
                </c:pt>
                <c:pt idx="691">
                  <c:v>1.933997908</c:v>
                </c:pt>
                <c:pt idx="692">
                  <c:v>1.8882174199999999</c:v>
                </c:pt>
                <c:pt idx="693">
                  <c:v>1.954546468</c:v>
                </c:pt>
                <c:pt idx="694">
                  <c:v>1.9843807250000001</c:v>
                </c:pt>
                <c:pt idx="695">
                  <c:v>2.7411070710000001</c:v>
                </c:pt>
                <c:pt idx="696">
                  <c:v>2.5826704890000003</c:v>
                </c:pt>
                <c:pt idx="697">
                  <c:v>2.5954400390000001</c:v>
                </c:pt>
                <c:pt idx="698">
                  <c:v>2.5790335989999997</c:v>
                </c:pt>
                <c:pt idx="699">
                  <c:v>2.6119508479999998</c:v>
                </c:pt>
                <c:pt idx="700">
                  <c:v>2.6184000460000001</c:v>
                </c:pt>
                <c:pt idx="701">
                  <c:v>2.6471527359999998</c:v>
                </c:pt>
                <c:pt idx="702">
                  <c:v>2.6989447860000002</c:v>
                </c:pt>
                <c:pt idx="703">
                  <c:v>2.750780899</c:v>
                </c:pt>
                <c:pt idx="704">
                  <c:v>1.4467183829999999</c:v>
                </c:pt>
                <c:pt idx="705">
                  <c:v>1.4104834669999999</c:v>
                </c:pt>
                <c:pt idx="706">
                  <c:v>0.530631466</c:v>
                </c:pt>
                <c:pt idx="707">
                  <c:v>0.55804857100000005</c:v>
                </c:pt>
                <c:pt idx="708">
                  <c:v>0.57562016500000002</c:v>
                </c:pt>
                <c:pt idx="709">
                  <c:v>0.60621544900000002</c:v>
                </c:pt>
                <c:pt idx="710">
                  <c:v>0.61179369899999991</c:v>
                </c:pt>
                <c:pt idx="711">
                  <c:v>0.61244063800000004</c:v>
                </c:pt>
                <c:pt idx="712">
                  <c:v>0.62618549000000001</c:v>
                </c:pt>
                <c:pt idx="713">
                  <c:v>0.62398334799999999</c:v>
                </c:pt>
                <c:pt idx="714">
                  <c:v>0.62200804200000004</c:v>
                </c:pt>
                <c:pt idx="715">
                  <c:v>0.61960227000000001</c:v>
                </c:pt>
                <c:pt idx="716">
                  <c:v>1.022176754</c:v>
                </c:pt>
                <c:pt idx="717">
                  <c:v>0.41568466199999998</c:v>
                </c:pt>
                <c:pt idx="718">
                  <c:v>0.72349077799999995</c:v>
                </c:pt>
                <c:pt idx="719">
                  <c:v>0.78014440799999996</c:v>
                </c:pt>
                <c:pt idx="720">
                  <c:v>0.87725125900000001</c:v>
                </c:pt>
                <c:pt idx="721">
                  <c:v>0.90137394400000004</c:v>
                </c:pt>
                <c:pt idx="722">
                  <c:v>1.016789376</c:v>
                </c:pt>
                <c:pt idx="723">
                  <c:v>0.93567063499999992</c:v>
                </c:pt>
                <c:pt idx="724">
                  <c:v>0.48316448100000003</c:v>
                </c:pt>
                <c:pt idx="725">
                  <c:v>0.55354508599999996</c:v>
                </c:pt>
                <c:pt idx="726">
                  <c:v>0.55510737799999998</c:v>
                </c:pt>
                <c:pt idx="727">
                  <c:v>0.58874604099999994</c:v>
                </c:pt>
                <c:pt idx="728">
                  <c:v>0.60899818700000008</c:v>
                </c:pt>
                <c:pt idx="729">
                  <c:v>0.61395282200000001</c:v>
                </c:pt>
                <c:pt idx="730">
                  <c:v>0.62972509399999999</c:v>
                </c:pt>
                <c:pt idx="731">
                  <c:v>0.61960227000000001</c:v>
                </c:pt>
                <c:pt idx="732">
                  <c:v>0.62113213699999992</c:v>
                </c:pt>
                <c:pt idx="733">
                  <c:v>0.62728947400000001</c:v>
                </c:pt>
                <c:pt idx="734">
                  <c:v>0.62376355999999999</c:v>
                </c:pt>
                <c:pt idx="735">
                  <c:v>0.62795279800000003</c:v>
                </c:pt>
                <c:pt idx="736">
                  <c:v>0.65046959300000007</c:v>
                </c:pt>
                <c:pt idx="737">
                  <c:v>0.64795373900000008</c:v>
                </c:pt>
                <c:pt idx="738">
                  <c:v>0.67047872199999992</c:v>
                </c:pt>
                <c:pt idx="739">
                  <c:v>0.84301441300000002</c:v>
                </c:pt>
                <c:pt idx="740">
                  <c:v>0.74732412100000001</c:v>
                </c:pt>
                <c:pt idx="741">
                  <c:v>7.6112678000000003E-2</c:v>
                </c:pt>
                <c:pt idx="742">
                  <c:v>8.2510648399999997</c:v>
                </c:pt>
                <c:pt idx="743">
                  <c:v>0.66342983799999999</c:v>
                </c:pt>
                <c:pt idx="744">
                  <c:v>0.70066431600000001</c:v>
                </c:pt>
                <c:pt idx="745">
                  <c:v>0.74260009400000004</c:v>
                </c:pt>
                <c:pt idx="746">
                  <c:v>0.91706897200000004</c:v>
                </c:pt>
                <c:pt idx="747">
                  <c:v>1.1506255140000001</c:v>
                </c:pt>
                <c:pt idx="748">
                  <c:v>0.47255895800000003</c:v>
                </c:pt>
                <c:pt idx="749">
                  <c:v>0.509922294</c:v>
                </c:pt>
                <c:pt idx="750">
                  <c:v>0.54273146399999994</c:v>
                </c:pt>
                <c:pt idx="751">
                  <c:v>0.54254029599999998</c:v>
                </c:pt>
                <c:pt idx="752">
                  <c:v>0.59249132999999998</c:v>
                </c:pt>
                <c:pt idx="753">
                  <c:v>0.63395436999999999</c:v>
                </c:pt>
                <c:pt idx="754">
                  <c:v>0.629503284</c:v>
                </c:pt>
                <c:pt idx="755">
                  <c:v>0.66389744900000003</c:v>
                </c:pt>
                <c:pt idx="756">
                  <c:v>0.63776252999999994</c:v>
                </c:pt>
                <c:pt idx="757">
                  <c:v>0.64453870199999996</c:v>
                </c:pt>
                <c:pt idx="758">
                  <c:v>0.62994698300000007</c:v>
                </c:pt>
                <c:pt idx="759">
                  <c:v>0.65599269000000004</c:v>
                </c:pt>
                <c:pt idx="760">
                  <c:v>0.66226224999999994</c:v>
                </c:pt>
                <c:pt idx="761">
                  <c:v>0.677363826</c:v>
                </c:pt>
                <c:pt idx="762">
                  <c:v>0.69525480699999997</c:v>
                </c:pt>
                <c:pt idx="763">
                  <c:v>0.64136757499999997</c:v>
                </c:pt>
                <c:pt idx="764">
                  <c:v>1.91974259</c:v>
                </c:pt>
                <c:pt idx="765">
                  <c:v>0.1746751</c:v>
                </c:pt>
                <c:pt idx="766">
                  <c:v>0.15316586899999998</c:v>
                </c:pt>
                <c:pt idx="767">
                  <c:v>0.15187629699999999</c:v>
                </c:pt>
                <c:pt idx="768">
                  <c:v>0.14828116900000002</c:v>
                </c:pt>
                <c:pt idx="769">
                  <c:v>0.14661891499999999</c:v>
                </c:pt>
                <c:pt idx="770">
                  <c:v>0.14838568299999999</c:v>
                </c:pt>
                <c:pt idx="771">
                  <c:v>0.14911934900000001</c:v>
                </c:pt>
                <c:pt idx="772">
                  <c:v>0.15112906700000001</c:v>
                </c:pt>
                <c:pt idx="773">
                  <c:v>0.150916248</c:v>
                </c:pt>
                <c:pt idx="774">
                  <c:v>0.149277035</c:v>
                </c:pt>
                <c:pt idx="775">
                  <c:v>0.30305607900000003</c:v>
                </c:pt>
                <c:pt idx="776">
                  <c:v>0.27084199200000003</c:v>
                </c:pt>
                <c:pt idx="777">
                  <c:v>0.26248168199999999</c:v>
                </c:pt>
                <c:pt idx="778">
                  <c:v>0.26340802400000002</c:v>
                </c:pt>
                <c:pt idx="779">
                  <c:v>0.29797443199999996</c:v>
                </c:pt>
                <c:pt idx="780">
                  <c:v>0.30167130400000003</c:v>
                </c:pt>
                <c:pt idx="781">
                  <c:v>0.32119442600000003</c:v>
                </c:pt>
                <c:pt idx="782">
                  <c:v>0.34149944299999996</c:v>
                </c:pt>
                <c:pt idx="783">
                  <c:v>0.29215343700000002</c:v>
                </c:pt>
                <c:pt idx="784">
                  <c:v>0.14164328800000001</c:v>
                </c:pt>
                <c:pt idx="785">
                  <c:v>0.154411983</c:v>
                </c:pt>
                <c:pt idx="786">
                  <c:v>0.155777956</c:v>
                </c:pt>
                <c:pt idx="787">
                  <c:v>0.164115651</c:v>
                </c:pt>
                <c:pt idx="788">
                  <c:v>0.17369327300000001</c:v>
                </c:pt>
                <c:pt idx="789">
                  <c:v>0.433024032</c:v>
                </c:pt>
                <c:pt idx="790">
                  <c:v>0.68167285500000008</c:v>
                </c:pt>
                <c:pt idx="791">
                  <c:v>0.78510727199999997</c:v>
                </c:pt>
                <c:pt idx="792">
                  <c:v>1.426474459</c:v>
                </c:pt>
                <c:pt idx="793">
                  <c:v>1.7449379980000002</c:v>
                </c:pt>
                <c:pt idx="794">
                  <c:v>1.856555771</c:v>
                </c:pt>
                <c:pt idx="795">
                  <c:v>1.9251607559999999</c:v>
                </c:pt>
                <c:pt idx="796">
                  <c:v>1.9123175029999999</c:v>
                </c:pt>
                <c:pt idx="797">
                  <c:v>1.9822845680000001</c:v>
                </c:pt>
                <c:pt idx="798">
                  <c:v>2.018222298</c:v>
                </c:pt>
                <c:pt idx="799">
                  <c:v>2.0483067679999998</c:v>
                </c:pt>
                <c:pt idx="800">
                  <c:v>2.0239184059999999</c:v>
                </c:pt>
                <c:pt idx="801">
                  <c:v>2.0075852680000001</c:v>
                </c:pt>
                <c:pt idx="802">
                  <c:v>2.042542021</c:v>
                </c:pt>
                <c:pt idx="803">
                  <c:v>2.5537183670000001</c:v>
                </c:pt>
                <c:pt idx="804">
                  <c:v>2.5029489969999998</c:v>
                </c:pt>
                <c:pt idx="805">
                  <c:v>2.4853754260000001</c:v>
                </c:pt>
                <c:pt idx="806">
                  <c:v>2.511782325</c:v>
                </c:pt>
                <c:pt idx="807">
                  <c:v>2.4757626109999999</c:v>
                </c:pt>
                <c:pt idx="808">
                  <c:v>2.549224009</c:v>
                </c:pt>
                <c:pt idx="809">
                  <c:v>2.551020802</c:v>
                </c:pt>
                <c:pt idx="810">
                  <c:v>2.6119508479999998</c:v>
                </c:pt>
                <c:pt idx="811">
                  <c:v>2.5790335989999997</c:v>
                </c:pt>
                <c:pt idx="812">
                  <c:v>2.7008471080000001</c:v>
                </c:pt>
                <c:pt idx="813">
                  <c:v>1.411974976</c:v>
                </c:pt>
                <c:pt idx="814">
                  <c:v>1.4219587570000001</c:v>
                </c:pt>
                <c:pt idx="815">
                  <c:v>1.485976701</c:v>
                </c:pt>
                <c:pt idx="816">
                  <c:v>1.523077491</c:v>
                </c:pt>
                <c:pt idx="817">
                  <c:v>1.562204916</c:v>
                </c:pt>
                <c:pt idx="818">
                  <c:v>1.6342631940000001</c:v>
                </c:pt>
                <c:pt idx="819">
                  <c:v>1.712056134</c:v>
                </c:pt>
                <c:pt idx="820">
                  <c:v>1.751096177</c:v>
                </c:pt>
                <c:pt idx="821">
                  <c:v>1.7690780749999999</c:v>
                </c:pt>
                <c:pt idx="822">
                  <c:v>1.7960813359999999</c:v>
                </c:pt>
                <c:pt idx="823">
                  <c:v>1.8222124100000001</c:v>
                </c:pt>
                <c:pt idx="824">
                  <c:v>1.861139815</c:v>
                </c:pt>
                <c:pt idx="825">
                  <c:v>1.915688976</c:v>
                </c:pt>
                <c:pt idx="826">
                  <c:v>1.96975404</c:v>
                </c:pt>
                <c:pt idx="827">
                  <c:v>2.0019351269999999</c:v>
                </c:pt>
                <c:pt idx="828">
                  <c:v>2.0382291100000001</c:v>
                </c:pt>
                <c:pt idx="829">
                  <c:v>2.0118333349999999</c:v>
                </c:pt>
                <c:pt idx="830">
                  <c:v>2.0461430840000001</c:v>
                </c:pt>
                <c:pt idx="831">
                  <c:v>1.999116023</c:v>
                </c:pt>
                <c:pt idx="832">
                  <c:v>2.0591595579999997</c:v>
                </c:pt>
                <c:pt idx="833">
                  <c:v>2.0635167569999999</c:v>
                </c:pt>
                <c:pt idx="834">
                  <c:v>2.059885118</c:v>
                </c:pt>
                <c:pt idx="835">
                  <c:v>2.5277609480000001</c:v>
                </c:pt>
                <c:pt idx="836">
                  <c:v>2.4385406519999999</c:v>
                </c:pt>
                <c:pt idx="837">
                  <c:v>2.4291089829999999</c:v>
                </c:pt>
                <c:pt idx="838">
                  <c:v>2.4027246280000001</c:v>
                </c:pt>
                <c:pt idx="839">
                  <c:v>2.4540533510000002</c:v>
                </c:pt>
                <c:pt idx="840">
                  <c:v>2.5826704890000003</c:v>
                </c:pt>
                <c:pt idx="841">
                  <c:v>2.5817607859999998</c:v>
                </c:pt>
                <c:pt idx="842">
                  <c:v>2.5981845739999998</c:v>
                </c:pt>
                <c:pt idx="843">
                  <c:v>2.6970438030000001</c:v>
                </c:pt>
                <c:pt idx="844">
                  <c:v>2.2392573069999999</c:v>
                </c:pt>
                <c:pt idx="845">
                  <c:v>1.920419026</c:v>
                </c:pt>
                <c:pt idx="846">
                  <c:v>1.511318505</c:v>
                </c:pt>
                <c:pt idx="847">
                  <c:v>1.539260058</c:v>
                </c:pt>
                <c:pt idx="848">
                  <c:v>1.586050459</c:v>
                </c:pt>
                <c:pt idx="849">
                  <c:v>1.6809778850000001</c:v>
                </c:pt>
                <c:pt idx="850">
                  <c:v>1.695250964</c:v>
                </c:pt>
                <c:pt idx="851">
                  <c:v>1.77032499</c:v>
                </c:pt>
                <c:pt idx="852">
                  <c:v>1.801150488</c:v>
                </c:pt>
                <c:pt idx="853">
                  <c:v>1.8196463890000001</c:v>
                </c:pt>
                <c:pt idx="854">
                  <c:v>1.8357435040000001</c:v>
                </c:pt>
                <c:pt idx="855">
                  <c:v>1.8657351769999999</c:v>
                </c:pt>
                <c:pt idx="856">
                  <c:v>1.940139689</c:v>
                </c:pt>
                <c:pt idx="857">
                  <c:v>2.0040520640000001</c:v>
                </c:pt>
                <c:pt idx="858">
                  <c:v>2.775115097</c:v>
                </c:pt>
                <c:pt idx="859">
                  <c:v>2.251121833</c:v>
                </c:pt>
                <c:pt idx="860">
                  <c:v>2.180866091</c:v>
                </c:pt>
                <c:pt idx="861">
                  <c:v>2.1225014710000001</c:v>
                </c:pt>
                <c:pt idx="862">
                  <c:v>2.1594591850000002</c:v>
                </c:pt>
                <c:pt idx="863">
                  <c:v>2.1800979169999999</c:v>
                </c:pt>
                <c:pt idx="864">
                  <c:v>2.3433707239999997</c:v>
                </c:pt>
                <c:pt idx="865">
                  <c:v>2.4044181629999999</c:v>
                </c:pt>
                <c:pt idx="866">
                  <c:v>2.567249039</c:v>
                </c:pt>
                <c:pt idx="867">
                  <c:v>2.5082452589999997</c:v>
                </c:pt>
                <c:pt idx="868">
                  <c:v>2.8454044079999998</c:v>
                </c:pt>
                <c:pt idx="869">
                  <c:v>2.8334007200000002</c:v>
                </c:pt>
                <c:pt idx="870">
                  <c:v>1.4094900029999999</c:v>
                </c:pt>
                <c:pt idx="871">
                  <c:v>1.4523356570000001</c:v>
                </c:pt>
                <c:pt idx="872">
                  <c:v>1.490695704</c:v>
                </c:pt>
                <c:pt idx="873">
                  <c:v>1.5721428319999999</c:v>
                </c:pt>
                <c:pt idx="874">
                  <c:v>1.5871683700000001</c:v>
                </c:pt>
                <c:pt idx="875">
                  <c:v>1.6481396210000001</c:v>
                </c:pt>
                <c:pt idx="876">
                  <c:v>1.659208638</c:v>
                </c:pt>
                <c:pt idx="877">
                  <c:v>1.6586242090000001</c:v>
                </c:pt>
                <c:pt idx="878">
                  <c:v>1.716283392</c:v>
                </c:pt>
                <c:pt idx="879">
                  <c:v>1.749862805</c:v>
                </c:pt>
                <c:pt idx="880">
                  <c:v>1.2289805220000001</c:v>
                </c:pt>
                <c:pt idx="881">
                  <c:v>0.59479183800000002</c:v>
                </c:pt>
                <c:pt idx="882">
                  <c:v>2.2878997979999998</c:v>
                </c:pt>
                <c:pt idx="883">
                  <c:v>2.3808169179999998</c:v>
                </c:pt>
                <c:pt idx="884">
                  <c:v>2.4035712469999999</c:v>
                </c:pt>
                <c:pt idx="885">
                  <c:v>2.4549180550000003</c:v>
                </c:pt>
                <c:pt idx="886">
                  <c:v>2.6000158769999997</c:v>
                </c:pt>
                <c:pt idx="887">
                  <c:v>2.655559276</c:v>
                </c:pt>
                <c:pt idx="888">
                  <c:v>0.580098844</c:v>
                </c:pt>
                <c:pt idx="889">
                  <c:v>0.19997835900000002</c:v>
                </c:pt>
                <c:pt idx="890">
                  <c:v>2.878677412</c:v>
                </c:pt>
                <c:pt idx="891">
                  <c:v>2.4120538539999998</c:v>
                </c:pt>
                <c:pt idx="892">
                  <c:v>1.46931868</c:v>
                </c:pt>
                <c:pt idx="893">
                  <c:v>1.533306582</c:v>
                </c:pt>
                <c:pt idx="894">
                  <c:v>1.5782471</c:v>
                </c:pt>
                <c:pt idx="895">
                  <c:v>1.6233605959999999</c:v>
                </c:pt>
                <c:pt idx="896">
                  <c:v>1.6738864739999999</c:v>
                </c:pt>
                <c:pt idx="897">
                  <c:v>1.686910339</c:v>
                </c:pt>
                <c:pt idx="898">
                  <c:v>1.7174930959999999</c:v>
                </c:pt>
                <c:pt idx="899">
                  <c:v>0.36811117300000001</c:v>
                </c:pt>
                <c:pt idx="900">
                  <c:v>0.136211257</c:v>
                </c:pt>
                <c:pt idx="901">
                  <c:v>0.12983895200000001</c:v>
                </c:pt>
                <c:pt idx="902">
                  <c:v>0.31781764099999998</c:v>
                </c:pt>
                <c:pt idx="903">
                  <c:v>0.326097148</c:v>
                </c:pt>
                <c:pt idx="904">
                  <c:v>0.33707690699999998</c:v>
                </c:pt>
                <c:pt idx="905">
                  <c:v>0.34464183999999998</c:v>
                </c:pt>
                <c:pt idx="906">
                  <c:v>0.36232141200000001</c:v>
                </c:pt>
                <c:pt idx="907">
                  <c:v>0.31525283399999998</c:v>
                </c:pt>
                <c:pt idx="908">
                  <c:v>0.314587165</c:v>
                </c:pt>
                <c:pt idx="909">
                  <c:v>0.319952126</c:v>
                </c:pt>
                <c:pt idx="910">
                  <c:v>0.321534072</c:v>
                </c:pt>
                <c:pt idx="911">
                  <c:v>0.32403580399999998</c:v>
                </c:pt>
                <c:pt idx="912">
                  <c:v>0.32437845399999998</c:v>
                </c:pt>
                <c:pt idx="913">
                  <c:v>0.32817160400000001</c:v>
                </c:pt>
                <c:pt idx="914">
                  <c:v>0.34391411499999996</c:v>
                </c:pt>
                <c:pt idx="915">
                  <c:v>0.35175639400000003</c:v>
                </c:pt>
                <c:pt idx="916">
                  <c:v>0.38726745400000001</c:v>
                </c:pt>
                <c:pt idx="917">
                  <c:v>0.41160439200000004</c:v>
                </c:pt>
                <c:pt idx="918">
                  <c:v>0.43901463699999999</c:v>
                </c:pt>
                <c:pt idx="919">
                  <c:v>0.507413479</c:v>
                </c:pt>
                <c:pt idx="920">
                  <c:v>0.21578984299999998</c:v>
                </c:pt>
                <c:pt idx="921">
                  <c:v>0.234002771</c:v>
                </c:pt>
                <c:pt idx="922">
                  <c:v>0.24592008500000001</c:v>
                </c:pt>
                <c:pt idx="923">
                  <c:v>0.25366351100000001</c:v>
                </c:pt>
                <c:pt idx="924">
                  <c:v>0.26220441499999997</c:v>
                </c:pt>
                <c:pt idx="925">
                  <c:v>0.26433763499999996</c:v>
                </c:pt>
                <c:pt idx="926">
                  <c:v>0.26415145099999998</c:v>
                </c:pt>
                <c:pt idx="927">
                  <c:v>0.26146646800000001</c:v>
                </c:pt>
                <c:pt idx="928">
                  <c:v>0.26045518000000001</c:v>
                </c:pt>
                <c:pt idx="929">
                  <c:v>0.27246893899999997</c:v>
                </c:pt>
                <c:pt idx="930">
                  <c:v>0.29484176300000003</c:v>
                </c:pt>
                <c:pt idx="931">
                  <c:v>0.29577808999999999</c:v>
                </c:pt>
                <c:pt idx="932">
                  <c:v>0.31160900500000005</c:v>
                </c:pt>
                <c:pt idx="933">
                  <c:v>0.32380757199999999</c:v>
                </c:pt>
                <c:pt idx="934">
                  <c:v>0.32747865599999998</c:v>
                </c:pt>
                <c:pt idx="935">
                  <c:v>0.33934073799999998</c:v>
                </c:pt>
                <c:pt idx="936">
                  <c:v>0.34965601199999996</c:v>
                </c:pt>
                <c:pt idx="937">
                  <c:v>0.33541849000000001</c:v>
                </c:pt>
                <c:pt idx="938">
                  <c:v>0.30114038399999998</c:v>
                </c:pt>
                <c:pt idx="939">
                  <c:v>0.30114038399999998</c:v>
                </c:pt>
                <c:pt idx="940">
                  <c:v>0.30898542900000003</c:v>
                </c:pt>
                <c:pt idx="941">
                  <c:v>0.31359129600000002</c:v>
                </c:pt>
                <c:pt idx="942">
                  <c:v>0.32403580399999998</c:v>
                </c:pt>
                <c:pt idx="943">
                  <c:v>0.32886601799999998</c:v>
                </c:pt>
                <c:pt idx="944">
                  <c:v>0.35002575400000002</c:v>
                </c:pt>
                <c:pt idx="945">
                  <c:v>0.358007397</c:v>
                </c:pt>
                <c:pt idx="946">
                  <c:v>0.40399035799999999</c:v>
                </c:pt>
                <c:pt idx="947">
                  <c:v>0.43839642099999998</c:v>
                </c:pt>
                <c:pt idx="948">
                  <c:v>0.46007432799999998</c:v>
                </c:pt>
                <c:pt idx="949">
                  <c:v>0.42411633500000001</c:v>
                </c:pt>
                <c:pt idx="950">
                  <c:v>0.21060758100000002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3DB-4B38-9263-04941AAA4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889919"/>
        <c:axId val="162361359"/>
      </c:scatterChart>
      <c:valAx>
        <c:axId val="87889919"/>
        <c:scaling>
          <c:orientation val="minMax"/>
          <c:max val="45188.607649999998"/>
          <c:min val="45188.579859999998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h:m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2361359"/>
        <c:crosses val="autoZero"/>
        <c:crossBetween val="midCat"/>
        <c:majorUnit val="3.4722222200000009E-3"/>
      </c:valAx>
      <c:valAx>
        <c:axId val="162361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/>
                  <a:t>Beam Intensity [eμA]</a:t>
                </a:r>
              </a:p>
            </c:rich>
          </c:tx>
          <c:layout>
            <c:manualLayout>
              <c:xMode val="edge"/>
              <c:yMode val="edge"/>
              <c:x val="8.0321285140562242E-3"/>
              <c:y val="0.260876015260665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78899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15078-DB58-4125-8C72-C9522238753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99164-CD50-4E4A-8239-91BDB97E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3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466D-683B-4683-A671-C245C9DE276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88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466D-683B-4683-A671-C245C9DE276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3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466D-683B-4683-A671-C245C9DE276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5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466D-683B-4683-A671-C245C9DE276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767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466D-683B-4683-A671-C245C9DE276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520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99164-CD50-4E4A-8239-91BDB97E2C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30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3466D-683B-4683-A671-C245C9DE276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85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EFC3-2D38-4B66-A802-43D9D70DF386}" type="datetime1">
              <a:rPr lang="en-US" altLang="ja-JP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7B63-C628-4CA9-B25B-0C69B8474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3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73BA-6104-4B74-8F33-E28DBBE3209B}" type="datetime1">
              <a:rPr lang="en-US" altLang="ja-JP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7B63-C628-4CA9-B25B-0C69B8474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BAC8-D815-4761-93B9-E98E809F607B}" type="datetime1">
              <a:rPr lang="en-US" altLang="ja-JP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7B63-C628-4CA9-B25B-0C69B8474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5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D84D-7F6C-48E3-891A-85CA685E5DD7}" type="datetime1">
              <a:rPr lang="en-US" altLang="ja-JP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7B63-C628-4CA9-B25B-0C69B8474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9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FCE6-4F27-455F-AF8C-2133ED9D354C}" type="datetime1">
              <a:rPr lang="en-US" altLang="ja-JP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7B63-C628-4CA9-B25B-0C69B8474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27EB-BE72-410F-8121-48F89D396EE1}" type="datetime1">
              <a:rPr lang="en-US" altLang="ja-JP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7B63-C628-4CA9-B25B-0C69B8474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4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FBC-803A-46F8-98DC-0B8D397A364E}" type="datetime1">
              <a:rPr lang="en-US" altLang="ja-JP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7B63-C628-4CA9-B25B-0C69B8474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4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E2A8-746F-4BC0-A50C-DB35B8A581D3}" type="datetime1">
              <a:rPr lang="en-US" altLang="ja-JP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7B63-C628-4CA9-B25B-0C69B8474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4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86D0-787B-4CEE-9D01-6F9224796B09}" type="datetime1">
              <a:rPr lang="en-US" altLang="ja-JP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7B63-C628-4CA9-B25B-0C69B8474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8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285D-4AD8-40A7-96D2-EF64C841B101}" type="datetime1">
              <a:rPr lang="en-US" altLang="ja-JP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7B63-C628-4CA9-B25B-0C69B8474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7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EFCB-CAC4-4D60-9C18-DC044AD8044E}" type="datetime1">
              <a:rPr lang="en-US" altLang="ja-JP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7B63-C628-4CA9-B25B-0C69B8474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0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93E4B-3A5F-4A09-A47F-5C7259D4C5D6}" type="datetime1">
              <a:rPr lang="en-US" altLang="ja-JP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7B63-C628-4CA9-B25B-0C69B8474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0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55CAAC-718F-2FC7-1E45-F5F62F132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95" y="193617"/>
            <a:ext cx="2112890" cy="211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963456"/>
            <a:ext cx="10515600" cy="1198665"/>
          </a:xfrm>
        </p:spPr>
        <p:txBody>
          <a:bodyPr anchor="ctr">
            <a:noAutofit/>
          </a:bodyPr>
          <a:lstStyle/>
          <a:p>
            <a:r>
              <a:rPr lang="ja-JP" altLang="en-US" sz="4000" dirty="0"/>
              <a:t>東京大学</a:t>
            </a:r>
            <a:r>
              <a:rPr lang="en-US" altLang="ja-JP" sz="4000" dirty="0"/>
              <a:t>HyperECR</a:t>
            </a:r>
            <a:r>
              <a:rPr lang="ja-JP" altLang="en-US" sz="4000" dirty="0"/>
              <a:t>イオン源機械学習制御</a:t>
            </a:r>
            <a:br>
              <a:rPr lang="en-US" altLang="ja-JP" sz="4000" dirty="0"/>
            </a:br>
            <a:r>
              <a:rPr lang="ja-JP" altLang="en-US" sz="4000" dirty="0"/>
              <a:t>に向けたビーム電流予測モデルの開発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6788"/>
            <a:ext cx="9144000" cy="1640229"/>
          </a:xfrm>
        </p:spPr>
        <p:txBody>
          <a:bodyPr>
            <a:normAutofit/>
          </a:bodyPr>
          <a:lstStyle/>
          <a:p>
            <a:r>
              <a:rPr lang="ja-JP" altLang="en-US" dirty="0"/>
              <a:t>鎌倉恵太</a:t>
            </a:r>
            <a:r>
              <a:rPr lang="ja-JP" altLang="en-US" baseline="30000" dirty="0"/>
              <a:t>∗</a:t>
            </a:r>
            <a:r>
              <a:rPr lang="en-US" altLang="ja-JP" baseline="30000" dirty="0"/>
              <a:t>A)</a:t>
            </a:r>
            <a:r>
              <a:rPr lang="en-US" altLang="ja-JP" dirty="0"/>
              <a:t>, </a:t>
            </a:r>
            <a:r>
              <a:rPr lang="ja-JP" altLang="en-US" dirty="0"/>
              <a:t>森田泰之</a:t>
            </a:r>
            <a:r>
              <a:rPr lang="en-US" altLang="ja-JP" baseline="30000" dirty="0"/>
              <a:t>B)</a:t>
            </a:r>
            <a:r>
              <a:rPr lang="en-US" altLang="ja-JP" dirty="0"/>
              <a:t>, </a:t>
            </a:r>
            <a:r>
              <a:rPr lang="ja-JP" altLang="en-US" dirty="0"/>
              <a:t>笠置歩</a:t>
            </a:r>
            <a:r>
              <a:rPr lang="en-US" altLang="ja-JP" baseline="30000" dirty="0"/>
              <a:t>C)</a:t>
            </a:r>
            <a:r>
              <a:rPr lang="en-US" altLang="ja-JP" dirty="0"/>
              <a:t>, </a:t>
            </a:r>
            <a:r>
              <a:rPr lang="ja-JP" altLang="en-US" dirty="0"/>
              <a:t>岡直哉</a:t>
            </a:r>
            <a:r>
              <a:rPr lang="en-US" altLang="ja-JP" baseline="30000" dirty="0"/>
              <a:t>D)</a:t>
            </a:r>
            <a:r>
              <a:rPr lang="en-US" altLang="ja-JP" dirty="0"/>
              <a:t>,</a:t>
            </a:r>
            <a:br>
              <a:rPr lang="en-US" altLang="ja-JP" dirty="0"/>
            </a:br>
            <a:r>
              <a:rPr lang="ja-JP" altLang="en-US" dirty="0"/>
              <a:t>西隆博</a:t>
            </a:r>
            <a:r>
              <a:rPr lang="en-US" altLang="ja-JP" baseline="30000" dirty="0"/>
              <a:t>B)</a:t>
            </a:r>
            <a:r>
              <a:rPr lang="en-US" altLang="ja-JP" dirty="0"/>
              <a:t>, </a:t>
            </a:r>
            <a:r>
              <a:rPr lang="ja-JP" altLang="en-US" dirty="0"/>
              <a:t>中川真菜美</a:t>
            </a:r>
            <a:r>
              <a:rPr lang="en-US" altLang="ja-JP" baseline="30000" dirty="0"/>
              <a:t>E)</a:t>
            </a:r>
            <a:r>
              <a:rPr lang="en-US" altLang="ja-JP" dirty="0"/>
              <a:t>, </a:t>
            </a:r>
            <a:r>
              <a:rPr lang="ja-JP" altLang="en-US" dirty="0"/>
              <a:t>小高康照</a:t>
            </a:r>
            <a:r>
              <a:rPr lang="en-US" altLang="ja-JP" baseline="30000" dirty="0"/>
              <a:t>A)</a:t>
            </a:r>
            <a:r>
              <a:rPr lang="en-US" altLang="ja-JP" dirty="0"/>
              <a:t>, </a:t>
            </a:r>
            <a:r>
              <a:rPr lang="ja-JP" altLang="en-US" dirty="0"/>
              <a:t>酒見泰寛</a:t>
            </a:r>
            <a:r>
              <a:rPr lang="en-US" altLang="ja-JP" baseline="30000" dirty="0"/>
              <a:t>A)</a:t>
            </a:r>
          </a:p>
          <a:p>
            <a:r>
              <a:rPr lang="en-US" altLang="ja-JP" sz="1800" dirty="0"/>
              <a:t>A) </a:t>
            </a:r>
            <a:r>
              <a:rPr lang="ja-JP" altLang="en-US" sz="1800" dirty="0"/>
              <a:t>東京大学 原子核科学研究センター</a:t>
            </a:r>
            <a:r>
              <a:rPr lang="en-US" altLang="ja-JP" sz="1800" dirty="0"/>
              <a:t>,</a:t>
            </a:r>
          </a:p>
          <a:p>
            <a:r>
              <a:rPr lang="en-US" altLang="ja-JP" sz="1800" dirty="0"/>
              <a:t>B) </a:t>
            </a:r>
            <a:r>
              <a:rPr lang="ja-JP" altLang="en-US" sz="1800" dirty="0"/>
              <a:t>理研仁科センター</a:t>
            </a:r>
            <a:r>
              <a:rPr lang="en-US" altLang="ja-JP" sz="1800" dirty="0"/>
              <a:t>, C)</a:t>
            </a:r>
            <a:r>
              <a:rPr lang="ja-JP" altLang="en-US" sz="1800" dirty="0"/>
              <a:t> 立教大学</a:t>
            </a:r>
            <a:r>
              <a:rPr lang="en-US" altLang="ja-JP" sz="1800" dirty="0"/>
              <a:t>AI, D) NICT, E) </a:t>
            </a:r>
            <a:r>
              <a:rPr lang="ja-JP" altLang="en-US" sz="1800" dirty="0"/>
              <a:t>理研</a:t>
            </a:r>
            <a:r>
              <a:rPr lang="en-US" altLang="ja-JP" sz="1800" dirty="0"/>
              <a:t>CPR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58" y="193617"/>
            <a:ext cx="3833811" cy="19606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8A87B63-C628-4CA9-B25B-0C69B847481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6E40E-255B-51BF-2EAB-4E59447CC029}"/>
              </a:ext>
            </a:extLst>
          </p:cNvPr>
          <p:cNvSpPr txBox="1"/>
          <p:nvPr/>
        </p:nvSpPr>
        <p:spPr>
          <a:xfrm>
            <a:off x="10321212" y="6169580"/>
            <a:ext cx="1317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11/27/2023</a:t>
            </a:r>
            <a:endParaRPr lang="ja-JP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C9218-92DC-C21C-7457-692096B256E6}"/>
              </a:ext>
            </a:extLst>
          </p:cNvPr>
          <p:cNvSpPr txBox="1"/>
          <p:nvPr/>
        </p:nvSpPr>
        <p:spPr>
          <a:xfrm>
            <a:off x="331458" y="6169580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0" i="0" dirty="0">
                <a:solidFill>
                  <a:srgbClr val="1F1F1F"/>
                </a:solidFill>
                <a:effectLst/>
                <a:latin typeface="Google Sans"/>
              </a:rPr>
              <a:t>加速器・ビーム物理の機械学習ワークショップ</a:t>
            </a:r>
            <a:r>
              <a:rPr lang="en-US" altLang="ja-JP" b="0" i="0" dirty="0">
                <a:solidFill>
                  <a:srgbClr val="1F1F1F"/>
                </a:solidFill>
                <a:effectLst/>
                <a:latin typeface="Google Sans"/>
              </a:rPr>
              <a:t>2023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4127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DAD0BC-33CC-FDFB-7813-5D650D15E2DA}"/>
              </a:ext>
            </a:extLst>
          </p:cNvPr>
          <p:cNvSpPr txBox="1"/>
          <p:nvPr/>
        </p:nvSpPr>
        <p:spPr>
          <a:xfrm>
            <a:off x="740450" y="1343993"/>
            <a:ext cx="5808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モデルやデータの</a:t>
            </a:r>
            <a:r>
              <a:rPr lang="ja-JP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構成要素を削り</a:t>
            </a:r>
            <a:b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予測がどう変わるか調べる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数値と画像はどっちが大事か？</a:t>
            </a:r>
            <a:b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 数値データを入れないモデル</a:t>
            </a:r>
            <a:b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 画像データを入れないモデル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29411C12-CC23-B79A-CC36-9012144C1C0B}"/>
              </a:ext>
            </a:extLst>
          </p:cNvPr>
          <p:cNvSpPr txBox="1">
            <a:spLocks/>
          </p:cNvSpPr>
          <p:nvPr/>
        </p:nvSpPr>
        <p:spPr>
          <a:xfrm>
            <a:off x="740450" y="236685"/>
            <a:ext cx="10515600" cy="802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/>
              <a:t>Ablation Study</a:t>
            </a:r>
            <a:endParaRPr lang="ja-JP" alt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E4F6B-3A8F-5834-97FA-60E88F87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40255"/>
            <a:ext cx="2743200" cy="365125"/>
          </a:xfrm>
        </p:spPr>
        <p:txBody>
          <a:bodyPr/>
          <a:lstStyle/>
          <a:p>
            <a:fld id="{28A87B63-C628-4CA9-B25B-0C69B8474817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BC7DA-7AB0-DFDD-3C3B-0FC1E318D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50" y="4468320"/>
            <a:ext cx="5580065" cy="15718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5DEF4D-CA39-DE66-36F6-22FFB4074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878" y="4438329"/>
            <a:ext cx="4894045" cy="153259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EC69420-0A57-6D58-B746-18DE07AC48E8}"/>
              </a:ext>
            </a:extLst>
          </p:cNvPr>
          <p:cNvSpPr txBox="1"/>
          <p:nvPr/>
        </p:nvSpPr>
        <p:spPr>
          <a:xfrm>
            <a:off x="2177271" y="4068997"/>
            <a:ext cx="21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① </a:t>
            </a:r>
            <a:r>
              <a:rPr kumimoji="1" lang="ja-JP" altLang="en-US" b="1" u="sng" dirty="0"/>
              <a:t>画像のみモデル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CE6D3F-4F98-26A5-F2A2-59B751A2EF95}"/>
              </a:ext>
            </a:extLst>
          </p:cNvPr>
          <p:cNvSpPr txBox="1"/>
          <p:nvPr/>
        </p:nvSpPr>
        <p:spPr>
          <a:xfrm>
            <a:off x="7837638" y="4068997"/>
            <a:ext cx="21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②</a:t>
            </a:r>
            <a:r>
              <a:rPr kumimoji="1" lang="ja-JP" altLang="en-US" b="1" u="sng" dirty="0"/>
              <a:t> 数値のみモデル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A90DD6-FC47-4C90-7C68-CCA23EE62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858" y="817831"/>
            <a:ext cx="5580065" cy="28011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56F551-3C4F-1CE8-D5DC-6EEDE44C25F5}"/>
              </a:ext>
            </a:extLst>
          </p:cNvPr>
          <p:cNvSpPr txBox="1"/>
          <p:nvPr/>
        </p:nvSpPr>
        <p:spPr>
          <a:xfrm>
            <a:off x="8024380" y="502117"/>
            <a:ext cx="1499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u="sng" dirty="0"/>
              <a:t>元のモデル</a:t>
            </a:r>
            <a:endParaRPr lang="ja-JP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381166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9B945E5-9843-EC4E-7BE9-D651636CA89A}"/>
              </a:ext>
            </a:extLst>
          </p:cNvPr>
          <p:cNvGrpSpPr/>
          <p:nvPr/>
        </p:nvGrpSpPr>
        <p:grpSpPr>
          <a:xfrm>
            <a:off x="244714" y="222732"/>
            <a:ext cx="3866281" cy="6423516"/>
            <a:chOff x="7995277" y="222732"/>
            <a:chExt cx="3866281" cy="6423516"/>
          </a:xfrm>
        </p:grpSpPr>
        <p:pic>
          <p:nvPicPr>
            <p:cNvPr id="4" name="図 3" descr="グラフ, 散布図&#10;&#10;自動的に生成された説明">
              <a:extLst>
                <a:ext uri="{FF2B5EF4-FFF2-40B4-BE49-F238E27FC236}">
                  <a16:creationId xmlns:a16="http://schemas.microsoft.com/office/drawing/2014/main" id="{74224D9D-9EE2-1535-071D-C18272747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5278" y="3364701"/>
              <a:ext cx="3743325" cy="2994660"/>
            </a:xfrm>
            <a:prstGeom prst="rect">
              <a:avLst/>
            </a:prstGeom>
          </p:spPr>
        </p:pic>
        <p:pic>
          <p:nvPicPr>
            <p:cNvPr id="6" name="図 5" descr="グラフ&#10;&#10;自動的に生成された説明">
              <a:extLst>
                <a:ext uri="{FF2B5EF4-FFF2-40B4-BE49-F238E27FC236}">
                  <a16:creationId xmlns:a16="http://schemas.microsoft.com/office/drawing/2014/main" id="{6C253AEF-E2F3-7A1E-499B-04674AF5D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5277" y="531968"/>
              <a:ext cx="3743325" cy="2994660"/>
            </a:xfrm>
            <a:prstGeom prst="rect">
              <a:avLst/>
            </a:prstGeom>
          </p:spPr>
        </p:pic>
        <p:sp>
          <p:nvSpPr>
            <p:cNvPr id="13" name="テキスト ボックス 6">
              <a:extLst>
                <a:ext uri="{FF2B5EF4-FFF2-40B4-BE49-F238E27FC236}">
                  <a16:creationId xmlns:a16="http://schemas.microsoft.com/office/drawing/2014/main" id="{6EADBC4F-E443-D04E-4DD8-7EE678F9092C}"/>
                </a:ext>
              </a:extLst>
            </p:cNvPr>
            <p:cNvSpPr txBox="1"/>
            <p:nvPr/>
          </p:nvSpPr>
          <p:spPr>
            <a:xfrm>
              <a:off x="8246466" y="6246138"/>
              <a:ext cx="36150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cs typeface="Times New Roman" panose="02020603050405020304" pitchFamily="18" charset="0"/>
                </a:rPr>
                <a:t>[Loss] </a:t>
              </a:r>
              <a:r>
                <a:rPr kumimoji="1" lang="ja-JP" altLang="en-US" sz="2000" dirty="0">
                  <a:cs typeface="Times New Roman" panose="02020603050405020304" pitchFamily="18" charset="0"/>
                </a:rPr>
                <a:t>訓練</a:t>
              </a:r>
              <a:r>
                <a:rPr kumimoji="1" lang="en-US" altLang="ja-JP" sz="2000" dirty="0">
                  <a:cs typeface="Times New Roman" panose="02020603050405020304" pitchFamily="18" charset="0"/>
                </a:rPr>
                <a:t>: 1.07E-3, </a:t>
              </a:r>
              <a:r>
                <a:rPr kumimoji="1" lang="ja-JP" altLang="en-US" sz="2000" dirty="0">
                  <a:cs typeface="Times New Roman" panose="02020603050405020304" pitchFamily="18" charset="0"/>
                </a:rPr>
                <a:t>検証</a:t>
              </a:r>
              <a:r>
                <a:rPr lang="en-US" altLang="ja-JP" sz="2000" dirty="0">
                  <a:cs typeface="Times New Roman" panose="02020603050405020304" pitchFamily="18" charset="0"/>
                </a:rPr>
                <a:t>: </a:t>
              </a:r>
              <a:r>
                <a:rPr lang="en-US" altLang="ja-JP" sz="20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0.877</a:t>
              </a:r>
              <a:endParaRPr kumimoji="1" lang="ja-JP" altLang="en-US" sz="2000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DCA2E90A-B6E7-5EA2-8E0C-438DDD4D10DE}"/>
                </a:ext>
              </a:extLst>
            </p:cNvPr>
            <p:cNvSpPr txBox="1"/>
            <p:nvPr/>
          </p:nvSpPr>
          <p:spPr>
            <a:xfrm>
              <a:off x="8364470" y="222732"/>
              <a:ext cx="324994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/>
                <a:t>画像</a:t>
              </a:r>
              <a:r>
                <a:rPr kumimoji="1" lang="en-US" altLang="ja-JP" sz="2400" dirty="0"/>
                <a:t>+</a:t>
              </a:r>
              <a:r>
                <a:rPr kumimoji="1" lang="ja-JP" altLang="en-US" sz="2400" dirty="0"/>
                <a:t>数値データ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535327-339C-EE4B-2804-3E6B2C036708}"/>
              </a:ext>
            </a:extLst>
          </p:cNvPr>
          <p:cNvGrpSpPr/>
          <p:nvPr/>
        </p:nvGrpSpPr>
        <p:grpSpPr>
          <a:xfrm>
            <a:off x="4101674" y="222732"/>
            <a:ext cx="3743325" cy="6423516"/>
            <a:chOff x="4101674" y="222732"/>
            <a:chExt cx="3743325" cy="6423516"/>
          </a:xfrm>
        </p:grpSpPr>
        <p:pic>
          <p:nvPicPr>
            <p:cNvPr id="3" name="図 3">
              <a:extLst>
                <a:ext uri="{FF2B5EF4-FFF2-40B4-BE49-F238E27FC236}">
                  <a16:creationId xmlns:a16="http://schemas.microsoft.com/office/drawing/2014/main" id="{759103D0-9551-ECBB-1B53-A01BF003D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01674" y="3384859"/>
              <a:ext cx="3743325" cy="2994659"/>
            </a:xfrm>
            <a:prstGeom prst="rect">
              <a:avLst/>
            </a:prstGeom>
          </p:spPr>
        </p:pic>
        <p:pic>
          <p:nvPicPr>
            <p:cNvPr id="5" name="図 5">
              <a:extLst>
                <a:ext uri="{FF2B5EF4-FFF2-40B4-BE49-F238E27FC236}">
                  <a16:creationId xmlns:a16="http://schemas.microsoft.com/office/drawing/2014/main" id="{FE81ED1B-00B9-215A-B621-429031E53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01674" y="531969"/>
              <a:ext cx="3743325" cy="2994659"/>
            </a:xfrm>
            <a:prstGeom prst="rect">
              <a:avLst/>
            </a:prstGeom>
          </p:spPr>
        </p:pic>
        <p:sp>
          <p:nvSpPr>
            <p:cNvPr id="12" name="テキスト ボックス 6">
              <a:extLst>
                <a:ext uri="{FF2B5EF4-FFF2-40B4-BE49-F238E27FC236}">
                  <a16:creationId xmlns:a16="http://schemas.microsoft.com/office/drawing/2014/main" id="{2B137800-3364-08CE-72FA-09E32E8887B0}"/>
                </a:ext>
              </a:extLst>
            </p:cNvPr>
            <p:cNvSpPr txBox="1"/>
            <p:nvPr/>
          </p:nvSpPr>
          <p:spPr>
            <a:xfrm>
              <a:off x="4273987" y="6246138"/>
              <a:ext cx="35429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cs typeface="Times New Roman" panose="02020603050405020304" pitchFamily="18" charset="0"/>
                </a:rPr>
                <a:t>[Loss] </a:t>
              </a:r>
              <a:r>
                <a:rPr kumimoji="1" lang="ja-JP" altLang="en-US" sz="2000" dirty="0">
                  <a:cs typeface="Times New Roman" panose="02020603050405020304" pitchFamily="18" charset="0"/>
                </a:rPr>
                <a:t>訓練</a:t>
              </a:r>
              <a:r>
                <a:rPr kumimoji="1" lang="en-US" altLang="ja-JP" sz="2000" dirty="0">
                  <a:cs typeface="Times New Roman" panose="02020603050405020304" pitchFamily="18" charset="0"/>
                </a:rPr>
                <a:t>: </a:t>
              </a:r>
              <a:r>
                <a:rPr lang="en-US" altLang="ja-JP" sz="2000" dirty="0">
                  <a:cs typeface="Times New Roman" panose="02020603050405020304" pitchFamily="18" charset="0"/>
                </a:rPr>
                <a:t>8.48E-4, </a:t>
              </a:r>
              <a:r>
                <a:rPr lang="ja-JP" altLang="en-US" sz="2000" dirty="0">
                  <a:cs typeface="Times New Roman" panose="02020603050405020304" pitchFamily="18" charset="0"/>
                </a:rPr>
                <a:t>検証</a:t>
              </a:r>
              <a:r>
                <a:rPr lang="en-US" altLang="ja-JP" sz="2000" dirty="0">
                  <a:cs typeface="Times New Roman" panose="02020603050405020304" pitchFamily="18" charset="0"/>
                </a:rPr>
                <a:t>: </a:t>
              </a:r>
              <a:r>
                <a:rPr lang="en-US" altLang="ja-JP" sz="20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1.75 </a:t>
              </a:r>
              <a:endParaRPr kumimoji="1" lang="ja-JP" altLang="en-US" sz="2000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5" name="テキスト ボックス 1">
              <a:extLst>
                <a:ext uri="{FF2B5EF4-FFF2-40B4-BE49-F238E27FC236}">
                  <a16:creationId xmlns:a16="http://schemas.microsoft.com/office/drawing/2014/main" id="{F73C61EB-3F19-DCA0-0F93-A90142DE0546}"/>
                </a:ext>
              </a:extLst>
            </p:cNvPr>
            <p:cNvSpPr txBox="1"/>
            <p:nvPr/>
          </p:nvSpPr>
          <p:spPr>
            <a:xfrm>
              <a:off x="4558900" y="222732"/>
              <a:ext cx="324994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/>
                <a:t>①画像のみ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9A48EE-41C7-25F9-DA9C-A0696BB82ED5}"/>
              </a:ext>
            </a:extLst>
          </p:cNvPr>
          <p:cNvGrpSpPr/>
          <p:nvPr/>
        </p:nvGrpSpPr>
        <p:grpSpPr>
          <a:xfrm>
            <a:off x="8015180" y="217242"/>
            <a:ext cx="3745726" cy="6423516"/>
            <a:chOff x="217595" y="222732"/>
            <a:chExt cx="3745726" cy="6423516"/>
          </a:xfrm>
        </p:grpSpPr>
        <p:pic>
          <p:nvPicPr>
            <p:cNvPr id="8" name="図 3">
              <a:extLst>
                <a:ext uri="{FF2B5EF4-FFF2-40B4-BE49-F238E27FC236}">
                  <a16:creationId xmlns:a16="http://schemas.microsoft.com/office/drawing/2014/main" id="{CC6AC4E7-057B-76CC-A157-369C63894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9996" y="3364703"/>
              <a:ext cx="3743325" cy="2994659"/>
            </a:xfrm>
            <a:prstGeom prst="rect">
              <a:avLst/>
            </a:prstGeom>
          </p:spPr>
        </p:pic>
        <p:pic>
          <p:nvPicPr>
            <p:cNvPr id="9" name="図 5">
              <a:extLst>
                <a:ext uri="{FF2B5EF4-FFF2-40B4-BE49-F238E27FC236}">
                  <a16:creationId xmlns:a16="http://schemas.microsoft.com/office/drawing/2014/main" id="{3913FE16-7C9B-6A38-09E4-5BBB02E0F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7595" y="531969"/>
              <a:ext cx="3743325" cy="2994659"/>
            </a:xfrm>
            <a:prstGeom prst="rect">
              <a:avLst/>
            </a:prstGeom>
          </p:spPr>
        </p:pic>
        <p:sp>
          <p:nvSpPr>
            <p:cNvPr id="10" name="テキスト ボックス 6">
              <a:extLst>
                <a:ext uri="{FF2B5EF4-FFF2-40B4-BE49-F238E27FC236}">
                  <a16:creationId xmlns:a16="http://schemas.microsoft.com/office/drawing/2014/main" id="{52ED0772-2FF8-0CA4-2D89-CB3E8FE3F3DB}"/>
                </a:ext>
              </a:extLst>
            </p:cNvPr>
            <p:cNvSpPr txBox="1"/>
            <p:nvPr/>
          </p:nvSpPr>
          <p:spPr>
            <a:xfrm>
              <a:off x="552696" y="6246138"/>
              <a:ext cx="3209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cs typeface="Times New Roman" panose="02020603050405020304" pitchFamily="18" charset="0"/>
                </a:rPr>
                <a:t>[Loss] </a:t>
              </a:r>
              <a:r>
                <a:rPr kumimoji="1" lang="ja-JP" altLang="en-US" sz="2000" dirty="0">
                  <a:cs typeface="Times New Roman" panose="02020603050405020304" pitchFamily="18" charset="0"/>
                </a:rPr>
                <a:t>訓練</a:t>
              </a:r>
              <a:r>
                <a:rPr kumimoji="1" lang="en-US" altLang="ja-JP" sz="2000" dirty="0">
                  <a:cs typeface="Times New Roman" panose="02020603050405020304" pitchFamily="18" charset="0"/>
                </a:rPr>
                <a:t>: </a:t>
              </a:r>
              <a:r>
                <a:rPr lang="en-US" altLang="ja-JP" sz="2000" dirty="0">
                  <a:cs typeface="Times New Roman" panose="02020603050405020304" pitchFamily="18" charset="0"/>
                </a:rPr>
                <a:t>2.65, </a:t>
              </a:r>
              <a:r>
                <a:rPr lang="ja-JP" altLang="en-US" sz="2000" dirty="0">
                  <a:cs typeface="Times New Roman" panose="02020603050405020304" pitchFamily="18" charset="0"/>
                </a:rPr>
                <a:t>検証</a:t>
              </a:r>
              <a:r>
                <a:rPr lang="en-US" altLang="ja-JP" sz="2000" dirty="0">
                  <a:cs typeface="Times New Roman" panose="02020603050405020304" pitchFamily="18" charset="0"/>
                </a:rPr>
                <a:t>: </a:t>
              </a:r>
              <a:r>
                <a:rPr lang="en-US" altLang="ja-JP" sz="20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2.86</a:t>
              </a:r>
              <a:r>
                <a:rPr lang="en-US" altLang="ja-JP" sz="2000" dirty="0">
                  <a:cs typeface="Times New Roman" panose="02020603050405020304" pitchFamily="18" charset="0"/>
                </a:rPr>
                <a:t> </a:t>
              </a:r>
              <a:endParaRPr kumimoji="1" lang="ja-JP" altLang="en-US" sz="2000" dirty="0">
                <a:cs typeface="Times New Roman" panose="02020603050405020304" pitchFamily="18" charset="0"/>
              </a:endParaRPr>
            </a:p>
          </p:txBody>
        </p:sp>
        <p:sp>
          <p:nvSpPr>
            <p:cNvPr id="14" name="テキスト ボックス 1">
              <a:extLst>
                <a:ext uri="{FF2B5EF4-FFF2-40B4-BE49-F238E27FC236}">
                  <a16:creationId xmlns:a16="http://schemas.microsoft.com/office/drawing/2014/main" id="{DEFADB2F-80EC-9FBC-1273-3DBBED0DA646}"/>
                </a:ext>
              </a:extLst>
            </p:cNvPr>
            <p:cNvSpPr txBox="1"/>
            <p:nvPr/>
          </p:nvSpPr>
          <p:spPr>
            <a:xfrm>
              <a:off x="665297" y="222732"/>
              <a:ext cx="324994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/>
                <a:t>②数値データのみ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1C18D1F-A69C-1FC7-F9E5-279215EAC946}"/>
              </a:ext>
            </a:extLst>
          </p:cNvPr>
          <p:cNvSpPr txBox="1"/>
          <p:nvPr/>
        </p:nvSpPr>
        <p:spPr>
          <a:xfrm>
            <a:off x="3256604" y="2814481"/>
            <a:ext cx="672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dirty="0">
                <a:cs typeface="Times New Roman" panose="02020603050405020304" pitchFamily="18" charset="0"/>
              </a:rPr>
              <a:t>訓練</a:t>
            </a:r>
            <a:endParaRPr lang="ja-JP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05B82D-BEFE-7EBA-5269-9F5BCEE346D3}"/>
              </a:ext>
            </a:extLst>
          </p:cNvPr>
          <p:cNvSpPr txBox="1"/>
          <p:nvPr/>
        </p:nvSpPr>
        <p:spPr>
          <a:xfrm>
            <a:off x="3256604" y="5656712"/>
            <a:ext cx="672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dirty="0">
                <a:cs typeface="Times New Roman" panose="02020603050405020304" pitchFamily="18" charset="0"/>
              </a:rPr>
              <a:t>検証</a:t>
            </a:r>
            <a:endParaRPr lang="ja-JP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C57E2A-FEB7-E2AB-8253-99F99D2364FA}"/>
              </a:ext>
            </a:extLst>
          </p:cNvPr>
          <p:cNvSpPr txBox="1"/>
          <p:nvPr/>
        </p:nvSpPr>
        <p:spPr>
          <a:xfrm>
            <a:off x="7136357" y="2814481"/>
            <a:ext cx="672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dirty="0">
                <a:cs typeface="Times New Roman" panose="02020603050405020304" pitchFamily="18" charset="0"/>
              </a:rPr>
              <a:t>訓練</a:t>
            </a:r>
            <a:endParaRPr lang="ja-JP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BC6D63-8BF6-F60E-0BD4-00124DFCC41B}"/>
              </a:ext>
            </a:extLst>
          </p:cNvPr>
          <p:cNvSpPr txBox="1"/>
          <p:nvPr/>
        </p:nvSpPr>
        <p:spPr>
          <a:xfrm>
            <a:off x="7136357" y="5656712"/>
            <a:ext cx="672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dirty="0">
                <a:cs typeface="Times New Roman" panose="02020603050405020304" pitchFamily="18" charset="0"/>
              </a:rPr>
              <a:t>検証</a:t>
            </a:r>
            <a:endParaRPr lang="ja-JP" alt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9316E6-BA44-14EB-773E-048689D5E85C}"/>
              </a:ext>
            </a:extLst>
          </p:cNvPr>
          <p:cNvSpPr txBox="1"/>
          <p:nvPr/>
        </p:nvSpPr>
        <p:spPr>
          <a:xfrm>
            <a:off x="11040339" y="2814481"/>
            <a:ext cx="672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dirty="0">
                <a:cs typeface="Times New Roman" panose="02020603050405020304" pitchFamily="18" charset="0"/>
              </a:rPr>
              <a:t>訓練</a:t>
            </a:r>
            <a:endParaRPr lang="ja-JP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6D01F1-332E-49B3-3901-470394A7AE52}"/>
              </a:ext>
            </a:extLst>
          </p:cNvPr>
          <p:cNvSpPr txBox="1"/>
          <p:nvPr/>
        </p:nvSpPr>
        <p:spPr>
          <a:xfrm>
            <a:off x="11040339" y="5656712"/>
            <a:ext cx="672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dirty="0">
                <a:cs typeface="Times New Roman" panose="02020603050405020304" pitchFamily="18" charset="0"/>
              </a:rPr>
              <a:t>検証</a:t>
            </a:r>
            <a:endParaRPr lang="ja-JP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2A47F-5853-6A31-5ECC-1B1D09C5B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8A87B63-C628-4CA9-B25B-0C69B847481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98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DAD0BC-33CC-FDFB-7813-5D650D15E2DA}"/>
              </a:ext>
            </a:extLst>
          </p:cNvPr>
          <p:cNvSpPr txBox="1"/>
          <p:nvPr/>
        </p:nvSpPr>
        <p:spPr>
          <a:xfrm>
            <a:off x="722863" y="1163133"/>
            <a:ext cx="5808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精度に対して</a:t>
            </a:r>
            <a:r>
              <a:rPr lang="ja-JP" altLang="en-US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画像データが支配的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ja-JP" sz="2000" dirty="0">
              <a:latin typeface="Calibri 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数値データを足すと予測精度向上</a:t>
            </a:r>
            <a:r>
              <a:rPr lang="en-US" altLang="ja-JP" sz="2000" dirty="0">
                <a:latin typeface="Calibri "/>
                <a:cs typeface="Times New Roman" panose="02020603050405020304" pitchFamily="18" charset="0"/>
              </a:rPr>
              <a:t>.</a:t>
            </a:r>
            <a:br>
              <a:rPr lang="en-US" altLang="ja-JP" sz="2000" dirty="0">
                <a:latin typeface="Calibri "/>
                <a:cs typeface="Times New Roman" panose="02020603050405020304" pitchFamily="18" charset="0"/>
              </a:rPr>
            </a:br>
            <a:r>
              <a:rPr lang="ja-JP" alt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→ </a:t>
            </a:r>
            <a:r>
              <a:rPr lang="ja-JP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数値を処理するモデルの改良</a:t>
            </a:r>
            <a:r>
              <a:rPr lang="en-US" altLang="ja-JP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ja-JP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29411C12-CC23-B79A-CC36-9012144C1C0B}"/>
              </a:ext>
            </a:extLst>
          </p:cNvPr>
          <p:cNvSpPr txBox="1">
            <a:spLocks/>
          </p:cNvSpPr>
          <p:nvPr/>
        </p:nvSpPr>
        <p:spPr>
          <a:xfrm>
            <a:off x="775203" y="136525"/>
            <a:ext cx="10515600" cy="802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/>
              <a:t>Ablation Study</a:t>
            </a:r>
            <a:r>
              <a:rPr lang="ja-JP" altLang="en-US" sz="3600" dirty="0"/>
              <a:t>まとめ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E4F6B-3A8F-5834-97FA-60E88F87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8A87B63-C628-4CA9-B25B-0C69B8474817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C999AD-D049-9084-6B50-EDBA37199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813686"/>
              </p:ext>
            </p:extLst>
          </p:nvPr>
        </p:nvGraphicFramePr>
        <p:xfrm>
          <a:off x="775203" y="2506481"/>
          <a:ext cx="484117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510">
                  <a:extLst>
                    <a:ext uri="{9D8B030D-6E8A-4147-A177-3AD203B41FA5}">
                      <a16:colId xmlns:a16="http://schemas.microsoft.com/office/drawing/2014/main" val="1286280014"/>
                    </a:ext>
                  </a:extLst>
                </a:gridCol>
                <a:gridCol w="1354889">
                  <a:extLst>
                    <a:ext uri="{9D8B030D-6E8A-4147-A177-3AD203B41FA5}">
                      <a16:colId xmlns:a16="http://schemas.microsoft.com/office/drawing/2014/main" val="4175854885"/>
                    </a:ext>
                  </a:extLst>
                </a:gridCol>
                <a:gridCol w="1354889">
                  <a:extLst>
                    <a:ext uri="{9D8B030D-6E8A-4147-A177-3AD203B41FA5}">
                      <a16:colId xmlns:a16="http://schemas.microsoft.com/office/drawing/2014/main" val="1361921564"/>
                    </a:ext>
                  </a:extLst>
                </a:gridCol>
                <a:gridCol w="1354889">
                  <a:extLst>
                    <a:ext uri="{9D8B030D-6E8A-4147-A177-3AD203B41FA5}">
                      <a16:colId xmlns:a16="http://schemas.microsoft.com/office/drawing/2014/main" val="2955898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Loss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画像</a:t>
                      </a:r>
                      <a:r>
                        <a:rPr kumimoji="1" lang="en-US" altLang="ja-JP" dirty="0"/>
                        <a:t>+</a:t>
                      </a:r>
                      <a:r>
                        <a:rPr kumimoji="1" lang="ja-JP" altLang="en-US" dirty="0"/>
                        <a:t>数値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①画像のみ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②数値のみ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338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訓練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cs typeface="Times New Roman" panose="02020603050405020304" pitchFamily="18" charset="0"/>
                        </a:rPr>
                        <a:t>0.00107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dirty="0">
                          <a:cs typeface="Times New Roman" panose="02020603050405020304" pitchFamily="18" charset="0"/>
                        </a:rPr>
                        <a:t>0.000848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dirty="0">
                          <a:cs typeface="Times New Roman" panose="02020603050405020304" pitchFamily="18" charset="0"/>
                        </a:rPr>
                        <a:t>2.65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663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検証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dirty="0">
                          <a:solidFill>
                            <a:srgbClr val="FF0000"/>
                          </a:solidFill>
                          <a:cs typeface="Times New Roman" panose="02020603050405020304" pitchFamily="18" charset="0"/>
                        </a:rPr>
                        <a:t>0.877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dirty="0">
                          <a:solidFill>
                            <a:srgbClr val="FF0000"/>
                          </a:solidFill>
                          <a:cs typeface="Times New Roman" panose="02020603050405020304" pitchFamily="18" charset="0"/>
                        </a:rPr>
                        <a:t>1.75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800" dirty="0">
                          <a:solidFill>
                            <a:srgbClr val="FF0000"/>
                          </a:solidFill>
                          <a:cs typeface="Times New Roman" panose="02020603050405020304" pitchFamily="18" charset="0"/>
                        </a:rPr>
                        <a:t>2.86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59382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6976EC-6C1F-6448-06C1-87D7B2D6A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50" y="4468320"/>
            <a:ext cx="5580065" cy="1571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32ECA8-C490-06BE-5AB3-EA6F06294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878" y="4438329"/>
            <a:ext cx="4894045" cy="15325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19EFF4-0B30-BA63-49F3-9342D11A8259}"/>
              </a:ext>
            </a:extLst>
          </p:cNvPr>
          <p:cNvSpPr txBox="1"/>
          <p:nvPr/>
        </p:nvSpPr>
        <p:spPr>
          <a:xfrm>
            <a:off x="2177271" y="4068997"/>
            <a:ext cx="21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① </a:t>
            </a:r>
            <a:r>
              <a:rPr kumimoji="1" lang="ja-JP" altLang="en-US" b="1" u="sng" dirty="0"/>
              <a:t>画像のみモデル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D3A996-3F49-B3A8-3ED6-AF139F978071}"/>
              </a:ext>
            </a:extLst>
          </p:cNvPr>
          <p:cNvSpPr txBox="1"/>
          <p:nvPr/>
        </p:nvSpPr>
        <p:spPr>
          <a:xfrm>
            <a:off x="7837638" y="4068997"/>
            <a:ext cx="21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②</a:t>
            </a:r>
            <a:r>
              <a:rPr kumimoji="1" lang="ja-JP" altLang="en-US" b="1" u="sng" dirty="0"/>
              <a:t> 数値のみモデル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950D8C-17F7-0564-50E9-E1A6967DE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858" y="817831"/>
            <a:ext cx="5580065" cy="28011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E23691-203B-2DDD-2091-E00B5B2F97FF}"/>
              </a:ext>
            </a:extLst>
          </p:cNvPr>
          <p:cNvSpPr txBox="1"/>
          <p:nvPr/>
        </p:nvSpPr>
        <p:spPr>
          <a:xfrm>
            <a:off x="8024380" y="502117"/>
            <a:ext cx="1499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u="sng" dirty="0"/>
              <a:t>元のモデル</a:t>
            </a:r>
            <a:endParaRPr lang="ja-JP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4085993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475"/>
            <a:ext cx="10515600" cy="1270861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今後の予定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6340"/>
            <a:ext cx="7023464" cy="54790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2400" b="1" u="sng" dirty="0"/>
              <a:t>データ</a:t>
            </a:r>
            <a:endParaRPr lang="en-US" altLang="ja-JP" sz="2400" b="1" u="sng" dirty="0"/>
          </a:p>
          <a:p>
            <a:pPr>
              <a:buClr>
                <a:schemeClr val="tx1"/>
              </a:buClr>
            </a:pPr>
            <a:r>
              <a:rPr lang="ja-JP" altLang="en-US" sz="2400" dirty="0">
                <a:solidFill>
                  <a:schemeClr val="accent5"/>
                </a:solidFill>
              </a:rPr>
              <a:t>追加の実験</a:t>
            </a:r>
            <a:r>
              <a:rPr lang="ja-JP" altLang="en-US" sz="2400" dirty="0"/>
              <a:t>を行い</a:t>
            </a:r>
            <a:r>
              <a:rPr lang="en-US" altLang="ja-JP" sz="2400" dirty="0"/>
              <a:t>, </a:t>
            </a:r>
            <a:r>
              <a:rPr lang="ja-JP" altLang="en-US" sz="2400" dirty="0"/>
              <a:t>データ量と多様性を向上させる</a:t>
            </a:r>
            <a:r>
              <a:rPr lang="en-US" altLang="ja-JP" sz="2400" dirty="0"/>
              <a:t>.</a:t>
            </a:r>
          </a:p>
          <a:p>
            <a:pPr>
              <a:buClr>
                <a:schemeClr val="tx1"/>
              </a:buClr>
            </a:pPr>
            <a:r>
              <a:rPr lang="ja-JP" altLang="en-US" sz="2400" dirty="0">
                <a:solidFill>
                  <a:schemeClr val="accent5"/>
                </a:solidFill>
              </a:rPr>
              <a:t>運転データの解析</a:t>
            </a:r>
            <a:r>
              <a:rPr lang="ja-JP" altLang="en-US" sz="2400" dirty="0"/>
              <a:t>を行い学習データのクリーニング</a:t>
            </a:r>
            <a:r>
              <a:rPr lang="en-US" altLang="ja-JP" sz="2400" dirty="0"/>
              <a:t>.</a:t>
            </a:r>
          </a:p>
          <a:p>
            <a:pPr marL="0" indent="0">
              <a:buNone/>
            </a:pPr>
            <a:r>
              <a:rPr lang="ja-JP" altLang="en-US" sz="2400" b="1" u="sng" dirty="0"/>
              <a:t>モデル</a:t>
            </a:r>
            <a:endParaRPr lang="en-US" altLang="ja-JP" sz="2400" b="1" u="sng" dirty="0"/>
          </a:p>
          <a:p>
            <a:pPr>
              <a:buClr>
                <a:schemeClr val="tx1"/>
              </a:buClr>
            </a:pPr>
            <a:r>
              <a:rPr lang="ja-JP" altLang="en-US" sz="2400" dirty="0">
                <a:solidFill>
                  <a:schemeClr val="accent5"/>
                </a:solidFill>
              </a:rPr>
              <a:t>数値データ</a:t>
            </a:r>
            <a:r>
              <a:rPr lang="ja-JP" altLang="en-US" sz="2400" dirty="0"/>
              <a:t>をさらに活用できるようにモデルの</a:t>
            </a:r>
            <a:br>
              <a:rPr lang="en-US" altLang="ja-JP" sz="2400" dirty="0"/>
            </a:br>
            <a:r>
              <a:rPr lang="ja-JP" altLang="en-US" sz="2400" dirty="0"/>
              <a:t>アーキテクチャを改善</a:t>
            </a:r>
            <a:r>
              <a:rPr lang="en-US" altLang="ja-JP" sz="2400" dirty="0"/>
              <a:t>.</a:t>
            </a:r>
          </a:p>
          <a:p>
            <a:pPr>
              <a:buClr>
                <a:schemeClr val="tx1"/>
              </a:buClr>
            </a:pPr>
            <a:r>
              <a:rPr lang="ja-JP" altLang="en-US" sz="2400" dirty="0"/>
              <a:t>時系列モデリング</a:t>
            </a:r>
            <a:r>
              <a:rPr lang="en-US" altLang="ja-JP" sz="2400" dirty="0"/>
              <a:t>.</a:t>
            </a:r>
          </a:p>
          <a:p>
            <a:pPr marL="0" indent="0">
              <a:buNone/>
            </a:pPr>
            <a:r>
              <a:rPr lang="ja-JP" altLang="en-US" sz="2400" b="1" u="sng" dirty="0"/>
              <a:t>自動運転</a:t>
            </a:r>
            <a:endParaRPr lang="en-US" altLang="ja-JP" sz="2400" b="1" u="sng" dirty="0"/>
          </a:p>
          <a:p>
            <a:pPr>
              <a:buClr>
                <a:schemeClr val="tx1"/>
              </a:buClr>
            </a:pPr>
            <a:r>
              <a:rPr lang="ja-JP" altLang="en-US" sz="2400" dirty="0"/>
              <a:t>訓練したモデルを用いて</a:t>
            </a:r>
            <a:r>
              <a:rPr lang="en-US" altLang="ja-JP" sz="2400" dirty="0"/>
              <a:t>, </a:t>
            </a:r>
            <a:r>
              <a:rPr lang="ja-JP" altLang="en-US" sz="2400" dirty="0">
                <a:solidFill>
                  <a:schemeClr val="accent5"/>
                </a:solidFill>
              </a:rPr>
              <a:t>運転パラメータ最適化を</a:t>
            </a:r>
            <a:br>
              <a:rPr lang="en-US" altLang="ja-JP" sz="2400" dirty="0">
                <a:solidFill>
                  <a:schemeClr val="accent5"/>
                </a:solidFill>
              </a:rPr>
            </a:br>
            <a:r>
              <a:rPr lang="ja-JP" altLang="en-US" sz="2400" dirty="0">
                <a:solidFill>
                  <a:schemeClr val="accent5"/>
                </a:solidFill>
              </a:rPr>
              <a:t>行うプログラム</a:t>
            </a:r>
            <a:r>
              <a:rPr lang="ja-JP" altLang="en-US" sz="2400" dirty="0"/>
              <a:t>の開発</a:t>
            </a:r>
            <a:r>
              <a:rPr lang="en-US" altLang="ja-JP" sz="2400" dirty="0"/>
              <a:t>.</a:t>
            </a:r>
          </a:p>
          <a:p>
            <a:pPr>
              <a:buClr>
                <a:schemeClr val="tx1"/>
              </a:buClr>
            </a:pPr>
            <a:r>
              <a:rPr lang="ja-JP" altLang="en-US" sz="2400" dirty="0">
                <a:solidFill>
                  <a:srgbClr val="FF0000"/>
                </a:solidFill>
              </a:rPr>
              <a:t>日によってイオン源の調子が変わる</a:t>
            </a:r>
            <a:r>
              <a:rPr lang="ja-JP" altLang="en-US" sz="2400" dirty="0"/>
              <a:t>ことはすでに知られている</a:t>
            </a:r>
            <a:r>
              <a:rPr lang="en-US" altLang="ja-JP" sz="2400" dirty="0"/>
              <a:t>. (</a:t>
            </a:r>
            <a:r>
              <a:rPr lang="ja-JP" altLang="en-US" sz="2400" dirty="0"/>
              <a:t>数値化できていないパラメータがある</a:t>
            </a:r>
            <a:r>
              <a:rPr lang="en-US" altLang="ja-JP" sz="2400" dirty="0"/>
              <a:t>) </a:t>
            </a:r>
            <a:r>
              <a:rPr lang="ja-JP" altLang="en-US" sz="2400" dirty="0"/>
              <a:t> </a:t>
            </a:r>
            <a:r>
              <a:rPr lang="ja-JP" altLang="en-US" sz="2400" dirty="0">
                <a:latin typeface="Cambria" panose="02040503050406030204" pitchFamily="18" charset="0"/>
              </a:rPr>
              <a:t>→</a:t>
            </a:r>
            <a:r>
              <a:rPr lang="ja-JP" altLang="en-US" sz="2400" dirty="0"/>
              <a:t>強化学習？</a:t>
            </a:r>
            <a:endParaRPr lang="en-US" altLang="ja-JP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8A87B63-C628-4CA9-B25B-0C69B8474817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FED2DC-161A-D0F2-6D61-A0253A4FC5E6}"/>
              </a:ext>
            </a:extLst>
          </p:cNvPr>
          <p:cNvGrpSpPr/>
          <p:nvPr/>
        </p:nvGrpSpPr>
        <p:grpSpPr>
          <a:xfrm>
            <a:off x="7999861" y="399732"/>
            <a:ext cx="3743325" cy="6058535"/>
            <a:chOff x="7995278" y="300826"/>
            <a:chExt cx="3743325" cy="6058535"/>
          </a:xfrm>
        </p:grpSpPr>
        <p:pic>
          <p:nvPicPr>
            <p:cNvPr id="5" name="図 3" descr="グラフ, 散布図&#10;&#10;自動的に生成された説明">
              <a:extLst>
                <a:ext uri="{FF2B5EF4-FFF2-40B4-BE49-F238E27FC236}">
                  <a16:creationId xmlns:a16="http://schemas.microsoft.com/office/drawing/2014/main" id="{2B0BBD4D-FEDC-C59B-49AE-2FBB2F500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5278" y="3364701"/>
              <a:ext cx="3743325" cy="2994660"/>
            </a:xfrm>
            <a:prstGeom prst="rect">
              <a:avLst/>
            </a:prstGeom>
          </p:spPr>
        </p:pic>
        <p:pic>
          <p:nvPicPr>
            <p:cNvPr id="7" name="図 5" descr="グラフ&#10;&#10;自動的に生成された説明">
              <a:extLst>
                <a:ext uri="{FF2B5EF4-FFF2-40B4-BE49-F238E27FC236}">
                  <a16:creationId xmlns:a16="http://schemas.microsoft.com/office/drawing/2014/main" id="{494C43BB-9E76-E2BC-2EF5-410FADE65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5278" y="300826"/>
              <a:ext cx="3743325" cy="299466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44B4F53-0C25-050A-C260-E97AEC6E3FB8}"/>
              </a:ext>
            </a:extLst>
          </p:cNvPr>
          <p:cNvSpPr txBox="1"/>
          <p:nvPr/>
        </p:nvSpPr>
        <p:spPr>
          <a:xfrm>
            <a:off x="11017556" y="2659203"/>
            <a:ext cx="672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dirty="0">
                <a:cs typeface="Times New Roman" panose="02020603050405020304" pitchFamily="18" charset="0"/>
              </a:rPr>
              <a:t>訓練</a:t>
            </a:r>
            <a:endParaRPr lang="ja-JP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FE62F-DCC6-09D9-AAC5-1A4AA4DB4EFE}"/>
              </a:ext>
            </a:extLst>
          </p:cNvPr>
          <p:cNvSpPr txBox="1"/>
          <p:nvPr/>
        </p:nvSpPr>
        <p:spPr>
          <a:xfrm>
            <a:off x="11017556" y="5731501"/>
            <a:ext cx="672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dirty="0">
                <a:cs typeface="Times New Roman" panose="02020603050405020304" pitchFamily="18" charset="0"/>
              </a:rPr>
              <a:t>検証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6229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3" b="-1"/>
          <a:stretch/>
        </p:blipFill>
        <p:spPr>
          <a:xfrm>
            <a:off x="2274546" y="2333625"/>
            <a:ext cx="7642907" cy="4158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040" y="340345"/>
            <a:ext cx="9448818" cy="645581"/>
          </a:xfrm>
        </p:spPr>
        <p:txBody>
          <a:bodyPr>
            <a:noAutofit/>
          </a:bodyPr>
          <a:lstStyle/>
          <a:p>
            <a:r>
              <a:rPr lang="en-US" altLang="ja-JP" sz="3600" dirty="0">
                <a:latin typeface="+mn-ea"/>
                <a:ea typeface="+mn-ea"/>
              </a:rPr>
              <a:t>WWWAI</a:t>
            </a:r>
            <a:r>
              <a:rPr lang="en-US" altLang="ja-JP" sz="2800" dirty="0">
                <a:latin typeface="+mn-ea"/>
                <a:ea typeface="+mn-ea"/>
              </a:rPr>
              <a:t> </a:t>
            </a:r>
            <a:r>
              <a:rPr lang="en-US" altLang="ja-JP" sz="2000" dirty="0">
                <a:latin typeface="+mn-ea"/>
                <a:ea typeface="+mn-ea"/>
              </a:rPr>
              <a:t>(Wako Weekday Workshop on Artificial Intelligence)</a:t>
            </a:r>
            <a:endParaRPr lang="en-US" sz="2000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040" y="1019510"/>
            <a:ext cx="9254706" cy="2785620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大学のサークルのような形式で</a:t>
            </a:r>
            <a:r>
              <a:rPr lang="en-US" altLang="ja-JP" sz="2000" dirty="0"/>
              <a:t>2</a:t>
            </a:r>
            <a:r>
              <a:rPr lang="ja-JP" altLang="en-US" sz="2000" dirty="0"/>
              <a:t>週間に一度勉強会</a:t>
            </a:r>
            <a:r>
              <a:rPr lang="en-US" altLang="ja-JP" sz="2000" dirty="0"/>
              <a:t>.</a:t>
            </a:r>
          </a:p>
          <a:p>
            <a:r>
              <a:rPr lang="ja-JP" altLang="en-US" sz="2000" dirty="0"/>
              <a:t>和光市民センターを借りて平日</a:t>
            </a:r>
            <a:r>
              <a:rPr lang="en-US" altLang="ja-JP" sz="2000" dirty="0"/>
              <a:t>19</a:t>
            </a:r>
            <a:r>
              <a:rPr lang="ja-JP" altLang="en-US" sz="2000" dirty="0"/>
              <a:t>時より開催</a:t>
            </a:r>
            <a:r>
              <a:rPr lang="en-US" altLang="ja-JP" sz="2000" dirty="0"/>
              <a:t>.</a:t>
            </a:r>
          </a:p>
          <a:p>
            <a:r>
              <a:rPr lang="ja-JP" altLang="en-US" sz="2000" dirty="0"/>
              <a:t>画像認識</a:t>
            </a:r>
            <a:r>
              <a:rPr lang="en-US" altLang="ja-JP" sz="2000" dirty="0"/>
              <a:t>, </a:t>
            </a:r>
            <a:r>
              <a:rPr lang="ja-JP" altLang="en-US" sz="2000" dirty="0"/>
              <a:t>強化学習</a:t>
            </a:r>
            <a:r>
              <a:rPr lang="en-US" altLang="ja-JP" sz="2000" dirty="0"/>
              <a:t>, </a:t>
            </a:r>
            <a:r>
              <a:rPr lang="ja-JP" altLang="en-US" sz="2000" dirty="0"/>
              <a:t>自然言語処理</a:t>
            </a:r>
            <a:r>
              <a:rPr lang="en-US" altLang="ja-JP" sz="2000" dirty="0"/>
              <a:t>, </a:t>
            </a:r>
            <a:r>
              <a:rPr lang="ja-JP" altLang="en-US" sz="2000" dirty="0"/>
              <a:t>制御などの専門家が参加</a:t>
            </a:r>
            <a:r>
              <a:rPr lang="en-US" altLang="ja-JP" sz="2000" dirty="0"/>
              <a:t>.</a:t>
            </a:r>
          </a:p>
          <a:p>
            <a:endParaRPr lang="en-US" altLang="ja-JP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195"/>
            <a:ext cx="2743200" cy="365125"/>
          </a:xfrm>
        </p:spPr>
        <p:txBody>
          <a:bodyPr/>
          <a:lstStyle/>
          <a:p>
            <a:fld id="{28A87B63-C628-4CA9-B25B-0C69B8474817}" type="slidenum">
              <a:rPr lang="en-US" smtClean="0"/>
              <a:t>14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52436" y="5205558"/>
            <a:ext cx="219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FF00"/>
                </a:solidFill>
              </a:rPr>
              <a:t>立教大・人工知能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62362" y="3965462"/>
            <a:ext cx="219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FF00"/>
                </a:solidFill>
              </a:rPr>
              <a:t>理研開拓研究本部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18507" y="577144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FF00"/>
                </a:solidFill>
              </a:rPr>
              <a:t>理研仁科センター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13267" y="3287125"/>
            <a:ext cx="219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FF00"/>
                </a:solidFill>
              </a:rPr>
              <a:t>情報通信研究機構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10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29411C12-CC23-B79A-CC36-9012144C1C0B}"/>
              </a:ext>
            </a:extLst>
          </p:cNvPr>
          <p:cNvSpPr txBox="1">
            <a:spLocks/>
          </p:cNvSpPr>
          <p:nvPr/>
        </p:nvSpPr>
        <p:spPr>
          <a:xfrm>
            <a:off x="1068939" y="662329"/>
            <a:ext cx="10515600" cy="802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/>
              <a:t>まとめ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E885B-02DF-9741-3E3C-EAB2C47CE700}"/>
              </a:ext>
            </a:extLst>
          </p:cNvPr>
          <p:cNvSpPr txBox="1"/>
          <p:nvPr/>
        </p:nvSpPr>
        <p:spPr>
          <a:xfrm>
            <a:off x="1275225" y="1795301"/>
            <a:ext cx="9505808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400" dirty="0">
                <a:cs typeface="Times New Roman" panose="02020603050405020304" pitchFamily="18" charset="0"/>
              </a:rPr>
              <a:t>ECR</a:t>
            </a:r>
            <a:r>
              <a:rPr lang="ja-JP" altLang="en-US" sz="2400" dirty="0">
                <a:cs typeface="Times New Roman" panose="02020603050405020304" pitchFamily="18" charset="0"/>
              </a:rPr>
              <a:t>イオン源は非常に複雑な系</a:t>
            </a:r>
            <a:r>
              <a:rPr lang="en-US" altLang="ja-JP" sz="2400" dirty="0">
                <a:cs typeface="Times New Roman" panose="02020603050405020304" pitchFamily="18" charset="0"/>
              </a:rPr>
              <a:t>. </a:t>
            </a:r>
            <a:r>
              <a:rPr lang="ja-JP" altLang="en-US" sz="2400" dirty="0">
                <a:cs typeface="Times New Roman" panose="02020603050405020304" pitchFamily="18" charset="0"/>
              </a:rPr>
              <a:t>特に固体試料ビームなどの安定</a:t>
            </a:r>
            <a:br>
              <a:rPr lang="en-US" altLang="ja-JP" sz="2400" dirty="0">
                <a:cs typeface="Times New Roman" panose="02020603050405020304" pitchFamily="18" charset="0"/>
              </a:rPr>
            </a:br>
            <a:r>
              <a:rPr lang="ja-JP" altLang="en-US" sz="2400" dirty="0">
                <a:cs typeface="Times New Roman" panose="02020603050405020304" pitchFamily="18" charset="0"/>
              </a:rPr>
              <a:t>供給は運転者の</a:t>
            </a:r>
            <a:r>
              <a:rPr lang="ja-JP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経験</a:t>
            </a:r>
            <a:r>
              <a:rPr lang="ja-JP" altLang="en-US" sz="2400" dirty="0">
                <a:cs typeface="Times New Roman" panose="02020603050405020304" pitchFamily="18" charset="0"/>
              </a:rPr>
              <a:t>頼み</a:t>
            </a:r>
            <a:r>
              <a:rPr lang="en-US" altLang="ja-JP" sz="2400" dirty="0"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運転者</a:t>
            </a:r>
            <a:r>
              <a:rPr lang="ja-JP" altLang="en-US" sz="2400" dirty="0">
                <a:latin typeface="游ゴシック" panose="020F0502020204030204"/>
                <a:ea typeface="游ゴシック" panose="020B0400000000000000" pitchFamily="50" charset="-128"/>
              </a:rPr>
              <a:t>に依存せず</a:t>
            </a:r>
            <a:r>
              <a:rPr lang="en-US" altLang="ja-JP" sz="2400" dirty="0">
                <a:latin typeface="游ゴシック" panose="020F0502020204030204"/>
                <a:ea typeface="游ゴシック" panose="020B0400000000000000" pitchFamily="50" charset="-128"/>
              </a:rPr>
              <a:t>, </a:t>
            </a:r>
            <a:r>
              <a:rPr lang="ja-JP" altLang="en-US" sz="2400" dirty="0">
                <a:latin typeface="游ゴシック" panose="020F0502020204030204"/>
                <a:ea typeface="游ゴシック" panose="020B0400000000000000" pitchFamily="50" charset="-128"/>
              </a:rPr>
              <a:t>長期運転時にも</a:t>
            </a:r>
            <a:r>
              <a:rPr lang="ja-JP" altLang="en-US" sz="2400" dirty="0">
                <a:solidFill>
                  <a:srgbClr val="0070C0"/>
                </a:solidFill>
                <a:latin typeface="游ゴシック" panose="020F0502020204030204"/>
                <a:ea typeface="游ゴシック" panose="020B0400000000000000" pitchFamily="50" charset="-128"/>
              </a:rPr>
              <a:t>安定したビーム供給を可能にするような自動運転システム</a:t>
            </a:r>
            <a:r>
              <a:rPr lang="ja-JP" altLang="en-US" sz="2400" dirty="0">
                <a:latin typeface="游ゴシック" panose="020F0502020204030204"/>
                <a:ea typeface="游ゴシック" panose="020B0400000000000000" pitchFamily="50" charset="-128"/>
              </a:rPr>
              <a:t>を</a:t>
            </a:r>
            <a:r>
              <a:rPr lang="en-US" altLang="ja-JP" sz="2400" dirty="0">
                <a:latin typeface="游ゴシック" panose="020F0502020204030204"/>
                <a:ea typeface="游ゴシック" panose="020B0400000000000000" pitchFamily="50" charset="-128"/>
              </a:rPr>
              <a:t>, </a:t>
            </a:r>
            <a:r>
              <a:rPr lang="ja-JP" altLang="en-US" sz="2400" dirty="0">
                <a:latin typeface="游ゴシック" panose="020F0502020204030204"/>
                <a:ea typeface="游ゴシック" panose="020B0400000000000000" pitchFamily="50" charset="-128"/>
              </a:rPr>
              <a:t>機械学習のフレームワークを用いて構築することが</a:t>
            </a:r>
            <a:r>
              <a:rPr lang="ja-JP" altLang="en-US" sz="2400" dirty="0">
                <a:solidFill>
                  <a:srgbClr val="FF0000"/>
                </a:solidFill>
                <a:latin typeface="游ゴシック" panose="020F0502020204030204"/>
                <a:ea typeface="游ゴシック" panose="020B0400000000000000" pitchFamily="50" charset="-128"/>
              </a:rPr>
              <a:t>最終目標</a:t>
            </a:r>
            <a:r>
              <a:rPr lang="en-US" altLang="ja-JP" sz="2400" dirty="0">
                <a:latin typeface="游ゴシック" panose="020F0502020204030204"/>
                <a:ea typeface="游ゴシック" panose="020B0400000000000000" pitchFamily="50" charset="-128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1050" dirty="0"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游ゴシック" panose="020F0502020204030204"/>
                <a:ea typeface="游ゴシック" panose="020B0400000000000000" pitchFamily="50" charset="-128"/>
              </a:rPr>
              <a:t>現在イオン源の制御値・観測できる情報から</a:t>
            </a:r>
            <a:r>
              <a:rPr lang="ja-JP" altLang="en-US" sz="2400" dirty="0">
                <a:solidFill>
                  <a:srgbClr val="0070C0"/>
                </a:solidFill>
                <a:latin typeface="游ゴシック" panose="020F0502020204030204"/>
                <a:ea typeface="游ゴシック" panose="020B0400000000000000" pitchFamily="50" charset="-128"/>
              </a:rPr>
              <a:t>ビーム電流を予測</a:t>
            </a:r>
            <a:br>
              <a:rPr lang="en-US" altLang="ja-JP" sz="2400" dirty="0">
                <a:solidFill>
                  <a:srgbClr val="0070C0"/>
                </a:solidFill>
                <a:latin typeface="游ゴシック" panose="020F0502020204030204"/>
                <a:ea typeface="游ゴシック" panose="020B0400000000000000" pitchFamily="50" charset="-128"/>
              </a:rPr>
            </a:br>
            <a:r>
              <a:rPr lang="ja-JP" altLang="en-US" sz="2400" dirty="0">
                <a:latin typeface="游ゴシック" panose="020F0502020204030204"/>
                <a:ea typeface="游ゴシック" panose="020B0400000000000000" pitchFamily="50" charset="-128"/>
              </a:rPr>
              <a:t>するモデルを開発中</a:t>
            </a:r>
            <a:r>
              <a:rPr lang="en-US" altLang="ja-JP" sz="2400" dirty="0">
                <a:latin typeface="游ゴシック" panose="020F0502020204030204"/>
                <a:ea typeface="游ゴシック" panose="020B0400000000000000" pitchFamily="50" charset="-128"/>
              </a:rPr>
              <a:t>.</a:t>
            </a:r>
            <a:r>
              <a:rPr lang="ja-JP" altLang="en-US" sz="2400" dirty="0">
                <a:latin typeface="游ゴシック" panose="020F0502020204030204"/>
                <a:ea typeface="游ゴシック" panose="020B0400000000000000" pitchFamily="50" charset="-128"/>
              </a:rPr>
              <a:t> イオン源</a:t>
            </a:r>
            <a:r>
              <a:rPr lang="ja-JP" altLang="en-US" sz="2400" dirty="0">
                <a:solidFill>
                  <a:srgbClr val="FF0000"/>
                </a:solidFill>
                <a:latin typeface="游ゴシック" panose="020F0502020204030204"/>
                <a:ea typeface="游ゴシック" panose="020B0400000000000000" pitchFamily="50" charset="-128"/>
              </a:rPr>
              <a:t>ビームの監視にも利用可能</a:t>
            </a:r>
            <a:r>
              <a:rPr lang="en-US" altLang="ja-JP" sz="2400" dirty="0">
                <a:latin typeface="游ゴシック" panose="020F0502020204030204"/>
                <a:ea typeface="游ゴシック" panose="020B0400000000000000" pitchFamily="50" charset="-128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501FD6-4BD9-BBD3-7277-1F0068D9D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8A87B63-C628-4CA9-B25B-0C69B847481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5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3F58C-E801-22BC-BAF8-9284F195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8A87B63-C628-4CA9-B25B-0C69B847481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Table 17">
            <a:extLst>
              <a:ext uri="{FF2B5EF4-FFF2-40B4-BE49-F238E27FC236}">
                <a16:creationId xmlns:a16="http://schemas.microsoft.com/office/drawing/2014/main" id="{5B5B4E4D-8584-A8D3-7A7C-F654459B7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96998"/>
              </p:ext>
            </p:extLst>
          </p:nvPr>
        </p:nvGraphicFramePr>
        <p:xfrm>
          <a:off x="5983378" y="2567003"/>
          <a:ext cx="502264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188">
                  <a:extLst>
                    <a:ext uri="{9D8B030D-6E8A-4147-A177-3AD203B41FA5}">
                      <a16:colId xmlns:a16="http://schemas.microsoft.com/office/drawing/2014/main" val="2708328512"/>
                    </a:ext>
                  </a:extLst>
                </a:gridCol>
                <a:gridCol w="2049457">
                  <a:extLst>
                    <a:ext uri="{9D8B030D-6E8A-4147-A177-3AD203B41FA5}">
                      <a16:colId xmlns:a16="http://schemas.microsoft.com/office/drawing/2014/main" val="2419995363"/>
                    </a:ext>
                  </a:extLst>
                </a:gridCol>
              </a:tblGrid>
              <a:tr h="31170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HyperECR </a:t>
                      </a:r>
                      <a:r>
                        <a:rPr kumimoji="1" lang="ja-JP" altLang="en-US" sz="1800" dirty="0"/>
                        <a:t>諸元</a:t>
                      </a:r>
                      <a:endParaRPr kumimoji="1" lang="ja-JP" altLang="en-US" sz="1800" dirty="0"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670659"/>
                  </a:ext>
                </a:extLst>
              </a:tr>
              <a:tr h="311701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n-lt"/>
                        </a:rPr>
                        <a:t>RF</a:t>
                      </a:r>
                      <a:r>
                        <a:rPr kumimoji="1" lang="ja-JP" altLang="en-US" sz="1800" dirty="0">
                          <a:latin typeface="+mn-lt"/>
                        </a:rPr>
                        <a:t>周波数</a:t>
                      </a:r>
                      <a:endParaRPr kumimoji="1" lang="ja-JP" altLang="en-US" sz="1800" dirty="0">
                        <a:latin typeface="+mn-lt"/>
                        <a:ea typeface="Yu Gothic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14.25 GHz</a:t>
                      </a:r>
                      <a:endParaRPr kumimoji="1" lang="ja-JP" alt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120783"/>
                  </a:ext>
                </a:extLst>
              </a:tr>
              <a:tr h="311701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+mn-lt"/>
                        </a:rPr>
                        <a:t>マイクロ波出力（</a:t>
                      </a:r>
                      <a:r>
                        <a:rPr kumimoji="1" lang="en-US" altLang="ja-JP" sz="1800" dirty="0">
                          <a:latin typeface="+mn-lt"/>
                        </a:rPr>
                        <a:t>TWTA</a:t>
                      </a:r>
                      <a:r>
                        <a:rPr kumimoji="1" lang="ja-JP" altLang="en-US" sz="1800" dirty="0">
                          <a:latin typeface="+mn-lt"/>
                        </a:rPr>
                        <a:t>）</a:t>
                      </a:r>
                      <a:endParaRPr kumimoji="1" lang="ja-JP" altLang="en-US" sz="1800" dirty="0">
                        <a:latin typeface="+mn-lt"/>
                        <a:ea typeface="Yu Gothic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Cambria" panose="02040503050406030204" pitchFamily="18" charset="0"/>
                        </a:rPr>
                        <a:t>650 W</a:t>
                      </a:r>
                      <a:endParaRPr kumimoji="1" lang="ja-JP" alt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224775"/>
                  </a:ext>
                </a:extLst>
              </a:tr>
              <a:tr h="311701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+mn-lt"/>
                          <a:ea typeface="Yu Gothic" panose="020B0400000000000000" pitchFamily="34" charset="-128"/>
                        </a:rPr>
                        <a:t>ミラーコイル磁場</a:t>
                      </a:r>
                      <a:endParaRPr kumimoji="1" lang="ja-JP" alt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~1.2 T</a:t>
                      </a:r>
                      <a:endParaRPr kumimoji="1" lang="ja-JP" alt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119895"/>
                  </a:ext>
                </a:extLst>
              </a:tr>
              <a:tr h="311701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+mn-lt"/>
                          <a:ea typeface="Yu Gothic" panose="020B0400000000000000" pitchFamily="34" charset="-128"/>
                        </a:rPr>
                        <a:t>六極磁場（永久磁石）</a:t>
                      </a:r>
                      <a:endParaRPr kumimoji="1" lang="en-US" altLang="ja-JP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Cambria" panose="02040503050406030204" pitchFamily="18" charset="0"/>
                        </a:rPr>
                        <a:t>~0.9 T</a:t>
                      </a:r>
                      <a:endParaRPr kumimoji="1" lang="ja-JP" alt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088258"/>
                  </a:ext>
                </a:extLst>
              </a:tr>
              <a:tr h="311701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+mn-lt"/>
                          <a:ea typeface="Yu Gothic" panose="020B0400000000000000" pitchFamily="34" charset="-128"/>
                        </a:rPr>
                        <a:t>ECR</a:t>
                      </a:r>
                      <a:r>
                        <a:rPr kumimoji="1" lang="ja-JP" altLang="en-US" sz="1800" dirty="0">
                          <a:latin typeface="+mn-lt"/>
                          <a:ea typeface="Yu Gothic" panose="020B0400000000000000" pitchFamily="34" charset="-128"/>
                        </a:rPr>
                        <a:t>磁場</a:t>
                      </a:r>
                      <a:endParaRPr kumimoji="1" lang="en-US" altLang="ja-JP" sz="1800" dirty="0">
                        <a:latin typeface="+mn-lt"/>
                        <a:ea typeface="Yu Gothic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Cambria" panose="02040503050406030204" pitchFamily="18" charset="0"/>
                        </a:rPr>
                        <a:t>0.5 T</a:t>
                      </a:r>
                      <a:endParaRPr kumimoji="1" lang="ja-JP" alt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621663"/>
                  </a:ext>
                </a:extLst>
              </a:tr>
              <a:tr h="311701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+mn-lt"/>
                          <a:ea typeface="Yu Gothic" panose="020B0400000000000000" pitchFamily="34" charset="-128"/>
                        </a:rPr>
                        <a:t>プラズマチェンバー</a:t>
                      </a:r>
                      <a:endParaRPr kumimoji="1" lang="en-US" altLang="ja-JP" sz="1800" dirty="0">
                        <a:latin typeface="+mn-lt"/>
                        <a:ea typeface="Yu Gothic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Cambria" panose="02040503050406030204" pitchFamily="18" charset="0"/>
                        </a:rPr>
                        <a:t>Φ50 x 195 mm</a:t>
                      </a:r>
                      <a:endParaRPr kumimoji="1" lang="ja-JP" alt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13817"/>
                  </a:ext>
                </a:extLst>
              </a:tr>
              <a:tr h="311701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+mn-lt"/>
                          <a:ea typeface="Yu Gothic" panose="020B0400000000000000" pitchFamily="34" charset="-128"/>
                        </a:rPr>
                        <a:t>真空度</a:t>
                      </a:r>
                      <a:endParaRPr kumimoji="1" lang="en-US" altLang="ja-JP" sz="1800" dirty="0">
                        <a:latin typeface="+mn-lt"/>
                        <a:ea typeface="Yu Gothic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Cambria" panose="02040503050406030204" pitchFamily="18" charset="0"/>
                        </a:rPr>
                        <a:t>10</a:t>
                      </a:r>
                      <a:r>
                        <a:rPr kumimoji="1" lang="en-US" altLang="ja-JP" sz="1800" baseline="30000" dirty="0">
                          <a:latin typeface="Cambria" panose="02040503050406030204" pitchFamily="18" charset="0"/>
                        </a:rPr>
                        <a:t>-4</a:t>
                      </a:r>
                      <a:r>
                        <a:rPr kumimoji="1" lang="en-US" altLang="ja-JP" sz="1800" dirty="0">
                          <a:latin typeface="Cambria" panose="02040503050406030204" pitchFamily="18" charset="0"/>
                        </a:rPr>
                        <a:t>~10</a:t>
                      </a:r>
                      <a:r>
                        <a:rPr kumimoji="1" lang="en-US" altLang="ja-JP" sz="1800" baseline="30000" dirty="0">
                          <a:latin typeface="Cambria" panose="02040503050406030204" pitchFamily="18" charset="0"/>
                        </a:rPr>
                        <a:t>-5</a:t>
                      </a:r>
                      <a:r>
                        <a:rPr kumimoji="1" lang="en-US" altLang="ja-JP" sz="1800" dirty="0">
                          <a:latin typeface="Cambria" panose="02040503050406030204" pitchFamily="18" charset="0"/>
                        </a:rPr>
                        <a:t> Pa</a:t>
                      </a:r>
                      <a:endParaRPr kumimoji="1" lang="ja-JP" alt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417985"/>
                  </a:ext>
                </a:extLst>
              </a:tr>
              <a:tr h="311701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+mn-lt"/>
                          <a:ea typeface="Yu Gothic" panose="020B0400000000000000" pitchFamily="34" charset="-128"/>
                        </a:rPr>
                        <a:t>最大引出電圧（実績）</a:t>
                      </a:r>
                      <a:endParaRPr kumimoji="1" lang="en-US" altLang="ja-JP" sz="1800" dirty="0">
                        <a:latin typeface="+mn-lt"/>
                        <a:ea typeface="Yu Gothic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Cambria" panose="02040503050406030204" pitchFamily="18" charset="0"/>
                        </a:rPr>
                        <a:t>15.44 kV</a:t>
                      </a:r>
                      <a:endParaRPr kumimoji="1" lang="ja-JP" alt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876267"/>
                  </a:ext>
                </a:extLst>
              </a:tr>
              <a:tr h="311701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+mn-lt"/>
                          <a:ea typeface="Yu Gothic" panose="020B0400000000000000" pitchFamily="34" charset="-128"/>
                        </a:rPr>
                        <a:t>ビーム強度（</a:t>
                      </a:r>
                      <a:r>
                        <a:rPr kumimoji="1" lang="en-US" altLang="ja-JP" sz="1800" baseline="30000" dirty="0">
                          <a:latin typeface="+mn-lt"/>
                          <a:ea typeface="Yu Gothic" panose="020B0400000000000000" pitchFamily="34" charset="-128"/>
                        </a:rPr>
                        <a:t>40</a:t>
                      </a:r>
                      <a:r>
                        <a:rPr kumimoji="1" lang="en-US" altLang="ja-JP" sz="1800" dirty="0">
                          <a:latin typeface="+mn-lt"/>
                          <a:ea typeface="Yu Gothic" panose="020B0400000000000000" pitchFamily="34" charset="-128"/>
                        </a:rPr>
                        <a:t>Ar</a:t>
                      </a:r>
                      <a:r>
                        <a:rPr kumimoji="1" lang="en-US" altLang="ja-JP" sz="1800" baseline="30000" dirty="0">
                          <a:latin typeface="+mn-lt"/>
                          <a:ea typeface="Yu Gothic" panose="020B0400000000000000" pitchFamily="34" charset="-128"/>
                        </a:rPr>
                        <a:t>11+</a:t>
                      </a:r>
                      <a:r>
                        <a:rPr kumimoji="1" lang="ja-JP" altLang="en-US" sz="1800" baseline="0" dirty="0">
                          <a:latin typeface="+mn-lt"/>
                          <a:ea typeface="Yu Gothic" panose="020B0400000000000000" pitchFamily="34" charset="-128"/>
                        </a:rPr>
                        <a:t>）</a:t>
                      </a:r>
                      <a:endParaRPr kumimoji="1" lang="en-US" altLang="ja-JP" sz="1800" baseline="0" dirty="0">
                        <a:latin typeface="+mn-lt"/>
                        <a:ea typeface="Yu Gothic" panose="020B04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Cambria" panose="02040503050406030204" pitchFamily="18" charset="0"/>
                        </a:rPr>
                        <a:t>~80 eμA</a:t>
                      </a:r>
                      <a:endParaRPr kumimoji="1" lang="ja-JP" altLang="en-US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976791"/>
                  </a:ext>
                </a:extLst>
              </a:tr>
            </a:tbl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id="{CA497D2C-B40E-5A37-0DAD-7A79FB1982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7"/>
          <a:stretch/>
        </p:blipFill>
        <p:spPr>
          <a:xfrm>
            <a:off x="1133261" y="2631982"/>
            <a:ext cx="4189835" cy="33364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A99517-195E-5C2F-B040-5703FE3AEFCC}"/>
              </a:ext>
            </a:extLst>
          </p:cNvPr>
          <p:cNvSpPr txBox="1"/>
          <p:nvPr/>
        </p:nvSpPr>
        <p:spPr>
          <a:xfrm>
            <a:off x="2140557" y="6070604"/>
            <a:ext cx="2175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b="1" u="sng" dirty="0"/>
              <a:t>HyperECR</a:t>
            </a:r>
            <a:r>
              <a:rPr kumimoji="1" lang="ja-JP" altLang="en-US" sz="2400" b="1" u="sng" dirty="0"/>
              <a:t>外観</a:t>
            </a:r>
            <a:endParaRPr lang="ja-JP" altLang="en-US" sz="2400" b="1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2129D1-7606-F00F-6394-70E07B271DCA}"/>
              </a:ext>
            </a:extLst>
          </p:cNvPr>
          <p:cNvSpPr txBox="1"/>
          <p:nvPr/>
        </p:nvSpPr>
        <p:spPr>
          <a:xfrm>
            <a:off x="926226" y="1192484"/>
            <a:ext cx="962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1991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, </a:t>
            </a:r>
            <a:r>
              <a:rPr kumimoji="1" lang="ja-JP" altLang="en-US" sz="2000" dirty="0"/>
              <a:t>東京大学原子核研究所</a:t>
            </a:r>
            <a:r>
              <a:rPr kumimoji="1" lang="en-US" altLang="ja-JP" sz="2000" dirty="0"/>
              <a:t>(</a:t>
            </a:r>
            <a:r>
              <a:rPr kumimoji="1" lang="ja-JP" altLang="en-US" sz="2000" dirty="0"/>
              <a:t>田無・現在の西東京市</a:t>
            </a:r>
            <a:r>
              <a:rPr kumimoji="1" lang="en-US" altLang="ja-JP" sz="2000" dirty="0"/>
              <a:t>)</a:t>
            </a:r>
            <a:r>
              <a:rPr kumimoji="1" lang="ja-JP" altLang="en-US" sz="2000" dirty="0"/>
              <a:t>で完成</a:t>
            </a:r>
            <a:r>
              <a:rPr kumimoji="1" lang="en-US" altLang="ja-JP" sz="2000" dirty="0"/>
              <a:t>.</a:t>
            </a:r>
            <a:r>
              <a:rPr kumimoji="1" lang="ja-JP" altLang="en-US" sz="2000" dirty="0"/>
              <a:t> </a:t>
            </a:r>
            <a:endParaRPr kumimoji="1" lang="en-US" altLang="ja-JP" sz="2000" dirty="0"/>
          </a:p>
          <a:p>
            <a:r>
              <a:rPr kumimoji="1" lang="ja-JP" altLang="en-US" sz="2000" dirty="0"/>
              <a:t>                     低速イオン実験室で原子物理実験に利用</a:t>
            </a:r>
            <a:r>
              <a:rPr kumimoji="1" lang="en-US" altLang="ja-JP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2001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, </a:t>
            </a:r>
            <a:r>
              <a:rPr kumimoji="1" lang="ja-JP" altLang="en-US" sz="2000" dirty="0"/>
              <a:t>理研仁科センター偏極イオン源室へ移設</a:t>
            </a:r>
            <a:r>
              <a:rPr kumimoji="1" lang="en-US" altLang="ja-JP" sz="2000" dirty="0"/>
              <a:t>.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CNS</a:t>
            </a:r>
            <a:r>
              <a:rPr kumimoji="1" lang="ja-JP" altLang="en-US" sz="2000" dirty="0"/>
              <a:t>が管理</a:t>
            </a:r>
            <a:r>
              <a:rPr kumimoji="1" lang="en-US" altLang="ja-JP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2002</a:t>
            </a:r>
            <a:r>
              <a:rPr kumimoji="1" lang="ja-JP" altLang="en-US" sz="2000" dirty="0"/>
              <a:t>年～現在</a:t>
            </a:r>
            <a:r>
              <a:rPr kumimoji="1" lang="en-US" altLang="ja-JP" sz="2000" dirty="0"/>
              <a:t>,</a:t>
            </a:r>
            <a:r>
              <a:rPr kumimoji="1" lang="ja-JP" altLang="en-US" sz="2000" dirty="0"/>
              <a:t> 理研</a:t>
            </a:r>
            <a:r>
              <a:rPr kumimoji="1" lang="en-US" altLang="ja-JP" sz="2000" dirty="0"/>
              <a:t>AVF</a:t>
            </a:r>
            <a:r>
              <a:rPr kumimoji="1" lang="ja-JP" altLang="en-US" sz="2000" dirty="0"/>
              <a:t>サイクロトロンへビームを供給</a:t>
            </a:r>
            <a:r>
              <a:rPr kumimoji="1" lang="en-US" altLang="ja-JP" sz="2000" dirty="0"/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AB56F1-A285-A9AF-1FD5-905A616D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226" y="457201"/>
            <a:ext cx="10254143" cy="826126"/>
          </a:xfrm>
        </p:spPr>
        <p:txBody>
          <a:bodyPr>
            <a:normAutofit/>
          </a:bodyPr>
          <a:lstStyle/>
          <a:p>
            <a:r>
              <a:rPr kumimoji="1" lang="en-US" altLang="ja-JP" sz="3200" dirty="0"/>
              <a:t>HyperECR</a:t>
            </a:r>
            <a:r>
              <a:rPr kumimoji="1" lang="ja-JP" altLang="en-US" sz="3200" dirty="0"/>
              <a:t>イオン源の概要</a:t>
            </a:r>
          </a:p>
        </p:txBody>
      </p:sp>
    </p:spTree>
    <p:extLst>
      <p:ext uri="{BB962C8B-B14F-4D97-AF65-F5344CB8AC3E}">
        <p14:creationId xmlns:p14="http://schemas.microsoft.com/office/powerpoint/2010/main" val="393806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model of a factory&#10;&#10;Description automatically generated">
            <a:extLst>
              <a:ext uri="{FF2B5EF4-FFF2-40B4-BE49-F238E27FC236}">
                <a16:creationId xmlns:a16="http://schemas.microsoft.com/office/drawing/2014/main" id="{9516FC0A-F443-2672-2409-90C5533C62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9" t="16616" r="14588" b="8088"/>
          <a:stretch/>
        </p:blipFill>
        <p:spPr>
          <a:xfrm>
            <a:off x="6113109" y="1431374"/>
            <a:ext cx="5555560" cy="432657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8C052EA-2830-B201-F11C-2407547D218A}"/>
              </a:ext>
            </a:extLst>
          </p:cNvPr>
          <p:cNvSpPr txBox="1"/>
          <p:nvPr/>
        </p:nvSpPr>
        <p:spPr>
          <a:xfrm>
            <a:off x="7571335" y="5112433"/>
            <a:ext cx="192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ja-JP" altLang="en-US" kern="0" dirty="0">
                <a:solidFill>
                  <a:srgbClr val="0070C0"/>
                </a:solidFill>
                <a:ea typeface="游ゴシック" panose="020B0400000000000000" pitchFamily="50" charset="-128"/>
              </a:rPr>
              <a:t>宇宙核物理</a:t>
            </a:r>
            <a:endParaRPr lang="en-US" kern="0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0000BF-4BFC-054B-0F01-0C539E0F0CEC}"/>
              </a:ext>
            </a:extLst>
          </p:cNvPr>
          <p:cNvSpPr txBox="1"/>
          <p:nvPr/>
        </p:nvSpPr>
        <p:spPr>
          <a:xfrm>
            <a:off x="7721085" y="3280347"/>
            <a:ext cx="1205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ja-JP" kern="0" dirty="0">
                <a:solidFill>
                  <a:srgbClr val="0070C0"/>
                </a:solidFill>
                <a:ea typeface="游ゴシック" panose="020B0400000000000000" pitchFamily="50" charset="-128"/>
              </a:rPr>
              <a:t>RI</a:t>
            </a:r>
            <a:r>
              <a:rPr lang="ja-JP" altLang="en-US" kern="0" dirty="0">
                <a:solidFill>
                  <a:srgbClr val="0070C0"/>
                </a:solidFill>
                <a:ea typeface="游ゴシック" panose="020B0400000000000000" pitchFamily="50" charset="-128"/>
              </a:rPr>
              <a:t>製造</a:t>
            </a:r>
            <a:endParaRPr lang="en-US" altLang="ja-JP" kern="0" dirty="0">
              <a:solidFill>
                <a:srgbClr val="0070C0"/>
              </a:solidFill>
              <a:ea typeface="游ゴシック" panose="020B0400000000000000" pitchFamily="50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8132BE-B02B-F879-0D31-60B0A8A6E279}"/>
              </a:ext>
            </a:extLst>
          </p:cNvPr>
          <p:cNvSpPr/>
          <p:nvPr/>
        </p:nvSpPr>
        <p:spPr>
          <a:xfrm>
            <a:off x="10161166" y="4250632"/>
            <a:ext cx="158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ja-JP" altLang="en-US" kern="0" dirty="0">
                <a:solidFill>
                  <a:srgbClr val="00B050"/>
                </a:solidFill>
                <a:ea typeface="游ゴシック" panose="020B0400000000000000" pitchFamily="50" charset="-128"/>
              </a:rPr>
              <a:t>生物照射</a:t>
            </a:r>
            <a:br>
              <a:rPr lang="en-US" altLang="ja-JP" kern="0" dirty="0">
                <a:solidFill>
                  <a:srgbClr val="00B050"/>
                </a:solidFill>
                <a:ea typeface="游ゴシック" panose="020B0400000000000000" pitchFamily="50" charset="-128"/>
              </a:rPr>
            </a:br>
            <a:r>
              <a:rPr lang="en-US" altLang="ja-JP" kern="0" dirty="0">
                <a:solidFill>
                  <a:srgbClr val="00B050"/>
                </a:solidFill>
                <a:ea typeface="游ゴシック" panose="020B0400000000000000" pitchFamily="50" charset="-128"/>
              </a:rPr>
              <a:t>RIBF</a:t>
            </a:r>
          </a:p>
        </p:txBody>
      </p:sp>
      <p:sp>
        <p:nvSpPr>
          <p:cNvPr id="32" name="テキスト ボックス 3">
            <a:extLst>
              <a:ext uri="{FF2B5EF4-FFF2-40B4-BE49-F238E27FC236}">
                <a16:creationId xmlns:a16="http://schemas.microsoft.com/office/drawing/2014/main" id="{2CB318A6-E801-E843-DEFE-6FA491204D07}"/>
              </a:ext>
            </a:extLst>
          </p:cNvPr>
          <p:cNvSpPr txBox="1"/>
          <p:nvPr/>
        </p:nvSpPr>
        <p:spPr>
          <a:xfrm>
            <a:off x="8061865" y="4712297"/>
            <a:ext cx="1703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en-US" altLang="ja-JP" kern="0" dirty="0">
                <a:solidFill>
                  <a:srgbClr val="0070C0"/>
                </a:solidFill>
                <a:ea typeface="游ゴシック" panose="020B0400000000000000" pitchFamily="50" charset="-128"/>
              </a:rPr>
              <a:t>Fr-EDM</a:t>
            </a:r>
            <a:r>
              <a:rPr lang="ja-JP" altLang="en-US" kern="0" dirty="0">
                <a:solidFill>
                  <a:srgbClr val="0070C0"/>
                </a:solidFill>
                <a:ea typeface="游ゴシック" panose="020B0400000000000000" pitchFamily="50" charset="-128"/>
              </a:rPr>
              <a:t>探索</a:t>
            </a:r>
            <a:endParaRPr lang="en-US" altLang="ja-JP" kern="0" dirty="0">
              <a:solidFill>
                <a:srgbClr val="0070C0"/>
              </a:solidFill>
              <a:ea typeface="游ゴシック" panose="020B0400000000000000" pitchFamily="50" charset="-128"/>
            </a:endParaRPr>
          </a:p>
        </p:txBody>
      </p:sp>
      <p:sp>
        <p:nvSpPr>
          <p:cNvPr id="33" name="TextBox 48">
            <a:extLst>
              <a:ext uri="{FF2B5EF4-FFF2-40B4-BE49-F238E27FC236}">
                <a16:creationId xmlns:a16="http://schemas.microsoft.com/office/drawing/2014/main" id="{7D00703A-8970-BB87-98E0-2024AE8766C8}"/>
              </a:ext>
            </a:extLst>
          </p:cNvPr>
          <p:cNvSpPr txBox="1"/>
          <p:nvPr/>
        </p:nvSpPr>
        <p:spPr>
          <a:xfrm>
            <a:off x="6982826" y="3994024"/>
            <a:ext cx="1205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ja-JP" altLang="en-US" sz="1800" kern="0" dirty="0">
                <a:solidFill>
                  <a:srgbClr val="0070C0"/>
                </a:solidFill>
                <a:latin typeface="Calibri" panose="020F0502020204030204"/>
                <a:ea typeface="游ゴシック" panose="020B0400000000000000" pitchFamily="50" charset="-128"/>
              </a:rPr>
              <a:t>学生実験</a:t>
            </a:r>
            <a:endParaRPr lang="en-US" altLang="ja-JP" sz="1800" kern="0" dirty="0">
              <a:solidFill>
                <a:srgbClr val="0070C0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61B441A-2F99-4EDF-2353-0F114708E625}"/>
              </a:ext>
            </a:extLst>
          </p:cNvPr>
          <p:cNvCxnSpPr>
            <a:cxnSpLocks/>
          </p:cNvCxnSpPr>
          <p:nvPr/>
        </p:nvCxnSpPr>
        <p:spPr>
          <a:xfrm>
            <a:off x="9380995" y="3981268"/>
            <a:ext cx="848855" cy="30498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6DA0016-7D34-FD6C-D536-530749CAF3AA}"/>
              </a:ext>
            </a:extLst>
          </p:cNvPr>
          <p:cNvSpPr txBox="1"/>
          <p:nvPr/>
        </p:nvSpPr>
        <p:spPr>
          <a:xfrm>
            <a:off x="7721085" y="5771417"/>
            <a:ext cx="4057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ja-JP" altLang="en-US" sz="2400" b="1" u="sng" dirty="0">
                <a:solidFill>
                  <a:prstClr val="black"/>
                </a:solidFill>
                <a:ea typeface="游ゴシック" panose="020B0400000000000000" pitchFamily="50" charset="-128"/>
              </a:rPr>
              <a:t>理研</a:t>
            </a:r>
            <a:r>
              <a:rPr lang="en-US" altLang="ja-JP" sz="2400" b="1" u="sng" dirty="0">
                <a:solidFill>
                  <a:prstClr val="black"/>
                </a:solidFill>
                <a:ea typeface="游ゴシック" panose="020B0400000000000000" pitchFamily="50" charset="-128"/>
              </a:rPr>
              <a:t>AVF</a:t>
            </a:r>
            <a:r>
              <a:rPr lang="ja-JP" altLang="en-US" sz="2400" b="1" u="sng" dirty="0">
                <a:solidFill>
                  <a:prstClr val="black"/>
                </a:solidFill>
                <a:ea typeface="游ゴシック" panose="020B0400000000000000" pitchFamily="50" charset="-128"/>
              </a:rPr>
              <a:t>サイクロトロン施設</a:t>
            </a:r>
          </a:p>
        </p:txBody>
      </p:sp>
      <p:pic>
        <p:nvPicPr>
          <p:cNvPr id="36" name="Picture 35" descr="Computing and Networking of the RIKEN Nishina Center">
            <a:extLst>
              <a:ext uri="{FF2B5EF4-FFF2-40B4-BE49-F238E27FC236}">
                <a16:creationId xmlns:a16="http://schemas.microsoft.com/office/drawing/2014/main" id="{720A2DEB-F022-55C6-D331-45E1CDAAE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92" y="1427043"/>
            <a:ext cx="2037311" cy="5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635474D-6DBB-E65B-A868-84F2D1943680}"/>
              </a:ext>
            </a:extLst>
          </p:cNvPr>
          <p:cNvSpPr txBox="1"/>
          <p:nvPr/>
        </p:nvSpPr>
        <p:spPr>
          <a:xfrm>
            <a:off x="8534892" y="1948028"/>
            <a:ext cx="1374478" cy="26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18 GHz ECR </a:t>
            </a:r>
            <a:endParaRPr kumimoji="1" lang="ja-JP" altLang="en-US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2BD9DE-08A3-6C7B-0C83-AE36BA21F219}"/>
              </a:ext>
            </a:extLst>
          </p:cNvPr>
          <p:cNvSpPr txBox="1"/>
          <p:nvPr/>
        </p:nvSpPr>
        <p:spPr>
          <a:xfrm>
            <a:off x="10441284" y="1820486"/>
            <a:ext cx="137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HyperECR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2CC6E3-5D42-B71F-CAA6-8ED78BC25C41}"/>
              </a:ext>
            </a:extLst>
          </p:cNvPr>
          <p:cNvSpPr txBox="1"/>
          <p:nvPr/>
        </p:nvSpPr>
        <p:spPr>
          <a:xfrm>
            <a:off x="10203557" y="1478590"/>
            <a:ext cx="1374478" cy="26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PIS</a:t>
            </a:r>
            <a:endParaRPr kumimoji="1" lang="ja-JP" altLang="en-US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D6E6AD-363B-DEF7-32AD-8384E9F8D562}"/>
              </a:ext>
            </a:extLst>
          </p:cNvPr>
          <p:cNvSpPr txBox="1"/>
          <p:nvPr/>
        </p:nvSpPr>
        <p:spPr>
          <a:xfrm>
            <a:off x="10236945" y="2992511"/>
            <a:ext cx="1541865" cy="26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AVF Cyclotron</a:t>
            </a:r>
            <a:endParaRPr kumimoji="1" lang="ja-JP" altLang="en-US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5D6CE6-B50A-0D8A-487B-37538D3E275E}"/>
              </a:ext>
            </a:extLst>
          </p:cNvPr>
          <p:cNvSpPr txBox="1"/>
          <p:nvPr/>
        </p:nvSpPr>
        <p:spPr>
          <a:xfrm>
            <a:off x="6211894" y="5008386"/>
            <a:ext cx="1541865" cy="26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CRIB Spectrometer</a:t>
            </a:r>
            <a:endParaRPr kumimoji="1" lang="ja-JP" altLang="en-US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4F4A57-0488-9E27-0BD6-9B21D3D4937B}"/>
              </a:ext>
            </a:extLst>
          </p:cNvPr>
          <p:cNvSpPr/>
          <p:nvPr/>
        </p:nvSpPr>
        <p:spPr>
          <a:xfrm rot="1314551">
            <a:off x="9335679" y="4130967"/>
            <a:ext cx="716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altLang="ja-JP" b="1" kern="0" dirty="0">
                <a:ea typeface="游ゴシック" panose="020B0400000000000000" pitchFamily="50" charset="-128"/>
              </a:rPr>
              <a:t>RRC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A9A0D0-1362-171C-1A73-8B8C20F22D6C}"/>
              </a:ext>
            </a:extLst>
          </p:cNvPr>
          <p:cNvSpPr txBox="1"/>
          <p:nvPr/>
        </p:nvSpPr>
        <p:spPr>
          <a:xfrm>
            <a:off x="386366" y="1219858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ja-JP" sz="2400" b="1" u="sng" dirty="0">
                <a:solidFill>
                  <a:prstClr val="black"/>
                </a:solidFill>
                <a:ea typeface="游ゴシック" panose="020B0400000000000000" pitchFamily="50" charset="-128"/>
              </a:rPr>
              <a:t>2022</a:t>
            </a:r>
            <a:r>
              <a:rPr lang="ja-JP" altLang="en-US" sz="2400" b="1" u="sng" dirty="0">
                <a:solidFill>
                  <a:prstClr val="black"/>
                </a:solidFill>
                <a:ea typeface="游ゴシック" panose="020B0400000000000000" pitchFamily="50" charset="-128"/>
              </a:rPr>
              <a:t>年</a:t>
            </a:r>
            <a:r>
              <a:rPr lang="en-US" altLang="ja-JP" sz="2400" b="1" u="sng" dirty="0">
                <a:solidFill>
                  <a:prstClr val="black"/>
                </a:solidFill>
                <a:ea typeface="游ゴシック" panose="020B0400000000000000" pitchFamily="50" charset="-128"/>
              </a:rPr>
              <a:t>AVF</a:t>
            </a:r>
            <a:r>
              <a:rPr lang="ja-JP" altLang="en-US" sz="2400" b="1" u="sng" dirty="0">
                <a:solidFill>
                  <a:prstClr val="black"/>
                </a:solidFill>
                <a:ea typeface="游ゴシック" panose="020B0400000000000000" pitchFamily="50" charset="-128"/>
              </a:rPr>
              <a:t>入射実績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761F36BC-23B2-90F1-DC41-E489C82517E4}"/>
              </a:ext>
            </a:extLst>
          </p:cNvPr>
          <p:cNvSpPr txBox="1">
            <a:spLocks/>
          </p:cNvSpPr>
          <p:nvPr/>
        </p:nvSpPr>
        <p:spPr>
          <a:xfrm>
            <a:off x="664770" y="457201"/>
            <a:ext cx="10515600" cy="629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3200" dirty="0"/>
              <a:t>HyperECR</a:t>
            </a:r>
            <a:r>
              <a:rPr kumimoji="1" lang="ja-JP" altLang="en-US" sz="3200" dirty="0"/>
              <a:t>イオン源の運転状況</a:t>
            </a: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23B8016C-D0B8-D3BD-8BCC-82273F00AEBB}"/>
              </a:ext>
            </a:extLst>
          </p:cNvPr>
          <p:cNvGraphicFramePr>
            <a:graphicFrameLocks/>
          </p:cNvGraphicFramePr>
          <p:nvPr/>
        </p:nvGraphicFramePr>
        <p:xfrm>
          <a:off x="465635" y="2323609"/>
          <a:ext cx="5746259" cy="421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EA567C9D-346B-4D41-E71D-66E4F43686CA}"/>
              </a:ext>
            </a:extLst>
          </p:cNvPr>
          <p:cNvSpPr txBox="1"/>
          <p:nvPr/>
        </p:nvSpPr>
        <p:spPr>
          <a:xfrm>
            <a:off x="701453" y="1675750"/>
            <a:ext cx="5487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2022</a:t>
            </a:r>
            <a:r>
              <a:rPr kumimoji="1" lang="ja-JP" altLang="en-US" sz="2000" dirty="0"/>
              <a:t>年は</a:t>
            </a:r>
            <a:r>
              <a:rPr kumimoji="1" lang="en-US" altLang="ja-JP" sz="2000" dirty="0"/>
              <a:t>AVF</a:t>
            </a:r>
            <a:r>
              <a:rPr kumimoji="1" lang="ja-JP" altLang="en-US" sz="2000" dirty="0"/>
              <a:t>総運転時間の</a:t>
            </a:r>
            <a:r>
              <a:rPr kumimoji="1" lang="en-US" altLang="ja-JP" sz="2000" dirty="0"/>
              <a:t>3,310</a:t>
            </a:r>
            <a:r>
              <a:rPr kumimoji="1" lang="ja-JP" altLang="en-US" sz="2000" dirty="0"/>
              <a:t>時間の</a:t>
            </a:r>
            <a:r>
              <a:rPr kumimoji="1" lang="en-US" altLang="ja-JP" sz="2000" dirty="0"/>
              <a:t>63.6%</a:t>
            </a:r>
            <a:r>
              <a:rPr kumimoji="1" lang="ja-JP" altLang="en-US" sz="2000" dirty="0"/>
              <a:t>に</a:t>
            </a:r>
            <a:br>
              <a:rPr kumimoji="1" lang="en-US" altLang="ja-JP" sz="2000" dirty="0"/>
            </a:br>
            <a:r>
              <a:rPr kumimoji="1" lang="ja-JP" altLang="en-US" sz="2000" dirty="0"/>
              <a:t>当たる</a:t>
            </a:r>
            <a:r>
              <a:rPr kumimoji="1" lang="en-US" altLang="ja-JP" sz="2000" dirty="0">
                <a:solidFill>
                  <a:schemeClr val="accent5"/>
                </a:solidFill>
              </a:rPr>
              <a:t>2,107</a:t>
            </a:r>
            <a:r>
              <a:rPr kumimoji="1" lang="ja-JP" altLang="en-US" sz="2000" dirty="0">
                <a:solidFill>
                  <a:schemeClr val="accent5"/>
                </a:solidFill>
              </a:rPr>
              <a:t>時間</a:t>
            </a:r>
            <a:r>
              <a:rPr kumimoji="1" lang="ja-JP" altLang="en-US" sz="2000" dirty="0"/>
              <a:t>を</a:t>
            </a:r>
            <a:r>
              <a:rPr kumimoji="1" lang="en-US" altLang="ja-JP" sz="2000" dirty="0"/>
              <a:t>HyperECR</a:t>
            </a:r>
            <a:r>
              <a:rPr kumimoji="1" lang="ja-JP" altLang="en-US" sz="2000" dirty="0"/>
              <a:t>から供給</a:t>
            </a:r>
            <a:r>
              <a:rPr kumimoji="1" lang="en-US" altLang="ja-JP" sz="2000" dirty="0"/>
              <a:t>.</a:t>
            </a:r>
            <a:endParaRPr kumimoji="1" lang="ja-JP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96B0C-0C36-7B62-D5D6-39D509FC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8A87B63-C628-4CA9-B25B-0C69B84748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5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125" y="512109"/>
            <a:ext cx="9123879" cy="876285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イオン源 </a:t>
            </a:r>
            <a:r>
              <a:rPr lang="en-US" altLang="ja-JP" sz="3200" dirty="0"/>
              <a:t>+ LEBT</a:t>
            </a:r>
            <a:r>
              <a:rPr lang="ja-JP" altLang="en-US" sz="3200" dirty="0"/>
              <a:t>制御パラメータ</a:t>
            </a:r>
            <a:br>
              <a:rPr lang="en-US" altLang="ja-JP" sz="3200" dirty="0">
                <a:solidFill>
                  <a:srgbClr val="FF0000"/>
                </a:solidFill>
              </a:rPr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53114" y="6492875"/>
            <a:ext cx="2743200" cy="365125"/>
          </a:xfrm>
        </p:spPr>
        <p:txBody>
          <a:bodyPr/>
          <a:lstStyle/>
          <a:p>
            <a:fld id="{28A87B63-C628-4CA9-B25B-0C69B8474817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BAF105D-B4C1-CA78-B367-42A3213779B8}"/>
              </a:ext>
            </a:extLst>
          </p:cNvPr>
          <p:cNvGrpSpPr/>
          <p:nvPr/>
        </p:nvGrpSpPr>
        <p:grpSpPr>
          <a:xfrm>
            <a:off x="127958" y="1551832"/>
            <a:ext cx="11936084" cy="4667743"/>
            <a:chOff x="175415" y="1063591"/>
            <a:chExt cx="11936084" cy="46677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BB4768-7DB6-F36E-91D3-5BE0602FD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96899" y="1546738"/>
              <a:ext cx="5990621" cy="4036663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791CE80-A393-500D-0DFB-A8948FA4F0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03827" y="4562878"/>
              <a:ext cx="0" cy="58368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DAECE5-881A-3AAB-B6CC-1F312DC51B6B}"/>
                </a:ext>
              </a:extLst>
            </p:cNvPr>
            <p:cNvSpPr txBox="1"/>
            <p:nvPr/>
          </p:nvSpPr>
          <p:spPr>
            <a:xfrm>
              <a:off x="7156812" y="5155387"/>
              <a:ext cx="12853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ja-JP" altLang="en-US" sz="1400" dirty="0">
                  <a:solidFill>
                    <a:srgbClr val="FF0000"/>
                  </a:solidFill>
                  <a:ea typeface="游ゴシック" panose="020B0400000000000000" pitchFamily="34" charset="-128"/>
                </a:rPr>
                <a:t>スリット位置</a:t>
              </a:r>
              <a:br>
                <a:rPr lang="en-US" altLang="ja-JP" sz="1400" dirty="0">
                  <a:solidFill>
                    <a:srgbClr val="FF0000"/>
                  </a:solidFill>
                  <a:ea typeface="游ゴシック" panose="020B0400000000000000" pitchFamily="34" charset="-128"/>
                </a:rPr>
              </a:br>
              <a:r>
                <a:rPr lang="en-US" altLang="ja-JP" sz="1400" dirty="0">
                  <a:solidFill>
                    <a:srgbClr val="FF0000"/>
                  </a:solidFill>
                  <a:ea typeface="游ゴシック" panose="020B0400000000000000" pitchFamily="34" charset="-128"/>
                </a:rPr>
                <a:t>(</a:t>
              </a:r>
              <a:r>
                <a:rPr lang="ja-JP" altLang="en-US" sz="1400" dirty="0">
                  <a:solidFill>
                    <a:srgbClr val="FF0000"/>
                  </a:solidFill>
                  <a:ea typeface="游ゴシック" panose="020B0400000000000000" pitchFamily="34" charset="-128"/>
                </a:rPr>
                <a:t>上</a:t>
              </a:r>
              <a:r>
                <a:rPr lang="en-US" altLang="ja-JP" sz="1400" dirty="0">
                  <a:solidFill>
                    <a:srgbClr val="FF0000"/>
                  </a:solidFill>
                  <a:ea typeface="游ゴシック" panose="020B0400000000000000" pitchFamily="34" charset="-128"/>
                </a:rPr>
                <a:t>,</a:t>
              </a:r>
              <a:r>
                <a:rPr lang="ja-JP" altLang="en-US" sz="1400" dirty="0">
                  <a:solidFill>
                    <a:srgbClr val="FF0000"/>
                  </a:solidFill>
                  <a:ea typeface="游ゴシック" panose="020B0400000000000000" pitchFamily="34" charset="-128"/>
                </a:rPr>
                <a:t>下</a:t>
              </a:r>
              <a:r>
                <a:rPr lang="en-US" altLang="ja-JP" sz="1400" dirty="0">
                  <a:solidFill>
                    <a:srgbClr val="FF0000"/>
                  </a:solidFill>
                  <a:ea typeface="游ゴシック" panose="020B0400000000000000" pitchFamily="34" charset="-128"/>
                </a:rPr>
                <a:t>, </a:t>
              </a:r>
              <a:r>
                <a:rPr lang="ja-JP" altLang="en-US" sz="1400" dirty="0">
                  <a:solidFill>
                    <a:srgbClr val="FF0000"/>
                  </a:solidFill>
                  <a:ea typeface="游ゴシック" panose="020B0400000000000000" pitchFamily="34" charset="-128"/>
                </a:rPr>
                <a:t>左</a:t>
              </a:r>
              <a:r>
                <a:rPr lang="en-US" altLang="ja-JP" sz="1400" dirty="0">
                  <a:solidFill>
                    <a:srgbClr val="FF0000"/>
                  </a:solidFill>
                  <a:ea typeface="游ゴシック" panose="020B0400000000000000" pitchFamily="34" charset="-128"/>
                </a:rPr>
                <a:t>, </a:t>
              </a:r>
              <a:r>
                <a:rPr lang="ja-JP" altLang="en-US" sz="1400" dirty="0">
                  <a:solidFill>
                    <a:srgbClr val="FF0000"/>
                  </a:solidFill>
                  <a:ea typeface="游ゴシック" panose="020B0400000000000000" pitchFamily="34" charset="-128"/>
                </a:rPr>
                <a:t>右</a:t>
              </a:r>
              <a:r>
                <a:rPr lang="en-US" altLang="ja-JP" sz="1400" dirty="0">
                  <a:solidFill>
                    <a:srgbClr val="FF0000"/>
                  </a:solidFill>
                  <a:ea typeface="游ゴシック" panose="020B0400000000000000" pitchFamily="34" charset="-128"/>
                </a:rPr>
                <a:t>)</a:t>
              </a:r>
              <a:endParaRPr lang="ja-JP" altLang="en-US" sz="1400" dirty="0">
                <a:solidFill>
                  <a:srgbClr val="FF0000"/>
                </a:solidFill>
                <a:ea typeface="游ゴシック" panose="020B0400000000000000" pitchFamily="34" charset="-128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B7FF310-139C-C139-9999-40EEF23352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21545" y="4562878"/>
              <a:ext cx="340716" cy="583996"/>
            </a:xfrm>
            <a:prstGeom prst="straightConnector1">
              <a:avLst/>
            </a:prstGeom>
            <a:noFill/>
            <a:ln w="3810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E8CA9D-DB86-3BA9-8AE6-EDB9DABEFFD5}"/>
                </a:ext>
              </a:extLst>
            </p:cNvPr>
            <p:cNvSpPr txBox="1"/>
            <p:nvPr/>
          </p:nvSpPr>
          <p:spPr>
            <a:xfrm>
              <a:off x="6773719" y="3792947"/>
              <a:ext cx="16692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ja-JP" altLang="en-US" sz="1400" dirty="0">
                  <a:solidFill>
                    <a:srgbClr val="FF0000"/>
                  </a:solidFill>
                  <a:ea typeface="游ゴシック" panose="020B0400000000000000" pitchFamily="34" charset="-128"/>
                </a:rPr>
                <a:t>分析電磁石電流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0C2D08-F0FA-D9A4-D66E-E87FD98680B0}"/>
                </a:ext>
              </a:extLst>
            </p:cNvPr>
            <p:cNvSpPr txBox="1"/>
            <p:nvPr/>
          </p:nvSpPr>
          <p:spPr>
            <a:xfrm>
              <a:off x="8602711" y="5146559"/>
              <a:ext cx="1214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ja-JP" altLang="en-US" sz="1400" dirty="0">
                  <a:solidFill>
                    <a:srgbClr val="0070C0"/>
                  </a:solidFill>
                  <a:ea typeface="游ゴシック" panose="020B0400000000000000" pitchFamily="34" charset="-128"/>
                </a:rPr>
                <a:t>ファラデーカップ </a:t>
              </a:r>
              <a:r>
                <a:rPr lang="en-US" altLang="ja-JP" sz="1400" dirty="0">
                  <a:solidFill>
                    <a:srgbClr val="0070C0"/>
                  </a:solidFill>
                  <a:ea typeface="游ゴシック" panose="020B0400000000000000" pitchFamily="34" charset="-128"/>
                </a:rPr>
                <a:t>(FC)</a:t>
              </a:r>
              <a:endParaRPr lang="ja-JP" altLang="en-US" sz="1400" dirty="0">
                <a:solidFill>
                  <a:srgbClr val="0070C0"/>
                </a:solidFill>
                <a:ea typeface="游ゴシック" panose="020B0400000000000000" pitchFamily="34" charset="-128"/>
              </a:endParaRPr>
            </a:p>
          </p:txBody>
        </p:sp>
        <p:sp>
          <p:nvSpPr>
            <p:cNvPr id="32" name="正方形/長方形 3">
              <a:extLst>
                <a:ext uri="{FF2B5EF4-FFF2-40B4-BE49-F238E27FC236}">
                  <a16:creationId xmlns:a16="http://schemas.microsoft.com/office/drawing/2014/main" id="{6F98C031-3AA4-2B2F-ECD2-C35BEC325983}"/>
                </a:ext>
              </a:extLst>
            </p:cNvPr>
            <p:cNvSpPr/>
            <p:nvPr/>
          </p:nvSpPr>
          <p:spPr>
            <a:xfrm>
              <a:off x="1845290" y="3379280"/>
              <a:ext cx="1972741" cy="493149"/>
            </a:xfrm>
            <a:prstGeom prst="rect">
              <a:avLst/>
            </a:prstGeom>
            <a:noFill/>
            <a:ln w="571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33" name="正方形/長方形 6">
              <a:extLst>
                <a:ext uri="{FF2B5EF4-FFF2-40B4-BE49-F238E27FC236}">
                  <a16:creationId xmlns:a16="http://schemas.microsoft.com/office/drawing/2014/main" id="{14302F33-AB74-E0D3-6917-3683ADF77FA0}"/>
                </a:ext>
              </a:extLst>
            </p:cNvPr>
            <p:cNvSpPr/>
            <p:nvPr/>
          </p:nvSpPr>
          <p:spPr>
            <a:xfrm>
              <a:off x="2066194" y="3958466"/>
              <a:ext cx="1530930" cy="325025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34" charset="-128"/>
                  <a:cs typeface="+mn-cs"/>
                </a:rPr>
                <a:t>六極磁石</a:t>
              </a:r>
            </a:p>
          </p:txBody>
        </p:sp>
        <p:sp>
          <p:nvSpPr>
            <p:cNvPr id="34" name="正方形/長方形 14">
              <a:extLst>
                <a:ext uri="{FF2B5EF4-FFF2-40B4-BE49-F238E27FC236}">
                  <a16:creationId xmlns:a16="http://schemas.microsoft.com/office/drawing/2014/main" id="{BF44D1A3-9FA1-6411-5823-F647CAE889B7}"/>
                </a:ext>
              </a:extLst>
            </p:cNvPr>
            <p:cNvSpPr/>
            <p:nvPr/>
          </p:nvSpPr>
          <p:spPr>
            <a:xfrm>
              <a:off x="3307081" y="4416799"/>
              <a:ext cx="1074219" cy="1000198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34" charset="-128"/>
                  <a:cs typeface="+mn-cs"/>
                </a:rPr>
                <a:t>上流コイル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34" charset="-128"/>
                  <a:cs typeface="+mn-cs"/>
                </a:rPr>
                <a:t>(MC1)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35" name="正方形/長方形 15">
              <a:extLst>
                <a:ext uri="{FF2B5EF4-FFF2-40B4-BE49-F238E27FC236}">
                  <a16:creationId xmlns:a16="http://schemas.microsoft.com/office/drawing/2014/main" id="{353626BB-4853-98B6-1720-42E86AAA9AC3}"/>
                </a:ext>
              </a:extLst>
            </p:cNvPr>
            <p:cNvSpPr/>
            <p:nvPr/>
          </p:nvSpPr>
          <p:spPr>
            <a:xfrm>
              <a:off x="2066195" y="2968216"/>
              <a:ext cx="1530930" cy="325025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34" charset="-128"/>
                  <a:cs typeface="+mn-cs"/>
                </a:rPr>
                <a:t>六極磁石</a:t>
              </a:r>
            </a:p>
          </p:txBody>
        </p:sp>
        <p:grpSp>
          <p:nvGrpSpPr>
            <p:cNvPr id="36" name="グループ化 19">
              <a:extLst>
                <a:ext uri="{FF2B5EF4-FFF2-40B4-BE49-F238E27FC236}">
                  <a16:creationId xmlns:a16="http://schemas.microsoft.com/office/drawing/2014/main" id="{C59173C1-EF07-746A-60C8-76BC19D8FF6C}"/>
                </a:ext>
              </a:extLst>
            </p:cNvPr>
            <p:cNvGrpSpPr/>
            <p:nvPr/>
          </p:nvGrpSpPr>
          <p:grpSpPr>
            <a:xfrm>
              <a:off x="1583907" y="3450083"/>
              <a:ext cx="229385" cy="351542"/>
              <a:chOff x="3559919" y="2925411"/>
              <a:chExt cx="318699" cy="401097"/>
            </a:xfrm>
          </p:grpSpPr>
          <p:sp>
            <p:nvSpPr>
              <p:cNvPr id="83" name="二等辺三角形 17">
                <a:extLst>
                  <a:ext uri="{FF2B5EF4-FFF2-40B4-BE49-F238E27FC236}">
                    <a16:creationId xmlns:a16="http://schemas.microsoft.com/office/drawing/2014/main" id="{3426C50B-D7CA-CBEA-8F80-5D37C9050AFE}"/>
                  </a:ext>
                </a:extLst>
              </p:cNvPr>
              <p:cNvSpPr/>
              <p:nvPr/>
            </p:nvSpPr>
            <p:spPr>
              <a:xfrm rot="5400000">
                <a:off x="3547829" y="2995719"/>
                <a:ext cx="401096" cy="260482"/>
              </a:xfrm>
              <a:prstGeom prst="triangle">
                <a:avLst/>
              </a:prstGeom>
              <a:noFill/>
              <a:ln w="381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34" charset="-128"/>
                  <a:cs typeface="+mn-cs"/>
                </a:endParaRPr>
              </a:p>
            </p:txBody>
          </p:sp>
          <p:sp>
            <p:nvSpPr>
              <p:cNvPr id="84" name="二等辺三角形 18">
                <a:extLst>
                  <a:ext uri="{FF2B5EF4-FFF2-40B4-BE49-F238E27FC236}">
                    <a16:creationId xmlns:a16="http://schemas.microsoft.com/office/drawing/2014/main" id="{376638FE-FC64-6289-4B54-532E2A04F51E}"/>
                  </a:ext>
                </a:extLst>
              </p:cNvPr>
              <p:cNvSpPr/>
              <p:nvPr/>
            </p:nvSpPr>
            <p:spPr>
              <a:xfrm rot="5400000">
                <a:off x="3489612" y="2995718"/>
                <a:ext cx="401096" cy="260482"/>
              </a:xfrm>
              <a:prstGeom prst="triangle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34" charset="-128"/>
                  <a:cs typeface="+mn-cs"/>
                </a:endParaRPr>
              </a:p>
            </p:txBody>
          </p:sp>
        </p:grpSp>
        <p:sp>
          <p:nvSpPr>
            <p:cNvPr id="37" name="正方形/長方形 16">
              <a:extLst>
                <a:ext uri="{FF2B5EF4-FFF2-40B4-BE49-F238E27FC236}">
                  <a16:creationId xmlns:a16="http://schemas.microsoft.com/office/drawing/2014/main" id="{F457F774-EC63-9E44-F129-941421AD494C}"/>
                </a:ext>
              </a:extLst>
            </p:cNvPr>
            <p:cNvSpPr/>
            <p:nvPr/>
          </p:nvSpPr>
          <p:spPr>
            <a:xfrm>
              <a:off x="1645729" y="3565553"/>
              <a:ext cx="252211" cy="12060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cxnSp>
          <p:nvCxnSpPr>
            <p:cNvPr id="38" name="直線コネクタ 23">
              <a:extLst>
                <a:ext uri="{FF2B5EF4-FFF2-40B4-BE49-F238E27FC236}">
                  <a16:creationId xmlns:a16="http://schemas.microsoft.com/office/drawing/2014/main" id="{58EAF594-36CC-6FED-55DB-87150221222E}"/>
                </a:ext>
              </a:extLst>
            </p:cNvPr>
            <p:cNvCxnSpPr/>
            <p:nvPr/>
          </p:nvCxnSpPr>
          <p:spPr>
            <a:xfrm>
              <a:off x="1332022" y="3430596"/>
              <a:ext cx="282951" cy="0"/>
            </a:xfrm>
            <a:prstGeom prst="line">
              <a:avLst/>
            </a:prstGeom>
            <a:noFill/>
            <a:ln w="444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39" name="直線コネクタ 24">
              <a:extLst>
                <a:ext uri="{FF2B5EF4-FFF2-40B4-BE49-F238E27FC236}">
                  <a16:creationId xmlns:a16="http://schemas.microsoft.com/office/drawing/2014/main" id="{C22EE9DC-BCFA-2CA0-125A-988CF466F67F}"/>
                </a:ext>
              </a:extLst>
            </p:cNvPr>
            <p:cNvCxnSpPr/>
            <p:nvPr/>
          </p:nvCxnSpPr>
          <p:spPr>
            <a:xfrm>
              <a:off x="1332022" y="3821583"/>
              <a:ext cx="282951" cy="0"/>
            </a:xfrm>
            <a:prstGeom prst="line">
              <a:avLst/>
            </a:prstGeom>
            <a:noFill/>
            <a:ln w="444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sp>
          <p:nvSpPr>
            <p:cNvPr id="40" name="正方形/長方形 28">
              <a:extLst>
                <a:ext uri="{FF2B5EF4-FFF2-40B4-BE49-F238E27FC236}">
                  <a16:creationId xmlns:a16="http://schemas.microsoft.com/office/drawing/2014/main" id="{8216A839-8E28-EB7A-29DA-01C3E7D7F75E}"/>
                </a:ext>
              </a:extLst>
            </p:cNvPr>
            <p:cNvSpPr/>
            <p:nvPr/>
          </p:nvSpPr>
          <p:spPr>
            <a:xfrm>
              <a:off x="3655311" y="3475735"/>
              <a:ext cx="252211" cy="31056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41" name="正方形/長方形 8">
              <a:extLst>
                <a:ext uri="{FF2B5EF4-FFF2-40B4-BE49-F238E27FC236}">
                  <a16:creationId xmlns:a16="http://schemas.microsoft.com/office/drawing/2014/main" id="{244D3457-DF9D-12D3-8A28-3D11B3C5099A}"/>
                </a:ext>
              </a:extLst>
            </p:cNvPr>
            <p:cNvSpPr/>
            <p:nvPr/>
          </p:nvSpPr>
          <p:spPr>
            <a:xfrm>
              <a:off x="3704965" y="3589910"/>
              <a:ext cx="1278410" cy="7188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42" name="テキスト ボックス 29">
              <a:extLst>
                <a:ext uri="{FF2B5EF4-FFF2-40B4-BE49-F238E27FC236}">
                  <a16:creationId xmlns:a16="http://schemas.microsoft.com/office/drawing/2014/main" id="{EE157B7D-67DD-5D4A-4F95-70B91720C1D5}"/>
                </a:ext>
              </a:extLst>
            </p:cNvPr>
            <p:cNvSpPr txBox="1"/>
            <p:nvPr/>
          </p:nvSpPr>
          <p:spPr>
            <a:xfrm>
              <a:off x="4179180" y="3636687"/>
              <a:ext cx="16214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ja-JP" altLang="en-US" sz="1400" dirty="0">
                  <a:solidFill>
                    <a:srgbClr val="FF0000"/>
                  </a:solidFill>
                  <a:ea typeface="游ゴシック" panose="020B0400000000000000" pitchFamily="34" charset="-128"/>
                </a:rPr>
                <a:t>固体試料位置</a:t>
              </a:r>
            </a:p>
          </p:txBody>
        </p:sp>
        <p:sp>
          <p:nvSpPr>
            <p:cNvPr id="43" name="テキスト ボックス 30">
              <a:extLst>
                <a:ext uri="{FF2B5EF4-FFF2-40B4-BE49-F238E27FC236}">
                  <a16:creationId xmlns:a16="http://schemas.microsoft.com/office/drawing/2014/main" id="{30F2D625-7235-D1F9-9FC7-3AFF207EE909}"/>
                </a:ext>
              </a:extLst>
            </p:cNvPr>
            <p:cNvSpPr txBox="1"/>
            <p:nvPr/>
          </p:nvSpPr>
          <p:spPr>
            <a:xfrm>
              <a:off x="3793418" y="3180139"/>
              <a:ext cx="10795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ja-JP" sz="1200" dirty="0">
                  <a:solidFill>
                    <a:prstClr val="black"/>
                  </a:solidFill>
                  <a:ea typeface="游ゴシック" panose="020B0400000000000000" pitchFamily="34" charset="-128"/>
                </a:rPr>
                <a:t>RF Feed</a:t>
              </a:r>
              <a:endParaRPr lang="ja-JP" altLang="en-US" sz="1200" dirty="0">
                <a:solidFill>
                  <a:prstClr val="black"/>
                </a:solidFill>
                <a:ea typeface="游ゴシック" panose="020B0400000000000000" pitchFamily="34" charset="-128"/>
              </a:endParaRPr>
            </a:p>
          </p:txBody>
        </p:sp>
        <p:cxnSp>
          <p:nvCxnSpPr>
            <p:cNvPr id="44" name="直線コネクタ 32">
              <a:extLst>
                <a:ext uri="{FF2B5EF4-FFF2-40B4-BE49-F238E27FC236}">
                  <a16:creationId xmlns:a16="http://schemas.microsoft.com/office/drawing/2014/main" id="{E32C8177-705C-FD17-903F-A807CABE2391}"/>
                </a:ext>
              </a:extLst>
            </p:cNvPr>
            <p:cNvCxnSpPr/>
            <p:nvPr/>
          </p:nvCxnSpPr>
          <p:spPr>
            <a:xfrm>
              <a:off x="1558770" y="3836387"/>
              <a:ext cx="0" cy="27466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5" name="正方形/長方形 33">
              <a:extLst>
                <a:ext uri="{FF2B5EF4-FFF2-40B4-BE49-F238E27FC236}">
                  <a16:creationId xmlns:a16="http://schemas.microsoft.com/office/drawing/2014/main" id="{650C5668-CDDC-E289-D49F-1247832DD8BB}"/>
                </a:ext>
              </a:extLst>
            </p:cNvPr>
            <p:cNvSpPr/>
            <p:nvPr/>
          </p:nvSpPr>
          <p:spPr>
            <a:xfrm>
              <a:off x="1234281" y="4416799"/>
              <a:ext cx="1074219" cy="1000198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34" charset="-128"/>
                  <a:cs typeface="+mn-cs"/>
                </a:rPr>
                <a:t>下流コイル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34" charset="-128"/>
                  <a:cs typeface="+mn-cs"/>
                </a:rPr>
                <a:t>(MC2)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46" name="正方形/長方形 34">
              <a:extLst>
                <a:ext uri="{FF2B5EF4-FFF2-40B4-BE49-F238E27FC236}">
                  <a16:creationId xmlns:a16="http://schemas.microsoft.com/office/drawing/2014/main" id="{5498F928-A983-2BB6-DBE8-F1020BC3588F}"/>
                </a:ext>
              </a:extLst>
            </p:cNvPr>
            <p:cNvSpPr/>
            <p:nvPr/>
          </p:nvSpPr>
          <p:spPr>
            <a:xfrm>
              <a:off x="3307081" y="1854658"/>
              <a:ext cx="1074219" cy="1000198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34" charset="-128"/>
                  <a:cs typeface="+mn-cs"/>
                </a:rPr>
                <a:t>上流コイル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34" charset="-128"/>
                  <a:cs typeface="+mn-cs"/>
                </a:rPr>
                <a:t>(MC1)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47" name="正方形/長方形 35">
              <a:extLst>
                <a:ext uri="{FF2B5EF4-FFF2-40B4-BE49-F238E27FC236}">
                  <a16:creationId xmlns:a16="http://schemas.microsoft.com/office/drawing/2014/main" id="{19D6BDF6-7BBB-6FDA-8EFF-E132266A1C57}"/>
                </a:ext>
              </a:extLst>
            </p:cNvPr>
            <p:cNvSpPr/>
            <p:nvPr/>
          </p:nvSpPr>
          <p:spPr>
            <a:xfrm>
              <a:off x="1234281" y="1854658"/>
              <a:ext cx="1074219" cy="1000198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34" charset="-128"/>
                  <a:cs typeface="+mn-cs"/>
                </a:rPr>
                <a:t>下流コイル</a:t>
              </a: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34" charset="-128"/>
                  <a:cs typeface="+mn-cs"/>
                </a:rPr>
                <a:t>(MC2)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cxnSp>
          <p:nvCxnSpPr>
            <p:cNvPr id="48" name="直線コネクタ 38">
              <a:extLst>
                <a:ext uri="{FF2B5EF4-FFF2-40B4-BE49-F238E27FC236}">
                  <a16:creationId xmlns:a16="http://schemas.microsoft.com/office/drawing/2014/main" id="{12759D32-F5E4-3051-CB59-4FBA8559A8B6}"/>
                </a:ext>
              </a:extLst>
            </p:cNvPr>
            <p:cNvCxnSpPr/>
            <p:nvPr/>
          </p:nvCxnSpPr>
          <p:spPr>
            <a:xfrm>
              <a:off x="1976799" y="3894475"/>
              <a:ext cx="0" cy="22406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9" name="直線コネクタ 40">
              <a:extLst>
                <a:ext uri="{FF2B5EF4-FFF2-40B4-BE49-F238E27FC236}">
                  <a16:creationId xmlns:a16="http://schemas.microsoft.com/office/drawing/2014/main" id="{FB2A191A-1820-3C12-87CF-8DE2949F1978}"/>
                </a:ext>
              </a:extLst>
            </p:cNvPr>
            <p:cNvCxnSpPr/>
            <p:nvPr/>
          </p:nvCxnSpPr>
          <p:spPr>
            <a:xfrm>
              <a:off x="697682" y="4116142"/>
              <a:ext cx="99032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0" name="直線コネクタ 41">
              <a:extLst>
                <a:ext uri="{FF2B5EF4-FFF2-40B4-BE49-F238E27FC236}">
                  <a16:creationId xmlns:a16="http://schemas.microsoft.com/office/drawing/2014/main" id="{38298067-DAF9-A1F7-46F6-4EC1C343F4AB}"/>
                </a:ext>
              </a:extLst>
            </p:cNvPr>
            <p:cNvCxnSpPr/>
            <p:nvPr/>
          </p:nvCxnSpPr>
          <p:spPr>
            <a:xfrm>
              <a:off x="1688011" y="4073521"/>
              <a:ext cx="0" cy="85243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1" name="直線コネクタ 43">
              <a:extLst>
                <a:ext uri="{FF2B5EF4-FFF2-40B4-BE49-F238E27FC236}">
                  <a16:creationId xmlns:a16="http://schemas.microsoft.com/office/drawing/2014/main" id="{0B977C1C-227B-2F28-23E7-1177931F20E8}"/>
                </a:ext>
              </a:extLst>
            </p:cNvPr>
            <p:cNvCxnSpPr/>
            <p:nvPr/>
          </p:nvCxnSpPr>
          <p:spPr>
            <a:xfrm>
              <a:off x="1738587" y="4020717"/>
              <a:ext cx="0" cy="19085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2" name="直線コネクタ 46">
              <a:extLst>
                <a:ext uri="{FF2B5EF4-FFF2-40B4-BE49-F238E27FC236}">
                  <a16:creationId xmlns:a16="http://schemas.microsoft.com/office/drawing/2014/main" id="{B5E2990D-E754-C33E-DEC0-5FCE6F4B46CB}"/>
                </a:ext>
              </a:extLst>
            </p:cNvPr>
            <p:cNvCxnSpPr/>
            <p:nvPr/>
          </p:nvCxnSpPr>
          <p:spPr>
            <a:xfrm>
              <a:off x="1738587" y="4116142"/>
              <a:ext cx="23821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3">
                  <a:extLst>
                    <a:ext uri="{FF2B5EF4-FFF2-40B4-BE49-F238E27FC236}">
                      <a16:creationId xmlns:a16="http://schemas.microsoft.com/office/drawing/2014/main" id="{A850827B-024D-0140-481F-40D26E8CE23F}"/>
                    </a:ext>
                  </a:extLst>
                </p:cNvPr>
                <p:cNvSpPr txBox="1"/>
                <p:nvPr/>
              </p:nvSpPr>
              <p:spPr>
                <a:xfrm>
                  <a:off x="1227031" y="4100724"/>
                  <a:ext cx="57901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16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ext</m:t>
                            </m:r>
                          </m:sub>
                        </m:sSub>
                      </m:oMath>
                    </m:oMathPara>
                  </a14:m>
                  <a:endParaRPr lang="ja-JP" altLang="en-US" sz="1600" dirty="0">
                    <a:solidFill>
                      <a:srgbClr val="FF0000"/>
                    </a:solidFill>
                    <a:ea typeface="游ゴシック" panose="020B0400000000000000" pitchFamily="34" charset="-128"/>
                  </a:endParaRPr>
                </a:p>
              </p:txBody>
            </p:sp>
          </mc:Choice>
          <mc:Fallback xmlns="">
            <p:sp>
              <p:nvSpPr>
                <p:cNvPr id="53" name="テキスト ボックス 53">
                  <a:extLst>
                    <a:ext uri="{FF2B5EF4-FFF2-40B4-BE49-F238E27FC236}">
                      <a16:creationId xmlns:a16="http://schemas.microsoft.com/office/drawing/2014/main" id="{A850827B-024D-0140-481F-40D26E8CE2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7031" y="4100724"/>
                  <a:ext cx="579011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楕円 54">
              <a:extLst>
                <a:ext uri="{FF2B5EF4-FFF2-40B4-BE49-F238E27FC236}">
                  <a16:creationId xmlns:a16="http://schemas.microsoft.com/office/drawing/2014/main" id="{27BF5AFD-F855-A9EF-6A29-696BCE71CADA}"/>
                </a:ext>
              </a:extLst>
            </p:cNvPr>
            <p:cNvSpPr/>
            <p:nvPr/>
          </p:nvSpPr>
          <p:spPr>
            <a:xfrm>
              <a:off x="2295666" y="3458506"/>
              <a:ext cx="1065665" cy="331586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55" name="テキスト ボックス 55">
              <a:extLst>
                <a:ext uri="{FF2B5EF4-FFF2-40B4-BE49-F238E27FC236}">
                  <a16:creationId xmlns:a16="http://schemas.microsoft.com/office/drawing/2014/main" id="{286D7A82-D7EF-CCE8-C71B-311957B344D4}"/>
                </a:ext>
              </a:extLst>
            </p:cNvPr>
            <p:cNvSpPr txBox="1"/>
            <p:nvPr/>
          </p:nvSpPr>
          <p:spPr>
            <a:xfrm>
              <a:off x="2094234" y="3492382"/>
              <a:ext cx="1461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ja-JP" sz="1400" dirty="0">
                  <a:solidFill>
                    <a:prstClr val="black"/>
                  </a:solidFill>
                  <a:ea typeface="游ゴシック" panose="020B0400000000000000" pitchFamily="34" charset="-128"/>
                </a:rPr>
                <a:t>ECR Plasma</a:t>
              </a:r>
              <a:endParaRPr lang="ja-JP" altLang="en-US" sz="1400" dirty="0">
                <a:solidFill>
                  <a:prstClr val="black"/>
                </a:solidFill>
                <a:ea typeface="游ゴシック" panose="020B0400000000000000" pitchFamily="34" charset="-128"/>
              </a:endParaRPr>
            </a:p>
          </p:txBody>
        </p:sp>
        <p:sp>
          <p:nvSpPr>
            <p:cNvPr id="56" name="右矢印 56">
              <a:extLst>
                <a:ext uri="{FF2B5EF4-FFF2-40B4-BE49-F238E27FC236}">
                  <a16:creationId xmlns:a16="http://schemas.microsoft.com/office/drawing/2014/main" id="{E130903D-B24D-8848-6C17-FFC9CF6DA9EC}"/>
                </a:ext>
              </a:extLst>
            </p:cNvPr>
            <p:cNvSpPr/>
            <p:nvPr/>
          </p:nvSpPr>
          <p:spPr>
            <a:xfrm flipH="1">
              <a:off x="629661" y="3475735"/>
              <a:ext cx="980396" cy="310563"/>
            </a:xfrm>
            <a:prstGeom prst="rightArrow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34" charset="-128"/>
                  <a:cs typeface="+mn-cs"/>
                </a:rPr>
                <a:t>Beam</a:t>
              </a:r>
              <a:endPara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57" name="正方形/長方形 7">
              <a:extLst>
                <a:ext uri="{FF2B5EF4-FFF2-40B4-BE49-F238E27FC236}">
                  <a16:creationId xmlns:a16="http://schemas.microsoft.com/office/drawing/2014/main" id="{A77BF3CC-19EB-B628-2950-85BB7AED28CD}"/>
                </a:ext>
              </a:extLst>
            </p:cNvPr>
            <p:cNvSpPr/>
            <p:nvPr/>
          </p:nvSpPr>
          <p:spPr>
            <a:xfrm>
              <a:off x="3771145" y="3416629"/>
              <a:ext cx="1212231" cy="106818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cxnSp>
          <p:nvCxnSpPr>
            <p:cNvPr id="58" name="曲線コネクタ 60">
              <a:extLst>
                <a:ext uri="{FF2B5EF4-FFF2-40B4-BE49-F238E27FC236}">
                  <a16:creationId xmlns:a16="http://schemas.microsoft.com/office/drawing/2014/main" id="{7C35DCC0-0961-6F5A-95A5-3E14C7714615}"/>
                </a:ext>
              </a:extLst>
            </p:cNvPr>
            <p:cNvCxnSpPr/>
            <p:nvPr/>
          </p:nvCxnSpPr>
          <p:spPr>
            <a:xfrm rot="10800000">
              <a:off x="3880412" y="3732078"/>
              <a:ext cx="448020" cy="299838"/>
            </a:xfrm>
            <a:prstGeom prst="curvedConnector3">
              <a:avLst>
                <a:gd name="adj1" fmla="val 54390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9" name="曲線コネクタ 62">
              <a:extLst>
                <a:ext uri="{FF2B5EF4-FFF2-40B4-BE49-F238E27FC236}">
                  <a16:creationId xmlns:a16="http://schemas.microsoft.com/office/drawing/2014/main" id="{9C2EABDE-85E9-EAA3-1300-F4888A118EBF}"/>
                </a:ext>
              </a:extLst>
            </p:cNvPr>
            <p:cNvCxnSpPr/>
            <p:nvPr/>
          </p:nvCxnSpPr>
          <p:spPr>
            <a:xfrm rot="10800000">
              <a:off x="3877367" y="3790473"/>
              <a:ext cx="437337" cy="409799"/>
            </a:xfrm>
            <a:prstGeom prst="curvedConnector3">
              <a:avLst>
                <a:gd name="adj1" fmla="val 58994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0" name="テキスト ボックス 74">
              <a:extLst>
                <a:ext uri="{FF2B5EF4-FFF2-40B4-BE49-F238E27FC236}">
                  <a16:creationId xmlns:a16="http://schemas.microsoft.com/office/drawing/2014/main" id="{3BF9349C-CF03-90B0-154D-2A60923B57C0}"/>
                </a:ext>
              </a:extLst>
            </p:cNvPr>
            <p:cNvSpPr txBox="1"/>
            <p:nvPr/>
          </p:nvSpPr>
          <p:spPr>
            <a:xfrm>
              <a:off x="4314703" y="4093202"/>
              <a:ext cx="1683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ja-JP" altLang="en-US" sz="1400" dirty="0">
                  <a:solidFill>
                    <a:srgbClr val="FF0000"/>
                  </a:solidFill>
                  <a:ea typeface="游ゴシック" panose="020B0400000000000000" pitchFamily="34" charset="-128"/>
                </a:rPr>
                <a:t>サポートガス流量</a:t>
              </a:r>
            </a:p>
          </p:txBody>
        </p:sp>
        <p:sp>
          <p:nvSpPr>
            <p:cNvPr id="61" name="テキスト ボックス 75">
              <a:extLst>
                <a:ext uri="{FF2B5EF4-FFF2-40B4-BE49-F238E27FC236}">
                  <a16:creationId xmlns:a16="http://schemas.microsoft.com/office/drawing/2014/main" id="{B72D195F-44BA-DC93-06D9-0ACA77158E76}"/>
                </a:ext>
              </a:extLst>
            </p:cNvPr>
            <p:cNvSpPr txBox="1"/>
            <p:nvPr/>
          </p:nvSpPr>
          <p:spPr>
            <a:xfrm>
              <a:off x="4314703" y="3887019"/>
              <a:ext cx="16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kumimoji="0" lang="ja-JP" altLang="en-US" sz="1400" dirty="0">
                  <a:solidFill>
                    <a:srgbClr val="FF0000"/>
                  </a:solidFill>
                  <a:ea typeface="游ゴシック" panose="020B0400000000000000" pitchFamily="34" charset="-128"/>
                </a:rPr>
                <a:t>イオン化ガス流量</a:t>
              </a:r>
              <a:endParaRPr lang="ja-JP" altLang="en-US" sz="1400" dirty="0">
                <a:solidFill>
                  <a:srgbClr val="FF0000"/>
                </a:solidFill>
                <a:ea typeface="游ゴシック" panose="020B0400000000000000" pitchFamily="34" charset="-128"/>
              </a:endParaRPr>
            </a:p>
          </p:txBody>
        </p:sp>
        <p:cxnSp>
          <p:nvCxnSpPr>
            <p:cNvPr id="62" name="直線コネクタ 76">
              <a:extLst>
                <a:ext uri="{FF2B5EF4-FFF2-40B4-BE49-F238E27FC236}">
                  <a16:creationId xmlns:a16="http://schemas.microsoft.com/office/drawing/2014/main" id="{0CAD20D1-9771-70E4-428F-A91378990D6C}"/>
                </a:ext>
              </a:extLst>
            </p:cNvPr>
            <p:cNvCxnSpPr/>
            <p:nvPr/>
          </p:nvCxnSpPr>
          <p:spPr>
            <a:xfrm>
              <a:off x="950775" y="3821583"/>
              <a:ext cx="288688" cy="0"/>
            </a:xfrm>
            <a:prstGeom prst="line">
              <a:avLst/>
            </a:prstGeom>
            <a:noFill/>
            <a:ln w="444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63" name="直線コネクタ 78">
              <a:extLst>
                <a:ext uri="{FF2B5EF4-FFF2-40B4-BE49-F238E27FC236}">
                  <a16:creationId xmlns:a16="http://schemas.microsoft.com/office/drawing/2014/main" id="{6A1983D8-E946-0342-DBCB-F021C8CA33F1}"/>
                </a:ext>
              </a:extLst>
            </p:cNvPr>
            <p:cNvCxnSpPr/>
            <p:nvPr/>
          </p:nvCxnSpPr>
          <p:spPr>
            <a:xfrm>
              <a:off x="950775" y="3430596"/>
              <a:ext cx="288688" cy="0"/>
            </a:xfrm>
            <a:prstGeom prst="line">
              <a:avLst/>
            </a:prstGeom>
            <a:noFill/>
            <a:ln w="444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64" name="直線コネクタ 79">
              <a:extLst>
                <a:ext uri="{FF2B5EF4-FFF2-40B4-BE49-F238E27FC236}">
                  <a16:creationId xmlns:a16="http://schemas.microsoft.com/office/drawing/2014/main" id="{AF5FA3F5-B401-B6B9-840F-E2C427F5CF74}"/>
                </a:ext>
              </a:extLst>
            </p:cNvPr>
            <p:cNvCxnSpPr/>
            <p:nvPr/>
          </p:nvCxnSpPr>
          <p:spPr>
            <a:xfrm>
              <a:off x="553339" y="3821583"/>
              <a:ext cx="288688" cy="0"/>
            </a:xfrm>
            <a:prstGeom prst="line">
              <a:avLst/>
            </a:prstGeom>
            <a:noFill/>
            <a:ln w="444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65" name="直線コネクタ 80">
              <a:extLst>
                <a:ext uri="{FF2B5EF4-FFF2-40B4-BE49-F238E27FC236}">
                  <a16:creationId xmlns:a16="http://schemas.microsoft.com/office/drawing/2014/main" id="{EBDB29D2-66C7-491B-3655-97D668334CCD}"/>
                </a:ext>
              </a:extLst>
            </p:cNvPr>
            <p:cNvCxnSpPr/>
            <p:nvPr/>
          </p:nvCxnSpPr>
          <p:spPr>
            <a:xfrm>
              <a:off x="553339" y="3430596"/>
              <a:ext cx="288688" cy="0"/>
            </a:xfrm>
            <a:prstGeom prst="line">
              <a:avLst/>
            </a:prstGeom>
            <a:noFill/>
            <a:ln w="444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  <p:cxnSp>
          <p:nvCxnSpPr>
            <p:cNvPr id="66" name="直線コネクタ 86">
              <a:extLst>
                <a:ext uri="{FF2B5EF4-FFF2-40B4-BE49-F238E27FC236}">
                  <a16:creationId xmlns:a16="http://schemas.microsoft.com/office/drawing/2014/main" id="{8347D900-8A10-1ECA-CC83-52CA49255AD5}"/>
                </a:ext>
              </a:extLst>
            </p:cNvPr>
            <p:cNvCxnSpPr/>
            <p:nvPr/>
          </p:nvCxnSpPr>
          <p:spPr>
            <a:xfrm>
              <a:off x="697682" y="3836024"/>
              <a:ext cx="0" cy="46231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7" name="直線コネクタ 88">
              <a:extLst>
                <a:ext uri="{FF2B5EF4-FFF2-40B4-BE49-F238E27FC236}">
                  <a16:creationId xmlns:a16="http://schemas.microsoft.com/office/drawing/2014/main" id="{1333A8A9-C684-0D96-4ACB-17731C156A42}"/>
                </a:ext>
              </a:extLst>
            </p:cNvPr>
            <p:cNvCxnSpPr/>
            <p:nvPr/>
          </p:nvCxnSpPr>
          <p:spPr>
            <a:xfrm>
              <a:off x="600078" y="4299892"/>
              <a:ext cx="187127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8" name="直線コネクタ 90">
              <a:extLst>
                <a:ext uri="{FF2B5EF4-FFF2-40B4-BE49-F238E27FC236}">
                  <a16:creationId xmlns:a16="http://schemas.microsoft.com/office/drawing/2014/main" id="{41752A97-273B-7CB4-2FB6-241EE7967FA1}"/>
                </a:ext>
              </a:extLst>
            </p:cNvPr>
            <p:cNvCxnSpPr/>
            <p:nvPr/>
          </p:nvCxnSpPr>
          <p:spPr>
            <a:xfrm flipV="1">
              <a:off x="604846" y="4299892"/>
              <a:ext cx="53556" cy="7316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9" name="直線コネクタ 92">
              <a:extLst>
                <a:ext uri="{FF2B5EF4-FFF2-40B4-BE49-F238E27FC236}">
                  <a16:creationId xmlns:a16="http://schemas.microsoft.com/office/drawing/2014/main" id="{5EFA4FDC-E173-B422-7A96-92C941D39E57}"/>
                </a:ext>
              </a:extLst>
            </p:cNvPr>
            <p:cNvCxnSpPr/>
            <p:nvPr/>
          </p:nvCxnSpPr>
          <p:spPr>
            <a:xfrm flipV="1">
              <a:off x="658402" y="4298337"/>
              <a:ext cx="53556" cy="7316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0" name="直線コネクタ 93">
              <a:extLst>
                <a:ext uri="{FF2B5EF4-FFF2-40B4-BE49-F238E27FC236}">
                  <a16:creationId xmlns:a16="http://schemas.microsoft.com/office/drawing/2014/main" id="{6FA6094B-F971-D74B-E2AB-DE1C1D6CA944}"/>
                </a:ext>
              </a:extLst>
            </p:cNvPr>
            <p:cNvCxnSpPr/>
            <p:nvPr/>
          </p:nvCxnSpPr>
          <p:spPr>
            <a:xfrm flipV="1">
              <a:off x="707092" y="4302043"/>
              <a:ext cx="53556" cy="7316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1" name="テキスト ボックス 94">
              <a:extLst>
                <a:ext uri="{FF2B5EF4-FFF2-40B4-BE49-F238E27FC236}">
                  <a16:creationId xmlns:a16="http://schemas.microsoft.com/office/drawing/2014/main" id="{E4358708-2251-D35A-EF02-B8937E8F36FE}"/>
                </a:ext>
              </a:extLst>
            </p:cNvPr>
            <p:cNvSpPr txBox="1"/>
            <p:nvPr/>
          </p:nvSpPr>
          <p:spPr>
            <a:xfrm>
              <a:off x="629661" y="2883508"/>
              <a:ext cx="1435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ja-JP" altLang="en-US" sz="1200" dirty="0">
                  <a:solidFill>
                    <a:prstClr val="black"/>
                  </a:solidFill>
                  <a:ea typeface="游ゴシック" panose="020B0400000000000000" pitchFamily="34" charset="-128"/>
                </a:rPr>
                <a:t>グランド電極</a:t>
              </a:r>
            </a:p>
          </p:txBody>
        </p:sp>
        <p:sp>
          <p:nvSpPr>
            <p:cNvPr id="72" name="テキスト ボックス 95">
              <a:extLst>
                <a:ext uri="{FF2B5EF4-FFF2-40B4-BE49-F238E27FC236}">
                  <a16:creationId xmlns:a16="http://schemas.microsoft.com/office/drawing/2014/main" id="{A395DEF3-5E43-AB2B-251C-1A083F387CD9}"/>
                </a:ext>
              </a:extLst>
            </p:cNvPr>
            <p:cNvSpPr txBox="1"/>
            <p:nvPr/>
          </p:nvSpPr>
          <p:spPr>
            <a:xfrm>
              <a:off x="175415" y="3074317"/>
              <a:ext cx="1582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ja-JP" altLang="en-US" sz="1200" dirty="0">
                  <a:solidFill>
                    <a:prstClr val="black"/>
                  </a:solidFill>
                  <a:ea typeface="游ゴシック" panose="020B0400000000000000" pitchFamily="34" charset="-128"/>
                </a:rPr>
                <a:t>アインツェル電極</a:t>
              </a:r>
            </a:p>
          </p:txBody>
        </p:sp>
        <p:cxnSp>
          <p:nvCxnSpPr>
            <p:cNvPr id="73" name="直線コネクタ 97">
              <a:extLst>
                <a:ext uri="{FF2B5EF4-FFF2-40B4-BE49-F238E27FC236}">
                  <a16:creationId xmlns:a16="http://schemas.microsoft.com/office/drawing/2014/main" id="{BB72367F-0E14-FA74-BC28-96713CB5A9A6}"/>
                </a:ext>
              </a:extLst>
            </p:cNvPr>
            <p:cNvCxnSpPr>
              <a:cxnSpLocks/>
            </p:cNvCxnSpPr>
            <p:nvPr/>
          </p:nvCxnSpPr>
          <p:spPr>
            <a:xfrm>
              <a:off x="1017524" y="3293242"/>
              <a:ext cx="44835" cy="123388"/>
            </a:xfrm>
            <a:prstGeom prst="line">
              <a:avLst/>
            </a:prstGeom>
            <a:noFill/>
            <a:ln w="6350" cap="flat" cmpd="sng" algn="ctr">
              <a:solidFill>
                <a:srgbClr val="C00000"/>
              </a:solidFill>
              <a:prstDash val="dash"/>
              <a:miter lim="800000"/>
            </a:ln>
            <a:effectLst/>
          </p:spPr>
        </p:cxnSp>
        <p:cxnSp>
          <p:nvCxnSpPr>
            <p:cNvPr id="74" name="直線コネクタ 98">
              <a:extLst>
                <a:ext uri="{FF2B5EF4-FFF2-40B4-BE49-F238E27FC236}">
                  <a16:creationId xmlns:a16="http://schemas.microsoft.com/office/drawing/2014/main" id="{338DCDAE-4FAB-97D3-0FFD-CBE2016A5C80}"/>
                </a:ext>
              </a:extLst>
            </p:cNvPr>
            <p:cNvCxnSpPr/>
            <p:nvPr/>
          </p:nvCxnSpPr>
          <p:spPr>
            <a:xfrm>
              <a:off x="1583907" y="3121183"/>
              <a:ext cx="5263" cy="292498"/>
            </a:xfrm>
            <a:prstGeom prst="line">
              <a:avLst/>
            </a:prstGeom>
            <a:noFill/>
            <a:ln w="6350" cap="flat" cmpd="sng" algn="ctr">
              <a:solidFill>
                <a:srgbClr val="C00000"/>
              </a:solidFill>
              <a:prstDash val="dash"/>
              <a:miter lim="800000"/>
            </a:ln>
            <a:effectLst/>
          </p:spPr>
        </p:cxnSp>
        <p:cxnSp>
          <p:nvCxnSpPr>
            <p:cNvPr id="75" name="直線コネクタ 105">
              <a:extLst>
                <a:ext uri="{FF2B5EF4-FFF2-40B4-BE49-F238E27FC236}">
                  <a16:creationId xmlns:a16="http://schemas.microsoft.com/office/drawing/2014/main" id="{94117F83-975B-0153-76D6-85F99BCFA2B0}"/>
                </a:ext>
              </a:extLst>
            </p:cNvPr>
            <p:cNvCxnSpPr/>
            <p:nvPr/>
          </p:nvCxnSpPr>
          <p:spPr>
            <a:xfrm flipH="1">
              <a:off x="987852" y="3836386"/>
              <a:ext cx="409" cy="10546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6" name="直線コネクタ 107">
              <a:extLst>
                <a:ext uri="{FF2B5EF4-FFF2-40B4-BE49-F238E27FC236}">
                  <a16:creationId xmlns:a16="http://schemas.microsoft.com/office/drawing/2014/main" id="{960EC514-EC15-EA0C-623F-ABF7B1DE5487}"/>
                </a:ext>
              </a:extLst>
            </p:cNvPr>
            <p:cNvCxnSpPr/>
            <p:nvPr/>
          </p:nvCxnSpPr>
          <p:spPr>
            <a:xfrm>
              <a:off x="988261" y="3988559"/>
              <a:ext cx="0" cy="122489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テキスト ボックス 108">
                  <a:extLst>
                    <a:ext uri="{FF2B5EF4-FFF2-40B4-BE49-F238E27FC236}">
                      <a16:creationId xmlns:a16="http://schemas.microsoft.com/office/drawing/2014/main" id="{12918506-56FA-2C5F-F4DC-013B9A80E779}"/>
                    </a:ext>
                  </a:extLst>
                </p:cNvPr>
                <p:cNvSpPr txBox="1"/>
                <p:nvPr/>
              </p:nvSpPr>
              <p:spPr>
                <a:xfrm>
                  <a:off x="971909" y="3803099"/>
                  <a:ext cx="57901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16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ein</m:t>
                            </m:r>
                          </m:sub>
                        </m:sSub>
                      </m:oMath>
                    </m:oMathPara>
                  </a14:m>
                  <a:endParaRPr lang="ja-JP" altLang="en-US" sz="1600" dirty="0">
                    <a:solidFill>
                      <a:srgbClr val="FF0000"/>
                    </a:solidFill>
                    <a:ea typeface="游ゴシック" panose="020B0400000000000000" pitchFamily="34" charset="-128"/>
                  </a:endParaRPr>
                </a:p>
              </p:txBody>
            </p:sp>
          </mc:Choice>
          <mc:Fallback xmlns="">
            <p:sp>
              <p:nvSpPr>
                <p:cNvPr id="77" name="テキスト ボックス 108">
                  <a:extLst>
                    <a:ext uri="{FF2B5EF4-FFF2-40B4-BE49-F238E27FC236}">
                      <a16:creationId xmlns:a16="http://schemas.microsoft.com/office/drawing/2014/main" id="{12918506-56FA-2C5F-F4DC-013B9A80E7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909" y="3803099"/>
                  <a:ext cx="579011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直線コネクタ 110">
              <a:extLst>
                <a:ext uri="{FF2B5EF4-FFF2-40B4-BE49-F238E27FC236}">
                  <a16:creationId xmlns:a16="http://schemas.microsoft.com/office/drawing/2014/main" id="{30AA047C-2BF0-3B99-B550-7E8912E9714C}"/>
                </a:ext>
              </a:extLst>
            </p:cNvPr>
            <p:cNvCxnSpPr/>
            <p:nvPr/>
          </p:nvCxnSpPr>
          <p:spPr>
            <a:xfrm>
              <a:off x="953269" y="3988468"/>
              <a:ext cx="6998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9" name="直線コネクタ 111">
              <a:extLst>
                <a:ext uri="{FF2B5EF4-FFF2-40B4-BE49-F238E27FC236}">
                  <a16:creationId xmlns:a16="http://schemas.microsoft.com/office/drawing/2014/main" id="{332E6AE2-C67E-AEFF-65FB-50ADA557AA0F}"/>
                </a:ext>
              </a:extLst>
            </p:cNvPr>
            <p:cNvCxnSpPr/>
            <p:nvPr/>
          </p:nvCxnSpPr>
          <p:spPr>
            <a:xfrm>
              <a:off x="907170" y="3938591"/>
              <a:ext cx="15081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0" name="直線コネクタ 128">
              <a:extLst>
                <a:ext uri="{FF2B5EF4-FFF2-40B4-BE49-F238E27FC236}">
                  <a16:creationId xmlns:a16="http://schemas.microsoft.com/office/drawing/2014/main" id="{6849F6F0-DFC7-F2F9-42C7-6FA30CDE0CD3}"/>
                </a:ext>
              </a:extLst>
            </p:cNvPr>
            <p:cNvCxnSpPr/>
            <p:nvPr/>
          </p:nvCxnSpPr>
          <p:spPr>
            <a:xfrm>
              <a:off x="3813046" y="3528196"/>
              <a:ext cx="0" cy="258102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ysDot"/>
              <a:miter lim="800000"/>
            </a:ln>
            <a:effectLst/>
          </p:spPr>
        </p:cxnSp>
        <p:sp>
          <p:nvSpPr>
            <p:cNvPr id="81" name="円弧 135">
              <a:extLst>
                <a:ext uri="{FF2B5EF4-FFF2-40B4-BE49-F238E27FC236}">
                  <a16:creationId xmlns:a16="http://schemas.microsoft.com/office/drawing/2014/main" id="{486D7251-3404-0A33-EE48-80C970FD844D}"/>
                </a:ext>
              </a:extLst>
            </p:cNvPr>
            <p:cNvSpPr/>
            <p:nvPr/>
          </p:nvSpPr>
          <p:spPr>
            <a:xfrm rot="10800000" flipH="1">
              <a:off x="2919213" y="2958879"/>
              <a:ext cx="2038152" cy="518021"/>
            </a:xfrm>
            <a:prstGeom prst="arc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p:sp>
          <p:nvSpPr>
            <p:cNvPr id="82" name="テキスト ボックス 136">
              <a:extLst>
                <a:ext uri="{FF2B5EF4-FFF2-40B4-BE49-F238E27FC236}">
                  <a16:creationId xmlns:a16="http://schemas.microsoft.com/office/drawing/2014/main" id="{BE3DDC4E-417B-D454-2095-4A5CE80BA4C0}"/>
                </a:ext>
              </a:extLst>
            </p:cNvPr>
            <p:cNvSpPr txBox="1"/>
            <p:nvPr/>
          </p:nvSpPr>
          <p:spPr>
            <a:xfrm>
              <a:off x="4385100" y="2715344"/>
              <a:ext cx="15426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ja-JP" altLang="en-US" sz="1400" dirty="0">
                  <a:solidFill>
                    <a:srgbClr val="FF0000"/>
                  </a:solidFill>
                  <a:ea typeface="游ゴシック" panose="020B0400000000000000" pitchFamily="34" charset="-128"/>
                </a:rPr>
                <a:t>マイクロ波入射</a:t>
              </a:r>
              <a:br>
                <a:rPr lang="en-US" altLang="ja-JP" sz="1400" dirty="0">
                  <a:solidFill>
                    <a:srgbClr val="FF0000"/>
                  </a:solidFill>
                  <a:ea typeface="游ゴシック" panose="020B0400000000000000" pitchFamily="34" charset="-128"/>
                </a:rPr>
              </a:br>
              <a:r>
                <a:rPr lang="ja-JP" altLang="en-US" sz="1400" dirty="0">
                  <a:solidFill>
                    <a:srgbClr val="0070C0"/>
                  </a:solidFill>
                  <a:ea typeface="游ゴシック" panose="020B0400000000000000" pitchFamily="34" charset="-128"/>
                </a:rPr>
                <a:t>マイクロ波反射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1414842-E076-CA16-448D-C84374177318}"/>
                </a:ext>
              </a:extLst>
            </p:cNvPr>
            <p:cNvSpPr txBox="1"/>
            <p:nvPr/>
          </p:nvSpPr>
          <p:spPr>
            <a:xfrm>
              <a:off x="1081106" y="1063591"/>
              <a:ext cx="4843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ja-JP" sz="2400" b="1" u="sng" dirty="0" err="1">
                  <a:solidFill>
                    <a:prstClr val="black"/>
                  </a:solidFill>
                  <a:ea typeface="游ゴシック" panose="020B0400000000000000" pitchFamily="50" charset="-128"/>
                </a:rPr>
                <a:t>HyperECR</a:t>
              </a:r>
              <a:r>
                <a:rPr lang="ja-JP" altLang="en-US" sz="2400" b="1" u="sng" dirty="0">
                  <a:solidFill>
                    <a:prstClr val="black"/>
                  </a:solidFill>
                  <a:ea typeface="游ゴシック" panose="020B0400000000000000" pitchFamily="50" charset="-128"/>
                </a:rPr>
                <a:t>イオン源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93A6024-CE0A-D29A-0AF2-67943F788FEB}"/>
                </a:ext>
              </a:extLst>
            </p:cNvPr>
            <p:cNvSpPr txBox="1"/>
            <p:nvPr/>
          </p:nvSpPr>
          <p:spPr>
            <a:xfrm>
              <a:off x="5685136" y="1063591"/>
              <a:ext cx="6426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ja-JP" altLang="en-US" sz="2400" b="1" u="sng" dirty="0">
                  <a:solidFill>
                    <a:prstClr val="black"/>
                  </a:solidFill>
                  <a:ea typeface="游ゴシック" panose="020B0400000000000000" pitchFamily="50" charset="-128"/>
                </a:rPr>
                <a:t>低エネルギービーム輸送系</a:t>
              </a:r>
              <a:r>
                <a:rPr lang="en-US" altLang="ja-JP" sz="2400" b="1" u="sng" dirty="0">
                  <a:solidFill>
                    <a:prstClr val="black"/>
                  </a:solidFill>
                  <a:ea typeface="游ゴシック" panose="020B0400000000000000" pitchFamily="50" charset="-128"/>
                </a:rPr>
                <a:t>(LEBT)</a:t>
              </a:r>
              <a:endParaRPr lang="ja-JP" altLang="en-US" sz="2400" b="1" u="sng" dirty="0">
                <a:solidFill>
                  <a:prstClr val="black"/>
                </a:solidFill>
                <a:ea typeface="游ゴシック" panose="020B0400000000000000" pitchFamily="50" charset="-128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6CD5E65-474E-1312-398A-5335D259893C}"/>
                </a:ext>
              </a:extLst>
            </p:cNvPr>
            <p:cNvSpPr/>
            <p:nvPr/>
          </p:nvSpPr>
          <p:spPr>
            <a:xfrm>
              <a:off x="6406449" y="4618741"/>
              <a:ext cx="178678" cy="31558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737F234-6FC1-6DB4-6799-8CF83D0FB76E}"/>
                </a:ext>
              </a:extLst>
            </p:cNvPr>
            <p:cNvSpPr txBox="1"/>
            <p:nvPr/>
          </p:nvSpPr>
          <p:spPr>
            <a:xfrm>
              <a:off x="6089156" y="4930649"/>
              <a:ext cx="835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ja-JP" altLang="en-US" sz="1400" dirty="0">
                  <a:solidFill>
                    <a:srgbClr val="0070C0"/>
                  </a:solidFill>
                  <a:ea typeface="游ゴシック" panose="020B0400000000000000" pitchFamily="34" charset="-128"/>
                </a:rPr>
                <a:t>カメラ</a:t>
              </a:r>
              <a:r>
                <a:rPr lang="en-US" altLang="ja-JP" sz="1400" dirty="0">
                  <a:solidFill>
                    <a:srgbClr val="0070C0"/>
                  </a:solidFill>
                  <a:ea typeface="游ゴシック" panose="020B0400000000000000" pitchFamily="34" charset="-128"/>
                </a:rPr>
                <a:t>(</a:t>
              </a:r>
              <a:r>
                <a:rPr lang="ja-JP" altLang="en-US" sz="1400" dirty="0">
                  <a:solidFill>
                    <a:srgbClr val="0070C0"/>
                  </a:solidFill>
                  <a:ea typeface="游ゴシック" panose="020B0400000000000000" pitchFamily="34" charset="-128"/>
                </a:rPr>
                <a:t>画像</a:t>
              </a:r>
              <a:r>
                <a:rPr lang="en-US" altLang="ja-JP" sz="1400" dirty="0">
                  <a:solidFill>
                    <a:srgbClr val="0070C0"/>
                  </a:solidFill>
                  <a:ea typeface="游ゴシック" panose="020B0400000000000000" pitchFamily="34" charset="-128"/>
                </a:rPr>
                <a:t>)</a:t>
              </a:r>
              <a:endParaRPr lang="ja-JP" altLang="en-US" sz="1400" dirty="0">
                <a:solidFill>
                  <a:srgbClr val="0070C0"/>
                </a:solidFill>
                <a:ea typeface="游ゴシック" panose="020B0400000000000000" pitchFamily="34" charset="-128"/>
              </a:endParaRPr>
            </a:p>
          </p:txBody>
        </p:sp>
        <p:sp>
          <p:nvSpPr>
            <p:cNvPr id="90" name="テキスト ボックス 75">
              <a:extLst>
                <a:ext uri="{FF2B5EF4-FFF2-40B4-BE49-F238E27FC236}">
                  <a16:creationId xmlns:a16="http://schemas.microsoft.com/office/drawing/2014/main" id="{2A12EC73-8EEC-54EB-9585-CFEE19C4694C}"/>
                </a:ext>
              </a:extLst>
            </p:cNvPr>
            <p:cNvSpPr txBox="1"/>
            <p:nvPr/>
          </p:nvSpPr>
          <p:spPr>
            <a:xfrm>
              <a:off x="3321626" y="5423557"/>
              <a:ext cx="982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ja-JP" sz="1400" dirty="0">
                  <a:solidFill>
                    <a:srgbClr val="FF0000"/>
                  </a:solidFill>
                  <a:ea typeface="游ゴシック" panose="020B0400000000000000" pitchFamily="34" charset="-128"/>
                </a:rPr>
                <a:t>MC1</a:t>
              </a:r>
              <a:r>
                <a:rPr lang="ja-JP" altLang="en-US" sz="1400" dirty="0">
                  <a:solidFill>
                    <a:srgbClr val="FF0000"/>
                  </a:solidFill>
                  <a:ea typeface="游ゴシック" panose="020B0400000000000000" pitchFamily="34" charset="-128"/>
                </a:rPr>
                <a:t>電流</a:t>
              </a:r>
            </a:p>
          </p:txBody>
        </p:sp>
        <p:sp>
          <p:nvSpPr>
            <p:cNvPr id="91" name="テキスト ボックス 75">
              <a:extLst>
                <a:ext uri="{FF2B5EF4-FFF2-40B4-BE49-F238E27FC236}">
                  <a16:creationId xmlns:a16="http://schemas.microsoft.com/office/drawing/2014/main" id="{896DDA5A-848C-2B26-FCF2-EB1EF45CE800}"/>
                </a:ext>
              </a:extLst>
            </p:cNvPr>
            <p:cNvSpPr txBox="1"/>
            <p:nvPr/>
          </p:nvSpPr>
          <p:spPr>
            <a:xfrm>
              <a:off x="1274263" y="5418302"/>
              <a:ext cx="9828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ja-JP" sz="1400" dirty="0">
                  <a:solidFill>
                    <a:srgbClr val="FF0000"/>
                  </a:solidFill>
                  <a:ea typeface="游ゴシック" panose="020B0400000000000000" pitchFamily="34" charset="-128"/>
                </a:rPr>
                <a:t>MC2</a:t>
              </a:r>
              <a:r>
                <a:rPr lang="ja-JP" altLang="en-US" sz="1400" dirty="0">
                  <a:solidFill>
                    <a:srgbClr val="FF0000"/>
                  </a:solidFill>
                  <a:ea typeface="游ゴシック" panose="020B0400000000000000" pitchFamily="34" charset="-128"/>
                </a:rPr>
                <a:t>電流</a:t>
              </a:r>
            </a:p>
          </p:txBody>
        </p:sp>
        <p:sp>
          <p:nvSpPr>
            <p:cNvPr id="94" name="テキスト ボックス 136">
              <a:extLst>
                <a:ext uri="{FF2B5EF4-FFF2-40B4-BE49-F238E27FC236}">
                  <a16:creationId xmlns:a16="http://schemas.microsoft.com/office/drawing/2014/main" id="{952DEB1A-6831-553D-BDB5-185CF3AA7378}"/>
                </a:ext>
              </a:extLst>
            </p:cNvPr>
            <p:cNvSpPr txBox="1"/>
            <p:nvPr/>
          </p:nvSpPr>
          <p:spPr>
            <a:xfrm>
              <a:off x="6088118" y="2904536"/>
              <a:ext cx="1542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ja-JP" altLang="en-US" sz="1400" dirty="0">
                  <a:solidFill>
                    <a:srgbClr val="0070C0"/>
                  </a:solidFill>
                  <a:ea typeface="游ゴシック" panose="020B0400000000000000" pitchFamily="34" charset="-128"/>
                </a:rPr>
                <a:t>真空度</a:t>
              </a:r>
            </a:p>
          </p:txBody>
        </p:sp>
        <p:sp>
          <p:nvSpPr>
            <p:cNvPr id="95" name="円弧 135">
              <a:extLst>
                <a:ext uri="{FF2B5EF4-FFF2-40B4-BE49-F238E27FC236}">
                  <a16:creationId xmlns:a16="http://schemas.microsoft.com/office/drawing/2014/main" id="{51E96758-8E66-0E49-4FC4-EC41EA540D5A}"/>
                </a:ext>
              </a:extLst>
            </p:cNvPr>
            <p:cNvSpPr/>
            <p:nvPr/>
          </p:nvSpPr>
          <p:spPr>
            <a:xfrm rot="10800000" flipH="1">
              <a:off x="3071612" y="3017970"/>
              <a:ext cx="2114885" cy="480281"/>
            </a:xfrm>
            <a:prstGeom prst="arc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テキスト ボックス 53">
                  <a:extLst>
                    <a:ext uri="{FF2B5EF4-FFF2-40B4-BE49-F238E27FC236}">
                      <a16:creationId xmlns:a16="http://schemas.microsoft.com/office/drawing/2014/main" id="{831E1949-A963-2EE0-C69F-E65DF8C7280A}"/>
                    </a:ext>
                  </a:extLst>
                </p:cNvPr>
                <p:cNvSpPr txBox="1"/>
                <p:nvPr/>
              </p:nvSpPr>
              <p:spPr>
                <a:xfrm>
                  <a:off x="1611613" y="4110395"/>
                  <a:ext cx="57901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US" altLang="ja-JP" sz="1600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160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ext</m:t>
                          </m:r>
                        </m:sub>
                      </m:sSub>
                    </m:oMath>
                  </a14:m>
                  <a:endParaRPr lang="ja-JP" altLang="en-US" sz="1600" dirty="0">
                    <a:solidFill>
                      <a:srgbClr val="0070C0"/>
                    </a:solidFill>
                    <a:ea typeface="游ゴシック" panose="020B0400000000000000" pitchFamily="34" charset="-128"/>
                  </a:endParaRPr>
                </a:p>
              </p:txBody>
            </p:sp>
          </mc:Choice>
          <mc:Fallback xmlns="">
            <p:sp>
              <p:nvSpPr>
                <p:cNvPr id="98" name="テキスト ボックス 53">
                  <a:extLst>
                    <a:ext uri="{FF2B5EF4-FFF2-40B4-BE49-F238E27FC236}">
                      <a16:creationId xmlns:a16="http://schemas.microsoft.com/office/drawing/2014/main" id="{831E1949-A963-2EE0-C69F-E65DF8C728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1613" y="4110395"/>
                  <a:ext cx="579011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6316" t="-5357" b="-2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128CA6D2-9E1C-29C0-EE9E-14975E1C9488}"/>
                </a:ext>
              </a:extLst>
            </p:cNvPr>
            <p:cNvSpPr/>
            <p:nvPr/>
          </p:nvSpPr>
          <p:spPr>
            <a:xfrm>
              <a:off x="7128193" y="3149624"/>
              <a:ext cx="317303" cy="220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9ABA19F-E9EF-0109-88E7-761BD03DA4C4}"/>
                </a:ext>
              </a:extLst>
            </p:cNvPr>
            <p:cNvSpPr txBox="1"/>
            <p:nvPr/>
          </p:nvSpPr>
          <p:spPr>
            <a:xfrm>
              <a:off x="7076730" y="3121183"/>
              <a:ext cx="14180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solidFill>
                    <a:srgbClr val="FF0000"/>
                  </a:solidFill>
                </a:rPr>
                <a:t>Q1 </a:t>
              </a:r>
              <a:r>
                <a:rPr kumimoji="1" lang="ja-JP" altLang="en-US" sz="1400" dirty="0">
                  <a:solidFill>
                    <a:srgbClr val="FF0000"/>
                  </a:solidFill>
                </a:rPr>
                <a:t>電流値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D555CD47-2720-EB66-3E57-1747CB3F36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63636" y="3283714"/>
              <a:ext cx="370589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5B0B3982-AC41-22D6-5E9A-EEBE03C72E21}"/>
              </a:ext>
            </a:extLst>
          </p:cNvPr>
          <p:cNvSpPr txBox="1"/>
          <p:nvPr/>
        </p:nvSpPr>
        <p:spPr>
          <a:xfrm>
            <a:off x="841149" y="109016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制御可能な値</a:t>
            </a:r>
            <a:r>
              <a:rPr lang="en-US" altLang="ja-JP" sz="2400" dirty="0"/>
              <a:t>, </a:t>
            </a:r>
            <a:r>
              <a:rPr kumimoji="1" lang="ja-JP" altLang="en-US" sz="2400" dirty="0">
                <a:solidFill>
                  <a:schemeClr val="accent5"/>
                </a:solidFill>
              </a:rPr>
              <a:t>観測できる情報</a:t>
            </a:r>
            <a:endParaRPr lang="ja-JP" altLang="en-US" sz="2400" dirty="0">
              <a:solidFill>
                <a:schemeClr val="accent5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14C24AC-0F9A-4359-22CD-B530BE21CAB6}"/>
              </a:ext>
            </a:extLst>
          </p:cNvPr>
          <p:cNvSpPr txBox="1"/>
          <p:nvPr/>
        </p:nvSpPr>
        <p:spPr>
          <a:xfrm>
            <a:off x="10621155" y="4417246"/>
            <a:ext cx="133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AVF</a:t>
            </a:r>
            <a:r>
              <a:rPr kumimoji="1" lang="ja-JP" altLang="en-US" dirty="0">
                <a:solidFill>
                  <a:srgbClr val="00B050"/>
                </a:solidFill>
              </a:rPr>
              <a:t>入射</a:t>
            </a:r>
          </a:p>
        </p:txBody>
      </p:sp>
    </p:spTree>
    <p:extLst>
      <p:ext uri="{BB962C8B-B14F-4D97-AF65-F5344CB8AC3E}">
        <p14:creationId xmlns:p14="http://schemas.microsoft.com/office/powerpoint/2010/main" val="212267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2DD1A055-7C65-CD26-6E72-C5D795226673}"/>
              </a:ext>
            </a:extLst>
          </p:cNvPr>
          <p:cNvSpPr/>
          <p:nvPr/>
        </p:nvSpPr>
        <p:spPr>
          <a:xfrm>
            <a:off x="6946711" y="2382315"/>
            <a:ext cx="2369975" cy="1688841"/>
          </a:xfrm>
          <a:prstGeom prst="cloud">
            <a:avLst/>
          </a:prstGeom>
          <a:solidFill>
            <a:srgbClr val="F5DBEA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E3DAA49-6E08-0A75-557A-9F8EC4AE6968}"/>
              </a:ext>
            </a:extLst>
          </p:cNvPr>
          <p:cNvSpPr/>
          <p:nvPr/>
        </p:nvSpPr>
        <p:spPr>
          <a:xfrm>
            <a:off x="6681603" y="3027149"/>
            <a:ext cx="474973" cy="46465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F4B3C2-B2D0-8892-FAC1-0BE377AFC0F1}"/>
              </a:ext>
            </a:extLst>
          </p:cNvPr>
          <p:cNvSpPr/>
          <p:nvPr/>
        </p:nvSpPr>
        <p:spPr>
          <a:xfrm>
            <a:off x="9709960" y="2654333"/>
            <a:ext cx="1787356" cy="1144803"/>
          </a:xfrm>
          <a:prstGeom prst="roundRect">
            <a:avLst>
              <a:gd name="adj" fmla="val 1466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F643465-7080-F487-95A2-8F6515F8C88C}"/>
              </a:ext>
            </a:extLst>
          </p:cNvPr>
          <p:cNvSpPr/>
          <p:nvPr/>
        </p:nvSpPr>
        <p:spPr>
          <a:xfrm>
            <a:off x="9308151" y="3027149"/>
            <a:ext cx="474973" cy="46465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A8B757-6F23-C878-81BC-0546B5A4C99D}"/>
              </a:ext>
            </a:extLst>
          </p:cNvPr>
          <p:cNvSpPr/>
          <p:nvPr/>
        </p:nvSpPr>
        <p:spPr>
          <a:xfrm>
            <a:off x="707876" y="1051287"/>
            <a:ext cx="6048375" cy="4062651"/>
          </a:xfrm>
          <a:prstGeom prst="roundRect">
            <a:avLst>
              <a:gd name="adj" fmla="val 536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st_video2">
            <a:hlinkClick r:id="" action="ppaction://media"/>
            <a:extLst>
              <a:ext uri="{FF2B5EF4-FFF2-40B4-BE49-F238E27FC236}">
                <a16:creationId xmlns:a16="http://schemas.microsoft.com/office/drawing/2014/main" id="{0E150CDE-ADCD-8195-6F26-ED6521A29F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912" y="3052245"/>
            <a:ext cx="1914669" cy="191466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276582F-6990-DFFA-ACAD-39225165D600}"/>
              </a:ext>
            </a:extLst>
          </p:cNvPr>
          <p:cNvSpPr txBox="1"/>
          <p:nvPr/>
        </p:nvSpPr>
        <p:spPr>
          <a:xfrm>
            <a:off x="866135" y="1516416"/>
            <a:ext cx="33953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制御可能な値</a:t>
            </a:r>
            <a:r>
              <a:rPr kumimoji="1" lang="en-US" altLang="ja-JP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/>
              <a:t>マイクロ波入力</a:t>
            </a: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/>
              <a:t>メインガスバルブ開度</a:t>
            </a: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dirty="0"/>
              <a:t>サポートガスバルブ開度</a:t>
            </a: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dirty="0"/>
              <a:t>上流側ミラーコイル電流</a:t>
            </a:r>
            <a:endParaRPr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/>
              <a:t>下流側ミラーコイル電流</a:t>
            </a: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dirty="0"/>
              <a:t>固体試料</a:t>
            </a:r>
            <a:r>
              <a:rPr kumimoji="1" lang="ja-JP" altLang="en-US" dirty="0"/>
              <a:t>位置</a:t>
            </a: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/>
              <a:t>スリット位置 </a:t>
            </a:r>
            <a:r>
              <a:rPr kumimoji="1" lang="en-US" altLang="ja-JP" dirty="0"/>
              <a:t>(</a:t>
            </a:r>
            <a:r>
              <a:rPr kumimoji="1" lang="ja-JP" altLang="en-US" dirty="0"/>
              <a:t>上下左右</a:t>
            </a:r>
            <a:r>
              <a:rPr kumimoji="1" lang="en-US" altLang="ja-JP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ja-JP" altLang="en-US" dirty="0"/>
              <a:t>収束用四重極電磁石電流</a:t>
            </a:r>
            <a:endParaRPr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/>
              <a:t>アインツェル電圧</a:t>
            </a: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引き出し電圧 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要請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分析電磁石電流 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要請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kumimoji="1" lang="en-US" altLang="ja-JP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66D47C84-F7E0-A5FA-344F-52F158CB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2772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ECR</a:t>
            </a:r>
            <a:r>
              <a:rPr lang="ja-JP" altLang="en-US" sz="3600" dirty="0"/>
              <a:t>イオン源運転の課題</a:t>
            </a:r>
            <a:endParaRPr kumimoji="1" lang="ja-JP" altLang="en-US" sz="3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6E40F21-9F6A-12A4-AEA2-BECEF2B92D3F}"/>
              </a:ext>
            </a:extLst>
          </p:cNvPr>
          <p:cNvSpPr txBox="1"/>
          <p:nvPr/>
        </p:nvSpPr>
        <p:spPr>
          <a:xfrm>
            <a:off x="4043962" y="1517592"/>
            <a:ext cx="2637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観測できる情報</a:t>
            </a:r>
            <a:r>
              <a:rPr kumimoji="1" lang="en-US" altLang="ja-JP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/>
              <a:t>マイクロ波反射</a:t>
            </a: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/>
              <a:t>引出チェンバ真空度</a:t>
            </a: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/>
              <a:t>ドレイン電流</a:t>
            </a: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/>
              <a:t>引き出し口の画像</a:t>
            </a:r>
            <a:endParaRPr kumimoji="1" lang="en-US" altLang="ja-JP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2FD5032-ED04-5AD4-EC1F-012D69DF4C9E}"/>
              </a:ext>
            </a:extLst>
          </p:cNvPr>
          <p:cNvSpPr txBox="1">
            <a:spLocks/>
          </p:cNvSpPr>
          <p:nvPr/>
        </p:nvSpPr>
        <p:spPr>
          <a:xfrm>
            <a:off x="979714" y="5204257"/>
            <a:ext cx="10225320" cy="1247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運転パラメータ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と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ビーム生成に関わる物理量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が一対一対応しない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"/>
                <a:ea typeface="游ゴシック" panose="020B0400000000000000" pitchFamily="50" charset="-128"/>
              </a:rPr>
              <a:t>.</a:t>
            </a:r>
            <a:endParaRPr lang="en-US" altLang="ja-JP" sz="2000" dirty="0">
              <a:solidFill>
                <a:sysClr val="windowText" lastClr="000000"/>
              </a:solidFill>
              <a:latin typeface="Calibri "/>
              <a:ea typeface="游ゴシック" panose="020B0400000000000000" pitchFamily="50" charset="-128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運転者</a:t>
            </a:r>
            <a:r>
              <a:rPr lang="ja-JP" altLang="en-US" sz="2000" dirty="0">
                <a:solidFill>
                  <a:sysClr val="windowText" lastClr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の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経験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頼み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000" dirty="0">
                <a:solidFill>
                  <a:sysClr val="windowText" lastClr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固体試料等</a:t>
            </a:r>
            <a:r>
              <a:rPr lang="en-US" altLang="ja-JP" sz="2000" dirty="0">
                <a:solidFill>
                  <a:sysClr val="windowText" lastClr="000000"/>
                </a:solidFill>
                <a:latin typeface="Calibri "/>
                <a:ea typeface="游ゴシック" panose="020B0400000000000000" pitchFamily="50" charset="-128"/>
              </a:rPr>
              <a:t>,</a:t>
            </a:r>
            <a:r>
              <a:rPr lang="en-US" altLang="ja-JP" sz="2000" dirty="0">
                <a:solidFill>
                  <a:sysClr val="windowText" lastClr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 </a:t>
            </a:r>
            <a:r>
              <a:rPr lang="ja-JP" altLang="en-US" sz="2000" dirty="0">
                <a:solidFill>
                  <a:sysClr val="windowText" lastClr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イオン種によっては安定した</a:t>
            </a:r>
            <a:r>
              <a:rPr lang="ja-JP" altLang="en-US" sz="2000" dirty="0">
                <a:solidFill>
                  <a:srgbClr val="FF0000"/>
                </a:solidFill>
                <a:latin typeface="游ゴシック" panose="020F0502020204030204"/>
                <a:ea typeface="游ゴシック" panose="020B0400000000000000" pitchFamily="50" charset="-128"/>
              </a:rPr>
              <a:t>長期安定供給が困難</a:t>
            </a:r>
            <a:r>
              <a:rPr lang="en-US" altLang="ja-JP" sz="2000" dirty="0">
                <a:solidFill>
                  <a:sysClr val="windowText" lastClr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ja-JP" altLang="en-US" sz="2000" dirty="0">
                <a:solidFill>
                  <a:sysClr val="windowText" lastClr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ビーム入射中はファラデーカップ退避するため</a:t>
            </a:r>
            <a:r>
              <a:rPr lang="en-US" altLang="ja-JP" sz="2000" dirty="0">
                <a:solidFill>
                  <a:sysClr val="windowText" lastClr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, </a:t>
            </a:r>
            <a:r>
              <a:rPr lang="ja-JP" altLang="en-US" sz="2000" dirty="0">
                <a:solidFill>
                  <a:srgbClr val="FF0000"/>
                </a:solidFill>
                <a:latin typeface="游ゴシック" panose="020F0502020204030204"/>
                <a:ea typeface="游ゴシック" panose="020B0400000000000000" pitchFamily="50" charset="-128"/>
              </a:rPr>
              <a:t>ビーム量のモニターできず</a:t>
            </a:r>
            <a:r>
              <a:rPr lang="en-US" altLang="ja-JP" sz="2000" dirty="0">
                <a:solidFill>
                  <a:sysClr val="windowText" lastClr="000000"/>
                </a:solidFill>
                <a:latin typeface="游ゴシック" panose="020F0502020204030204"/>
                <a:ea typeface="游ゴシック" panose="020B0400000000000000" pitchFamily="50" charset="-128"/>
              </a:rPr>
              <a:t>.</a:t>
            </a:r>
          </a:p>
        </p:txBody>
      </p:sp>
      <p:sp>
        <p:nvSpPr>
          <p:cNvPr id="20" name="テキスト ボックス 10">
            <a:extLst>
              <a:ext uri="{FF2B5EF4-FFF2-40B4-BE49-F238E27FC236}">
                <a16:creationId xmlns:a16="http://schemas.microsoft.com/office/drawing/2014/main" id="{0276582F-6990-DFFA-ACAD-39225165D600}"/>
              </a:ext>
            </a:extLst>
          </p:cNvPr>
          <p:cNvSpPr txBox="1"/>
          <p:nvPr/>
        </p:nvSpPr>
        <p:spPr>
          <a:xfrm>
            <a:off x="6958739" y="2800227"/>
            <a:ext cx="2453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t> プラズマの電子密度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t> プラズマの電子温度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t> イオン閉じ込め時間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>
              <a:buClrTx/>
            </a:pPr>
            <a:r>
              <a:rPr kumimoji="1" lang="ja-JP" altLang="en-US" dirty="0"/>
              <a:t>   </a:t>
            </a:r>
            <a:r>
              <a:rPr kumimoji="1" lang="en-US" altLang="ja-JP" dirty="0"/>
              <a:t>…</a:t>
            </a:r>
          </a:p>
        </p:txBody>
      </p:sp>
      <p:sp>
        <p:nvSpPr>
          <p:cNvPr id="17" name="テキスト ボックス 10">
            <a:extLst>
              <a:ext uri="{FF2B5EF4-FFF2-40B4-BE49-F238E27FC236}">
                <a16:creationId xmlns:a16="http://schemas.microsoft.com/office/drawing/2014/main" id="{B0BC349D-07A5-A00B-53D5-FB28D2C8AE33}"/>
              </a:ext>
            </a:extLst>
          </p:cNvPr>
          <p:cNvSpPr txBox="1"/>
          <p:nvPr/>
        </p:nvSpPr>
        <p:spPr>
          <a:xfrm>
            <a:off x="9729649" y="2765070"/>
            <a:ext cx="1767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/>
              <a:t>ビーム品質</a:t>
            </a:r>
            <a:endParaRPr kumimoji="1" lang="en-US" altLang="ja-JP" b="1" u="sng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t> ビーム量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t> ビーム安定度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82F1A-C907-CBE6-9041-CF0AAF4297C7}"/>
              </a:ext>
            </a:extLst>
          </p:cNvPr>
          <p:cNvSpPr txBox="1"/>
          <p:nvPr/>
        </p:nvSpPr>
        <p:spPr>
          <a:xfrm>
            <a:off x="866135" y="1125757"/>
            <a:ext cx="2203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運転パラメータ</a:t>
            </a:r>
            <a:endParaRPr lang="ja-JP" altLang="en-US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99D0CE-39E8-20ED-2E1A-DCE2AA3F077F}"/>
              </a:ext>
            </a:extLst>
          </p:cNvPr>
          <p:cNvSpPr txBox="1"/>
          <p:nvPr/>
        </p:nvSpPr>
        <p:spPr>
          <a:xfrm>
            <a:off x="7041941" y="2457763"/>
            <a:ext cx="2369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u="sng" dirty="0"/>
              <a:t>ビーム生成の物理量</a:t>
            </a:r>
            <a:endParaRPr kumimoji="1" lang="en-US" altLang="ja-JP" b="1" u="sng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0A0ADE5-D17E-B8AC-0755-DF32C954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28A87B63-C628-4CA9-B25B-0C69B84748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4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66D47C84-F7E0-A5FA-344F-52F158CB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2772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機械学習でビーム品質を予測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51196" y="4620521"/>
                <a:ext cx="14061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b="1" u="sng" dirty="0"/>
                  <a:t>入力</a:t>
                </a:r>
                <a14:m>
                  <m:oMath xmlns:m="http://schemas.openxmlformats.org/officeDocument/2006/math">
                    <m:r>
                      <a:rPr lang="en-US" altLang="ja-JP" sz="2000" b="1" i="1" u="sng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ja-JP" sz="2000" b="1" i="1" u="sng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000" b="1" i="1" u="sng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altLang="ja-JP" sz="2000" b="1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u="sng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196" y="4620521"/>
                <a:ext cx="1406105" cy="400110"/>
              </a:xfrm>
              <a:prstGeom prst="rect">
                <a:avLst/>
              </a:prstGeom>
              <a:blipFill>
                <a:blip r:embed="rId4"/>
                <a:stretch>
                  <a:fillRect l="-4329" t="-7576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60551" y="3819331"/>
                <a:ext cx="14061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b="1" u="sng" dirty="0"/>
                  <a:t>出力</a:t>
                </a:r>
                <a14:m>
                  <m:oMath xmlns:m="http://schemas.openxmlformats.org/officeDocument/2006/math">
                    <m:r>
                      <a:rPr lang="en-US" altLang="ja-JP" sz="2000" b="1" i="1" u="sng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ja-JP" sz="2000" b="1" i="1" u="sng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000" b="1" i="1" u="sng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r>
                      <a:rPr lang="en-US" altLang="ja-JP" sz="2000" b="1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u="sng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551" y="3819331"/>
                <a:ext cx="1406105" cy="400110"/>
              </a:xfrm>
              <a:prstGeom prst="rect">
                <a:avLst/>
              </a:prstGeom>
              <a:blipFill>
                <a:blip r:embed="rId5"/>
                <a:stretch>
                  <a:fillRect l="-4762" t="-7692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07876" y="5263681"/>
            <a:ext cx="10911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/>
              <a:t>入力と出力が記録された運転データを学習させて</a:t>
            </a:r>
            <a:r>
              <a:rPr lang="en-US" altLang="ja-JP" sz="2000" dirty="0"/>
              <a:t>, </a:t>
            </a:r>
            <a:r>
              <a:rPr lang="ja-JP" altLang="en-US" sz="2000" dirty="0">
                <a:solidFill>
                  <a:srgbClr val="FF0000"/>
                </a:solidFill>
              </a:rPr>
              <a:t>機械学習モデルを訓練</a:t>
            </a:r>
            <a:r>
              <a:rPr lang="ja-JP" altLang="en-US" sz="2000" dirty="0"/>
              <a:t>する</a:t>
            </a:r>
            <a:r>
              <a:rPr lang="en-US" altLang="ja-JP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/>
              <a:t>ビーム品質を予測するモデルは</a:t>
            </a:r>
            <a:r>
              <a:rPr lang="en-US" altLang="ja-JP" sz="2000" dirty="0"/>
              <a:t>, </a:t>
            </a:r>
            <a:r>
              <a:rPr lang="ja-JP" altLang="en-US" sz="2000" dirty="0">
                <a:solidFill>
                  <a:schemeClr val="accent5"/>
                </a:solidFill>
              </a:rPr>
              <a:t>イオン源の監視</a:t>
            </a:r>
            <a:r>
              <a:rPr lang="ja-JP" altLang="en-US" sz="2000" dirty="0"/>
              <a:t>に利用できる</a:t>
            </a:r>
            <a:r>
              <a:rPr lang="en-US" altLang="ja-JP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/>
              <a:t>ほしいビーム品質を与える運転パラメータ（観測値は実測値を使用）を見つけられれば</a:t>
            </a:r>
            <a:r>
              <a:rPr lang="en-US" altLang="ja-JP" sz="2000" dirty="0"/>
              <a:t>,</a:t>
            </a:r>
            <a:br>
              <a:rPr lang="en-US" altLang="ja-JP" sz="2000" dirty="0"/>
            </a:br>
            <a:r>
              <a:rPr lang="ja-JP" altLang="en-US" sz="2000" dirty="0"/>
              <a:t>イオン源の</a:t>
            </a:r>
            <a:r>
              <a:rPr lang="ja-JP" altLang="en-US" sz="2000" dirty="0">
                <a:solidFill>
                  <a:schemeClr val="accent5"/>
                </a:solidFill>
              </a:rPr>
              <a:t>自動ビーム維持</a:t>
            </a:r>
            <a:r>
              <a:rPr lang="ja-JP" altLang="en-US" sz="2000" dirty="0"/>
              <a:t>制御も可能となる</a:t>
            </a:r>
            <a:r>
              <a:rPr lang="en-US" altLang="ja-JP" sz="2000" dirty="0"/>
              <a:t>.</a:t>
            </a:r>
            <a:endParaRPr lang="en-US" sz="2000" dirty="0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3A2D8D44-79A4-A5F3-DADC-D01C56473024}"/>
              </a:ext>
            </a:extLst>
          </p:cNvPr>
          <p:cNvSpPr/>
          <p:nvPr/>
        </p:nvSpPr>
        <p:spPr>
          <a:xfrm>
            <a:off x="6946711" y="2382315"/>
            <a:ext cx="2369975" cy="1688841"/>
          </a:xfrm>
          <a:prstGeom prst="cloud">
            <a:avLst/>
          </a:prstGeom>
          <a:solidFill>
            <a:srgbClr val="F5DBEA">
              <a:alpha val="7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282FBE4-776B-6551-4645-18061E9F5AB5}"/>
              </a:ext>
            </a:extLst>
          </p:cNvPr>
          <p:cNvSpPr/>
          <p:nvPr/>
        </p:nvSpPr>
        <p:spPr>
          <a:xfrm>
            <a:off x="6681603" y="3027149"/>
            <a:ext cx="474973" cy="46465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6C306F7-537A-68A1-B5C6-F2A01BF40BE4}"/>
              </a:ext>
            </a:extLst>
          </p:cNvPr>
          <p:cNvSpPr/>
          <p:nvPr/>
        </p:nvSpPr>
        <p:spPr>
          <a:xfrm>
            <a:off x="9709960" y="2654333"/>
            <a:ext cx="1787356" cy="1144803"/>
          </a:xfrm>
          <a:prstGeom prst="roundRect">
            <a:avLst>
              <a:gd name="adj" fmla="val 1466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EDC8166-5A2F-6FB9-EC2F-B2D276F8322B}"/>
              </a:ext>
            </a:extLst>
          </p:cNvPr>
          <p:cNvSpPr/>
          <p:nvPr/>
        </p:nvSpPr>
        <p:spPr>
          <a:xfrm>
            <a:off x="9308151" y="3027149"/>
            <a:ext cx="474973" cy="46465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46B68CB-E39C-60F3-E205-20F43DE45B6C}"/>
              </a:ext>
            </a:extLst>
          </p:cNvPr>
          <p:cNvSpPr/>
          <p:nvPr/>
        </p:nvSpPr>
        <p:spPr>
          <a:xfrm>
            <a:off x="707876" y="1051287"/>
            <a:ext cx="6048375" cy="4062651"/>
          </a:xfrm>
          <a:prstGeom prst="roundRect">
            <a:avLst>
              <a:gd name="adj" fmla="val 536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10">
            <a:extLst>
              <a:ext uri="{FF2B5EF4-FFF2-40B4-BE49-F238E27FC236}">
                <a16:creationId xmlns:a16="http://schemas.microsoft.com/office/drawing/2014/main" id="{8BDB3151-98CD-3F83-9302-43CC8D26BF65}"/>
              </a:ext>
            </a:extLst>
          </p:cNvPr>
          <p:cNvSpPr txBox="1"/>
          <p:nvPr/>
        </p:nvSpPr>
        <p:spPr>
          <a:xfrm>
            <a:off x="866135" y="1516416"/>
            <a:ext cx="33953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制御可能な値</a:t>
            </a:r>
            <a:r>
              <a:rPr kumimoji="1" lang="en-US" altLang="ja-JP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/>
              <a:t>マイクロ波入力</a:t>
            </a: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/>
              <a:t>メインガスバルブ開度</a:t>
            </a: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dirty="0"/>
              <a:t>サポートガスバルブ開度</a:t>
            </a: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dirty="0"/>
              <a:t>上流側ミラーコイル電流</a:t>
            </a:r>
            <a:endParaRPr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/>
              <a:t>下流側ミラーコイル電流</a:t>
            </a: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dirty="0"/>
              <a:t>固体試料</a:t>
            </a:r>
            <a:r>
              <a:rPr kumimoji="1" lang="ja-JP" altLang="en-US" dirty="0"/>
              <a:t>位置</a:t>
            </a: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/>
              <a:t>スリット位置 </a:t>
            </a:r>
            <a:r>
              <a:rPr kumimoji="1" lang="en-US" altLang="ja-JP" dirty="0"/>
              <a:t>(</a:t>
            </a:r>
            <a:r>
              <a:rPr kumimoji="1" lang="ja-JP" altLang="en-US" dirty="0"/>
              <a:t>上下左右</a:t>
            </a:r>
            <a:r>
              <a:rPr kumimoji="1" lang="en-US" altLang="ja-JP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ja-JP" altLang="en-US" dirty="0"/>
              <a:t>収束用四重極電磁石電流</a:t>
            </a:r>
            <a:endParaRPr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/>
              <a:t>アインツェル電圧</a:t>
            </a: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引き出し電圧 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要請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分析電磁石電流 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要請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kumimoji="1" lang="en-US" altLang="ja-JP" dirty="0"/>
          </a:p>
        </p:txBody>
      </p:sp>
      <p:sp>
        <p:nvSpPr>
          <p:cNvPr id="26" name="テキスト ボックス 12">
            <a:extLst>
              <a:ext uri="{FF2B5EF4-FFF2-40B4-BE49-F238E27FC236}">
                <a16:creationId xmlns:a16="http://schemas.microsoft.com/office/drawing/2014/main" id="{F26AE1DC-7EE8-E316-EE6E-CE291962A5D6}"/>
              </a:ext>
            </a:extLst>
          </p:cNvPr>
          <p:cNvSpPr txBox="1"/>
          <p:nvPr/>
        </p:nvSpPr>
        <p:spPr>
          <a:xfrm>
            <a:off x="4043962" y="1517592"/>
            <a:ext cx="2637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観測できる情報</a:t>
            </a:r>
            <a:r>
              <a:rPr kumimoji="1" lang="en-US" altLang="ja-JP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/>
              <a:t>マイクロ波反射</a:t>
            </a: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/>
              <a:t>引出チェンバ真空度</a:t>
            </a: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/>
              <a:t>ドレイン電流</a:t>
            </a: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/>
              <a:t>引き出し口の画像</a:t>
            </a:r>
            <a:endParaRPr kumimoji="1" lang="en-US" altLang="ja-JP" dirty="0"/>
          </a:p>
        </p:txBody>
      </p:sp>
      <p:sp>
        <p:nvSpPr>
          <p:cNvPr id="28" name="テキスト ボックス 10">
            <a:extLst>
              <a:ext uri="{FF2B5EF4-FFF2-40B4-BE49-F238E27FC236}">
                <a16:creationId xmlns:a16="http://schemas.microsoft.com/office/drawing/2014/main" id="{986BD4B3-31ED-BA31-5D66-0FA1A8057896}"/>
              </a:ext>
            </a:extLst>
          </p:cNvPr>
          <p:cNvSpPr txBox="1"/>
          <p:nvPr/>
        </p:nvSpPr>
        <p:spPr>
          <a:xfrm>
            <a:off x="9729648" y="2765070"/>
            <a:ext cx="1787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/>
              <a:t>ビーム品質</a:t>
            </a:r>
            <a:r>
              <a:rPr kumimoji="1" lang="ja-JP" altLang="en-US" b="1" u="sng" dirty="0">
                <a:solidFill>
                  <a:srgbClr val="FF0000"/>
                </a:solidFill>
              </a:rPr>
              <a:t>予測</a:t>
            </a:r>
            <a:endParaRPr kumimoji="1" lang="en-US" altLang="ja-JP" b="1" u="sng" dirty="0">
              <a:solidFill>
                <a:srgbClr val="FF0000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t> ビーム量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t> ビーム安定度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461F1-D727-B56D-A3DC-0F8DC21977B6}"/>
              </a:ext>
            </a:extLst>
          </p:cNvPr>
          <p:cNvSpPr txBox="1"/>
          <p:nvPr/>
        </p:nvSpPr>
        <p:spPr>
          <a:xfrm>
            <a:off x="866135" y="1125757"/>
            <a:ext cx="2203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運転パラメータ</a:t>
            </a:r>
            <a:endParaRPr lang="ja-JP" altLang="en-US" b="1" u="sng" dirty="0"/>
          </a:p>
        </p:txBody>
      </p:sp>
      <p:sp>
        <p:nvSpPr>
          <p:cNvPr id="20" name="テキスト ボックス 10">
            <a:extLst>
              <a:ext uri="{FF2B5EF4-FFF2-40B4-BE49-F238E27FC236}">
                <a16:creationId xmlns:a16="http://schemas.microsoft.com/office/drawing/2014/main" id="{0276582F-6990-DFFA-ACAD-39225165D600}"/>
              </a:ext>
            </a:extLst>
          </p:cNvPr>
          <p:cNvSpPr txBox="1"/>
          <p:nvPr/>
        </p:nvSpPr>
        <p:spPr>
          <a:xfrm>
            <a:off x="7235618" y="2912898"/>
            <a:ext cx="2453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/>
              <a:t>機械学習モデル</a:t>
            </a:r>
            <a:endParaRPr lang="en-US" altLang="ja-JP" dirty="0">
              <a:solidFill>
                <a:prstClr val="black">
                  <a:lumMod val="75000"/>
                  <a:lumOff val="25000"/>
                </a:prstClr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r>
              <a:rPr kumimoji="1" lang="en-US" altLang="ja-JP" dirty="0">
                <a:solidFill>
                  <a:prstClr val="black">
                    <a:lumMod val="75000"/>
                    <a:lumOff val="25000"/>
                  </a:prstClr>
                </a:solidFill>
                <a:latin typeface="游ゴシック" panose="020F0502020204030204"/>
                <a:ea typeface="游ゴシック" panose="020B0400000000000000" pitchFamily="50" charset="-128"/>
              </a:rPr>
              <a:t>Neural Network</a:t>
            </a:r>
            <a:endParaRPr kumimoji="1" lang="en-US" altLang="ja-JP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720C210-AED6-FDAD-6343-BAB0013ED919}"/>
              </a:ext>
            </a:extLst>
          </p:cNvPr>
          <p:cNvGrpSpPr/>
          <p:nvPr/>
        </p:nvGrpSpPr>
        <p:grpSpPr>
          <a:xfrm>
            <a:off x="8241470" y="287843"/>
            <a:ext cx="3089728" cy="1908064"/>
            <a:chOff x="1666240" y="1807631"/>
            <a:chExt cx="6097694" cy="376563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2FF0B22-4F8F-4E27-9B6A-275954E4DC77}"/>
                </a:ext>
              </a:extLst>
            </p:cNvPr>
            <p:cNvSpPr/>
            <p:nvPr/>
          </p:nvSpPr>
          <p:spPr>
            <a:xfrm>
              <a:off x="1666240" y="2482700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AA8893D-494E-6584-39C3-1A0F827663A6}"/>
                </a:ext>
              </a:extLst>
            </p:cNvPr>
            <p:cNvSpPr/>
            <p:nvPr/>
          </p:nvSpPr>
          <p:spPr>
            <a:xfrm>
              <a:off x="1666240" y="3157769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83CF766-2F1D-470E-7DFF-8698BF523F09}"/>
                </a:ext>
              </a:extLst>
            </p:cNvPr>
            <p:cNvSpPr/>
            <p:nvPr/>
          </p:nvSpPr>
          <p:spPr>
            <a:xfrm>
              <a:off x="3572933" y="2482700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D1EF282-6106-B519-2325-3531A82B2190}"/>
                </a:ext>
              </a:extLst>
            </p:cNvPr>
            <p:cNvSpPr/>
            <p:nvPr/>
          </p:nvSpPr>
          <p:spPr>
            <a:xfrm>
              <a:off x="1666240" y="3832838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8B15C62-101E-1FE9-4BC7-38F61B397DEB}"/>
                </a:ext>
              </a:extLst>
            </p:cNvPr>
            <p:cNvSpPr/>
            <p:nvPr/>
          </p:nvSpPr>
          <p:spPr>
            <a:xfrm>
              <a:off x="1666240" y="4507907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6E83DE9-FE15-1B10-D159-148F5ED3F55E}"/>
                </a:ext>
              </a:extLst>
            </p:cNvPr>
            <p:cNvSpPr/>
            <p:nvPr/>
          </p:nvSpPr>
          <p:spPr>
            <a:xfrm>
              <a:off x="3572933" y="3157769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921EFD0-483F-C196-5037-FFAB1349CDF0}"/>
                </a:ext>
              </a:extLst>
            </p:cNvPr>
            <p:cNvSpPr/>
            <p:nvPr/>
          </p:nvSpPr>
          <p:spPr>
            <a:xfrm>
              <a:off x="3572933" y="3832838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AACB80F-9D35-5F01-80B5-221955B6D8B9}"/>
                </a:ext>
              </a:extLst>
            </p:cNvPr>
            <p:cNvSpPr/>
            <p:nvPr/>
          </p:nvSpPr>
          <p:spPr>
            <a:xfrm>
              <a:off x="3572933" y="4507907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54FFF3B-1CBE-9F95-F4E5-7EBF34063240}"/>
                </a:ext>
              </a:extLst>
            </p:cNvPr>
            <p:cNvSpPr/>
            <p:nvPr/>
          </p:nvSpPr>
          <p:spPr>
            <a:xfrm>
              <a:off x="3572933" y="1807631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CC137F1-423D-AEEE-C165-1A818F241DCE}"/>
                </a:ext>
              </a:extLst>
            </p:cNvPr>
            <p:cNvSpPr/>
            <p:nvPr/>
          </p:nvSpPr>
          <p:spPr>
            <a:xfrm>
              <a:off x="3572933" y="5182106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6979F5C-C46C-9FD7-4840-1F36E77C37C8}"/>
                </a:ext>
              </a:extLst>
            </p:cNvPr>
            <p:cNvSpPr/>
            <p:nvPr/>
          </p:nvSpPr>
          <p:spPr>
            <a:xfrm>
              <a:off x="5481320" y="2491505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165D856-DF1F-59DA-48BF-833272F43597}"/>
                </a:ext>
              </a:extLst>
            </p:cNvPr>
            <p:cNvSpPr/>
            <p:nvPr/>
          </p:nvSpPr>
          <p:spPr>
            <a:xfrm>
              <a:off x="5481320" y="3166574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3748F5D-6CAE-6449-B057-D90543796F97}"/>
                </a:ext>
              </a:extLst>
            </p:cNvPr>
            <p:cNvSpPr/>
            <p:nvPr/>
          </p:nvSpPr>
          <p:spPr>
            <a:xfrm>
              <a:off x="5481320" y="3841643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160D573-BE9A-C7D4-192E-61B02F5E244A}"/>
                </a:ext>
              </a:extLst>
            </p:cNvPr>
            <p:cNvSpPr/>
            <p:nvPr/>
          </p:nvSpPr>
          <p:spPr>
            <a:xfrm>
              <a:off x="5479626" y="4516712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742A239-F68C-B4E3-07E2-F691AD216F5E}"/>
                </a:ext>
              </a:extLst>
            </p:cNvPr>
            <p:cNvSpPr/>
            <p:nvPr/>
          </p:nvSpPr>
          <p:spPr>
            <a:xfrm>
              <a:off x="5479626" y="1810682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80BC178-6E13-5FC6-485C-691B21B2C062}"/>
                </a:ext>
              </a:extLst>
            </p:cNvPr>
            <p:cNvSpPr/>
            <p:nvPr/>
          </p:nvSpPr>
          <p:spPr>
            <a:xfrm>
              <a:off x="5479626" y="5197346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B464F8B-020E-4D9F-A851-DFBF240167E1}"/>
                </a:ext>
              </a:extLst>
            </p:cNvPr>
            <p:cNvSpPr/>
            <p:nvPr/>
          </p:nvSpPr>
          <p:spPr>
            <a:xfrm>
              <a:off x="7388014" y="3166574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E210470-FA2C-1FE1-58FE-B508930F6598}"/>
                </a:ext>
              </a:extLst>
            </p:cNvPr>
            <p:cNvSpPr/>
            <p:nvPr/>
          </p:nvSpPr>
          <p:spPr>
            <a:xfrm>
              <a:off x="7388014" y="3841643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1ABC377-AB36-01D4-64B2-9AE5A9A5F8A2}"/>
                </a:ext>
              </a:extLst>
            </p:cNvPr>
            <p:cNvCxnSpPr>
              <a:cxnSpLocks/>
              <a:stCxn id="34" idx="6"/>
              <a:endCxn id="42" idx="2"/>
            </p:cNvCxnSpPr>
            <p:nvPr/>
          </p:nvCxnSpPr>
          <p:spPr>
            <a:xfrm flipV="1">
              <a:off x="2042160" y="1995591"/>
              <a:ext cx="1530773" cy="675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B9141A-D7E7-54A7-737C-58C75297D8CA}"/>
                </a:ext>
              </a:extLst>
            </p:cNvPr>
            <p:cNvCxnSpPr>
              <a:cxnSpLocks/>
              <a:stCxn id="34" idx="6"/>
              <a:endCxn id="36" idx="2"/>
            </p:cNvCxnSpPr>
            <p:nvPr/>
          </p:nvCxnSpPr>
          <p:spPr>
            <a:xfrm>
              <a:off x="2042160" y="2670660"/>
              <a:ext cx="1530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6C2CEF9-4DBB-D1B5-80AB-F89600EBDF88}"/>
                </a:ext>
              </a:extLst>
            </p:cNvPr>
            <p:cNvCxnSpPr>
              <a:cxnSpLocks/>
              <a:stCxn id="34" idx="6"/>
              <a:endCxn id="39" idx="2"/>
            </p:cNvCxnSpPr>
            <p:nvPr/>
          </p:nvCxnSpPr>
          <p:spPr>
            <a:xfrm>
              <a:off x="2042160" y="2670660"/>
              <a:ext cx="1530773" cy="675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F21A664-676A-7B07-C55F-8AC024B36EBB}"/>
                </a:ext>
              </a:extLst>
            </p:cNvPr>
            <p:cNvCxnSpPr>
              <a:cxnSpLocks/>
              <a:stCxn id="34" idx="6"/>
              <a:endCxn id="41" idx="2"/>
            </p:cNvCxnSpPr>
            <p:nvPr/>
          </p:nvCxnSpPr>
          <p:spPr>
            <a:xfrm>
              <a:off x="2042160" y="2670660"/>
              <a:ext cx="1530773" cy="2025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B563BD6-1C20-91E2-ECC4-325718C5CFB4}"/>
                </a:ext>
              </a:extLst>
            </p:cNvPr>
            <p:cNvCxnSpPr>
              <a:cxnSpLocks/>
              <a:stCxn id="34" idx="6"/>
              <a:endCxn id="40" idx="2"/>
            </p:cNvCxnSpPr>
            <p:nvPr/>
          </p:nvCxnSpPr>
          <p:spPr>
            <a:xfrm>
              <a:off x="2042160" y="2670660"/>
              <a:ext cx="1530773" cy="1350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36C3103-A7D8-5116-6A8E-909F991A9250}"/>
                </a:ext>
              </a:extLst>
            </p:cNvPr>
            <p:cNvCxnSpPr>
              <a:cxnSpLocks/>
              <a:stCxn id="34" idx="6"/>
              <a:endCxn id="43" idx="2"/>
            </p:cNvCxnSpPr>
            <p:nvPr/>
          </p:nvCxnSpPr>
          <p:spPr>
            <a:xfrm>
              <a:off x="2042160" y="2670660"/>
              <a:ext cx="1530773" cy="26994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47D655A-3EA9-2E3D-9F64-589BAEA79F07}"/>
                </a:ext>
              </a:extLst>
            </p:cNvPr>
            <p:cNvCxnSpPr>
              <a:cxnSpLocks/>
              <a:stCxn id="42" idx="2"/>
              <a:endCxn id="35" idx="6"/>
            </p:cNvCxnSpPr>
            <p:nvPr/>
          </p:nvCxnSpPr>
          <p:spPr>
            <a:xfrm flipH="1">
              <a:off x="2042160" y="1995591"/>
              <a:ext cx="1530773" cy="1350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BA6323C-FF87-EF76-5B3E-1CB59FA37941}"/>
                </a:ext>
              </a:extLst>
            </p:cNvPr>
            <p:cNvCxnSpPr>
              <a:cxnSpLocks/>
              <a:stCxn id="35" idx="6"/>
              <a:endCxn id="36" idx="2"/>
            </p:cNvCxnSpPr>
            <p:nvPr/>
          </p:nvCxnSpPr>
          <p:spPr>
            <a:xfrm flipV="1">
              <a:off x="2042160" y="2670660"/>
              <a:ext cx="1530773" cy="675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755F003-B9F0-BC51-B1D7-55E1959B07F4}"/>
                </a:ext>
              </a:extLst>
            </p:cNvPr>
            <p:cNvCxnSpPr>
              <a:cxnSpLocks/>
              <a:stCxn id="35" idx="6"/>
              <a:endCxn id="39" idx="2"/>
            </p:cNvCxnSpPr>
            <p:nvPr/>
          </p:nvCxnSpPr>
          <p:spPr>
            <a:xfrm>
              <a:off x="2042160" y="3345729"/>
              <a:ext cx="1530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C6B3F67-AFAB-D82E-CE83-D43E4DF7351A}"/>
                </a:ext>
              </a:extLst>
            </p:cNvPr>
            <p:cNvCxnSpPr>
              <a:cxnSpLocks/>
              <a:stCxn id="35" idx="6"/>
              <a:endCxn id="40" idx="2"/>
            </p:cNvCxnSpPr>
            <p:nvPr/>
          </p:nvCxnSpPr>
          <p:spPr>
            <a:xfrm>
              <a:off x="2042160" y="3345729"/>
              <a:ext cx="1530773" cy="675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FB34761-C6F6-ADDA-A830-760E10AF235A}"/>
                </a:ext>
              </a:extLst>
            </p:cNvPr>
            <p:cNvCxnSpPr>
              <a:cxnSpLocks/>
              <a:stCxn id="35" idx="6"/>
              <a:endCxn id="41" idx="2"/>
            </p:cNvCxnSpPr>
            <p:nvPr/>
          </p:nvCxnSpPr>
          <p:spPr>
            <a:xfrm>
              <a:off x="2042160" y="3345729"/>
              <a:ext cx="1530773" cy="1350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107E32A-3FCB-2B9E-803F-4FE589B6CB17}"/>
                </a:ext>
              </a:extLst>
            </p:cNvPr>
            <p:cNvCxnSpPr>
              <a:cxnSpLocks/>
              <a:stCxn id="37" idx="6"/>
              <a:endCxn id="41" idx="2"/>
            </p:cNvCxnSpPr>
            <p:nvPr/>
          </p:nvCxnSpPr>
          <p:spPr>
            <a:xfrm>
              <a:off x="2042160" y="4020798"/>
              <a:ext cx="1530773" cy="675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14BDF58-9CAA-7A86-E4CB-67B9ECA17BDB}"/>
                </a:ext>
              </a:extLst>
            </p:cNvPr>
            <p:cNvCxnSpPr>
              <a:cxnSpLocks/>
              <a:stCxn id="39" idx="2"/>
              <a:endCxn id="37" idx="6"/>
            </p:cNvCxnSpPr>
            <p:nvPr/>
          </p:nvCxnSpPr>
          <p:spPr>
            <a:xfrm flipH="1">
              <a:off x="2042160" y="3345729"/>
              <a:ext cx="1530773" cy="675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4215B0D-2590-778F-FB67-2C77EADCA074}"/>
                </a:ext>
              </a:extLst>
            </p:cNvPr>
            <p:cNvCxnSpPr>
              <a:cxnSpLocks/>
              <a:stCxn id="37" idx="6"/>
              <a:endCxn id="36" idx="2"/>
            </p:cNvCxnSpPr>
            <p:nvPr/>
          </p:nvCxnSpPr>
          <p:spPr>
            <a:xfrm flipV="1">
              <a:off x="2042160" y="2670660"/>
              <a:ext cx="1530773" cy="1350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956D2A2-9DDA-4A44-CE27-9384AD0B2F8A}"/>
                </a:ext>
              </a:extLst>
            </p:cNvPr>
            <p:cNvCxnSpPr>
              <a:cxnSpLocks/>
              <a:stCxn id="42" idx="2"/>
              <a:endCxn id="37" idx="6"/>
            </p:cNvCxnSpPr>
            <p:nvPr/>
          </p:nvCxnSpPr>
          <p:spPr>
            <a:xfrm flipH="1">
              <a:off x="2042160" y="1995591"/>
              <a:ext cx="1530773" cy="2025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9D1B5EA-5743-E83E-94A1-B65AD0511773}"/>
                </a:ext>
              </a:extLst>
            </p:cNvPr>
            <p:cNvCxnSpPr>
              <a:cxnSpLocks/>
              <a:stCxn id="35" idx="6"/>
              <a:endCxn id="43" idx="2"/>
            </p:cNvCxnSpPr>
            <p:nvPr/>
          </p:nvCxnSpPr>
          <p:spPr>
            <a:xfrm>
              <a:off x="2042160" y="3345729"/>
              <a:ext cx="1530773" cy="2024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93A0D39-84E3-F51F-9B48-E80E84F1940C}"/>
                </a:ext>
              </a:extLst>
            </p:cNvPr>
            <p:cNvCxnSpPr>
              <a:cxnSpLocks/>
              <a:stCxn id="37" idx="6"/>
              <a:endCxn id="43" idx="2"/>
            </p:cNvCxnSpPr>
            <p:nvPr/>
          </p:nvCxnSpPr>
          <p:spPr>
            <a:xfrm>
              <a:off x="2042160" y="4020798"/>
              <a:ext cx="1530773" cy="1349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FDA018-61FF-2588-4DA9-A6E9363CBBF8}"/>
                </a:ext>
              </a:extLst>
            </p:cNvPr>
            <p:cNvCxnSpPr>
              <a:cxnSpLocks/>
              <a:stCxn id="37" idx="6"/>
              <a:endCxn id="40" idx="2"/>
            </p:cNvCxnSpPr>
            <p:nvPr/>
          </p:nvCxnSpPr>
          <p:spPr>
            <a:xfrm>
              <a:off x="2042160" y="4020798"/>
              <a:ext cx="1530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865FDA4-C5A6-8025-3E23-502780FAACE1}"/>
                </a:ext>
              </a:extLst>
            </p:cNvPr>
            <p:cNvCxnSpPr>
              <a:cxnSpLocks/>
              <a:stCxn id="38" idx="6"/>
              <a:endCxn id="42" idx="2"/>
            </p:cNvCxnSpPr>
            <p:nvPr/>
          </p:nvCxnSpPr>
          <p:spPr>
            <a:xfrm flipV="1">
              <a:off x="2042160" y="1995591"/>
              <a:ext cx="1530773" cy="27002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BA01C9E-94D1-FE9E-A381-8648A70112AC}"/>
                </a:ext>
              </a:extLst>
            </p:cNvPr>
            <p:cNvCxnSpPr>
              <a:cxnSpLocks/>
              <a:stCxn id="38" idx="6"/>
              <a:endCxn id="36" idx="2"/>
            </p:cNvCxnSpPr>
            <p:nvPr/>
          </p:nvCxnSpPr>
          <p:spPr>
            <a:xfrm flipV="1">
              <a:off x="2042160" y="2670660"/>
              <a:ext cx="1530773" cy="2025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6A08F1B-95F4-FCE3-B920-E2A9C0CFA71D}"/>
                </a:ext>
              </a:extLst>
            </p:cNvPr>
            <p:cNvCxnSpPr>
              <a:cxnSpLocks/>
              <a:stCxn id="38" idx="6"/>
              <a:endCxn id="39" idx="2"/>
            </p:cNvCxnSpPr>
            <p:nvPr/>
          </p:nvCxnSpPr>
          <p:spPr>
            <a:xfrm flipV="1">
              <a:off x="2042160" y="3345729"/>
              <a:ext cx="1530773" cy="1350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6641A25-9A4E-01B2-67B5-D3E520ED90EF}"/>
                </a:ext>
              </a:extLst>
            </p:cNvPr>
            <p:cNvCxnSpPr>
              <a:cxnSpLocks/>
              <a:stCxn id="38" idx="6"/>
              <a:endCxn id="40" idx="2"/>
            </p:cNvCxnSpPr>
            <p:nvPr/>
          </p:nvCxnSpPr>
          <p:spPr>
            <a:xfrm flipV="1">
              <a:off x="2042160" y="4020798"/>
              <a:ext cx="1530773" cy="675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898B54E-44E0-504E-C7FC-A5B6E5F9C702}"/>
                </a:ext>
              </a:extLst>
            </p:cNvPr>
            <p:cNvCxnSpPr>
              <a:cxnSpLocks/>
              <a:stCxn id="38" idx="6"/>
              <a:endCxn id="41" idx="2"/>
            </p:cNvCxnSpPr>
            <p:nvPr/>
          </p:nvCxnSpPr>
          <p:spPr>
            <a:xfrm>
              <a:off x="2042160" y="4695867"/>
              <a:ext cx="1530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1CDFF92-AAD8-0539-4AAA-4BA875DA9D2B}"/>
                </a:ext>
              </a:extLst>
            </p:cNvPr>
            <p:cNvCxnSpPr>
              <a:cxnSpLocks/>
              <a:stCxn id="38" idx="6"/>
              <a:endCxn id="43" idx="2"/>
            </p:cNvCxnSpPr>
            <p:nvPr/>
          </p:nvCxnSpPr>
          <p:spPr>
            <a:xfrm>
              <a:off x="2042160" y="4695867"/>
              <a:ext cx="1530773" cy="6741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4EC31E6-4DC9-995F-7144-6536B1A4135E}"/>
                </a:ext>
              </a:extLst>
            </p:cNvPr>
            <p:cNvCxnSpPr>
              <a:cxnSpLocks/>
              <a:stCxn id="42" idx="6"/>
              <a:endCxn id="48" idx="2"/>
            </p:cNvCxnSpPr>
            <p:nvPr/>
          </p:nvCxnSpPr>
          <p:spPr>
            <a:xfrm>
              <a:off x="3948853" y="1995591"/>
              <a:ext cx="1530773" cy="30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E43125D-89D6-3195-6D6E-1968B692B071}"/>
                </a:ext>
              </a:extLst>
            </p:cNvPr>
            <p:cNvCxnSpPr>
              <a:cxnSpLocks/>
              <a:stCxn id="42" idx="6"/>
              <a:endCxn id="44" idx="2"/>
            </p:cNvCxnSpPr>
            <p:nvPr/>
          </p:nvCxnSpPr>
          <p:spPr>
            <a:xfrm>
              <a:off x="3948853" y="1995591"/>
              <a:ext cx="1532467" cy="6838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2171FE6-040A-5E7C-4F4A-BC1CEA63BE87}"/>
                </a:ext>
              </a:extLst>
            </p:cNvPr>
            <p:cNvCxnSpPr>
              <a:cxnSpLocks/>
              <a:stCxn id="42" idx="6"/>
              <a:endCxn id="45" idx="2"/>
            </p:cNvCxnSpPr>
            <p:nvPr/>
          </p:nvCxnSpPr>
          <p:spPr>
            <a:xfrm>
              <a:off x="3948853" y="1995591"/>
              <a:ext cx="1532467" cy="13589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798BE92-BE6A-4E23-C8D4-5D394BD5EA17}"/>
                </a:ext>
              </a:extLst>
            </p:cNvPr>
            <p:cNvCxnSpPr>
              <a:cxnSpLocks/>
              <a:stCxn id="42" idx="6"/>
              <a:endCxn id="46" idx="2"/>
            </p:cNvCxnSpPr>
            <p:nvPr/>
          </p:nvCxnSpPr>
          <p:spPr>
            <a:xfrm>
              <a:off x="3948853" y="1995591"/>
              <a:ext cx="1532467" cy="2034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9AA4080-5B47-EF66-51AB-E4A717CD95E2}"/>
                </a:ext>
              </a:extLst>
            </p:cNvPr>
            <p:cNvCxnSpPr>
              <a:cxnSpLocks/>
              <a:stCxn id="42" idx="6"/>
              <a:endCxn id="47" idx="2"/>
            </p:cNvCxnSpPr>
            <p:nvPr/>
          </p:nvCxnSpPr>
          <p:spPr>
            <a:xfrm>
              <a:off x="3948853" y="1995591"/>
              <a:ext cx="1530773" cy="2709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6F7F4F2-1D0C-6FFD-32EF-7264E1457D43}"/>
                </a:ext>
              </a:extLst>
            </p:cNvPr>
            <p:cNvCxnSpPr>
              <a:cxnSpLocks/>
              <a:stCxn id="42" idx="6"/>
              <a:endCxn id="49" idx="2"/>
            </p:cNvCxnSpPr>
            <p:nvPr/>
          </p:nvCxnSpPr>
          <p:spPr>
            <a:xfrm>
              <a:off x="3948853" y="1995591"/>
              <a:ext cx="1530773" cy="3389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87DB158-05FF-4DB6-D3B0-5F440D7C2A11}"/>
                </a:ext>
              </a:extLst>
            </p:cNvPr>
            <p:cNvCxnSpPr>
              <a:cxnSpLocks/>
              <a:stCxn id="36" idx="6"/>
              <a:endCxn id="48" idx="2"/>
            </p:cNvCxnSpPr>
            <p:nvPr/>
          </p:nvCxnSpPr>
          <p:spPr>
            <a:xfrm flipV="1">
              <a:off x="3948853" y="1998642"/>
              <a:ext cx="1530773" cy="6720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3B1D7B0-7385-7EFD-721D-38EE62D92CA9}"/>
                </a:ext>
              </a:extLst>
            </p:cNvPr>
            <p:cNvCxnSpPr>
              <a:cxnSpLocks/>
              <a:stCxn id="36" idx="6"/>
              <a:endCxn id="44" idx="2"/>
            </p:cNvCxnSpPr>
            <p:nvPr/>
          </p:nvCxnSpPr>
          <p:spPr>
            <a:xfrm>
              <a:off x="3948853" y="2670660"/>
              <a:ext cx="1532467" cy="88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FFC9756-8FB0-0EBF-48F5-62AD6F8DCBC3}"/>
                </a:ext>
              </a:extLst>
            </p:cNvPr>
            <p:cNvCxnSpPr>
              <a:cxnSpLocks/>
              <a:stCxn id="36" idx="6"/>
              <a:endCxn id="45" idx="2"/>
            </p:cNvCxnSpPr>
            <p:nvPr/>
          </p:nvCxnSpPr>
          <p:spPr>
            <a:xfrm>
              <a:off x="3948853" y="2670660"/>
              <a:ext cx="1532467" cy="6838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47DBF01-B15D-ADDE-0BFC-4BE6AF46F416}"/>
                </a:ext>
              </a:extLst>
            </p:cNvPr>
            <p:cNvCxnSpPr>
              <a:cxnSpLocks/>
              <a:stCxn id="36" idx="6"/>
              <a:endCxn id="46" idx="2"/>
            </p:cNvCxnSpPr>
            <p:nvPr/>
          </p:nvCxnSpPr>
          <p:spPr>
            <a:xfrm>
              <a:off x="3948853" y="2670660"/>
              <a:ext cx="1532467" cy="13589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8B587BA-46F1-CDC9-16CC-8452035BA871}"/>
                </a:ext>
              </a:extLst>
            </p:cNvPr>
            <p:cNvCxnSpPr>
              <a:cxnSpLocks/>
              <a:stCxn id="36" idx="6"/>
              <a:endCxn id="47" idx="2"/>
            </p:cNvCxnSpPr>
            <p:nvPr/>
          </p:nvCxnSpPr>
          <p:spPr>
            <a:xfrm>
              <a:off x="3948853" y="2670660"/>
              <a:ext cx="1530773" cy="2034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69F894E-0EDB-1F2B-CB99-4A26A76B728B}"/>
                </a:ext>
              </a:extLst>
            </p:cNvPr>
            <p:cNvCxnSpPr>
              <a:cxnSpLocks/>
              <a:stCxn id="36" idx="6"/>
              <a:endCxn id="49" idx="2"/>
            </p:cNvCxnSpPr>
            <p:nvPr/>
          </p:nvCxnSpPr>
          <p:spPr>
            <a:xfrm>
              <a:off x="3948853" y="2670660"/>
              <a:ext cx="1530773" cy="2714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0D986B3-BA6C-AA30-F1E6-7C8189E49750}"/>
                </a:ext>
              </a:extLst>
            </p:cNvPr>
            <p:cNvCxnSpPr>
              <a:cxnSpLocks/>
              <a:stCxn id="39" idx="6"/>
              <a:endCxn id="48" idx="2"/>
            </p:cNvCxnSpPr>
            <p:nvPr/>
          </p:nvCxnSpPr>
          <p:spPr>
            <a:xfrm flipV="1">
              <a:off x="3948853" y="1998642"/>
              <a:ext cx="1530773" cy="1347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CA102E2-A562-12B1-6854-12ADA0917FD7}"/>
                </a:ext>
              </a:extLst>
            </p:cNvPr>
            <p:cNvCxnSpPr>
              <a:cxnSpLocks/>
              <a:stCxn id="39" idx="6"/>
              <a:endCxn id="44" idx="2"/>
            </p:cNvCxnSpPr>
            <p:nvPr/>
          </p:nvCxnSpPr>
          <p:spPr>
            <a:xfrm flipV="1">
              <a:off x="3948853" y="2679465"/>
              <a:ext cx="1532467" cy="666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4321DE5-E94F-C3F3-26A3-11DE84D50803}"/>
                </a:ext>
              </a:extLst>
            </p:cNvPr>
            <p:cNvCxnSpPr>
              <a:cxnSpLocks/>
              <a:stCxn id="39" idx="6"/>
              <a:endCxn id="45" idx="2"/>
            </p:cNvCxnSpPr>
            <p:nvPr/>
          </p:nvCxnSpPr>
          <p:spPr>
            <a:xfrm>
              <a:off x="3948853" y="3345729"/>
              <a:ext cx="1532467" cy="88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0EE9425-3B55-3B16-FDB1-2644D4D54F8E}"/>
                </a:ext>
              </a:extLst>
            </p:cNvPr>
            <p:cNvCxnSpPr>
              <a:cxnSpLocks/>
              <a:stCxn id="39" idx="6"/>
              <a:endCxn id="46" idx="2"/>
            </p:cNvCxnSpPr>
            <p:nvPr/>
          </p:nvCxnSpPr>
          <p:spPr>
            <a:xfrm>
              <a:off x="3948853" y="3345729"/>
              <a:ext cx="1532467" cy="6838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A38D5D2-34E3-3BE2-FDCD-C6D0BDEF1840}"/>
                </a:ext>
              </a:extLst>
            </p:cNvPr>
            <p:cNvCxnSpPr>
              <a:cxnSpLocks/>
              <a:stCxn id="39" idx="6"/>
              <a:endCxn id="47" idx="2"/>
            </p:cNvCxnSpPr>
            <p:nvPr/>
          </p:nvCxnSpPr>
          <p:spPr>
            <a:xfrm>
              <a:off x="3948853" y="3345729"/>
              <a:ext cx="1530773" cy="13589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0AACCF9-3892-F6C0-2E78-02CC6D4D921D}"/>
                </a:ext>
              </a:extLst>
            </p:cNvPr>
            <p:cNvCxnSpPr>
              <a:cxnSpLocks/>
              <a:stCxn id="39" idx="6"/>
              <a:endCxn id="49" idx="2"/>
            </p:cNvCxnSpPr>
            <p:nvPr/>
          </p:nvCxnSpPr>
          <p:spPr>
            <a:xfrm>
              <a:off x="3948853" y="3345729"/>
              <a:ext cx="1530773" cy="20395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18B9AE7-F930-A27D-CCDF-E9C2F5088948}"/>
                </a:ext>
              </a:extLst>
            </p:cNvPr>
            <p:cNvCxnSpPr>
              <a:cxnSpLocks/>
              <a:stCxn id="40" idx="6"/>
              <a:endCxn id="48" idx="2"/>
            </p:cNvCxnSpPr>
            <p:nvPr/>
          </p:nvCxnSpPr>
          <p:spPr>
            <a:xfrm flipV="1">
              <a:off x="3948853" y="1998642"/>
              <a:ext cx="1530773" cy="20221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41E1377-6831-D5E2-BB25-DCAC30A08E4A}"/>
                </a:ext>
              </a:extLst>
            </p:cNvPr>
            <p:cNvCxnSpPr>
              <a:cxnSpLocks/>
              <a:stCxn id="40" idx="6"/>
              <a:endCxn id="45" idx="2"/>
            </p:cNvCxnSpPr>
            <p:nvPr/>
          </p:nvCxnSpPr>
          <p:spPr>
            <a:xfrm flipV="1">
              <a:off x="3948853" y="3354534"/>
              <a:ext cx="1532467" cy="666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96DD452-FD74-5BE3-D748-0D57F68E05AA}"/>
                </a:ext>
              </a:extLst>
            </p:cNvPr>
            <p:cNvCxnSpPr>
              <a:cxnSpLocks/>
              <a:stCxn id="40" idx="6"/>
              <a:endCxn id="44" idx="2"/>
            </p:cNvCxnSpPr>
            <p:nvPr/>
          </p:nvCxnSpPr>
          <p:spPr>
            <a:xfrm flipV="1">
              <a:off x="3948853" y="2679465"/>
              <a:ext cx="1532467" cy="1341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314C43A-4F54-A189-61F3-F5E66FC73D9A}"/>
                </a:ext>
              </a:extLst>
            </p:cNvPr>
            <p:cNvCxnSpPr>
              <a:cxnSpLocks/>
              <a:stCxn id="40" idx="6"/>
              <a:endCxn id="46" idx="2"/>
            </p:cNvCxnSpPr>
            <p:nvPr/>
          </p:nvCxnSpPr>
          <p:spPr>
            <a:xfrm>
              <a:off x="3948853" y="4020798"/>
              <a:ext cx="1532467" cy="88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FD1055B-DDA3-772F-3F18-81F009F3DD68}"/>
                </a:ext>
              </a:extLst>
            </p:cNvPr>
            <p:cNvCxnSpPr>
              <a:cxnSpLocks/>
              <a:stCxn id="40" idx="6"/>
              <a:endCxn id="47" idx="2"/>
            </p:cNvCxnSpPr>
            <p:nvPr/>
          </p:nvCxnSpPr>
          <p:spPr>
            <a:xfrm>
              <a:off x="3948853" y="4020798"/>
              <a:ext cx="1530773" cy="6838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2BFCB9D-19A6-0A08-CD60-C19B961CB3BC}"/>
                </a:ext>
              </a:extLst>
            </p:cNvPr>
            <p:cNvCxnSpPr>
              <a:cxnSpLocks/>
              <a:stCxn id="40" idx="6"/>
              <a:endCxn id="49" idx="2"/>
            </p:cNvCxnSpPr>
            <p:nvPr/>
          </p:nvCxnSpPr>
          <p:spPr>
            <a:xfrm>
              <a:off x="3948853" y="4020798"/>
              <a:ext cx="1530773" cy="13645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5A23C9C-F37D-79C4-5AE2-68BA0AC0E175}"/>
                </a:ext>
              </a:extLst>
            </p:cNvPr>
            <p:cNvCxnSpPr>
              <a:cxnSpLocks/>
              <a:stCxn id="41" idx="6"/>
              <a:endCxn id="48" idx="2"/>
            </p:cNvCxnSpPr>
            <p:nvPr/>
          </p:nvCxnSpPr>
          <p:spPr>
            <a:xfrm flipV="1">
              <a:off x="3948853" y="1998642"/>
              <a:ext cx="1530773" cy="2697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D6821D3-DF3E-9F20-FB86-83CF6A91FB82}"/>
                </a:ext>
              </a:extLst>
            </p:cNvPr>
            <p:cNvCxnSpPr>
              <a:cxnSpLocks/>
              <a:stCxn id="41" idx="6"/>
              <a:endCxn id="44" idx="2"/>
            </p:cNvCxnSpPr>
            <p:nvPr/>
          </p:nvCxnSpPr>
          <p:spPr>
            <a:xfrm flipV="1">
              <a:off x="3948853" y="2679465"/>
              <a:ext cx="1532467" cy="2016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4641680-F7E0-AFFB-194E-78092E145F45}"/>
                </a:ext>
              </a:extLst>
            </p:cNvPr>
            <p:cNvCxnSpPr>
              <a:cxnSpLocks/>
              <a:stCxn id="41" idx="6"/>
              <a:endCxn id="45" idx="2"/>
            </p:cNvCxnSpPr>
            <p:nvPr/>
          </p:nvCxnSpPr>
          <p:spPr>
            <a:xfrm flipV="1">
              <a:off x="3948853" y="3354534"/>
              <a:ext cx="1532467" cy="1341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62A1C0D-69F6-64F8-C823-165DC820AE6F}"/>
                </a:ext>
              </a:extLst>
            </p:cNvPr>
            <p:cNvCxnSpPr>
              <a:cxnSpLocks/>
              <a:stCxn id="41" idx="6"/>
              <a:endCxn id="46" idx="2"/>
            </p:cNvCxnSpPr>
            <p:nvPr/>
          </p:nvCxnSpPr>
          <p:spPr>
            <a:xfrm flipV="1">
              <a:off x="3948853" y="4029603"/>
              <a:ext cx="1532467" cy="666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B39F9D5-D5C3-DF3D-8128-AA223BCDB42E}"/>
                </a:ext>
              </a:extLst>
            </p:cNvPr>
            <p:cNvCxnSpPr>
              <a:cxnSpLocks/>
              <a:stCxn id="41" idx="6"/>
              <a:endCxn id="47" idx="2"/>
            </p:cNvCxnSpPr>
            <p:nvPr/>
          </p:nvCxnSpPr>
          <p:spPr>
            <a:xfrm>
              <a:off x="3948853" y="4695867"/>
              <a:ext cx="1530773" cy="88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228D9F8-302C-1FB5-00A1-269EFA7166CB}"/>
                </a:ext>
              </a:extLst>
            </p:cNvPr>
            <p:cNvCxnSpPr>
              <a:cxnSpLocks/>
              <a:stCxn id="41" idx="6"/>
              <a:endCxn id="49" idx="2"/>
            </p:cNvCxnSpPr>
            <p:nvPr/>
          </p:nvCxnSpPr>
          <p:spPr>
            <a:xfrm>
              <a:off x="3948853" y="4695867"/>
              <a:ext cx="1530773" cy="689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6F67C26-58A6-7A65-9D03-CDFEB5C051A8}"/>
                </a:ext>
              </a:extLst>
            </p:cNvPr>
            <p:cNvCxnSpPr>
              <a:cxnSpLocks/>
              <a:stCxn id="43" idx="6"/>
              <a:endCxn id="48" idx="2"/>
            </p:cNvCxnSpPr>
            <p:nvPr/>
          </p:nvCxnSpPr>
          <p:spPr>
            <a:xfrm flipV="1">
              <a:off x="3948853" y="1998642"/>
              <a:ext cx="1530773" cy="3371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718A730-5E6A-C3AF-9F5C-4F8866676D14}"/>
                </a:ext>
              </a:extLst>
            </p:cNvPr>
            <p:cNvCxnSpPr>
              <a:cxnSpLocks/>
              <a:stCxn id="43" idx="6"/>
              <a:endCxn id="44" idx="2"/>
            </p:cNvCxnSpPr>
            <p:nvPr/>
          </p:nvCxnSpPr>
          <p:spPr>
            <a:xfrm flipV="1">
              <a:off x="3948853" y="2679465"/>
              <a:ext cx="1532467" cy="2690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5EF3988-6784-9EE8-DC73-B85F5C8134A2}"/>
                </a:ext>
              </a:extLst>
            </p:cNvPr>
            <p:cNvCxnSpPr>
              <a:cxnSpLocks/>
              <a:stCxn id="43" idx="6"/>
              <a:endCxn id="45" idx="2"/>
            </p:cNvCxnSpPr>
            <p:nvPr/>
          </p:nvCxnSpPr>
          <p:spPr>
            <a:xfrm flipV="1">
              <a:off x="3948853" y="3354534"/>
              <a:ext cx="1532467" cy="2015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BBB18E5-0947-649B-0D3C-1964E580DEDA}"/>
                </a:ext>
              </a:extLst>
            </p:cNvPr>
            <p:cNvCxnSpPr>
              <a:cxnSpLocks/>
              <a:stCxn id="43" idx="6"/>
              <a:endCxn id="46" idx="2"/>
            </p:cNvCxnSpPr>
            <p:nvPr/>
          </p:nvCxnSpPr>
          <p:spPr>
            <a:xfrm flipV="1">
              <a:off x="3948853" y="4029603"/>
              <a:ext cx="1532467" cy="1340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7BA9898-2C5B-1BD0-8C4B-A4FE58F30725}"/>
                </a:ext>
              </a:extLst>
            </p:cNvPr>
            <p:cNvCxnSpPr>
              <a:cxnSpLocks/>
              <a:stCxn id="43" idx="6"/>
              <a:endCxn id="47" idx="2"/>
            </p:cNvCxnSpPr>
            <p:nvPr/>
          </p:nvCxnSpPr>
          <p:spPr>
            <a:xfrm flipV="1">
              <a:off x="3948853" y="4704672"/>
              <a:ext cx="1530773" cy="6653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B9541A8-4173-B035-E6FD-B97F6CC960B1}"/>
                </a:ext>
              </a:extLst>
            </p:cNvPr>
            <p:cNvCxnSpPr>
              <a:cxnSpLocks/>
              <a:stCxn id="43" idx="6"/>
              <a:endCxn id="49" idx="2"/>
            </p:cNvCxnSpPr>
            <p:nvPr/>
          </p:nvCxnSpPr>
          <p:spPr>
            <a:xfrm>
              <a:off x="3948853" y="5370066"/>
              <a:ext cx="1530773" cy="15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0F054F0-32C1-EF18-97B4-450A5DAF6465}"/>
                </a:ext>
              </a:extLst>
            </p:cNvPr>
            <p:cNvCxnSpPr>
              <a:cxnSpLocks/>
              <a:stCxn id="48" idx="6"/>
              <a:endCxn id="50" idx="2"/>
            </p:cNvCxnSpPr>
            <p:nvPr/>
          </p:nvCxnSpPr>
          <p:spPr>
            <a:xfrm>
              <a:off x="5855546" y="1998642"/>
              <a:ext cx="1532468" cy="13558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7C3408B-0A62-7C11-1C08-58A009839512}"/>
                </a:ext>
              </a:extLst>
            </p:cNvPr>
            <p:cNvCxnSpPr>
              <a:cxnSpLocks/>
              <a:stCxn id="44" idx="6"/>
              <a:endCxn id="50" idx="2"/>
            </p:cNvCxnSpPr>
            <p:nvPr/>
          </p:nvCxnSpPr>
          <p:spPr>
            <a:xfrm>
              <a:off x="5857240" y="2679465"/>
              <a:ext cx="1530774" cy="675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E43C1F9-1828-D476-11A3-68A1B4C16086}"/>
                </a:ext>
              </a:extLst>
            </p:cNvPr>
            <p:cNvCxnSpPr>
              <a:cxnSpLocks/>
              <a:stCxn id="45" idx="6"/>
              <a:endCxn id="50" idx="2"/>
            </p:cNvCxnSpPr>
            <p:nvPr/>
          </p:nvCxnSpPr>
          <p:spPr>
            <a:xfrm>
              <a:off x="5857240" y="3354534"/>
              <a:ext cx="15307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7D77ADD-162C-2F01-E780-33B2A7FBFCFF}"/>
                </a:ext>
              </a:extLst>
            </p:cNvPr>
            <p:cNvCxnSpPr>
              <a:cxnSpLocks/>
              <a:stCxn id="46" idx="6"/>
              <a:endCxn id="50" idx="2"/>
            </p:cNvCxnSpPr>
            <p:nvPr/>
          </p:nvCxnSpPr>
          <p:spPr>
            <a:xfrm flipV="1">
              <a:off x="5857240" y="3354534"/>
              <a:ext cx="1530774" cy="675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12BC19F-AD35-2E6B-1095-D0CB47DE6354}"/>
                </a:ext>
              </a:extLst>
            </p:cNvPr>
            <p:cNvCxnSpPr>
              <a:cxnSpLocks/>
              <a:stCxn id="47" idx="6"/>
              <a:endCxn id="50" idx="2"/>
            </p:cNvCxnSpPr>
            <p:nvPr/>
          </p:nvCxnSpPr>
          <p:spPr>
            <a:xfrm flipV="1">
              <a:off x="5855546" y="3354534"/>
              <a:ext cx="1532468" cy="1350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FD5B6D9-1EFD-9E07-E80D-99BC5C9896FF}"/>
                </a:ext>
              </a:extLst>
            </p:cNvPr>
            <p:cNvCxnSpPr>
              <a:cxnSpLocks/>
              <a:stCxn id="49" idx="6"/>
              <a:endCxn id="50" idx="2"/>
            </p:cNvCxnSpPr>
            <p:nvPr/>
          </p:nvCxnSpPr>
          <p:spPr>
            <a:xfrm flipV="1">
              <a:off x="5855546" y="3354534"/>
              <a:ext cx="1532468" cy="2030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AC9835D-9474-E7DA-5692-A278A379F086}"/>
                </a:ext>
              </a:extLst>
            </p:cNvPr>
            <p:cNvCxnSpPr>
              <a:cxnSpLocks/>
              <a:stCxn id="48" idx="6"/>
              <a:endCxn id="51" idx="2"/>
            </p:cNvCxnSpPr>
            <p:nvPr/>
          </p:nvCxnSpPr>
          <p:spPr>
            <a:xfrm>
              <a:off x="5855546" y="1998642"/>
              <a:ext cx="1532468" cy="20309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0BAB6319-38A5-9392-4596-766AC42757EC}"/>
                </a:ext>
              </a:extLst>
            </p:cNvPr>
            <p:cNvCxnSpPr>
              <a:cxnSpLocks/>
              <a:stCxn id="44" idx="6"/>
              <a:endCxn id="51" idx="2"/>
            </p:cNvCxnSpPr>
            <p:nvPr/>
          </p:nvCxnSpPr>
          <p:spPr>
            <a:xfrm>
              <a:off x="5857240" y="2679465"/>
              <a:ext cx="1530774" cy="1350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CC81520-ECEC-8E6C-D3BB-FEA2C1075A8E}"/>
                </a:ext>
              </a:extLst>
            </p:cNvPr>
            <p:cNvCxnSpPr>
              <a:cxnSpLocks/>
              <a:stCxn id="45" idx="6"/>
              <a:endCxn id="51" idx="2"/>
            </p:cNvCxnSpPr>
            <p:nvPr/>
          </p:nvCxnSpPr>
          <p:spPr>
            <a:xfrm>
              <a:off x="5857240" y="3354534"/>
              <a:ext cx="1530774" cy="675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4837B02-5FD5-4D33-8EFC-94DC0D934D6F}"/>
                </a:ext>
              </a:extLst>
            </p:cNvPr>
            <p:cNvCxnSpPr>
              <a:cxnSpLocks/>
              <a:stCxn id="46" idx="6"/>
              <a:endCxn id="51" idx="2"/>
            </p:cNvCxnSpPr>
            <p:nvPr/>
          </p:nvCxnSpPr>
          <p:spPr>
            <a:xfrm>
              <a:off x="5857240" y="4029603"/>
              <a:ext cx="15307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F5B186B-A58B-EDDB-43E3-316EE489D6FF}"/>
                </a:ext>
              </a:extLst>
            </p:cNvPr>
            <p:cNvCxnSpPr>
              <a:cxnSpLocks/>
              <a:stCxn id="47" idx="6"/>
              <a:endCxn id="51" idx="2"/>
            </p:cNvCxnSpPr>
            <p:nvPr/>
          </p:nvCxnSpPr>
          <p:spPr>
            <a:xfrm flipV="1">
              <a:off x="5855546" y="4029603"/>
              <a:ext cx="1532468" cy="675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3BF9FF3-316A-8B74-C795-5AADE2E805FF}"/>
                </a:ext>
              </a:extLst>
            </p:cNvPr>
            <p:cNvCxnSpPr>
              <a:cxnSpLocks/>
              <a:stCxn id="49" idx="6"/>
              <a:endCxn id="51" idx="2"/>
            </p:cNvCxnSpPr>
            <p:nvPr/>
          </p:nvCxnSpPr>
          <p:spPr>
            <a:xfrm flipV="1">
              <a:off x="5855546" y="4029603"/>
              <a:ext cx="1532468" cy="13557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4ECD226E-A644-A6FD-9958-D74A38D50889}"/>
                  </a:ext>
                </a:extLst>
              </p:cNvPr>
              <p:cNvSpPr txBox="1"/>
              <p:nvPr/>
            </p:nvSpPr>
            <p:spPr>
              <a:xfrm>
                <a:off x="7548968" y="974107"/>
                <a:ext cx="6704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4ECD226E-A644-A6FD-9958-D74A38D50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968" y="974107"/>
                <a:ext cx="67042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D7873424-F9E1-C360-0A0B-E9E1FCB43F03}"/>
                  </a:ext>
                </a:extLst>
              </p:cNvPr>
              <p:cNvSpPr txBox="1"/>
              <p:nvPr/>
            </p:nvSpPr>
            <p:spPr>
              <a:xfrm>
                <a:off x="11284571" y="1022188"/>
                <a:ext cx="6704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D7873424-F9E1-C360-0A0B-E9E1FCB43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4571" y="1022188"/>
                <a:ext cx="670420" cy="461665"/>
              </a:xfrm>
              <a:prstGeom prst="rect">
                <a:avLst/>
              </a:prstGeom>
              <a:blipFill>
                <a:blip r:embed="rId8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Slide Number Placeholder 128">
            <a:extLst>
              <a:ext uri="{FF2B5EF4-FFF2-40B4-BE49-F238E27FC236}">
                <a16:creationId xmlns:a16="http://schemas.microsoft.com/office/drawing/2014/main" id="{D0EB7E3F-0901-0F51-A554-AA332197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8A87B63-C628-4CA9-B25B-0C69B8474817}" type="slidenum">
              <a:rPr lang="en-US" smtClean="0"/>
              <a:t>6</a:t>
            </a:fld>
            <a:endParaRPr lang="en-US"/>
          </a:p>
        </p:txBody>
      </p:sp>
      <p:pic>
        <p:nvPicPr>
          <p:cNvPr id="124" name="図 17" descr="顕微鏡, ミラー, ラケット, 手鏡 が含まれている画像&#10;&#10;自動的に生成された説明">
            <a:extLst>
              <a:ext uri="{FF2B5EF4-FFF2-40B4-BE49-F238E27FC236}">
                <a16:creationId xmlns:a16="http://schemas.microsoft.com/office/drawing/2014/main" id="{1958ACA0-FD1E-95B7-AB88-88C7053E72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12" y="3028923"/>
            <a:ext cx="1937991" cy="193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図 17" descr="顕微鏡, ミラー, ラケット, 手鏡 が含まれている画像&#10;&#10;自動的に生成された説明">
            <a:extLst>
              <a:ext uri="{FF2B5EF4-FFF2-40B4-BE49-F238E27FC236}">
                <a16:creationId xmlns:a16="http://schemas.microsoft.com/office/drawing/2014/main" id="{1958ACA0-FD1E-95B7-AB88-88C7053E7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58" y="1889981"/>
            <a:ext cx="1546107" cy="1546107"/>
          </a:xfrm>
          <a:prstGeom prst="rect">
            <a:avLst/>
          </a:prstGeom>
        </p:spPr>
      </p:pic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4D15CED7-6AB4-C132-E9C8-6CB40D4494C1}"/>
              </a:ext>
            </a:extLst>
          </p:cNvPr>
          <p:cNvSpPr/>
          <p:nvPr/>
        </p:nvSpPr>
        <p:spPr>
          <a:xfrm>
            <a:off x="8875764" y="4368282"/>
            <a:ext cx="966988" cy="21631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Straight Arrow Connector 43"/>
          <p:cNvCxnSpPr>
            <a:cxnSpLocks/>
          </p:cNvCxnSpPr>
          <p:nvPr/>
        </p:nvCxnSpPr>
        <p:spPr>
          <a:xfrm flipV="1">
            <a:off x="6166079" y="3275253"/>
            <a:ext cx="694943" cy="95903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  <a:stCxn id="8" idx="3"/>
            <a:endCxn id="14" idx="1"/>
          </p:cNvCxnSpPr>
          <p:nvPr/>
        </p:nvCxnSpPr>
        <p:spPr>
          <a:xfrm>
            <a:off x="6173699" y="2622816"/>
            <a:ext cx="707815" cy="5082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9DAD0BC-33CC-FDFB-7813-5D650D15E2DA}"/>
                  </a:ext>
                </a:extLst>
              </p:cNvPr>
              <p:cNvSpPr txBox="1"/>
              <p:nvPr/>
            </p:nvSpPr>
            <p:spPr>
              <a:xfrm>
                <a:off x="1119868" y="1059538"/>
                <a:ext cx="95061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>
                    <a:cs typeface="Times New Roman" panose="02020603050405020304" pitchFamily="18" charset="0"/>
                  </a:rPr>
                  <a:t>まずは入力</a:t>
                </a:r>
                <a14:m>
                  <m:oMath xmlns:m="http://schemas.openxmlformats.org/officeDocument/2006/math">
                    <m:r>
                      <a:rPr lang="en-US" altLang="ja-JP" sz="2400" b="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sz="24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400" dirty="0">
                    <a:cs typeface="Times New Roman" panose="02020603050405020304" pitchFamily="18" charset="0"/>
                  </a:rPr>
                  <a:t>からビーム量を予測するモデルを構築する</a:t>
                </a:r>
                <a:r>
                  <a:rPr lang="en-US" altLang="ja-JP" sz="24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9DAD0BC-33CC-FDFB-7813-5D650D15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868" y="1059538"/>
                <a:ext cx="9506191" cy="461665"/>
              </a:xfrm>
              <a:prstGeom prst="rect">
                <a:avLst/>
              </a:prstGeom>
              <a:blipFill>
                <a:blip r:embed="rId5"/>
                <a:stretch>
                  <a:fillRect l="-1026" t="-21053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タイトル 1">
            <a:extLst>
              <a:ext uri="{FF2B5EF4-FFF2-40B4-BE49-F238E27FC236}">
                <a16:creationId xmlns:a16="http://schemas.microsoft.com/office/drawing/2014/main" id="{29411C12-CC23-B79A-CC36-9012144C1C0B}"/>
              </a:ext>
            </a:extLst>
          </p:cNvPr>
          <p:cNvSpPr txBox="1">
            <a:spLocks/>
          </p:cNvSpPr>
          <p:nvPr/>
        </p:nvSpPr>
        <p:spPr>
          <a:xfrm>
            <a:off x="1081639" y="357529"/>
            <a:ext cx="10515600" cy="802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/>
              <a:t>ニューラルネットワークモデル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4526" y="1862310"/>
            <a:ext cx="1552755" cy="16159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ResNet50</a:t>
            </a:r>
            <a:br>
              <a:rPr lang="en-US" altLang="ja-JP" sz="2400" dirty="0">
                <a:solidFill>
                  <a:schemeClr val="tx1"/>
                </a:solidFill>
              </a:rPr>
            </a:br>
            <a:r>
              <a:rPr lang="en-US" altLang="ja-JP" sz="2400" dirty="0">
                <a:solidFill>
                  <a:schemeClr val="tx1"/>
                </a:solidFill>
              </a:rPr>
              <a:t>(CNN)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94776" y="1862310"/>
            <a:ext cx="603849" cy="1615903"/>
            <a:chOff x="4906946" y="2542029"/>
            <a:chExt cx="603849" cy="1615903"/>
          </a:xfrm>
        </p:grpSpPr>
        <p:sp>
          <p:nvSpPr>
            <p:cNvPr id="7" name="Rectangle 6"/>
            <p:cNvSpPr/>
            <p:nvPr/>
          </p:nvSpPr>
          <p:spPr>
            <a:xfrm>
              <a:off x="4906946" y="2542029"/>
              <a:ext cx="603849" cy="161590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31871" y="2542029"/>
              <a:ext cx="553998" cy="152101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ja-JP" altLang="en-US" sz="2400" dirty="0"/>
                <a:t>全結合層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76802" y="2335445"/>
            <a:ext cx="603849" cy="1615903"/>
            <a:chOff x="4906946" y="2542029"/>
            <a:chExt cx="603849" cy="1615903"/>
          </a:xfrm>
        </p:grpSpPr>
        <p:sp>
          <p:nvSpPr>
            <p:cNvPr id="11" name="Rectangle 10"/>
            <p:cNvSpPr/>
            <p:nvPr/>
          </p:nvSpPr>
          <p:spPr>
            <a:xfrm>
              <a:off x="4906946" y="2542029"/>
              <a:ext cx="603849" cy="161590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1871" y="2542029"/>
              <a:ext cx="553998" cy="152101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ja-JP" altLang="en-US" sz="2400" dirty="0"/>
                <a:t>全結合層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81514" y="2323162"/>
            <a:ext cx="603849" cy="1615903"/>
            <a:chOff x="4906946" y="2542029"/>
            <a:chExt cx="603849" cy="1615903"/>
          </a:xfrm>
        </p:grpSpPr>
        <p:sp>
          <p:nvSpPr>
            <p:cNvPr id="14" name="Rectangle 13"/>
            <p:cNvSpPr/>
            <p:nvPr/>
          </p:nvSpPr>
          <p:spPr>
            <a:xfrm>
              <a:off x="4906946" y="2542029"/>
              <a:ext cx="603849" cy="161590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31871" y="2542029"/>
              <a:ext cx="553998" cy="152101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ja-JP" altLang="en-US" sz="2400" dirty="0"/>
                <a:t>全結合層</a:t>
              </a:r>
              <a:endParaRPr lang="en-US" sz="24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97534" y="3446469"/>
            <a:ext cx="1841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224 x 224 pixels</a:t>
            </a:r>
            <a:br>
              <a:rPr lang="en-US" dirty="0"/>
            </a:br>
            <a:r>
              <a:rPr lang="ja-JP" altLang="en-US" dirty="0"/>
              <a:t> </a:t>
            </a:r>
            <a:r>
              <a:rPr lang="en-US" dirty="0"/>
              <a:t>x</a:t>
            </a:r>
            <a:r>
              <a:rPr lang="en-US" altLang="ja-JP" dirty="0"/>
              <a:t>3</a:t>
            </a:r>
            <a:r>
              <a:rPr lang="ja-JP" altLang="en-US" dirty="0"/>
              <a:t> </a:t>
            </a:r>
            <a:r>
              <a:rPr lang="en-US" altLang="ja-JP" dirty="0"/>
              <a:t>(RGB)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592305" y="4114837"/>
            <a:ext cx="3639889" cy="2154750"/>
            <a:chOff x="759634" y="2612186"/>
            <a:chExt cx="5054241" cy="3330247"/>
          </a:xfrm>
        </p:grpSpPr>
        <p:sp>
          <p:nvSpPr>
            <p:cNvPr id="26" name="Rectangle: Rounded Corners 1">
              <a:extLst>
                <a:ext uri="{FF2B5EF4-FFF2-40B4-BE49-F238E27FC236}">
                  <a16:creationId xmlns:a16="http://schemas.microsoft.com/office/drawing/2014/main" id="{40A8B757-6F23-C878-81BC-0546B5A4C99D}"/>
                </a:ext>
              </a:extLst>
            </p:cNvPr>
            <p:cNvSpPr/>
            <p:nvPr/>
          </p:nvSpPr>
          <p:spPr>
            <a:xfrm>
              <a:off x="759634" y="2612186"/>
              <a:ext cx="5054241" cy="3330247"/>
            </a:xfrm>
            <a:prstGeom prst="roundRect">
              <a:avLst>
                <a:gd name="adj" fmla="val 536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8" name="テキスト ボックス 10">
              <a:extLst>
                <a:ext uri="{FF2B5EF4-FFF2-40B4-BE49-F238E27FC236}">
                  <a16:creationId xmlns:a16="http://schemas.microsoft.com/office/drawing/2014/main" id="{0276582F-6990-DFFA-ACAD-39225165D600}"/>
                </a:ext>
              </a:extLst>
            </p:cNvPr>
            <p:cNvSpPr txBox="1"/>
            <p:nvPr/>
          </p:nvSpPr>
          <p:spPr>
            <a:xfrm>
              <a:off x="917271" y="2660240"/>
              <a:ext cx="3395318" cy="328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/>
                <a:t>マイクロ波入力</a:t>
              </a:r>
              <a:endParaRPr kumimoji="1" lang="en-US" altLang="ja-JP" sz="1200" dirty="0"/>
            </a:p>
            <a:p>
              <a:r>
                <a:rPr kumimoji="1" lang="ja-JP" altLang="en-US" sz="1200" dirty="0"/>
                <a:t>メインガスバルブ開度</a:t>
              </a:r>
              <a:endParaRPr kumimoji="1" lang="en-US" altLang="ja-JP" sz="1200" dirty="0"/>
            </a:p>
            <a:p>
              <a:r>
                <a:rPr lang="ja-JP" altLang="en-US" sz="1200" dirty="0"/>
                <a:t>サポートガスバルブ開度</a:t>
              </a:r>
              <a:endParaRPr kumimoji="1" lang="en-US" altLang="ja-JP" sz="1200" dirty="0"/>
            </a:p>
            <a:p>
              <a:r>
                <a:rPr lang="ja-JP" altLang="en-US" sz="1200" dirty="0"/>
                <a:t>上流側ミラーコイル電流</a:t>
              </a:r>
              <a:endParaRPr lang="en-US" altLang="ja-JP" sz="1200" dirty="0"/>
            </a:p>
            <a:p>
              <a:r>
                <a:rPr kumimoji="1" lang="ja-JP" altLang="en-US" sz="1200" dirty="0"/>
                <a:t>下流側ミラーコイル電流</a:t>
              </a:r>
              <a:endParaRPr kumimoji="1" lang="en-US" altLang="ja-JP" sz="1200" dirty="0"/>
            </a:p>
            <a:p>
              <a:r>
                <a:rPr lang="ja-JP" altLang="en-US" sz="1200" dirty="0"/>
                <a:t>固体試料</a:t>
              </a:r>
              <a:r>
                <a:rPr kumimoji="1" lang="ja-JP" altLang="en-US" sz="1200" dirty="0"/>
                <a:t>位置</a:t>
              </a:r>
              <a:endParaRPr kumimoji="1" lang="en-US" altLang="ja-JP" sz="1200" dirty="0"/>
            </a:p>
            <a:p>
              <a:r>
                <a:rPr kumimoji="1" lang="ja-JP" altLang="en-US" sz="1200" dirty="0"/>
                <a:t>スリット位置 </a:t>
              </a:r>
              <a:r>
                <a:rPr kumimoji="1" lang="en-US" altLang="ja-JP" sz="1200" dirty="0"/>
                <a:t>(</a:t>
              </a:r>
              <a:r>
                <a:rPr kumimoji="1" lang="ja-JP" altLang="en-US" sz="1200" dirty="0"/>
                <a:t>上下左右</a:t>
              </a:r>
              <a:r>
                <a:rPr kumimoji="1" lang="en-US" altLang="ja-JP" sz="1200" dirty="0"/>
                <a:t>)</a:t>
              </a:r>
            </a:p>
            <a:p>
              <a:r>
                <a:rPr lang="ja-JP" altLang="en-US" sz="1200" dirty="0"/>
                <a:t>収束用四重極電磁石電流</a:t>
              </a:r>
              <a:endParaRPr lang="en-US" altLang="ja-JP" sz="1200" dirty="0"/>
            </a:p>
            <a:p>
              <a:r>
                <a:rPr kumimoji="1" lang="ja-JP" altLang="en-US" sz="1200" dirty="0"/>
                <a:t>アインツェル電圧</a:t>
              </a:r>
              <a:endParaRPr kumimoji="1" lang="en-US" altLang="ja-JP" sz="1200" dirty="0"/>
            </a:p>
            <a:p>
              <a:r>
                <a:rPr lang="ja-JP" altLang="en-US" sz="1200" dirty="0"/>
                <a:t>引き出し電圧 </a:t>
              </a:r>
              <a:r>
                <a:rPr lang="en-US" altLang="ja-JP" sz="1200" dirty="0"/>
                <a:t>(</a:t>
              </a:r>
              <a:r>
                <a:rPr lang="ja-JP" altLang="en-US" sz="1200" dirty="0"/>
                <a:t>要請</a:t>
              </a:r>
              <a:r>
                <a:rPr lang="en-US" altLang="ja-JP" sz="1200" dirty="0"/>
                <a:t>)</a:t>
              </a:r>
            </a:p>
            <a:p>
              <a:r>
                <a:rPr lang="ja-JP" altLang="en-US" sz="1200" dirty="0"/>
                <a:t>分析電磁石電流 </a:t>
              </a:r>
              <a:r>
                <a:rPr lang="en-US" altLang="ja-JP" sz="1200" dirty="0"/>
                <a:t>(</a:t>
              </a:r>
              <a:r>
                <a:rPr lang="ja-JP" altLang="en-US" sz="1200" dirty="0"/>
                <a:t>要請</a:t>
              </a:r>
              <a:r>
                <a:rPr lang="en-US" altLang="ja-JP" sz="1200" dirty="0"/>
                <a:t>)</a:t>
              </a:r>
            </a:p>
          </p:txBody>
        </p:sp>
        <p:sp>
          <p:nvSpPr>
            <p:cNvPr id="29" name="テキスト ボックス 12">
              <a:extLst>
                <a:ext uri="{FF2B5EF4-FFF2-40B4-BE49-F238E27FC236}">
                  <a16:creationId xmlns:a16="http://schemas.microsoft.com/office/drawing/2014/main" id="{06E40F21-9F6A-12A4-AEA2-BECEF2B92D3F}"/>
                </a:ext>
              </a:extLst>
            </p:cNvPr>
            <p:cNvSpPr txBox="1"/>
            <p:nvPr/>
          </p:nvSpPr>
          <p:spPr>
            <a:xfrm>
              <a:off x="3565230" y="2660240"/>
              <a:ext cx="2248643" cy="998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/>
                <a:t>マイクロ波反射</a:t>
              </a:r>
              <a:endParaRPr kumimoji="1" lang="en-US" altLang="ja-JP" sz="1200" dirty="0"/>
            </a:p>
            <a:p>
              <a:r>
                <a:rPr kumimoji="1" lang="ja-JP" altLang="en-US" sz="1200" dirty="0"/>
                <a:t>引出チェンバ真空度</a:t>
              </a:r>
              <a:endParaRPr kumimoji="1" lang="en-US" altLang="ja-JP" sz="1200" dirty="0"/>
            </a:p>
            <a:p>
              <a:r>
                <a:rPr kumimoji="1" lang="ja-JP" altLang="en-US" sz="1200" dirty="0"/>
                <a:t>ドレイン電流</a:t>
              </a:r>
              <a:endParaRPr kumimoji="1" lang="en-US" altLang="ja-JP" sz="12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307059" y="1544009"/>
            <a:ext cx="157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dirty="0"/>
              <a:t>画像データ</a:t>
            </a:r>
            <a:endParaRPr lang="en-US" b="1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2595622" y="3771955"/>
            <a:ext cx="157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u="sng" dirty="0"/>
              <a:t>数値データ</a:t>
            </a:r>
            <a:endParaRPr lang="en-US" b="1" u="sng" dirty="0"/>
          </a:p>
        </p:txBody>
      </p:sp>
      <p:sp>
        <p:nvSpPr>
          <p:cNvPr id="34" name="Rectangle: Rounded Corners 3">
            <a:extLst>
              <a:ext uri="{FF2B5EF4-FFF2-40B4-BE49-F238E27FC236}">
                <a16:creationId xmlns:a16="http://schemas.microsoft.com/office/drawing/2014/main" id="{0A5BEED3-868F-AE6F-61DC-500FB36B7850}"/>
              </a:ext>
            </a:extLst>
          </p:cNvPr>
          <p:cNvSpPr/>
          <p:nvPr/>
        </p:nvSpPr>
        <p:spPr>
          <a:xfrm>
            <a:off x="9264877" y="2847897"/>
            <a:ext cx="1525600" cy="604656"/>
          </a:xfrm>
          <a:prstGeom prst="roundRect">
            <a:avLst>
              <a:gd name="adj" fmla="val 1466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10">
            <a:extLst>
              <a:ext uri="{FF2B5EF4-FFF2-40B4-BE49-F238E27FC236}">
                <a16:creationId xmlns:a16="http://schemas.microsoft.com/office/drawing/2014/main" id="{C57E2A78-A295-6975-1496-3513FDFE4BD5}"/>
              </a:ext>
            </a:extLst>
          </p:cNvPr>
          <p:cNvSpPr txBox="1"/>
          <p:nvPr/>
        </p:nvSpPr>
        <p:spPr>
          <a:xfrm>
            <a:off x="9279166" y="2943450"/>
            <a:ext cx="1417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ビーム量</a:t>
            </a:r>
            <a:endParaRPr lang="en-US" altLang="ja-JP" sz="2400" dirty="0">
              <a:solidFill>
                <a:prstClr val="black">
                  <a:lumMod val="75000"/>
                  <a:lumOff val="25000"/>
                </a:prstClr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64877" y="254054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b="1" u="sng" dirty="0">
                <a:solidFill>
                  <a:srgbClr val="FF0000"/>
                </a:solidFill>
              </a:rPr>
              <a:t>予測</a:t>
            </a:r>
            <a:endParaRPr lang="en-US" altLang="ja-JP" dirty="0">
              <a:solidFill>
                <a:srgbClr val="FF0000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40" name="Straight Arrow Connector 39"/>
          <p:cNvCxnSpPr>
            <a:cxnSpLocks/>
            <a:endCxn id="3" idx="1"/>
          </p:cNvCxnSpPr>
          <p:nvPr/>
        </p:nvCxnSpPr>
        <p:spPr>
          <a:xfrm>
            <a:off x="2902297" y="2670262"/>
            <a:ext cx="55222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  <a:stCxn id="3" idx="3"/>
            <a:endCxn id="7" idx="1"/>
          </p:cNvCxnSpPr>
          <p:nvPr/>
        </p:nvCxnSpPr>
        <p:spPr>
          <a:xfrm>
            <a:off x="5007281" y="2670262"/>
            <a:ext cx="587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B1D0D10-DFC2-E4A7-6F13-8C0DD5E04661}"/>
              </a:ext>
            </a:extLst>
          </p:cNvPr>
          <p:cNvSpPr txBox="1"/>
          <p:nvPr/>
        </p:nvSpPr>
        <p:spPr>
          <a:xfrm>
            <a:off x="6166079" y="2161054"/>
            <a:ext cx="83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512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B2FC6A-9049-B107-E296-3FAFADD45C47}"/>
              </a:ext>
            </a:extLst>
          </p:cNvPr>
          <p:cNvSpPr txBox="1"/>
          <p:nvPr/>
        </p:nvSpPr>
        <p:spPr>
          <a:xfrm>
            <a:off x="6254593" y="4068277"/>
            <a:ext cx="83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17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789B4D-F233-8E30-710D-66578E479F0C}"/>
              </a:ext>
            </a:extLst>
          </p:cNvPr>
          <p:cNvSpPr txBox="1"/>
          <p:nvPr/>
        </p:nvSpPr>
        <p:spPr>
          <a:xfrm>
            <a:off x="7460437" y="3265741"/>
            <a:ext cx="83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64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324E7C-FFA3-9FC8-DBBE-A7406DFD41A4}"/>
              </a:ext>
            </a:extLst>
          </p:cNvPr>
          <p:cNvSpPr txBox="1"/>
          <p:nvPr/>
        </p:nvSpPr>
        <p:spPr>
          <a:xfrm>
            <a:off x="8703051" y="3284198"/>
            <a:ext cx="92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1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5D0475-9C5F-130A-8AAA-58387D04C7CE}"/>
              </a:ext>
            </a:extLst>
          </p:cNvPr>
          <p:cNvSpPr txBox="1"/>
          <p:nvPr/>
        </p:nvSpPr>
        <p:spPr>
          <a:xfrm>
            <a:off x="4972525" y="2161054"/>
            <a:ext cx="83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2048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D7AD5E7-E7A4-A1C2-8D4D-C494838FC428}"/>
              </a:ext>
            </a:extLst>
          </p:cNvPr>
          <p:cNvCxnSpPr>
            <a:cxnSpLocks/>
          </p:cNvCxnSpPr>
          <p:nvPr/>
        </p:nvCxnSpPr>
        <p:spPr>
          <a:xfrm>
            <a:off x="7489307" y="3136843"/>
            <a:ext cx="587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407EC87-07FA-077E-8CB7-F7E5864ABE01}"/>
              </a:ext>
            </a:extLst>
          </p:cNvPr>
          <p:cNvCxnSpPr>
            <a:cxnSpLocks/>
          </p:cNvCxnSpPr>
          <p:nvPr/>
        </p:nvCxnSpPr>
        <p:spPr>
          <a:xfrm>
            <a:off x="8680651" y="3146285"/>
            <a:ext cx="587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04CF1D4-1403-74F1-D890-BE8DD577313D}"/>
              </a:ext>
            </a:extLst>
          </p:cNvPr>
          <p:cNvGrpSpPr/>
          <p:nvPr/>
        </p:nvGrpSpPr>
        <p:grpSpPr>
          <a:xfrm>
            <a:off x="7720013" y="4502315"/>
            <a:ext cx="3089728" cy="1908064"/>
            <a:chOff x="1666240" y="1807631"/>
            <a:chExt cx="6097694" cy="3765635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0D8CEA1-FA13-76CF-6419-89DE190DACFA}"/>
                </a:ext>
              </a:extLst>
            </p:cNvPr>
            <p:cNvSpPr/>
            <p:nvPr/>
          </p:nvSpPr>
          <p:spPr>
            <a:xfrm>
              <a:off x="1666240" y="2482700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21EC314-665E-3553-3090-FC29B6F82DC8}"/>
                </a:ext>
              </a:extLst>
            </p:cNvPr>
            <p:cNvSpPr/>
            <p:nvPr/>
          </p:nvSpPr>
          <p:spPr>
            <a:xfrm>
              <a:off x="1666240" y="3157769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83FCACE-ECF3-D263-D751-DE4F8C6093B2}"/>
                </a:ext>
              </a:extLst>
            </p:cNvPr>
            <p:cNvSpPr/>
            <p:nvPr/>
          </p:nvSpPr>
          <p:spPr>
            <a:xfrm>
              <a:off x="3572933" y="2482700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A8E647B-304A-70CB-8D45-DB3F64D20273}"/>
                </a:ext>
              </a:extLst>
            </p:cNvPr>
            <p:cNvSpPr/>
            <p:nvPr/>
          </p:nvSpPr>
          <p:spPr>
            <a:xfrm>
              <a:off x="1666240" y="3832838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E235310-66BC-1742-4B92-A470A7CE7575}"/>
                </a:ext>
              </a:extLst>
            </p:cNvPr>
            <p:cNvSpPr/>
            <p:nvPr/>
          </p:nvSpPr>
          <p:spPr>
            <a:xfrm>
              <a:off x="1666240" y="4507907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D119CED-7075-D93A-AD0A-6AAC1C78151C}"/>
                </a:ext>
              </a:extLst>
            </p:cNvPr>
            <p:cNvSpPr/>
            <p:nvPr/>
          </p:nvSpPr>
          <p:spPr>
            <a:xfrm>
              <a:off x="3572933" y="3157769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8CAE9E5-B630-391B-6A00-7F22494E04AD}"/>
                </a:ext>
              </a:extLst>
            </p:cNvPr>
            <p:cNvSpPr/>
            <p:nvPr/>
          </p:nvSpPr>
          <p:spPr>
            <a:xfrm>
              <a:off x="3572933" y="3832838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5DBC29E-4D2E-5650-C062-EDA4A11DE567}"/>
                </a:ext>
              </a:extLst>
            </p:cNvPr>
            <p:cNvSpPr/>
            <p:nvPr/>
          </p:nvSpPr>
          <p:spPr>
            <a:xfrm>
              <a:off x="3572933" y="4507907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0C41332-8B9A-61A4-5580-AA1AF5A0F4FA}"/>
                </a:ext>
              </a:extLst>
            </p:cNvPr>
            <p:cNvSpPr/>
            <p:nvPr/>
          </p:nvSpPr>
          <p:spPr>
            <a:xfrm>
              <a:off x="3572933" y="1807631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9C3F709-C244-0F6C-0925-ADA97BB43315}"/>
                </a:ext>
              </a:extLst>
            </p:cNvPr>
            <p:cNvSpPr/>
            <p:nvPr/>
          </p:nvSpPr>
          <p:spPr>
            <a:xfrm>
              <a:off x="3572933" y="5182106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F1AAC81-EF3C-FB50-4A2C-0D7C8CF55F17}"/>
                </a:ext>
              </a:extLst>
            </p:cNvPr>
            <p:cNvSpPr/>
            <p:nvPr/>
          </p:nvSpPr>
          <p:spPr>
            <a:xfrm>
              <a:off x="5481320" y="2491505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B32ACD2-ED50-A8AF-911B-85B402A76E91}"/>
                </a:ext>
              </a:extLst>
            </p:cNvPr>
            <p:cNvSpPr/>
            <p:nvPr/>
          </p:nvSpPr>
          <p:spPr>
            <a:xfrm>
              <a:off x="5481320" y="3166574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5767E93-04EE-63CE-CC9F-4668B741B58F}"/>
                </a:ext>
              </a:extLst>
            </p:cNvPr>
            <p:cNvSpPr/>
            <p:nvPr/>
          </p:nvSpPr>
          <p:spPr>
            <a:xfrm>
              <a:off x="5481320" y="3841643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0FBB3FA-8936-4206-421F-8A08089C9EDB}"/>
                </a:ext>
              </a:extLst>
            </p:cNvPr>
            <p:cNvSpPr/>
            <p:nvPr/>
          </p:nvSpPr>
          <p:spPr>
            <a:xfrm>
              <a:off x="5479626" y="4516712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1C0CE82-6AC0-582E-9362-9CD4D30E48F3}"/>
                </a:ext>
              </a:extLst>
            </p:cNvPr>
            <p:cNvSpPr/>
            <p:nvPr/>
          </p:nvSpPr>
          <p:spPr>
            <a:xfrm>
              <a:off x="5479626" y="1810682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E83CC03-C7A1-BB25-2FED-B0C220791CFB}"/>
                </a:ext>
              </a:extLst>
            </p:cNvPr>
            <p:cNvSpPr/>
            <p:nvPr/>
          </p:nvSpPr>
          <p:spPr>
            <a:xfrm>
              <a:off x="5479626" y="5197346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3485D3D-EC4B-541B-2FBA-21BEE07CE31D}"/>
                </a:ext>
              </a:extLst>
            </p:cNvPr>
            <p:cNvSpPr/>
            <p:nvPr/>
          </p:nvSpPr>
          <p:spPr>
            <a:xfrm>
              <a:off x="7388014" y="3166574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3FF7F11-4D5E-7B07-4DB5-D098C897603F}"/>
                </a:ext>
              </a:extLst>
            </p:cNvPr>
            <p:cNvSpPr/>
            <p:nvPr/>
          </p:nvSpPr>
          <p:spPr>
            <a:xfrm>
              <a:off x="7388014" y="3841643"/>
              <a:ext cx="375920" cy="3759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BBA25D6-79BE-A775-8328-D531C19F5B7A}"/>
                </a:ext>
              </a:extLst>
            </p:cNvPr>
            <p:cNvCxnSpPr>
              <a:cxnSpLocks/>
              <a:stCxn id="50" idx="6"/>
              <a:endCxn id="60" idx="2"/>
            </p:cNvCxnSpPr>
            <p:nvPr/>
          </p:nvCxnSpPr>
          <p:spPr>
            <a:xfrm flipV="1">
              <a:off x="2042160" y="1995591"/>
              <a:ext cx="1530773" cy="675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91C99F8-EDF1-EE27-A33F-DDFF979BC3AE}"/>
                </a:ext>
              </a:extLst>
            </p:cNvPr>
            <p:cNvCxnSpPr>
              <a:cxnSpLocks/>
              <a:stCxn id="50" idx="6"/>
              <a:endCxn id="54" idx="2"/>
            </p:cNvCxnSpPr>
            <p:nvPr/>
          </p:nvCxnSpPr>
          <p:spPr>
            <a:xfrm>
              <a:off x="2042160" y="2670660"/>
              <a:ext cx="1530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16A9F66-EC28-A57A-F5E7-00AB63B2449D}"/>
                </a:ext>
              </a:extLst>
            </p:cNvPr>
            <p:cNvCxnSpPr>
              <a:cxnSpLocks/>
              <a:stCxn id="50" idx="6"/>
              <a:endCxn id="57" idx="2"/>
            </p:cNvCxnSpPr>
            <p:nvPr/>
          </p:nvCxnSpPr>
          <p:spPr>
            <a:xfrm>
              <a:off x="2042160" y="2670660"/>
              <a:ext cx="1530773" cy="675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806B458-1538-7A06-60F1-208015DEAF6B}"/>
                </a:ext>
              </a:extLst>
            </p:cNvPr>
            <p:cNvCxnSpPr>
              <a:cxnSpLocks/>
              <a:stCxn id="50" idx="6"/>
              <a:endCxn id="59" idx="2"/>
            </p:cNvCxnSpPr>
            <p:nvPr/>
          </p:nvCxnSpPr>
          <p:spPr>
            <a:xfrm>
              <a:off x="2042160" y="2670660"/>
              <a:ext cx="1530773" cy="2025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D4D1610-EB7A-2231-B00C-0CF8AD96B40A}"/>
                </a:ext>
              </a:extLst>
            </p:cNvPr>
            <p:cNvCxnSpPr>
              <a:cxnSpLocks/>
              <a:stCxn id="50" idx="6"/>
              <a:endCxn id="58" idx="2"/>
            </p:cNvCxnSpPr>
            <p:nvPr/>
          </p:nvCxnSpPr>
          <p:spPr>
            <a:xfrm>
              <a:off x="2042160" y="2670660"/>
              <a:ext cx="1530773" cy="1350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0A102D4-45E7-38F3-4B9C-78F9F3BC4D50}"/>
                </a:ext>
              </a:extLst>
            </p:cNvPr>
            <p:cNvCxnSpPr>
              <a:cxnSpLocks/>
              <a:stCxn id="50" idx="6"/>
              <a:endCxn id="61" idx="2"/>
            </p:cNvCxnSpPr>
            <p:nvPr/>
          </p:nvCxnSpPr>
          <p:spPr>
            <a:xfrm>
              <a:off x="2042160" y="2670660"/>
              <a:ext cx="1530773" cy="26994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F2E0C31-CEF1-1DBD-C883-015A3AD04FD4}"/>
                </a:ext>
              </a:extLst>
            </p:cNvPr>
            <p:cNvCxnSpPr>
              <a:cxnSpLocks/>
              <a:stCxn id="60" idx="2"/>
              <a:endCxn id="53" idx="6"/>
            </p:cNvCxnSpPr>
            <p:nvPr/>
          </p:nvCxnSpPr>
          <p:spPr>
            <a:xfrm flipH="1">
              <a:off x="2042160" y="1995591"/>
              <a:ext cx="1530773" cy="1350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0F05190-BB24-8432-5985-6EC600737153}"/>
                </a:ext>
              </a:extLst>
            </p:cNvPr>
            <p:cNvCxnSpPr>
              <a:cxnSpLocks/>
              <a:stCxn id="53" idx="6"/>
              <a:endCxn id="54" idx="2"/>
            </p:cNvCxnSpPr>
            <p:nvPr/>
          </p:nvCxnSpPr>
          <p:spPr>
            <a:xfrm flipV="1">
              <a:off x="2042160" y="2670660"/>
              <a:ext cx="1530773" cy="675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D01B91E-26A2-0A11-7B06-4661625301D6}"/>
                </a:ext>
              </a:extLst>
            </p:cNvPr>
            <p:cNvCxnSpPr>
              <a:cxnSpLocks/>
              <a:stCxn id="53" idx="6"/>
              <a:endCxn id="57" idx="2"/>
            </p:cNvCxnSpPr>
            <p:nvPr/>
          </p:nvCxnSpPr>
          <p:spPr>
            <a:xfrm>
              <a:off x="2042160" y="3345729"/>
              <a:ext cx="1530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1E4D719-D01A-5340-E4D3-12366E3E9B67}"/>
                </a:ext>
              </a:extLst>
            </p:cNvPr>
            <p:cNvCxnSpPr>
              <a:cxnSpLocks/>
              <a:stCxn id="53" idx="6"/>
              <a:endCxn id="58" idx="2"/>
            </p:cNvCxnSpPr>
            <p:nvPr/>
          </p:nvCxnSpPr>
          <p:spPr>
            <a:xfrm>
              <a:off x="2042160" y="3345729"/>
              <a:ext cx="1530773" cy="675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554C9C7-8A5F-84EE-CAE8-46657FAC5143}"/>
                </a:ext>
              </a:extLst>
            </p:cNvPr>
            <p:cNvCxnSpPr>
              <a:cxnSpLocks/>
              <a:stCxn id="53" idx="6"/>
              <a:endCxn id="59" idx="2"/>
            </p:cNvCxnSpPr>
            <p:nvPr/>
          </p:nvCxnSpPr>
          <p:spPr>
            <a:xfrm>
              <a:off x="2042160" y="3345729"/>
              <a:ext cx="1530773" cy="1350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9BB2D53-DE96-2C33-8603-72E30334C290}"/>
                </a:ext>
              </a:extLst>
            </p:cNvPr>
            <p:cNvCxnSpPr>
              <a:cxnSpLocks/>
              <a:stCxn id="55" idx="6"/>
              <a:endCxn id="59" idx="2"/>
            </p:cNvCxnSpPr>
            <p:nvPr/>
          </p:nvCxnSpPr>
          <p:spPr>
            <a:xfrm>
              <a:off x="2042160" y="4020798"/>
              <a:ext cx="1530773" cy="675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7F6E21D-130B-24A7-36FA-8FBEDAEB6CC6}"/>
                </a:ext>
              </a:extLst>
            </p:cNvPr>
            <p:cNvCxnSpPr>
              <a:cxnSpLocks/>
              <a:stCxn id="57" idx="2"/>
              <a:endCxn id="55" idx="6"/>
            </p:cNvCxnSpPr>
            <p:nvPr/>
          </p:nvCxnSpPr>
          <p:spPr>
            <a:xfrm flipH="1">
              <a:off x="2042160" y="3345729"/>
              <a:ext cx="1530773" cy="675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5803B25-93A9-E399-F4AF-AA0C8D3BCF33}"/>
                </a:ext>
              </a:extLst>
            </p:cNvPr>
            <p:cNvCxnSpPr>
              <a:cxnSpLocks/>
              <a:stCxn id="55" idx="6"/>
              <a:endCxn id="54" idx="2"/>
            </p:cNvCxnSpPr>
            <p:nvPr/>
          </p:nvCxnSpPr>
          <p:spPr>
            <a:xfrm flipV="1">
              <a:off x="2042160" y="2670660"/>
              <a:ext cx="1530773" cy="1350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F07ADDA-2445-ECD7-4A52-9AE9270F428F}"/>
                </a:ext>
              </a:extLst>
            </p:cNvPr>
            <p:cNvCxnSpPr>
              <a:cxnSpLocks/>
              <a:stCxn id="60" idx="2"/>
              <a:endCxn id="55" idx="6"/>
            </p:cNvCxnSpPr>
            <p:nvPr/>
          </p:nvCxnSpPr>
          <p:spPr>
            <a:xfrm flipH="1">
              <a:off x="2042160" y="1995591"/>
              <a:ext cx="1530773" cy="2025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411BC8F-816B-F4EC-67DD-38264356BC01}"/>
                </a:ext>
              </a:extLst>
            </p:cNvPr>
            <p:cNvCxnSpPr>
              <a:cxnSpLocks/>
              <a:stCxn id="53" idx="6"/>
              <a:endCxn id="61" idx="2"/>
            </p:cNvCxnSpPr>
            <p:nvPr/>
          </p:nvCxnSpPr>
          <p:spPr>
            <a:xfrm>
              <a:off x="2042160" y="3345729"/>
              <a:ext cx="1530773" cy="2024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12AF985-976A-F03A-8F75-BDEB54F891E1}"/>
                </a:ext>
              </a:extLst>
            </p:cNvPr>
            <p:cNvCxnSpPr>
              <a:cxnSpLocks/>
              <a:stCxn id="55" idx="6"/>
              <a:endCxn id="61" idx="2"/>
            </p:cNvCxnSpPr>
            <p:nvPr/>
          </p:nvCxnSpPr>
          <p:spPr>
            <a:xfrm>
              <a:off x="2042160" y="4020798"/>
              <a:ext cx="1530773" cy="1349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657B332-12BF-19C9-5E78-E8732B7C263E}"/>
                </a:ext>
              </a:extLst>
            </p:cNvPr>
            <p:cNvCxnSpPr>
              <a:cxnSpLocks/>
              <a:stCxn id="55" idx="6"/>
              <a:endCxn id="58" idx="2"/>
            </p:cNvCxnSpPr>
            <p:nvPr/>
          </p:nvCxnSpPr>
          <p:spPr>
            <a:xfrm>
              <a:off x="2042160" y="4020798"/>
              <a:ext cx="1530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44825C3-716E-AA68-C1F0-A3D4072DF067}"/>
                </a:ext>
              </a:extLst>
            </p:cNvPr>
            <p:cNvCxnSpPr>
              <a:cxnSpLocks/>
              <a:stCxn id="56" idx="6"/>
              <a:endCxn id="60" idx="2"/>
            </p:cNvCxnSpPr>
            <p:nvPr/>
          </p:nvCxnSpPr>
          <p:spPr>
            <a:xfrm flipV="1">
              <a:off x="2042160" y="1995591"/>
              <a:ext cx="1530773" cy="27002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DE0DE60-E651-F2C7-D7EF-4777A2AAB98A}"/>
                </a:ext>
              </a:extLst>
            </p:cNvPr>
            <p:cNvCxnSpPr>
              <a:cxnSpLocks/>
              <a:stCxn id="56" idx="6"/>
              <a:endCxn id="54" idx="2"/>
            </p:cNvCxnSpPr>
            <p:nvPr/>
          </p:nvCxnSpPr>
          <p:spPr>
            <a:xfrm flipV="1">
              <a:off x="2042160" y="2670660"/>
              <a:ext cx="1530773" cy="2025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3766B99-314E-8292-D33F-71B6EEEECDF2}"/>
                </a:ext>
              </a:extLst>
            </p:cNvPr>
            <p:cNvCxnSpPr>
              <a:cxnSpLocks/>
              <a:stCxn id="56" idx="6"/>
              <a:endCxn id="57" idx="2"/>
            </p:cNvCxnSpPr>
            <p:nvPr/>
          </p:nvCxnSpPr>
          <p:spPr>
            <a:xfrm flipV="1">
              <a:off x="2042160" y="3345729"/>
              <a:ext cx="1530773" cy="1350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B58CC20-FCD4-16CE-ECF0-DEC45B505F33}"/>
                </a:ext>
              </a:extLst>
            </p:cNvPr>
            <p:cNvCxnSpPr>
              <a:cxnSpLocks/>
              <a:stCxn id="56" idx="6"/>
              <a:endCxn id="58" idx="2"/>
            </p:cNvCxnSpPr>
            <p:nvPr/>
          </p:nvCxnSpPr>
          <p:spPr>
            <a:xfrm flipV="1">
              <a:off x="2042160" y="4020798"/>
              <a:ext cx="1530773" cy="675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625D63A-928F-0F9D-8C53-C7A025FD7D7A}"/>
                </a:ext>
              </a:extLst>
            </p:cNvPr>
            <p:cNvCxnSpPr>
              <a:cxnSpLocks/>
              <a:stCxn id="56" idx="6"/>
              <a:endCxn id="59" idx="2"/>
            </p:cNvCxnSpPr>
            <p:nvPr/>
          </p:nvCxnSpPr>
          <p:spPr>
            <a:xfrm>
              <a:off x="2042160" y="4695867"/>
              <a:ext cx="1530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D0FC616-3A2B-5951-E4D5-76FD693E14EB}"/>
                </a:ext>
              </a:extLst>
            </p:cNvPr>
            <p:cNvCxnSpPr>
              <a:cxnSpLocks/>
              <a:stCxn id="56" idx="6"/>
              <a:endCxn id="61" idx="2"/>
            </p:cNvCxnSpPr>
            <p:nvPr/>
          </p:nvCxnSpPr>
          <p:spPr>
            <a:xfrm>
              <a:off x="2042160" y="4695867"/>
              <a:ext cx="1530773" cy="6741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603B948-6702-6C4D-EC44-C2928894CE24}"/>
                </a:ext>
              </a:extLst>
            </p:cNvPr>
            <p:cNvCxnSpPr>
              <a:cxnSpLocks/>
              <a:stCxn id="60" idx="6"/>
              <a:endCxn id="66" idx="2"/>
            </p:cNvCxnSpPr>
            <p:nvPr/>
          </p:nvCxnSpPr>
          <p:spPr>
            <a:xfrm>
              <a:off x="3948853" y="1995591"/>
              <a:ext cx="1530773" cy="30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07AC4ED-5B30-8EF4-F8F1-714E7C53CADB}"/>
                </a:ext>
              </a:extLst>
            </p:cNvPr>
            <p:cNvCxnSpPr>
              <a:cxnSpLocks/>
              <a:stCxn id="60" idx="6"/>
              <a:endCxn id="62" idx="2"/>
            </p:cNvCxnSpPr>
            <p:nvPr/>
          </p:nvCxnSpPr>
          <p:spPr>
            <a:xfrm>
              <a:off x="3948853" y="1995591"/>
              <a:ext cx="1532467" cy="6838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B769C8A-C5AF-A1C6-D7C6-F09ADB344494}"/>
                </a:ext>
              </a:extLst>
            </p:cNvPr>
            <p:cNvCxnSpPr>
              <a:cxnSpLocks/>
              <a:stCxn id="60" idx="6"/>
              <a:endCxn id="63" idx="2"/>
            </p:cNvCxnSpPr>
            <p:nvPr/>
          </p:nvCxnSpPr>
          <p:spPr>
            <a:xfrm>
              <a:off x="3948853" y="1995591"/>
              <a:ext cx="1532467" cy="13589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B49ED49-CCB0-32F2-0366-59AAEA699A09}"/>
                </a:ext>
              </a:extLst>
            </p:cNvPr>
            <p:cNvCxnSpPr>
              <a:cxnSpLocks/>
              <a:stCxn id="60" idx="6"/>
              <a:endCxn id="64" idx="2"/>
            </p:cNvCxnSpPr>
            <p:nvPr/>
          </p:nvCxnSpPr>
          <p:spPr>
            <a:xfrm>
              <a:off x="3948853" y="1995591"/>
              <a:ext cx="1532467" cy="2034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3489782-5098-1139-A4E1-9F30079A47F2}"/>
                </a:ext>
              </a:extLst>
            </p:cNvPr>
            <p:cNvCxnSpPr>
              <a:cxnSpLocks/>
              <a:stCxn id="60" idx="6"/>
              <a:endCxn id="65" idx="2"/>
            </p:cNvCxnSpPr>
            <p:nvPr/>
          </p:nvCxnSpPr>
          <p:spPr>
            <a:xfrm>
              <a:off x="3948853" y="1995591"/>
              <a:ext cx="1530773" cy="2709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5375C83-B382-EE54-800B-E61B5244EF18}"/>
                </a:ext>
              </a:extLst>
            </p:cNvPr>
            <p:cNvCxnSpPr>
              <a:cxnSpLocks/>
              <a:stCxn id="60" idx="6"/>
              <a:endCxn id="67" idx="2"/>
            </p:cNvCxnSpPr>
            <p:nvPr/>
          </p:nvCxnSpPr>
          <p:spPr>
            <a:xfrm>
              <a:off x="3948853" y="1995591"/>
              <a:ext cx="1530773" cy="3389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EF31984-4D1C-69D5-01E4-51753F919479}"/>
                </a:ext>
              </a:extLst>
            </p:cNvPr>
            <p:cNvCxnSpPr>
              <a:cxnSpLocks/>
              <a:stCxn id="54" idx="6"/>
              <a:endCxn id="66" idx="2"/>
            </p:cNvCxnSpPr>
            <p:nvPr/>
          </p:nvCxnSpPr>
          <p:spPr>
            <a:xfrm flipV="1">
              <a:off x="3948853" y="1998642"/>
              <a:ext cx="1530773" cy="6720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B1D64E5-ECCA-91C5-718D-21190ADF9BC7}"/>
                </a:ext>
              </a:extLst>
            </p:cNvPr>
            <p:cNvCxnSpPr>
              <a:cxnSpLocks/>
              <a:stCxn id="54" idx="6"/>
              <a:endCxn id="62" idx="2"/>
            </p:cNvCxnSpPr>
            <p:nvPr/>
          </p:nvCxnSpPr>
          <p:spPr>
            <a:xfrm>
              <a:off x="3948853" y="2670660"/>
              <a:ext cx="1532467" cy="88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9DF777C-D9F6-C75B-0E41-956C7C20E0C6}"/>
                </a:ext>
              </a:extLst>
            </p:cNvPr>
            <p:cNvCxnSpPr>
              <a:cxnSpLocks/>
              <a:stCxn id="54" idx="6"/>
              <a:endCxn id="63" idx="2"/>
            </p:cNvCxnSpPr>
            <p:nvPr/>
          </p:nvCxnSpPr>
          <p:spPr>
            <a:xfrm>
              <a:off x="3948853" y="2670660"/>
              <a:ext cx="1532467" cy="6838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47380E3-20B9-8EC7-61E7-301BC9E22B06}"/>
                </a:ext>
              </a:extLst>
            </p:cNvPr>
            <p:cNvCxnSpPr>
              <a:cxnSpLocks/>
              <a:stCxn id="54" idx="6"/>
              <a:endCxn id="64" idx="2"/>
            </p:cNvCxnSpPr>
            <p:nvPr/>
          </p:nvCxnSpPr>
          <p:spPr>
            <a:xfrm>
              <a:off x="3948853" y="2670660"/>
              <a:ext cx="1532467" cy="13589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C578991-BD8B-AA31-DC00-2F8A9851289D}"/>
                </a:ext>
              </a:extLst>
            </p:cNvPr>
            <p:cNvCxnSpPr>
              <a:cxnSpLocks/>
              <a:stCxn id="54" idx="6"/>
              <a:endCxn id="65" idx="2"/>
            </p:cNvCxnSpPr>
            <p:nvPr/>
          </p:nvCxnSpPr>
          <p:spPr>
            <a:xfrm>
              <a:off x="3948853" y="2670660"/>
              <a:ext cx="1530773" cy="2034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53895F0-5900-79BF-DE34-9085AED14ABA}"/>
                </a:ext>
              </a:extLst>
            </p:cNvPr>
            <p:cNvCxnSpPr>
              <a:cxnSpLocks/>
              <a:stCxn id="54" idx="6"/>
              <a:endCxn id="67" idx="2"/>
            </p:cNvCxnSpPr>
            <p:nvPr/>
          </p:nvCxnSpPr>
          <p:spPr>
            <a:xfrm>
              <a:off x="3948853" y="2670660"/>
              <a:ext cx="1530773" cy="2714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AB5833E-575A-A4AC-F41A-73D94BE53DAD}"/>
                </a:ext>
              </a:extLst>
            </p:cNvPr>
            <p:cNvCxnSpPr>
              <a:cxnSpLocks/>
              <a:stCxn id="57" idx="6"/>
              <a:endCxn id="66" idx="2"/>
            </p:cNvCxnSpPr>
            <p:nvPr/>
          </p:nvCxnSpPr>
          <p:spPr>
            <a:xfrm flipV="1">
              <a:off x="3948853" y="1998642"/>
              <a:ext cx="1530773" cy="1347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F88BB3C-883D-72EB-18DB-E4B81E95DD1D}"/>
                </a:ext>
              </a:extLst>
            </p:cNvPr>
            <p:cNvCxnSpPr>
              <a:cxnSpLocks/>
              <a:stCxn id="57" idx="6"/>
              <a:endCxn id="62" idx="2"/>
            </p:cNvCxnSpPr>
            <p:nvPr/>
          </p:nvCxnSpPr>
          <p:spPr>
            <a:xfrm flipV="1">
              <a:off x="3948853" y="2679465"/>
              <a:ext cx="1532467" cy="666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E063C1D-2934-BFC6-6F95-4F46EEE493B4}"/>
                </a:ext>
              </a:extLst>
            </p:cNvPr>
            <p:cNvCxnSpPr>
              <a:cxnSpLocks/>
              <a:stCxn id="57" idx="6"/>
              <a:endCxn id="63" idx="2"/>
            </p:cNvCxnSpPr>
            <p:nvPr/>
          </p:nvCxnSpPr>
          <p:spPr>
            <a:xfrm>
              <a:off x="3948853" y="3345729"/>
              <a:ext cx="1532467" cy="88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91E3D8C-5712-5355-5E9D-E68EEB5689F9}"/>
                </a:ext>
              </a:extLst>
            </p:cNvPr>
            <p:cNvCxnSpPr>
              <a:cxnSpLocks/>
              <a:stCxn id="57" idx="6"/>
              <a:endCxn id="64" idx="2"/>
            </p:cNvCxnSpPr>
            <p:nvPr/>
          </p:nvCxnSpPr>
          <p:spPr>
            <a:xfrm>
              <a:off x="3948853" y="3345729"/>
              <a:ext cx="1532467" cy="6838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0CB3CA2-E759-F96B-A56B-7D194CD810A4}"/>
                </a:ext>
              </a:extLst>
            </p:cNvPr>
            <p:cNvCxnSpPr>
              <a:cxnSpLocks/>
              <a:stCxn id="57" idx="6"/>
              <a:endCxn id="65" idx="2"/>
            </p:cNvCxnSpPr>
            <p:nvPr/>
          </p:nvCxnSpPr>
          <p:spPr>
            <a:xfrm>
              <a:off x="3948853" y="3345729"/>
              <a:ext cx="1530773" cy="13589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8371D9E-95DF-9077-34CC-8A23A97CC739}"/>
                </a:ext>
              </a:extLst>
            </p:cNvPr>
            <p:cNvCxnSpPr>
              <a:cxnSpLocks/>
              <a:stCxn id="57" idx="6"/>
              <a:endCxn id="67" idx="2"/>
            </p:cNvCxnSpPr>
            <p:nvPr/>
          </p:nvCxnSpPr>
          <p:spPr>
            <a:xfrm>
              <a:off x="3948853" y="3345729"/>
              <a:ext cx="1530773" cy="20395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3CA6AEE-68DA-5A4D-FF31-59758EEB5446}"/>
                </a:ext>
              </a:extLst>
            </p:cNvPr>
            <p:cNvCxnSpPr>
              <a:cxnSpLocks/>
              <a:stCxn id="58" idx="6"/>
              <a:endCxn id="66" idx="2"/>
            </p:cNvCxnSpPr>
            <p:nvPr/>
          </p:nvCxnSpPr>
          <p:spPr>
            <a:xfrm flipV="1">
              <a:off x="3948853" y="1998642"/>
              <a:ext cx="1530773" cy="20221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22C68D2-0BD4-2DFB-0446-50DBEC1E607C}"/>
                </a:ext>
              </a:extLst>
            </p:cNvPr>
            <p:cNvCxnSpPr>
              <a:cxnSpLocks/>
              <a:stCxn id="58" idx="6"/>
              <a:endCxn id="63" idx="2"/>
            </p:cNvCxnSpPr>
            <p:nvPr/>
          </p:nvCxnSpPr>
          <p:spPr>
            <a:xfrm flipV="1">
              <a:off x="3948853" y="3354534"/>
              <a:ext cx="1532467" cy="666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94FFA59-17F5-54AC-C9DE-44DACD43D7D2}"/>
                </a:ext>
              </a:extLst>
            </p:cNvPr>
            <p:cNvCxnSpPr>
              <a:cxnSpLocks/>
              <a:stCxn id="58" idx="6"/>
              <a:endCxn id="62" idx="2"/>
            </p:cNvCxnSpPr>
            <p:nvPr/>
          </p:nvCxnSpPr>
          <p:spPr>
            <a:xfrm flipV="1">
              <a:off x="3948853" y="2679465"/>
              <a:ext cx="1532467" cy="1341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F9B2699-E4E0-C2F7-7BD5-1E5CA849B27B}"/>
                </a:ext>
              </a:extLst>
            </p:cNvPr>
            <p:cNvCxnSpPr>
              <a:cxnSpLocks/>
              <a:stCxn id="58" idx="6"/>
              <a:endCxn id="64" idx="2"/>
            </p:cNvCxnSpPr>
            <p:nvPr/>
          </p:nvCxnSpPr>
          <p:spPr>
            <a:xfrm>
              <a:off x="3948853" y="4020798"/>
              <a:ext cx="1532467" cy="88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0EDC8796-E6C8-1D35-33CE-3BE12735B806}"/>
                </a:ext>
              </a:extLst>
            </p:cNvPr>
            <p:cNvCxnSpPr>
              <a:cxnSpLocks/>
              <a:stCxn id="58" idx="6"/>
              <a:endCxn id="65" idx="2"/>
            </p:cNvCxnSpPr>
            <p:nvPr/>
          </p:nvCxnSpPr>
          <p:spPr>
            <a:xfrm>
              <a:off x="3948853" y="4020798"/>
              <a:ext cx="1530773" cy="6838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657D4F2-5984-33A4-10A4-DCEF6EE9AAA6}"/>
                </a:ext>
              </a:extLst>
            </p:cNvPr>
            <p:cNvCxnSpPr>
              <a:cxnSpLocks/>
              <a:stCxn id="58" idx="6"/>
              <a:endCxn id="67" idx="2"/>
            </p:cNvCxnSpPr>
            <p:nvPr/>
          </p:nvCxnSpPr>
          <p:spPr>
            <a:xfrm>
              <a:off x="3948853" y="4020798"/>
              <a:ext cx="1530773" cy="13645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78B49F13-756E-5174-A46B-0402CA86C75C}"/>
                </a:ext>
              </a:extLst>
            </p:cNvPr>
            <p:cNvCxnSpPr>
              <a:cxnSpLocks/>
              <a:stCxn id="59" idx="6"/>
              <a:endCxn id="66" idx="2"/>
            </p:cNvCxnSpPr>
            <p:nvPr/>
          </p:nvCxnSpPr>
          <p:spPr>
            <a:xfrm flipV="1">
              <a:off x="3948853" y="1998642"/>
              <a:ext cx="1530773" cy="2697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38D8CDA2-AD53-FBD2-9A20-5D5A4E7A95E8}"/>
                </a:ext>
              </a:extLst>
            </p:cNvPr>
            <p:cNvCxnSpPr>
              <a:cxnSpLocks/>
              <a:stCxn id="59" idx="6"/>
              <a:endCxn id="62" idx="2"/>
            </p:cNvCxnSpPr>
            <p:nvPr/>
          </p:nvCxnSpPr>
          <p:spPr>
            <a:xfrm flipV="1">
              <a:off x="3948853" y="2679465"/>
              <a:ext cx="1532467" cy="2016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277E124-37AB-9247-7931-8A7D61A4C382}"/>
                </a:ext>
              </a:extLst>
            </p:cNvPr>
            <p:cNvCxnSpPr>
              <a:cxnSpLocks/>
              <a:stCxn id="59" idx="6"/>
              <a:endCxn id="63" idx="2"/>
            </p:cNvCxnSpPr>
            <p:nvPr/>
          </p:nvCxnSpPr>
          <p:spPr>
            <a:xfrm flipV="1">
              <a:off x="3948853" y="3354534"/>
              <a:ext cx="1532467" cy="1341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EE44AB7-602F-C331-B2B8-70129E9DB4CF}"/>
                </a:ext>
              </a:extLst>
            </p:cNvPr>
            <p:cNvCxnSpPr>
              <a:cxnSpLocks/>
              <a:stCxn id="59" idx="6"/>
              <a:endCxn id="64" idx="2"/>
            </p:cNvCxnSpPr>
            <p:nvPr/>
          </p:nvCxnSpPr>
          <p:spPr>
            <a:xfrm flipV="1">
              <a:off x="3948853" y="4029603"/>
              <a:ext cx="1532467" cy="666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BF63880-8688-664B-13FF-C0669A67943B}"/>
                </a:ext>
              </a:extLst>
            </p:cNvPr>
            <p:cNvCxnSpPr>
              <a:cxnSpLocks/>
              <a:stCxn id="59" idx="6"/>
              <a:endCxn id="65" idx="2"/>
            </p:cNvCxnSpPr>
            <p:nvPr/>
          </p:nvCxnSpPr>
          <p:spPr>
            <a:xfrm>
              <a:off x="3948853" y="4695867"/>
              <a:ext cx="1530773" cy="88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3E04CBA-AEF6-A837-808A-82DCCD92B5DC}"/>
                </a:ext>
              </a:extLst>
            </p:cNvPr>
            <p:cNvCxnSpPr>
              <a:cxnSpLocks/>
              <a:stCxn id="59" idx="6"/>
              <a:endCxn id="67" idx="2"/>
            </p:cNvCxnSpPr>
            <p:nvPr/>
          </p:nvCxnSpPr>
          <p:spPr>
            <a:xfrm>
              <a:off x="3948853" y="4695867"/>
              <a:ext cx="1530773" cy="689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9852E7-6C0A-C027-CC15-9F6CA03AC1EC}"/>
                </a:ext>
              </a:extLst>
            </p:cNvPr>
            <p:cNvCxnSpPr>
              <a:cxnSpLocks/>
              <a:stCxn id="61" idx="6"/>
              <a:endCxn id="66" idx="2"/>
            </p:cNvCxnSpPr>
            <p:nvPr/>
          </p:nvCxnSpPr>
          <p:spPr>
            <a:xfrm flipV="1">
              <a:off x="3948853" y="1998642"/>
              <a:ext cx="1530773" cy="3371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BC99B1C-C27B-539C-B4FD-A892F7742DF5}"/>
                </a:ext>
              </a:extLst>
            </p:cNvPr>
            <p:cNvCxnSpPr>
              <a:cxnSpLocks/>
              <a:stCxn id="61" idx="6"/>
              <a:endCxn id="62" idx="2"/>
            </p:cNvCxnSpPr>
            <p:nvPr/>
          </p:nvCxnSpPr>
          <p:spPr>
            <a:xfrm flipV="1">
              <a:off x="3948853" y="2679465"/>
              <a:ext cx="1532467" cy="2690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A04A8DE5-8091-FCD4-4BAE-83EB289A9677}"/>
                </a:ext>
              </a:extLst>
            </p:cNvPr>
            <p:cNvCxnSpPr>
              <a:cxnSpLocks/>
              <a:stCxn id="61" idx="6"/>
              <a:endCxn id="63" idx="2"/>
            </p:cNvCxnSpPr>
            <p:nvPr/>
          </p:nvCxnSpPr>
          <p:spPr>
            <a:xfrm flipV="1">
              <a:off x="3948853" y="3354534"/>
              <a:ext cx="1532467" cy="2015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331DEA5-9695-5645-62BF-EC1628A17171}"/>
                </a:ext>
              </a:extLst>
            </p:cNvPr>
            <p:cNvCxnSpPr>
              <a:cxnSpLocks/>
              <a:stCxn id="61" idx="6"/>
              <a:endCxn id="64" idx="2"/>
            </p:cNvCxnSpPr>
            <p:nvPr/>
          </p:nvCxnSpPr>
          <p:spPr>
            <a:xfrm flipV="1">
              <a:off x="3948853" y="4029603"/>
              <a:ext cx="1532467" cy="1340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ACA7709-7D8C-60B4-3548-16F112EED24F}"/>
                </a:ext>
              </a:extLst>
            </p:cNvPr>
            <p:cNvCxnSpPr>
              <a:cxnSpLocks/>
              <a:stCxn id="61" idx="6"/>
              <a:endCxn id="65" idx="2"/>
            </p:cNvCxnSpPr>
            <p:nvPr/>
          </p:nvCxnSpPr>
          <p:spPr>
            <a:xfrm flipV="1">
              <a:off x="3948853" y="4704672"/>
              <a:ext cx="1530773" cy="6653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8293559-A99F-7A90-DC11-2F86B68C8C83}"/>
                </a:ext>
              </a:extLst>
            </p:cNvPr>
            <p:cNvCxnSpPr>
              <a:cxnSpLocks/>
              <a:stCxn id="61" idx="6"/>
              <a:endCxn id="67" idx="2"/>
            </p:cNvCxnSpPr>
            <p:nvPr/>
          </p:nvCxnSpPr>
          <p:spPr>
            <a:xfrm>
              <a:off x="3948853" y="5370066"/>
              <a:ext cx="1530773" cy="15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DA2919B-C171-DFE0-6A89-05D7F493B3E6}"/>
                </a:ext>
              </a:extLst>
            </p:cNvPr>
            <p:cNvCxnSpPr>
              <a:cxnSpLocks/>
              <a:stCxn id="66" idx="6"/>
              <a:endCxn id="68" idx="2"/>
            </p:cNvCxnSpPr>
            <p:nvPr/>
          </p:nvCxnSpPr>
          <p:spPr>
            <a:xfrm>
              <a:off x="5855546" y="1998642"/>
              <a:ext cx="1532468" cy="13558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0539787-D122-8008-0563-9DB748729CB2}"/>
                </a:ext>
              </a:extLst>
            </p:cNvPr>
            <p:cNvCxnSpPr>
              <a:cxnSpLocks/>
              <a:stCxn id="62" idx="6"/>
              <a:endCxn id="68" idx="2"/>
            </p:cNvCxnSpPr>
            <p:nvPr/>
          </p:nvCxnSpPr>
          <p:spPr>
            <a:xfrm>
              <a:off x="5857240" y="2679465"/>
              <a:ext cx="1530774" cy="675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8755E1A-CAF8-9AE7-A20F-007AA9298698}"/>
                </a:ext>
              </a:extLst>
            </p:cNvPr>
            <p:cNvCxnSpPr>
              <a:cxnSpLocks/>
              <a:stCxn id="63" idx="6"/>
              <a:endCxn id="68" idx="2"/>
            </p:cNvCxnSpPr>
            <p:nvPr/>
          </p:nvCxnSpPr>
          <p:spPr>
            <a:xfrm>
              <a:off x="5857240" y="3354534"/>
              <a:ext cx="15307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227C308-6024-92AE-A296-C92DB7FC5087}"/>
                </a:ext>
              </a:extLst>
            </p:cNvPr>
            <p:cNvCxnSpPr>
              <a:cxnSpLocks/>
              <a:stCxn id="64" idx="6"/>
              <a:endCxn id="68" idx="2"/>
            </p:cNvCxnSpPr>
            <p:nvPr/>
          </p:nvCxnSpPr>
          <p:spPr>
            <a:xfrm flipV="1">
              <a:off x="5857240" y="3354534"/>
              <a:ext cx="1530774" cy="675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A564FFBB-2574-D1E1-79B7-DAF20D832F3D}"/>
                </a:ext>
              </a:extLst>
            </p:cNvPr>
            <p:cNvCxnSpPr>
              <a:cxnSpLocks/>
              <a:stCxn id="65" idx="6"/>
              <a:endCxn id="68" idx="2"/>
            </p:cNvCxnSpPr>
            <p:nvPr/>
          </p:nvCxnSpPr>
          <p:spPr>
            <a:xfrm flipV="1">
              <a:off x="5855546" y="3354534"/>
              <a:ext cx="1532468" cy="1350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21E457D-9990-E1E1-4422-452A9EFCAF54}"/>
                </a:ext>
              </a:extLst>
            </p:cNvPr>
            <p:cNvCxnSpPr>
              <a:cxnSpLocks/>
              <a:stCxn id="67" idx="6"/>
              <a:endCxn id="68" idx="2"/>
            </p:cNvCxnSpPr>
            <p:nvPr/>
          </p:nvCxnSpPr>
          <p:spPr>
            <a:xfrm flipV="1">
              <a:off x="5855546" y="3354534"/>
              <a:ext cx="1532468" cy="2030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0E725BA-DD74-5D97-84E6-370951F4AA8D}"/>
                </a:ext>
              </a:extLst>
            </p:cNvPr>
            <p:cNvCxnSpPr>
              <a:cxnSpLocks/>
              <a:stCxn id="66" idx="6"/>
              <a:endCxn id="69" idx="2"/>
            </p:cNvCxnSpPr>
            <p:nvPr/>
          </p:nvCxnSpPr>
          <p:spPr>
            <a:xfrm>
              <a:off x="5855546" y="1998642"/>
              <a:ext cx="1532468" cy="20309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2C0EEE7-F873-EC45-066A-4C661E67A8EB}"/>
                </a:ext>
              </a:extLst>
            </p:cNvPr>
            <p:cNvCxnSpPr>
              <a:cxnSpLocks/>
              <a:stCxn id="62" idx="6"/>
              <a:endCxn id="69" idx="2"/>
            </p:cNvCxnSpPr>
            <p:nvPr/>
          </p:nvCxnSpPr>
          <p:spPr>
            <a:xfrm>
              <a:off x="5857240" y="2679465"/>
              <a:ext cx="1530774" cy="13501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A5BB099-25A1-4176-5812-90C00FDEB00B}"/>
                </a:ext>
              </a:extLst>
            </p:cNvPr>
            <p:cNvCxnSpPr>
              <a:cxnSpLocks/>
              <a:stCxn id="63" idx="6"/>
              <a:endCxn id="69" idx="2"/>
            </p:cNvCxnSpPr>
            <p:nvPr/>
          </p:nvCxnSpPr>
          <p:spPr>
            <a:xfrm>
              <a:off x="5857240" y="3354534"/>
              <a:ext cx="1530774" cy="675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8DF5C58-28A4-C34B-9D73-8AE1889752AB}"/>
                </a:ext>
              </a:extLst>
            </p:cNvPr>
            <p:cNvCxnSpPr>
              <a:cxnSpLocks/>
              <a:stCxn id="64" idx="6"/>
              <a:endCxn id="69" idx="2"/>
            </p:cNvCxnSpPr>
            <p:nvPr/>
          </p:nvCxnSpPr>
          <p:spPr>
            <a:xfrm>
              <a:off x="5857240" y="4029603"/>
              <a:ext cx="15307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96F370D-4B85-A21C-B794-415ABD7A8F9A}"/>
                </a:ext>
              </a:extLst>
            </p:cNvPr>
            <p:cNvCxnSpPr>
              <a:cxnSpLocks/>
              <a:stCxn id="65" idx="6"/>
              <a:endCxn id="69" idx="2"/>
            </p:cNvCxnSpPr>
            <p:nvPr/>
          </p:nvCxnSpPr>
          <p:spPr>
            <a:xfrm flipV="1">
              <a:off x="5855546" y="4029603"/>
              <a:ext cx="1532468" cy="675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CFEB6C0-BADA-1A9A-FBF6-55DFFE0928AA}"/>
                </a:ext>
              </a:extLst>
            </p:cNvPr>
            <p:cNvCxnSpPr>
              <a:cxnSpLocks/>
              <a:stCxn id="67" idx="6"/>
              <a:endCxn id="69" idx="2"/>
            </p:cNvCxnSpPr>
            <p:nvPr/>
          </p:nvCxnSpPr>
          <p:spPr>
            <a:xfrm flipV="1">
              <a:off x="5855546" y="4029603"/>
              <a:ext cx="1532468" cy="13557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45F39E90-8DBE-0683-241D-525F19F669CB}"/>
                  </a:ext>
                </a:extLst>
              </p:cNvPr>
              <p:cNvSpPr txBox="1"/>
              <p:nvPr/>
            </p:nvSpPr>
            <p:spPr>
              <a:xfrm>
                <a:off x="6795737" y="5221005"/>
                <a:ext cx="1226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45F39E90-8DBE-0683-241D-525F19F66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737" y="5221005"/>
                <a:ext cx="122667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923EAF0-0439-321F-78A7-24DD5B48353C}"/>
                  </a:ext>
                </a:extLst>
              </p:cNvPr>
              <p:cNvSpPr txBox="1"/>
              <p:nvPr/>
            </p:nvSpPr>
            <p:spPr>
              <a:xfrm>
                <a:off x="10485473" y="5231551"/>
                <a:ext cx="1177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C923EAF0-0439-321F-78A7-24DD5B483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473" y="5231551"/>
                <a:ext cx="1177582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Box 148">
            <a:extLst>
              <a:ext uri="{FF2B5EF4-FFF2-40B4-BE49-F238E27FC236}">
                <a16:creationId xmlns:a16="http://schemas.microsoft.com/office/drawing/2014/main" id="{8965BB98-9429-00CC-1037-0EA5B63F6EB1}"/>
              </a:ext>
            </a:extLst>
          </p:cNvPr>
          <p:cNvSpPr txBox="1"/>
          <p:nvPr/>
        </p:nvSpPr>
        <p:spPr>
          <a:xfrm>
            <a:off x="7322856" y="6213921"/>
            <a:ext cx="920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u="sng" dirty="0"/>
              <a:t>入力層</a:t>
            </a:r>
            <a:endParaRPr lang="ja-JP" altLang="en-US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48A38F10-9B9A-5ABD-6ED6-72454B428519}"/>
              </a:ext>
            </a:extLst>
          </p:cNvPr>
          <p:cNvSpPr txBox="1"/>
          <p:nvPr/>
        </p:nvSpPr>
        <p:spPr>
          <a:xfrm>
            <a:off x="10250828" y="6213326"/>
            <a:ext cx="920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u="sng" dirty="0"/>
              <a:t>出力層</a:t>
            </a:r>
            <a:endParaRPr lang="ja-JP" altLang="en-US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2B5A180-0204-FE48-B631-303718775263}"/>
              </a:ext>
            </a:extLst>
          </p:cNvPr>
          <p:cNvSpPr txBox="1"/>
          <p:nvPr/>
        </p:nvSpPr>
        <p:spPr>
          <a:xfrm>
            <a:off x="8744259" y="4042205"/>
            <a:ext cx="1237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chemeClr val="accent6"/>
                </a:solidFill>
              </a:rPr>
              <a:t>全結合層</a:t>
            </a:r>
            <a:endParaRPr lang="en-US" altLang="ja-JP" dirty="0">
              <a:solidFill>
                <a:schemeClr val="accent6"/>
              </a:solidFill>
            </a:endParaRPr>
          </a:p>
        </p:txBody>
      </p:sp>
      <p:sp>
        <p:nvSpPr>
          <p:cNvPr id="156" name="Slide Number Placeholder 155">
            <a:extLst>
              <a:ext uri="{FF2B5EF4-FFF2-40B4-BE49-F238E27FC236}">
                <a16:creationId xmlns:a16="http://schemas.microsoft.com/office/drawing/2014/main" id="{0C04877F-24B5-AB68-2056-F52598A0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5397"/>
            <a:ext cx="2743200" cy="365125"/>
          </a:xfrm>
        </p:spPr>
        <p:txBody>
          <a:bodyPr/>
          <a:lstStyle/>
          <a:p>
            <a:fld id="{28A87B63-C628-4CA9-B25B-0C69B84748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0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F62AE99-F57B-0377-A228-5101D24BE4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250473"/>
              </p:ext>
            </p:extLst>
          </p:nvPr>
        </p:nvGraphicFramePr>
        <p:xfrm>
          <a:off x="1085850" y="2144632"/>
          <a:ext cx="7058025" cy="4484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DAD0BC-33CC-FDFB-7813-5D650D15E2DA}"/>
              </a:ext>
            </a:extLst>
          </p:cNvPr>
          <p:cNvSpPr txBox="1"/>
          <p:nvPr/>
        </p:nvSpPr>
        <p:spPr>
          <a:xfrm>
            <a:off x="1275225" y="1128969"/>
            <a:ext cx="9506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cs typeface="Times New Roman" panose="02020603050405020304" pitchFamily="18" charset="0"/>
              </a:rPr>
              <a:t>2023/09/19, </a:t>
            </a:r>
            <a:r>
              <a:rPr lang="en-US" altLang="ja-JP" sz="2000" baseline="30000" dirty="0">
                <a:cs typeface="Times New Roman" panose="02020603050405020304" pitchFamily="18" charset="0"/>
              </a:rPr>
              <a:t>56</a:t>
            </a:r>
            <a:r>
              <a:rPr lang="en-US" altLang="ja-JP" sz="2000" dirty="0">
                <a:cs typeface="Times New Roman" panose="02020603050405020304" pitchFamily="18" charset="0"/>
              </a:rPr>
              <a:t>Fe</a:t>
            </a:r>
            <a:r>
              <a:rPr lang="en-US" altLang="ja-JP" sz="2000" baseline="30000" dirty="0">
                <a:cs typeface="Times New Roman" panose="02020603050405020304" pitchFamily="18" charset="0"/>
              </a:rPr>
              <a:t>15+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ビーム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実験終了後</a:t>
            </a:r>
            <a:r>
              <a:rPr lang="en-US" altLang="ja-JP" sz="2000" dirty="0">
                <a:cs typeface="Times New Roman" panose="02020603050405020304" pitchFamily="18" charset="0"/>
              </a:rPr>
              <a:t>, 2</a:t>
            </a:r>
            <a:r>
              <a:rPr lang="ja-JP" altLang="en-US" sz="2000" dirty="0">
                <a:cs typeface="Times New Roman" panose="02020603050405020304" pitchFamily="18" charset="0"/>
              </a:rPr>
              <a:t>回同様のビーム調整を繰り返した</a:t>
            </a:r>
            <a:r>
              <a:rPr lang="en-US" altLang="ja-JP" sz="2000" dirty="0"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cs typeface="Times New Roman" panose="02020603050405020304" pitchFamily="18" charset="0"/>
              </a:rPr>
              <a:t>データ量の多い</a:t>
            </a:r>
            <a:r>
              <a:rPr lang="en-US" altLang="ja-JP" sz="2000" dirty="0"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cs typeface="Times New Roman" panose="02020603050405020304" pitchFamily="18" charset="0"/>
              </a:rPr>
              <a:t>回目を訓練に</a:t>
            </a:r>
            <a:r>
              <a:rPr lang="en-US" altLang="ja-JP" sz="2000" dirty="0">
                <a:cs typeface="Times New Roman" panose="02020603050405020304" pitchFamily="18" charset="0"/>
              </a:rPr>
              <a:t>, 1</a:t>
            </a:r>
            <a:r>
              <a:rPr lang="ja-JP" altLang="en-US" sz="2000" dirty="0">
                <a:cs typeface="Times New Roman" panose="02020603050405020304" pitchFamily="18" charset="0"/>
              </a:rPr>
              <a:t>回目のデータを学習モデルの検証に用いた</a:t>
            </a:r>
            <a:r>
              <a:rPr lang="en-US" altLang="ja-JP" sz="2000" dirty="0">
                <a:cs typeface="Times New Roman" panose="02020603050405020304" pitchFamily="18" charset="0"/>
              </a:rPr>
              <a:t>.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29411C12-CC23-B79A-CC36-9012144C1C0B}"/>
              </a:ext>
            </a:extLst>
          </p:cNvPr>
          <p:cNvSpPr txBox="1">
            <a:spLocks/>
          </p:cNvSpPr>
          <p:nvPr/>
        </p:nvSpPr>
        <p:spPr>
          <a:xfrm>
            <a:off x="1081639" y="357529"/>
            <a:ext cx="10515600" cy="802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/>
              <a:t>機械学習に用いたサンプルデータ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9676" y="2256147"/>
            <a:ext cx="92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tx2"/>
                </a:solidFill>
              </a:rPr>
              <a:t>不使用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4641" y="2916072"/>
            <a:ext cx="1813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Training (</a:t>
            </a:r>
            <a:r>
              <a:rPr lang="ja-JP" altLang="en-US" dirty="0">
                <a:solidFill>
                  <a:schemeClr val="accent5"/>
                </a:solidFill>
              </a:rPr>
              <a:t>学習用</a:t>
            </a:r>
            <a:r>
              <a:rPr lang="en-US" altLang="ja-JP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09426" y="2916072"/>
            <a:ext cx="200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Validation (</a:t>
            </a:r>
            <a:r>
              <a:rPr lang="ja-JP" altLang="en-US" dirty="0">
                <a:solidFill>
                  <a:schemeClr val="accent2"/>
                </a:solidFill>
              </a:rPr>
              <a:t>検証用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E4F6B-3A8F-5834-97FA-60E88F87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8A87B63-C628-4CA9-B25B-0C69B8474817}" type="slidenum">
              <a:rPr lang="en-US" smtClean="0"/>
              <a:t>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406761" y="2955854"/>
            <a:ext cx="29089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>
                <a:solidFill>
                  <a:schemeClr val="accent2"/>
                </a:solidFill>
              </a:rPr>
              <a:t>1</a:t>
            </a:r>
            <a:r>
              <a:rPr lang="ja-JP" altLang="en-US" sz="2000" b="1" u="sng" dirty="0">
                <a:solidFill>
                  <a:schemeClr val="accent2"/>
                </a:solidFill>
              </a:rPr>
              <a:t>回目調整</a:t>
            </a:r>
            <a:endParaRPr lang="en-US" altLang="ja-JP" sz="2000" b="1" u="sng" dirty="0">
              <a:solidFill>
                <a:schemeClr val="accent2"/>
              </a:solidFill>
            </a:endParaRPr>
          </a:p>
          <a:p>
            <a:r>
              <a:rPr lang="ja-JP" altLang="en-US" sz="2000" dirty="0"/>
              <a:t>測定時間</a:t>
            </a:r>
            <a:r>
              <a:rPr lang="en-US" altLang="ja-JP" sz="2000" dirty="0"/>
              <a:t>: 13</a:t>
            </a:r>
            <a:r>
              <a:rPr lang="ja-JP" altLang="en-US" sz="2000" dirty="0"/>
              <a:t>分</a:t>
            </a:r>
            <a:r>
              <a:rPr lang="en-US" altLang="ja-JP" sz="2000" dirty="0"/>
              <a:t>16</a:t>
            </a:r>
            <a:r>
              <a:rPr lang="ja-JP" altLang="en-US" sz="2000" dirty="0"/>
              <a:t>秒</a:t>
            </a:r>
            <a:endParaRPr lang="en-US" altLang="ja-JP" sz="2000" dirty="0"/>
          </a:p>
          <a:p>
            <a:r>
              <a:rPr lang="ja-JP" altLang="en-US" sz="2000" dirty="0"/>
              <a:t>データ数</a:t>
            </a:r>
            <a:r>
              <a:rPr lang="en-US" altLang="ja-JP" sz="2000" dirty="0"/>
              <a:t>: 4,900</a:t>
            </a:r>
          </a:p>
          <a:p>
            <a:endParaRPr lang="en-US" altLang="ja-JP" sz="2000" dirty="0"/>
          </a:p>
          <a:p>
            <a:r>
              <a:rPr lang="en-US" altLang="ja-JP" sz="2000" b="1" u="sng" dirty="0">
                <a:solidFill>
                  <a:schemeClr val="accent5"/>
                </a:solidFill>
              </a:rPr>
              <a:t>2</a:t>
            </a:r>
            <a:r>
              <a:rPr lang="ja-JP" altLang="en-US" sz="2000" b="1" u="sng" dirty="0">
                <a:solidFill>
                  <a:schemeClr val="accent5"/>
                </a:solidFill>
              </a:rPr>
              <a:t>回目調整</a:t>
            </a:r>
            <a:endParaRPr lang="en-US" altLang="ja-JP" sz="2000" b="1" u="sng" dirty="0">
              <a:solidFill>
                <a:schemeClr val="accent5"/>
              </a:solidFill>
            </a:endParaRPr>
          </a:p>
          <a:p>
            <a:r>
              <a:rPr lang="ja-JP" altLang="en-US" sz="2000" dirty="0"/>
              <a:t>測定時間</a:t>
            </a:r>
            <a:r>
              <a:rPr lang="en-US" altLang="ja-JP" sz="2000" dirty="0"/>
              <a:t>: 18</a:t>
            </a:r>
            <a:r>
              <a:rPr lang="ja-JP" altLang="en-US" sz="2000" dirty="0"/>
              <a:t>分</a:t>
            </a:r>
            <a:r>
              <a:rPr lang="en-US" altLang="ja-JP" sz="2000" dirty="0"/>
              <a:t>31</a:t>
            </a:r>
            <a:r>
              <a:rPr lang="ja-JP" altLang="en-US" sz="2000" dirty="0"/>
              <a:t>秒</a:t>
            </a:r>
            <a:endParaRPr lang="en-US" altLang="ja-JP" sz="2000" dirty="0"/>
          </a:p>
          <a:p>
            <a:r>
              <a:rPr lang="ja-JP" altLang="en-US" sz="2000" dirty="0"/>
              <a:t>データ数</a:t>
            </a:r>
            <a:r>
              <a:rPr lang="en-US" altLang="ja-JP" sz="2000" dirty="0"/>
              <a:t>: 6,850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894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t="10983" r="7795" b="5180"/>
          <a:stretch/>
        </p:blipFill>
        <p:spPr>
          <a:xfrm>
            <a:off x="384956" y="1250583"/>
            <a:ext cx="4892375" cy="244152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4785F50-D602-FDAF-B4D7-2C94357C2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87" y="322922"/>
            <a:ext cx="10515600" cy="64886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モデルの訓練と検証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A83F06A-66AE-133B-2E49-BDBE34C928D7}"/>
              </a:ext>
            </a:extLst>
          </p:cNvPr>
          <p:cNvSpPr txBox="1"/>
          <p:nvPr/>
        </p:nvSpPr>
        <p:spPr>
          <a:xfrm>
            <a:off x="5754016" y="4088077"/>
            <a:ext cx="61941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cs typeface="Times New Roman" panose="02020603050405020304" pitchFamily="18" charset="0"/>
              </a:rPr>
              <a:t>訓練データ</a:t>
            </a:r>
            <a:r>
              <a:rPr kumimoji="1" lang="en-US" altLang="ja-JP" sz="2000" dirty="0">
                <a:cs typeface="Times New Roman" panose="02020603050405020304" pitchFamily="18" charset="0"/>
              </a:rPr>
              <a:t>: </a:t>
            </a:r>
            <a:r>
              <a:rPr kumimoji="1" lang="ja-JP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実測値</a:t>
            </a:r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と</a:t>
            </a:r>
            <a:r>
              <a:rPr kumimoji="1"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予測値</a:t>
            </a:r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が一致</a:t>
            </a:r>
            <a:r>
              <a:rPr kumimoji="1" lang="en-US" altLang="ja-JP" sz="2000" dirty="0">
                <a:latin typeface="Calibri "/>
                <a:cs typeface="Times New Roman" panose="02020603050405020304" pitchFamily="18" charset="0"/>
              </a:rPr>
              <a:t>.</a:t>
            </a:r>
            <a:r>
              <a:rPr kumimoji="1" lang="en-US" altLang="ja-JP" sz="2000" dirty="0">
                <a:cs typeface="Times New Roman" panose="02020603050405020304" pitchFamily="18" charset="0"/>
              </a:rPr>
              <a:t> </a:t>
            </a:r>
          </a:p>
          <a:p>
            <a:endParaRPr kumimoji="1" lang="en-US" altLang="ja-JP" sz="1000" dirty="0">
              <a:cs typeface="Times New Roman" panose="02020603050405020304" pitchFamily="18" charset="0"/>
            </a:endParaRPr>
          </a:p>
          <a:p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検証データ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1" lang="ja-JP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実測値</a:t>
            </a:r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と</a:t>
            </a:r>
            <a:r>
              <a:rPr kumimoji="1"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予測値</a:t>
            </a:r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はよく一致しないが</a:t>
            </a:r>
            <a:b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全体の傾向や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放電時など特徴的な部分</a:t>
            </a:r>
            <a:b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は予測できている</a:t>
            </a:r>
            <a:r>
              <a:rPr lang="en-US" altLang="ja-JP" sz="2000" dirty="0">
                <a:latin typeface="Calibri "/>
                <a:cs typeface="Times New Roman" panose="02020603050405020304" pitchFamily="18" charset="0"/>
              </a:rPr>
              <a:t>.</a:t>
            </a:r>
            <a:endParaRPr lang="en-US" altLang="ja-JP" sz="1600" dirty="0">
              <a:latin typeface="Calibri "/>
              <a:cs typeface="Times New Roman" panose="02020603050405020304" pitchFamily="18" charset="0"/>
            </a:endParaRPr>
          </a:p>
          <a:p>
            <a:endParaRPr lang="en-US" altLang="ja-JP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訓練データが不足している？</a:t>
            </a:r>
            <a:endParaRPr lang="en-US" altLang="ja-JP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訓練データにゴミが入っている？</a:t>
            </a:r>
            <a:endParaRPr lang="en-US" altLang="ja-JP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248E91-3B84-3F4A-964B-DFDE9FCFD4AF}"/>
              </a:ext>
            </a:extLst>
          </p:cNvPr>
          <p:cNvSpPr txBox="1"/>
          <p:nvPr/>
        </p:nvSpPr>
        <p:spPr>
          <a:xfrm>
            <a:off x="10344612" y="3661422"/>
            <a:ext cx="5661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cs typeface="Times New Roman" panose="02020603050405020304" pitchFamily="18" charset="0"/>
              </a:rPr>
              <a:t>time</a:t>
            </a:r>
            <a:endParaRPr kumimoji="1" lang="ja-JP" altLang="en-US" sz="1600" dirty="0"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0696B1-6282-2400-A643-B44753DB3352}"/>
              </a:ext>
            </a:extLst>
          </p:cNvPr>
          <p:cNvSpPr txBox="1"/>
          <p:nvPr/>
        </p:nvSpPr>
        <p:spPr>
          <a:xfrm rot="16200000">
            <a:off x="8246038" y="2313949"/>
            <a:ext cx="906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cs typeface="Times New Roman" panose="02020603050405020304" pitchFamily="18" charset="0"/>
              </a:rPr>
              <a:t>Intensity</a:t>
            </a:r>
            <a:endParaRPr kumimoji="1" lang="ja-JP" altLang="en-US" sz="1600" dirty="0"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EDF9F7F-E1B5-D83C-D373-5108B9A26659}"/>
              </a:ext>
            </a:extLst>
          </p:cNvPr>
          <p:cNvSpPr txBox="1"/>
          <p:nvPr/>
        </p:nvSpPr>
        <p:spPr>
          <a:xfrm rot="16200000">
            <a:off x="4820657" y="2298558"/>
            <a:ext cx="9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Intensity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04A9A2-687A-B1E3-3DC2-2FF32441DF4C}"/>
              </a:ext>
            </a:extLst>
          </p:cNvPr>
          <p:cNvSpPr txBox="1"/>
          <p:nvPr/>
        </p:nvSpPr>
        <p:spPr>
          <a:xfrm>
            <a:off x="6909979" y="3661422"/>
            <a:ext cx="5661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cs typeface="Times New Roman" panose="02020603050405020304" pitchFamily="18" charset="0"/>
              </a:rPr>
              <a:t>time</a:t>
            </a:r>
            <a:endParaRPr kumimoji="1" lang="ja-JP" altLang="en-US" sz="16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51E9D60F-92D7-F309-8B8B-AF5FACFDC7F0}"/>
                  </a:ext>
                </a:extLst>
              </p:cNvPr>
              <p:cNvSpPr txBox="1"/>
              <p:nvPr/>
            </p:nvSpPr>
            <p:spPr>
              <a:xfrm>
                <a:off x="509888" y="4347002"/>
                <a:ext cx="4715983" cy="1548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損失</a:t>
                </a:r>
                <a:r>
                  <a:rPr kumimoji="1" lang="en-US" altLang="ja-JP" sz="2000" dirty="0">
                    <a:latin typeface="Calibri "/>
                    <a:cs typeface="Times New Roman" panose="02020603050405020304" pitchFamily="18" charset="0"/>
                  </a:rPr>
                  <a:t>(Loss)</a:t>
                </a:r>
                <a:r>
                  <a: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は正解</a:t>
                </a:r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実測値</a:t>
                </a:r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と学習モデルが出した予想値の平均二乗誤差</a:t>
                </a:r>
                <a:r>
                  <a:rPr kumimoji="1" lang="en-US" altLang="ja-JP" sz="2000" dirty="0">
                    <a:latin typeface="Calibri "/>
                    <a:cs typeface="Times New Roman" panose="02020603050405020304" pitchFamily="18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Loss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51E9D60F-92D7-F309-8B8B-AF5FACFDC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88" y="4347002"/>
                <a:ext cx="4715983" cy="1548181"/>
              </a:xfrm>
              <a:prstGeom prst="rect">
                <a:avLst/>
              </a:prstGeom>
              <a:blipFill>
                <a:blip r:embed="rId4"/>
                <a:stretch>
                  <a:fillRect l="-1423" t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12">
            <a:extLst>
              <a:ext uri="{FF2B5EF4-FFF2-40B4-BE49-F238E27FC236}">
                <a16:creationId xmlns:a16="http://schemas.microsoft.com/office/drawing/2014/main" id="{3F0696B1-6282-2400-A643-B44753DB3352}"/>
              </a:ext>
            </a:extLst>
          </p:cNvPr>
          <p:cNvSpPr txBox="1"/>
          <p:nvPr/>
        </p:nvSpPr>
        <p:spPr>
          <a:xfrm rot="16200000">
            <a:off x="26831" y="2246713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cs typeface="Times New Roman" panose="02020603050405020304" pitchFamily="18" charset="0"/>
              </a:rPr>
              <a:t>Loss</a:t>
            </a:r>
            <a:endParaRPr kumimoji="1" lang="ja-JP" altLang="en-US" sz="1600" dirty="0"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6174" y="207750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>
                <a:solidFill>
                  <a:srgbClr val="0070C0"/>
                </a:solidFill>
                <a:cs typeface="Times New Roman" panose="02020603050405020304" pitchFamily="18" charset="0"/>
              </a:rPr>
              <a:t>訓練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32689" y="16647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accent2"/>
                </a:solidFill>
              </a:rPr>
              <a:t>検証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1BDFC-4F42-9932-45ED-229BED8A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8A87B63-C628-4CA9-B25B-0C69B8474817}" type="slidenum">
              <a:rPr lang="en-US" smtClean="0"/>
              <a:t>9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D7B693B-6121-4568-AD32-4E11AF535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881" y="1260976"/>
            <a:ext cx="3219854" cy="24004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CC14CF2-DCE0-0B17-0B2A-5431BB0031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8562" y="1250584"/>
            <a:ext cx="3200595" cy="24070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15995" y="91799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dirty="0">
                <a:cs typeface="Times New Roman" panose="02020603050405020304" pitchFamily="18" charset="0"/>
              </a:rPr>
              <a:t>訓練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090915" y="92896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検証</a:t>
            </a:r>
            <a:endParaRPr lang="en-US" dirty="0"/>
          </a:p>
        </p:txBody>
      </p:sp>
      <p:sp>
        <p:nvSpPr>
          <p:cNvPr id="22" name="テキスト ボックス 12">
            <a:extLst>
              <a:ext uri="{FF2B5EF4-FFF2-40B4-BE49-F238E27FC236}">
                <a16:creationId xmlns:a16="http://schemas.microsoft.com/office/drawing/2014/main" id="{3F0696B1-6282-2400-A643-B44753DB3352}"/>
              </a:ext>
            </a:extLst>
          </p:cNvPr>
          <p:cNvSpPr txBox="1"/>
          <p:nvPr/>
        </p:nvSpPr>
        <p:spPr>
          <a:xfrm>
            <a:off x="2551429" y="3587147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cs typeface="Times New Roman" panose="02020603050405020304" pitchFamily="18" charset="0"/>
              </a:rPr>
              <a:t>Epoch</a:t>
            </a:r>
            <a:endParaRPr kumimoji="1" lang="ja-JP" altLang="en-US" sz="1600" dirty="0"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3BF31F-B716-28E2-5ADD-B23341071CEB}"/>
              </a:ext>
            </a:extLst>
          </p:cNvPr>
          <p:cNvSpPr/>
          <p:nvPr/>
        </p:nvSpPr>
        <p:spPr>
          <a:xfrm>
            <a:off x="651387" y="92896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dirty="0">
                <a:cs typeface="Times New Roman" panose="02020603050405020304" pitchFamily="18" charset="0"/>
              </a:rPr>
              <a:t>学習曲線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409D3E-F270-A59F-2236-0EAF94770445}"/>
              </a:ext>
            </a:extLst>
          </p:cNvPr>
          <p:cNvSpPr/>
          <p:nvPr/>
        </p:nvSpPr>
        <p:spPr>
          <a:xfrm>
            <a:off x="5707244" y="1343269"/>
            <a:ext cx="919643" cy="49940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8D56AE-AB9F-D273-A031-3702CD7D0D2C}"/>
              </a:ext>
            </a:extLst>
          </p:cNvPr>
          <p:cNvGrpSpPr/>
          <p:nvPr/>
        </p:nvGrpSpPr>
        <p:grpSpPr>
          <a:xfrm>
            <a:off x="6325664" y="1283871"/>
            <a:ext cx="265551" cy="616810"/>
            <a:chOff x="5595391" y="1241523"/>
            <a:chExt cx="6098871" cy="61681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A031280-5805-F15B-AA93-BC379D290B76}"/>
                    </a:ext>
                  </a:extLst>
                </p:cNvPr>
                <p:cNvSpPr txBox="1"/>
                <p:nvPr/>
              </p:nvSpPr>
              <p:spPr>
                <a:xfrm>
                  <a:off x="5595391" y="1241523"/>
                  <a:ext cx="6098871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altLang="ja-JP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</m:oMath>
                    </m:oMathPara>
                  </a14:m>
                  <a:endParaRPr kumimoji="1" lang="en-US" altLang="ja-JP" sz="2000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A031280-5805-F15B-AA93-BC379D290B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5391" y="1241523"/>
                  <a:ext cx="6098871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889F407-4093-379B-2C53-E93C4DB70950}"/>
                    </a:ext>
                  </a:extLst>
                </p:cNvPr>
                <p:cNvSpPr txBox="1"/>
                <p:nvPr/>
              </p:nvSpPr>
              <p:spPr>
                <a:xfrm>
                  <a:off x="5595391" y="1458223"/>
                  <a:ext cx="6098871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1"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</m:oMath>
                    </m:oMathPara>
                  </a14:m>
                  <a:endParaRPr lang="ja-JP" altLang="en-US" sz="1400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889F407-4093-379B-2C53-E93C4DB709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5391" y="1458223"/>
                  <a:ext cx="6098871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8C92AB3-931B-7611-DE56-E07046425E77}"/>
              </a:ext>
            </a:extLst>
          </p:cNvPr>
          <p:cNvSpPr txBox="1"/>
          <p:nvPr/>
        </p:nvSpPr>
        <p:spPr>
          <a:xfrm>
            <a:off x="5707244" y="1352741"/>
            <a:ext cx="75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実測値</a:t>
            </a:r>
            <a:endParaRPr kumimoji="1" lang="en-US" altLang="ja-JP" sz="1400" dirty="0"/>
          </a:p>
          <a:p>
            <a:r>
              <a:rPr kumimoji="1" lang="ja-JP" altLang="en-US" sz="1400" dirty="0"/>
              <a:t>予測値</a:t>
            </a:r>
          </a:p>
        </p:txBody>
      </p:sp>
    </p:spTree>
    <p:extLst>
      <p:ext uri="{BB962C8B-B14F-4D97-AF65-F5344CB8AC3E}">
        <p14:creationId xmlns:p14="http://schemas.microsoft.com/office/powerpoint/2010/main" val="3257775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19047</TotalTime>
  <Words>2647</Words>
  <Application>Microsoft Office PowerPoint</Application>
  <PresentationFormat>Widescreen</PresentationFormat>
  <Paragraphs>301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Calibri </vt:lpstr>
      <vt:lpstr>Google Sans</vt:lpstr>
      <vt:lpstr>游ゴシック</vt:lpstr>
      <vt:lpstr>游ゴシック</vt:lpstr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東京大学HyperECRイオン源機械学習制御 に向けたビーム電流予測モデルの開発</vt:lpstr>
      <vt:lpstr>HyperECRイオン源の概要</vt:lpstr>
      <vt:lpstr>PowerPoint Presentation</vt:lpstr>
      <vt:lpstr>イオン源 + LEBT制御パラメータ </vt:lpstr>
      <vt:lpstr>ECRイオン源運転の課題</vt:lpstr>
      <vt:lpstr>機械学習でビーム品質を予測</vt:lpstr>
      <vt:lpstr>PowerPoint Presentation</vt:lpstr>
      <vt:lpstr>PowerPoint Presentation</vt:lpstr>
      <vt:lpstr>モデルの訓練と検証</vt:lpstr>
      <vt:lpstr>PowerPoint Presentation</vt:lpstr>
      <vt:lpstr>PowerPoint Presentation</vt:lpstr>
      <vt:lpstr>PowerPoint Presentation</vt:lpstr>
      <vt:lpstr>今後の予定</vt:lpstr>
      <vt:lpstr>WWWAI (Wako Weekday Workshop on Artificial Intelligence)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面接資料</dc:title>
  <dc:creator>Windows User</dc:creator>
  <cp:lastModifiedBy>Keita Kamakura</cp:lastModifiedBy>
  <cp:revision>138</cp:revision>
  <dcterms:created xsi:type="dcterms:W3CDTF">2021-01-24T22:56:05Z</dcterms:created>
  <dcterms:modified xsi:type="dcterms:W3CDTF">2023-11-26T13:26:23Z</dcterms:modified>
</cp:coreProperties>
</file>