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9"/>
  </p:notesMasterIdLst>
  <p:sldIdLst>
    <p:sldId id="325" r:id="rId2"/>
    <p:sldId id="326" r:id="rId3"/>
    <p:sldId id="327" r:id="rId4"/>
    <p:sldId id="259" r:id="rId5"/>
    <p:sldId id="320" r:id="rId6"/>
    <p:sldId id="328" r:id="rId7"/>
    <p:sldId id="329" r:id="rId8"/>
    <p:sldId id="306" r:id="rId9"/>
    <p:sldId id="307" r:id="rId10"/>
    <p:sldId id="305" r:id="rId11"/>
    <p:sldId id="330" r:id="rId12"/>
    <p:sldId id="317" r:id="rId13"/>
    <p:sldId id="308" r:id="rId14"/>
    <p:sldId id="324" r:id="rId15"/>
    <p:sldId id="318" r:id="rId16"/>
    <p:sldId id="323" r:id="rId17"/>
    <p:sldId id="299" r:id="rId1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21" autoAdjust="0"/>
    <p:restoredTop sz="83796" autoAdjust="0"/>
  </p:normalViewPr>
  <p:slideViewPr>
    <p:cSldViewPr snapToGrid="0">
      <p:cViewPr varScale="1">
        <p:scale>
          <a:sx n="93" d="100"/>
          <a:sy n="93" d="100"/>
        </p:scale>
        <p:origin x="1392" y="192"/>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Users\imura\Downloads\&#12477;&#12524;&#12494;&#12452;&#12488;&#12441;&#32218;&#24418;&#24615;\&#12477;&#12524;&#12494;&#12452;&#12488;&#12441;&#32218;&#24418;&#24615;.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Users\imura\Downloads\practice31_smart\std_min_900_100\stat.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Users\imura\Downloads\practice31_smart\std_min_900_100\stat.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oleObject" Target="file:////Users\imura\Downloads\&#12477;&#12524;&#12494;&#12452;&#12488;&#12441;&#32218;&#24418;&#24615;\&#12477;&#12524;&#12494;&#12452;&#12488;&#12441;&#32218;&#24418;&#24615;.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imura/Downloads/&#21152;&#36895;&#22120;/&#12377;&#12408;&#12441;&#12390;&#12398;&#38651;&#27969;&#12463;&#12441;&#12524;&#12540;&#12469;&#12441;&#12540;&#12524;&#12531;&#12473;&#1244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imura/Downloads/&#21152;&#36895;&#22120;/&#12377;&#12408;&#12441;&#12390;&#12398;&#38651;&#27969;&#12463;&#12441;&#12524;&#12540;&#12469;&#12441;&#12540;&#12524;&#12531;&#12473;&#1244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imura\Downloads\practice30_smart\counts\stat.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imura\Downloads\practice31_smart\counts\stat.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Users\imura\Downloads\practice31_smart\counts\stat.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Users\imura\Downloads\practice30_smart\counts\stat.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Users\imura\Downloads\practice30_smart\counts\stat.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086718721851077"/>
          <c:y val="7.1494874908832731E-2"/>
          <c:w val="0.69375262615320687"/>
          <c:h val="0.67284090165562638"/>
        </c:manualLayout>
      </c:layout>
      <c:scatterChart>
        <c:scatterStyle val="lineMarker"/>
        <c:varyColors val="0"/>
        <c:ser>
          <c:idx val="0"/>
          <c:order val="0"/>
          <c:tx>
            <c:strRef>
              <c:f>solenoid_350A!$J$1</c:f>
              <c:strCache>
                <c:ptCount val="1"/>
                <c:pt idx="0">
                  <c:v>350A</c:v>
                </c:pt>
              </c:strCache>
            </c:strRef>
          </c:tx>
          <c:spPr>
            <a:ln w="19050" cap="rnd">
              <a:solidFill>
                <a:schemeClr val="accent1"/>
              </a:solidFill>
              <a:round/>
            </a:ln>
            <a:effectLst/>
          </c:spPr>
          <c:marker>
            <c:symbol val="none"/>
          </c:marker>
          <c:xVal>
            <c:numRef>
              <c:f>solenoid_350A!$I$2:$I$102</c:f>
              <c:numCache>
                <c:formatCode>General</c:formatCode>
                <c:ptCount val="101"/>
                <c:pt idx="0">
                  <c:v>-58</c:v>
                </c:pt>
                <c:pt idx="1">
                  <c:v>-56.740000000000009</c:v>
                </c:pt>
                <c:pt idx="2">
                  <c:v>-55.47999999999999</c:v>
                </c:pt>
                <c:pt idx="3">
                  <c:v>-54.22</c:v>
                </c:pt>
                <c:pt idx="4">
                  <c:v>-52.960000000000008</c:v>
                </c:pt>
                <c:pt idx="5">
                  <c:v>-51.699999999999989</c:v>
                </c:pt>
                <c:pt idx="6">
                  <c:v>-50.44</c:v>
                </c:pt>
                <c:pt idx="7">
                  <c:v>-49.180000000000007</c:v>
                </c:pt>
                <c:pt idx="8">
                  <c:v>-47.919999999999987</c:v>
                </c:pt>
                <c:pt idx="9">
                  <c:v>-46.66</c:v>
                </c:pt>
                <c:pt idx="10">
                  <c:v>-45.400000000000006</c:v>
                </c:pt>
                <c:pt idx="11">
                  <c:v>-44.139999999999986</c:v>
                </c:pt>
                <c:pt idx="12">
                  <c:v>-42.879999999999995</c:v>
                </c:pt>
                <c:pt idx="13">
                  <c:v>-41.620000000000005</c:v>
                </c:pt>
                <c:pt idx="14">
                  <c:v>-40.360000000000014</c:v>
                </c:pt>
                <c:pt idx="15">
                  <c:v>-39.099999999999994</c:v>
                </c:pt>
                <c:pt idx="16">
                  <c:v>-37.840000000000003</c:v>
                </c:pt>
                <c:pt idx="17">
                  <c:v>-36.580000000000013</c:v>
                </c:pt>
                <c:pt idx="18">
                  <c:v>-35.319999999999993</c:v>
                </c:pt>
                <c:pt idx="19">
                  <c:v>-34.06</c:v>
                </c:pt>
                <c:pt idx="20">
                  <c:v>-32.800000000000011</c:v>
                </c:pt>
                <c:pt idx="21">
                  <c:v>-31.539999999999992</c:v>
                </c:pt>
                <c:pt idx="22">
                  <c:v>-30.28</c:v>
                </c:pt>
                <c:pt idx="23">
                  <c:v>-29.02000000000001</c:v>
                </c:pt>
                <c:pt idx="24">
                  <c:v>-27.759999999999991</c:v>
                </c:pt>
                <c:pt idx="25">
                  <c:v>-26.5</c:v>
                </c:pt>
                <c:pt idx="26">
                  <c:v>-25.240000000000009</c:v>
                </c:pt>
                <c:pt idx="27">
                  <c:v>-23.97999999999999</c:v>
                </c:pt>
                <c:pt idx="28">
                  <c:v>-22.72</c:v>
                </c:pt>
                <c:pt idx="29">
                  <c:v>-21.460000000000008</c:v>
                </c:pt>
                <c:pt idx="30">
                  <c:v>-20.199999999999989</c:v>
                </c:pt>
                <c:pt idx="31">
                  <c:v>-18.939999999999998</c:v>
                </c:pt>
                <c:pt idx="32">
                  <c:v>-17.680000000000007</c:v>
                </c:pt>
                <c:pt idx="33">
                  <c:v>-16.419999999999987</c:v>
                </c:pt>
                <c:pt idx="34">
                  <c:v>-15.159999999999997</c:v>
                </c:pt>
                <c:pt idx="35">
                  <c:v>-13.900000000000006</c:v>
                </c:pt>
                <c:pt idx="36">
                  <c:v>-12.639999999999986</c:v>
                </c:pt>
                <c:pt idx="37">
                  <c:v>-11.379999999999995</c:v>
                </c:pt>
                <c:pt idx="38">
                  <c:v>-10.120000000000005</c:v>
                </c:pt>
                <c:pt idx="39">
                  <c:v>-8.8600000000000136</c:v>
                </c:pt>
                <c:pt idx="40">
                  <c:v>-7.5999999999999943</c:v>
                </c:pt>
                <c:pt idx="41">
                  <c:v>-6.3400000000000034</c:v>
                </c:pt>
                <c:pt idx="42">
                  <c:v>-5.0800000000000125</c:v>
                </c:pt>
                <c:pt idx="43">
                  <c:v>-3.8199999999999932</c:v>
                </c:pt>
                <c:pt idx="44">
                  <c:v>-2.5600000000000023</c:v>
                </c:pt>
                <c:pt idx="45">
                  <c:v>-1.3000000000000114</c:v>
                </c:pt>
                <c:pt idx="46">
                  <c:v>-3.9999999999992042E-2</c:v>
                </c:pt>
                <c:pt idx="47">
                  <c:v>1.2199999999999989</c:v>
                </c:pt>
                <c:pt idx="48">
                  <c:v>2.4799999999999898</c:v>
                </c:pt>
                <c:pt idx="49">
                  <c:v>3.7400000000000091</c:v>
                </c:pt>
                <c:pt idx="50">
                  <c:v>5</c:v>
                </c:pt>
                <c:pt idx="51">
                  <c:v>6.2599999999999909</c:v>
                </c:pt>
                <c:pt idx="52">
                  <c:v>7.5200000000000102</c:v>
                </c:pt>
                <c:pt idx="53">
                  <c:v>8.7800000000000011</c:v>
                </c:pt>
                <c:pt idx="54">
                  <c:v>10.039999999999992</c:v>
                </c:pt>
                <c:pt idx="55">
                  <c:v>11.300000000000011</c:v>
                </c:pt>
                <c:pt idx="56">
                  <c:v>12.560000000000002</c:v>
                </c:pt>
                <c:pt idx="57">
                  <c:v>13.819999999999993</c:v>
                </c:pt>
                <c:pt idx="58">
                  <c:v>15.080000000000013</c:v>
                </c:pt>
                <c:pt idx="59">
                  <c:v>16.340000000000003</c:v>
                </c:pt>
                <c:pt idx="60">
                  <c:v>17.599999999999994</c:v>
                </c:pt>
                <c:pt idx="61">
                  <c:v>18.860000000000014</c:v>
                </c:pt>
                <c:pt idx="62">
                  <c:v>20.120000000000005</c:v>
                </c:pt>
                <c:pt idx="63">
                  <c:v>21.379999999999995</c:v>
                </c:pt>
                <c:pt idx="64">
                  <c:v>22.639999999999986</c:v>
                </c:pt>
                <c:pt idx="65">
                  <c:v>23.900000000000006</c:v>
                </c:pt>
                <c:pt idx="66">
                  <c:v>25.159999999999997</c:v>
                </c:pt>
                <c:pt idx="67">
                  <c:v>26.419999999999987</c:v>
                </c:pt>
                <c:pt idx="68">
                  <c:v>27.680000000000007</c:v>
                </c:pt>
                <c:pt idx="69">
                  <c:v>28.939999999999998</c:v>
                </c:pt>
                <c:pt idx="70">
                  <c:v>30.199999999999989</c:v>
                </c:pt>
                <c:pt idx="71">
                  <c:v>31.460000000000008</c:v>
                </c:pt>
                <c:pt idx="72">
                  <c:v>32.72</c:v>
                </c:pt>
                <c:pt idx="73">
                  <c:v>33.97999999999999</c:v>
                </c:pt>
                <c:pt idx="74">
                  <c:v>35.239999999999995</c:v>
                </c:pt>
                <c:pt idx="75">
                  <c:v>36.5</c:v>
                </c:pt>
                <c:pt idx="76">
                  <c:v>37.760000000000005</c:v>
                </c:pt>
                <c:pt idx="77">
                  <c:v>39.019999999999996</c:v>
                </c:pt>
                <c:pt idx="78">
                  <c:v>40.28</c:v>
                </c:pt>
                <c:pt idx="79">
                  <c:v>41.540000000000006</c:v>
                </c:pt>
                <c:pt idx="80">
                  <c:v>42.8</c:v>
                </c:pt>
                <c:pt idx="81">
                  <c:v>44.06</c:v>
                </c:pt>
                <c:pt idx="82">
                  <c:v>45.319999999999993</c:v>
                </c:pt>
                <c:pt idx="83">
                  <c:v>46.58</c:v>
                </c:pt>
                <c:pt idx="84">
                  <c:v>47.84</c:v>
                </c:pt>
                <c:pt idx="85">
                  <c:v>49.099999999999994</c:v>
                </c:pt>
                <c:pt idx="86">
                  <c:v>50.36</c:v>
                </c:pt>
                <c:pt idx="87">
                  <c:v>51.620000000000005</c:v>
                </c:pt>
                <c:pt idx="88">
                  <c:v>52.879999999999995</c:v>
                </c:pt>
                <c:pt idx="89">
                  <c:v>54.14</c:v>
                </c:pt>
                <c:pt idx="90">
                  <c:v>55.400000000000006</c:v>
                </c:pt>
                <c:pt idx="91">
                  <c:v>56.66</c:v>
                </c:pt>
                <c:pt idx="92">
                  <c:v>57.92</c:v>
                </c:pt>
                <c:pt idx="93">
                  <c:v>59.180000000000007</c:v>
                </c:pt>
                <c:pt idx="94">
                  <c:v>60.44</c:v>
                </c:pt>
                <c:pt idx="95">
                  <c:v>61.7</c:v>
                </c:pt>
                <c:pt idx="96">
                  <c:v>62.959999999999994</c:v>
                </c:pt>
                <c:pt idx="97">
                  <c:v>64.22</c:v>
                </c:pt>
                <c:pt idx="98">
                  <c:v>65.48</c:v>
                </c:pt>
                <c:pt idx="99">
                  <c:v>66.739999999999995</c:v>
                </c:pt>
                <c:pt idx="100">
                  <c:v>68</c:v>
                </c:pt>
              </c:numCache>
            </c:numRef>
          </c:xVal>
          <c:yVal>
            <c:numRef>
              <c:f>solenoid_350A!$J$2:$J$102</c:f>
              <c:numCache>
                <c:formatCode>General</c:formatCode>
                <c:ptCount val="101"/>
                <c:pt idx="0">
                  <c:v>0.93671945387300004</c:v>
                </c:pt>
                <c:pt idx="1">
                  <c:v>0.97612433260800002</c:v>
                </c:pt>
                <c:pt idx="2">
                  <c:v>1.0126873170199999</c:v>
                </c:pt>
                <c:pt idx="3">
                  <c:v>1.0492503014400001</c:v>
                </c:pt>
                <c:pt idx="4">
                  <c:v>1.16080059727</c:v>
                </c:pt>
                <c:pt idx="5">
                  <c:v>1.33000705708</c:v>
                </c:pt>
                <c:pt idx="6">
                  <c:v>1.47913667906</c:v>
                </c:pt>
                <c:pt idx="7">
                  <c:v>1.6155489600099999</c:v>
                </c:pt>
                <c:pt idx="8">
                  <c:v>1.7519612409700001</c:v>
                </c:pt>
                <c:pt idx="9">
                  <c:v>1.9074666628300001</c:v>
                </c:pt>
                <c:pt idx="10">
                  <c:v>2.2120295170499999</c:v>
                </c:pt>
                <c:pt idx="11">
                  <c:v>2.4842471984999999</c:v>
                </c:pt>
                <c:pt idx="12">
                  <c:v>2.8235118485199999</c:v>
                </c:pt>
                <c:pt idx="13">
                  <c:v>3.5711897863700002</c:v>
                </c:pt>
                <c:pt idx="14">
                  <c:v>4.3463787476400002</c:v>
                </c:pt>
                <c:pt idx="15">
                  <c:v>5.2081906192599998</c:v>
                </c:pt>
                <c:pt idx="16">
                  <c:v>6.2269972474199999</c:v>
                </c:pt>
                <c:pt idx="17">
                  <c:v>8.1024027712700004</c:v>
                </c:pt>
                <c:pt idx="18">
                  <c:v>10.647972444500001</c:v>
                </c:pt>
                <c:pt idx="19">
                  <c:v>13.9190789405</c:v>
                </c:pt>
                <c:pt idx="20">
                  <c:v>18.025212869200001</c:v>
                </c:pt>
                <c:pt idx="21">
                  <c:v>23.590972763500002</c:v>
                </c:pt>
                <c:pt idx="22">
                  <c:v>31.042264978399999</c:v>
                </c:pt>
                <c:pt idx="23">
                  <c:v>40.3446046448</c:v>
                </c:pt>
                <c:pt idx="24">
                  <c:v>53.4752675306</c:v>
                </c:pt>
                <c:pt idx="25">
                  <c:v>68.1548832326</c:v>
                </c:pt>
                <c:pt idx="26">
                  <c:v>90.270419774700002</c:v>
                </c:pt>
                <c:pt idx="27">
                  <c:v>118.522022788</c:v>
                </c:pt>
                <c:pt idx="28">
                  <c:v>152.20432952100001</c:v>
                </c:pt>
                <c:pt idx="29">
                  <c:v>204.33136797099999</c:v>
                </c:pt>
                <c:pt idx="30">
                  <c:v>261.533679307</c:v>
                </c:pt>
                <c:pt idx="31">
                  <c:v>343.84691430399999</c:v>
                </c:pt>
                <c:pt idx="32">
                  <c:v>456.25648060499998</c:v>
                </c:pt>
                <c:pt idx="33">
                  <c:v>585.92512956500002</c:v>
                </c:pt>
                <c:pt idx="34">
                  <c:v>762.79512193200003</c:v>
                </c:pt>
                <c:pt idx="35">
                  <c:v>958.48756692699999</c:v>
                </c:pt>
                <c:pt idx="36">
                  <c:v>1161.36730201</c:v>
                </c:pt>
                <c:pt idx="37">
                  <c:v>1350.29332271</c:v>
                </c:pt>
                <c:pt idx="38">
                  <c:v>1509.507032</c:v>
                </c:pt>
                <c:pt idx="39">
                  <c:v>1645.09894293</c:v>
                </c:pt>
                <c:pt idx="40">
                  <c:v>1745.52629168</c:v>
                </c:pt>
                <c:pt idx="41">
                  <c:v>1817.70939995</c:v>
                </c:pt>
                <c:pt idx="42">
                  <c:v>1875.8480467500001</c:v>
                </c:pt>
                <c:pt idx="43">
                  <c:v>1912.15909913</c:v>
                </c:pt>
                <c:pt idx="44">
                  <c:v>1937.9295429599999</c:v>
                </c:pt>
                <c:pt idx="45">
                  <c:v>1949.7669172400001</c:v>
                </c:pt>
                <c:pt idx="46">
                  <c:v>1956.3678351000001</c:v>
                </c:pt>
                <c:pt idx="47">
                  <c:v>1954.6430929600001</c:v>
                </c:pt>
                <c:pt idx="48">
                  <c:v>1940.5781069899999</c:v>
                </c:pt>
                <c:pt idx="49">
                  <c:v>1919.5783557899999</c:v>
                </c:pt>
                <c:pt idx="50">
                  <c:v>1881.9413483599999</c:v>
                </c:pt>
                <c:pt idx="51">
                  <c:v>1828.01361722</c:v>
                </c:pt>
                <c:pt idx="52">
                  <c:v>1765.73284227</c:v>
                </c:pt>
                <c:pt idx="53">
                  <c:v>1669.2874521900001</c:v>
                </c:pt>
                <c:pt idx="54">
                  <c:v>1545.0294076800001</c:v>
                </c:pt>
                <c:pt idx="55">
                  <c:v>1393.2936851500001</c:v>
                </c:pt>
                <c:pt idx="56">
                  <c:v>1209.7206854000001</c:v>
                </c:pt>
                <c:pt idx="57">
                  <c:v>1001.43914498</c:v>
                </c:pt>
                <c:pt idx="58">
                  <c:v>805.93708137900001</c:v>
                </c:pt>
                <c:pt idx="59">
                  <c:v>620.94464134500004</c:v>
                </c:pt>
                <c:pt idx="60">
                  <c:v>479.252269265</c:v>
                </c:pt>
                <c:pt idx="61">
                  <c:v>367.89731917400002</c:v>
                </c:pt>
                <c:pt idx="62">
                  <c:v>280.83588027799999</c:v>
                </c:pt>
                <c:pt idx="63">
                  <c:v>214.692853955</c:v>
                </c:pt>
                <c:pt idx="64">
                  <c:v>162.870885641</c:v>
                </c:pt>
                <c:pt idx="65">
                  <c:v>123.719688686</c:v>
                </c:pt>
                <c:pt idx="66">
                  <c:v>95.451034547800006</c:v>
                </c:pt>
                <c:pt idx="67">
                  <c:v>73.482342185999997</c:v>
                </c:pt>
                <c:pt idx="68">
                  <c:v>56.3273354755</c:v>
                </c:pt>
                <c:pt idx="69">
                  <c:v>43.931188795200001</c:v>
                </c:pt>
                <c:pt idx="70">
                  <c:v>33.800535694700002</c:v>
                </c:pt>
                <c:pt idx="71">
                  <c:v>25.845094775500002</c:v>
                </c:pt>
                <c:pt idx="72">
                  <c:v>20.204051811399999</c:v>
                </c:pt>
                <c:pt idx="73">
                  <c:v>15.542060919300001</c:v>
                </c:pt>
                <c:pt idx="74">
                  <c:v>12.061941425300001</c:v>
                </c:pt>
                <c:pt idx="75">
                  <c:v>9.4000505002000008</c:v>
                </c:pt>
                <c:pt idx="76">
                  <c:v>7.1009787084399996</c:v>
                </c:pt>
                <c:pt idx="77">
                  <c:v>5.4937584910300004</c:v>
                </c:pt>
                <c:pt idx="78">
                  <c:v>4.3594438139299996</c:v>
                </c:pt>
                <c:pt idx="79">
                  <c:v>3.3110676806099999</c:v>
                </c:pt>
                <c:pt idx="80">
                  <c:v>2.4934026063300001</c:v>
                </c:pt>
                <c:pt idx="81">
                  <c:v>1.9705660818099999</c:v>
                </c:pt>
                <c:pt idx="82">
                  <c:v>1.5764621837599999</c:v>
                </c:pt>
                <c:pt idx="83">
                  <c:v>1.2366344884</c:v>
                </c:pt>
                <c:pt idx="84">
                  <c:v>0.91451267068999997</c:v>
                </c:pt>
                <c:pt idx="85">
                  <c:v>0.71690250031699998</c:v>
                </c:pt>
                <c:pt idx="86">
                  <c:v>0.55791504812799997</c:v>
                </c:pt>
                <c:pt idx="87">
                  <c:v>0.432607195226</c:v>
                </c:pt>
                <c:pt idx="88">
                  <c:v>0.34278677908100003</c:v>
                </c:pt>
                <c:pt idx="89">
                  <c:v>0.263262079777</c:v>
                </c:pt>
                <c:pt idx="90">
                  <c:v>0.19975058061100001</c:v>
                </c:pt>
                <c:pt idx="91">
                  <c:v>0.15331304175800001</c:v>
                </c:pt>
                <c:pt idx="92">
                  <c:v>0.12758485688900001</c:v>
                </c:pt>
                <c:pt idx="93">
                  <c:v>9.5376453600860001E-2</c:v>
                </c:pt>
                <c:pt idx="94">
                  <c:v>6.9483377004460001E-2</c:v>
                </c:pt>
                <c:pt idx="95">
                  <c:v>6.467959388675E-2</c:v>
                </c:pt>
                <c:pt idx="96">
                  <c:v>5.651234032546E-2</c:v>
                </c:pt>
                <c:pt idx="97">
                  <c:v>4.3648257633530002E-2</c:v>
                </c:pt>
                <c:pt idx="98">
                  <c:v>2.566210296456E-2</c:v>
                </c:pt>
                <c:pt idx="99">
                  <c:v>2.5465837387510001E-2</c:v>
                </c:pt>
                <c:pt idx="100">
                  <c:v>2.5858921527640001E-2</c:v>
                </c:pt>
              </c:numCache>
            </c:numRef>
          </c:yVal>
          <c:smooth val="0"/>
          <c:extLst>
            <c:ext xmlns:c16="http://schemas.microsoft.com/office/drawing/2014/chart" uri="{C3380CC4-5D6E-409C-BE32-E72D297353CC}">
              <c16:uniqueId val="{00000000-C7F2-8B43-9E72-09CF67E43F60}"/>
            </c:ext>
          </c:extLst>
        </c:ser>
        <c:ser>
          <c:idx val="1"/>
          <c:order val="1"/>
          <c:tx>
            <c:strRef>
              <c:f>solenoid_350A!$K$1</c:f>
              <c:strCache>
                <c:ptCount val="1"/>
                <c:pt idx="0">
                  <c:v>280A</c:v>
                </c:pt>
              </c:strCache>
            </c:strRef>
          </c:tx>
          <c:spPr>
            <a:ln w="19050" cap="rnd">
              <a:solidFill>
                <a:schemeClr val="accent2"/>
              </a:solidFill>
              <a:round/>
            </a:ln>
            <a:effectLst/>
          </c:spPr>
          <c:marker>
            <c:symbol val="none"/>
          </c:marker>
          <c:xVal>
            <c:numRef>
              <c:f>solenoid_350A!$I$2:$I$102</c:f>
              <c:numCache>
                <c:formatCode>General</c:formatCode>
                <c:ptCount val="101"/>
                <c:pt idx="0">
                  <c:v>-58</c:v>
                </c:pt>
                <c:pt idx="1">
                  <c:v>-56.740000000000009</c:v>
                </c:pt>
                <c:pt idx="2">
                  <c:v>-55.47999999999999</c:v>
                </c:pt>
                <c:pt idx="3">
                  <c:v>-54.22</c:v>
                </c:pt>
                <c:pt idx="4">
                  <c:v>-52.960000000000008</c:v>
                </c:pt>
                <c:pt idx="5">
                  <c:v>-51.699999999999989</c:v>
                </c:pt>
                <c:pt idx="6">
                  <c:v>-50.44</c:v>
                </c:pt>
                <c:pt idx="7">
                  <c:v>-49.180000000000007</c:v>
                </c:pt>
                <c:pt idx="8">
                  <c:v>-47.919999999999987</c:v>
                </c:pt>
                <c:pt idx="9">
                  <c:v>-46.66</c:v>
                </c:pt>
                <c:pt idx="10">
                  <c:v>-45.400000000000006</c:v>
                </c:pt>
                <c:pt idx="11">
                  <c:v>-44.139999999999986</c:v>
                </c:pt>
                <c:pt idx="12">
                  <c:v>-42.879999999999995</c:v>
                </c:pt>
                <c:pt idx="13">
                  <c:v>-41.620000000000005</c:v>
                </c:pt>
                <c:pt idx="14">
                  <c:v>-40.360000000000014</c:v>
                </c:pt>
                <c:pt idx="15">
                  <c:v>-39.099999999999994</c:v>
                </c:pt>
                <c:pt idx="16">
                  <c:v>-37.840000000000003</c:v>
                </c:pt>
                <c:pt idx="17">
                  <c:v>-36.580000000000013</c:v>
                </c:pt>
                <c:pt idx="18">
                  <c:v>-35.319999999999993</c:v>
                </c:pt>
                <c:pt idx="19">
                  <c:v>-34.06</c:v>
                </c:pt>
                <c:pt idx="20">
                  <c:v>-32.800000000000011</c:v>
                </c:pt>
                <c:pt idx="21">
                  <c:v>-31.539999999999992</c:v>
                </c:pt>
                <c:pt idx="22">
                  <c:v>-30.28</c:v>
                </c:pt>
                <c:pt idx="23">
                  <c:v>-29.02000000000001</c:v>
                </c:pt>
                <c:pt idx="24">
                  <c:v>-27.759999999999991</c:v>
                </c:pt>
                <c:pt idx="25">
                  <c:v>-26.5</c:v>
                </c:pt>
                <c:pt idx="26">
                  <c:v>-25.240000000000009</c:v>
                </c:pt>
                <c:pt idx="27">
                  <c:v>-23.97999999999999</c:v>
                </c:pt>
                <c:pt idx="28">
                  <c:v>-22.72</c:v>
                </c:pt>
                <c:pt idx="29">
                  <c:v>-21.460000000000008</c:v>
                </c:pt>
                <c:pt idx="30">
                  <c:v>-20.199999999999989</c:v>
                </c:pt>
                <c:pt idx="31">
                  <c:v>-18.939999999999998</c:v>
                </c:pt>
                <c:pt idx="32">
                  <c:v>-17.680000000000007</c:v>
                </c:pt>
                <c:pt idx="33">
                  <c:v>-16.419999999999987</c:v>
                </c:pt>
                <c:pt idx="34">
                  <c:v>-15.159999999999997</c:v>
                </c:pt>
                <c:pt idx="35">
                  <c:v>-13.900000000000006</c:v>
                </c:pt>
                <c:pt idx="36">
                  <c:v>-12.639999999999986</c:v>
                </c:pt>
                <c:pt idx="37">
                  <c:v>-11.379999999999995</c:v>
                </c:pt>
                <c:pt idx="38">
                  <c:v>-10.120000000000005</c:v>
                </c:pt>
                <c:pt idx="39">
                  <c:v>-8.8600000000000136</c:v>
                </c:pt>
                <c:pt idx="40">
                  <c:v>-7.5999999999999943</c:v>
                </c:pt>
                <c:pt idx="41">
                  <c:v>-6.3400000000000034</c:v>
                </c:pt>
                <c:pt idx="42">
                  <c:v>-5.0800000000000125</c:v>
                </c:pt>
                <c:pt idx="43">
                  <c:v>-3.8199999999999932</c:v>
                </c:pt>
                <c:pt idx="44">
                  <c:v>-2.5600000000000023</c:v>
                </c:pt>
                <c:pt idx="45">
                  <c:v>-1.3000000000000114</c:v>
                </c:pt>
                <c:pt idx="46">
                  <c:v>-3.9999999999992042E-2</c:v>
                </c:pt>
                <c:pt idx="47">
                  <c:v>1.2199999999999989</c:v>
                </c:pt>
                <c:pt idx="48">
                  <c:v>2.4799999999999898</c:v>
                </c:pt>
                <c:pt idx="49">
                  <c:v>3.7400000000000091</c:v>
                </c:pt>
                <c:pt idx="50">
                  <c:v>5</c:v>
                </c:pt>
                <c:pt idx="51">
                  <c:v>6.2599999999999909</c:v>
                </c:pt>
                <c:pt idx="52">
                  <c:v>7.5200000000000102</c:v>
                </c:pt>
                <c:pt idx="53">
                  <c:v>8.7800000000000011</c:v>
                </c:pt>
                <c:pt idx="54">
                  <c:v>10.039999999999992</c:v>
                </c:pt>
                <c:pt idx="55">
                  <c:v>11.300000000000011</c:v>
                </c:pt>
                <c:pt idx="56">
                  <c:v>12.560000000000002</c:v>
                </c:pt>
                <c:pt idx="57">
                  <c:v>13.819999999999993</c:v>
                </c:pt>
                <c:pt idx="58">
                  <c:v>15.080000000000013</c:v>
                </c:pt>
                <c:pt idx="59">
                  <c:v>16.340000000000003</c:v>
                </c:pt>
                <c:pt idx="60">
                  <c:v>17.599999999999994</c:v>
                </c:pt>
                <c:pt idx="61">
                  <c:v>18.860000000000014</c:v>
                </c:pt>
                <c:pt idx="62">
                  <c:v>20.120000000000005</c:v>
                </c:pt>
                <c:pt idx="63">
                  <c:v>21.379999999999995</c:v>
                </c:pt>
                <c:pt idx="64">
                  <c:v>22.639999999999986</c:v>
                </c:pt>
                <c:pt idx="65">
                  <c:v>23.900000000000006</c:v>
                </c:pt>
                <c:pt idx="66">
                  <c:v>25.159999999999997</c:v>
                </c:pt>
                <c:pt idx="67">
                  <c:v>26.419999999999987</c:v>
                </c:pt>
                <c:pt idx="68">
                  <c:v>27.680000000000007</c:v>
                </c:pt>
                <c:pt idx="69">
                  <c:v>28.939999999999998</c:v>
                </c:pt>
                <c:pt idx="70">
                  <c:v>30.199999999999989</c:v>
                </c:pt>
                <c:pt idx="71">
                  <c:v>31.460000000000008</c:v>
                </c:pt>
                <c:pt idx="72">
                  <c:v>32.72</c:v>
                </c:pt>
                <c:pt idx="73">
                  <c:v>33.97999999999999</c:v>
                </c:pt>
                <c:pt idx="74">
                  <c:v>35.239999999999995</c:v>
                </c:pt>
                <c:pt idx="75">
                  <c:v>36.5</c:v>
                </c:pt>
                <c:pt idx="76">
                  <c:v>37.760000000000005</c:v>
                </c:pt>
                <c:pt idx="77">
                  <c:v>39.019999999999996</c:v>
                </c:pt>
                <c:pt idx="78">
                  <c:v>40.28</c:v>
                </c:pt>
                <c:pt idx="79">
                  <c:v>41.540000000000006</c:v>
                </c:pt>
                <c:pt idx="80">
                  <c:v>42.8</c:v>
                </c:pt>
                <c:pt idx="81">
                  <c:v>44.06</c:v>
                </c:pt>
                <c:pt idx="82">
                  <c:v>45.319999999999993</c:v>
                </c:pt>
                <c:pt idx="83">
                  <c:v>46.58</c:v>
                </c:pt>
                <c:pt idx="84">
                  <c:v>47.84</c:v>
                </c:pt>
                <c:pt idx="85">
                  <c:v>49.099999999999994</c:v>
                </c:pt>
                <c:pt idx="86">
                  <c:v>50.36</c:v>
                </c:pt>
                <c:pt idx="87">
                  <c:v>51.620000000000005</c:v>
                </c:pt>
                <c:pt idx="88">
                  <c:v>52.879999999999995</c:v>
                </c:pt>
                <c:pt idx="89">
                  <c:v>54.14</c:v>
                </c:pt>
                <c:pt idx="90">
                  <c:v>55.400000000000006</c:v>
                </c:pt>
                <c:pt idx="91">
                  <c:v>56.66</c:v>
                </c:pt>
                <c:pt idx="92">
                  <c:v>57.92</c:v>
                </c:pt>
                <c:pt idx="93">
                  <c:v>59.180000000000007</c:v>
                </c:pt>
                <c:pt idx="94">
                  <c:v>60.44</c:v>
                </c:pt>
                <c:pt idx="95">
                  <c:v>61.7</c:v>
                </c:pt>
                <c:pt idx="96">
                  <c:v>62.959999999999994</c:v>
                </c:pt>
                <c:pt idx="97">
                  <c:v>64.22</c:v>
                </c:pt>
                <c:pt idx="98">
                  <c:v>65.48</c:v>
                </c:pt>
                <c:pt idx="99">
                  <c:v>66.739999999999995</c:v>
                </c:pt>
                <c:pt idx="100">
                  <c:v>68</c:v>
                </c:pt>
              </c:numCache>
            </c:numRef>
          </c:xVal>
          <c:yVal>
            <c:numRef>
              <c:f>solenoid_350A!$K$2:$K$102</c:f>
              <c:numCache>
                <c:formatCode>General</c:formatCode>
                <c:ptCount val="101"/>
                <c:pt idx="0">
                  <c:v>0.70059567733000006</c:v>
                </c:pt>
                <c:pt idx="1">
                  <c:v>0.730067561995</c:v>
                </c:pt>
                <c:pt idx="2">
                  <c:v>0.75741392351799997</c:v>
                </c:pt>
                <c:pt idx="3">
                  <c:v>0.78476028503999995</c:v>
                </c:pt>
                <c:pt idx="4">
                  <c:v>0.86819151382399995</c:v>
                </c:pt>
                <c:pt idx="5">
                  <c:v>0.99474521550399997</c:v>
                </c:pt>
                <c:pt idx="6">
                  <c:v>1.10628295296</c:v>
                </c:pt>
                <c:pt idx="7">
                  <c:v>1.2083090761299999</c:v>
                </c:pt>
                <c:pt idx="8">
                  <c:v>1.3103351993000001</c:v>
                </c:pt>
                <c:pt idx="9">
                  <c:v>1.42664155538</c:v>
                </c:pt>
                <c:pt idx="10">
                  <c:v>1.6544316565299999</c:v>
                </c:pt>
                <c:pt idx="11">
                  <c:v>1.85803000193</c:v>
                </c:pt>
                <c:pt idx="12">
                  <c:v>2.1117744355400001</c:v>
                </c:pt>
                <c:pt idx="13">
                  <c:v>2.67098128144</c:v>
                </c:pt>
                <c:pt idx="14">
                  <c:v>3.25076430306</c:v>
                </c:pt>
                <c:pt idx="15">
                  <c:v>3.8953347445399999</c:v>
                </c:pt>
                <c:pt idx="16">
                  <c:v>4.6573254524100003</c:v>
                </c:pt>
                <c:pt idx="17">
                  <c:v>6.0599876879599996</c:v>
                </c:pt>
                <c:pt idx="18">
                  <c:v>7.9638822873899997</c:v>
                </c:pt>
                <c:pt idx="19">
                  <c:v>10.4104238444</c:v>
                </c:pt>
                <c:pt idx="20">
                  <c:v>13.481503097699999</c:v>
                </c:pt>
                <c:pt idx="21">
                  <c:v>17.644272758300001</c:v>
                </c:pt>
                <c:pt idx="22">
                  <c:v>23.217278736400001</c:v>
                </c:pt>
                <c:pt idx="23">
                  <c:v>30.174728944600002</c:v>
                </c:pt>
                <c:pt idx="24">
                  <c:v>39.995476896600003</c:v>
                </c:pt>
                <c:pt idx="25">
                  <c:v>50.974725019600001</c:v>
                </c:pt>
                <c:pt idx="26">
                  <c:v>67.515482488900005</c:v>
                </c:pt>
                <c:pt idx="27">
                  <c:v>88.645556030799995</c:v>
                </c:pt>
                <c:pt idx="28">
                  <c:v>113.837387376</c:v>
                </c:pt>
                <c:pt idx="29">
                  <c:v>152.82449035499999</c:v>
                </c:pt>
                <c:pt idx="30">
                  <c:v>195.60751561399999</c:v>
                </c:pt>
                <c:pt idx="31">
                  <c:v>257.17162254800002</c:v>
                </c:pt>
                <c:pt idx="32">
                  <c:v>341.24552099800002</c:v>
                </c:pt>
                <c:pt idx="33">
                  <c:v>438.22791478800002</c:v>
                </c:pt>
                <c:pt idx="34">
                  <c:v>570.51336225</c:v>
                </c:pt>
                <c:pt idx="35">
                  <c:v>716.876588169</c:v>
                </c:pt>
                <c:pt idx="36">
                  <c:v>868.61536633699995</c:v>
                </c:pt>
                <c:pt idx="37">
                  <c:v>1009.91781596</c:v>
                </c:pt>
                <c:pt idx="38">
                  <c:v>1128.9976920500001</c:v>
                </c:pt>
                <c:pt idx="39">
                  <c:v>1230.4102401600001</c:v>
                </c:pt>
                <c:pt idx="40">
                  <c:v>1305.5223413599999</c:v>
                </c:pt>
                <c:pt idx="41">
                  <c:v>1359.5098756499999</c:v>
                </c:pt>
                <c:pt idx="42">
                  <c:v>1402.9932093899999</c:v>
                </c:pt>
                <c:pt idx="43">
                  <c:v>1430.1511447</c:v>
                </c:pt>
                <c:pt idx="44">
                  <c:v>1449.4254978399999</c:v>
                </c:pt>
                <c:pt idx="45">
                  <c:v>1458.2789632199999</c:v>
                </c:pt>
                <c:pt idx="46">
                  <c:v>1463.2159531499999</c:v>
                </c:pt>
                <c:pt idx="47">
                  <c:v>1461.9259758000001</c:v>
                </c:pt>
                <c:pt idx="48">
                  <c:v>1451.40642447</c:v>
                </c:pt>
                <c:pt idx="49">
                  <c:v>1435.7001904900001</c:v>
                </c:pt>
                <c:pt idx="50">
                  <c:v>1407.5505405599999</c:v>
                </c:pt>
                <c:pt idx="51">
                  <c:v>1367.21665493</c:v>
                </c:pt>
                <c:pt idx="52">
                  <c:v>1320.6353209599999</c:v>
                </c:pt>
                <c:pt idx="53">
                  <c:v>1248.5014252599999</c:v>
                </c:pt>
                <c:pt idx="54">
                  <c:v>1155.56575653</c:v>
                </c:pt>
                <c:pt idx="55">
                  <c:v>1042.07885192</c:v>
                </c:pt>
                <c:pt idx="56">
                  <c:v>904.78005924499996</c:v>
                </c:pt>
                <c:pt idx="57">
                  <c:v>749.00113708799995</c:v>
                </c:pt>
                <c:pt idx="58">
                  <c:v>602.78030212700003</c:v>
                </c:pt>
                <c:pt idx="59">
                  <c:v>464.41987490399998</c:v>
                </c:pt>
                <c:pt idx="60">
                  <c:v>358.44464082600001</c:v>
                </c:pt>
                <c:pt idx="61">
                  <c:v>275.159515957</c:v>
                </c:pt>
                <c:pt idx="62">
                  <c:v>210.04410973700001</c:v>
                </c:pt>
                <c:pt idx="63">
                  <c:v>160.57410232399999</c:v>
                </c:pt>
                <c:pt idx="64">
                  <c:v>121.815168855</c:v>
                </c:pt>
                <c:pt idx="65">
                  <c:v>92.533019075799999</c:v>
                </c:pt>
                <c:pt idx="66">
                  <c:v>71.390192575200004</c:v>
                </c:pt>
                <c:pt idx="67">
                  <c:v>54.959263504900001</c:v>
                </c:pt>
                <c:pt idx="68">
                  <c:v>42.1286091439</c:v>
                </c:pt>
                <c:pt idx="69">
                  <c:v>32.857224052100001</c:v>
                </c:pt>
                <c:pt idx="70">
                  <c:v>25.280257713499999</c:v>
                </c:pt>
                <c:pt idx="71">
                  <c:v>19.330186434200002</c:v>
                </c:pt>
                <c:pt idx="72">
                  <c:v>15.111110701399999</c:v>
                </c:pt>
                <c:pt idx="73">
                  <c:v>11.624292259400001</c:v>
                </c:pt>
                <c:pt idx="74">
                  <c:v>9.0214247049199994</c:v>
                </c:pt>
                <c:pt idx="75">
                  <c:v>7.0305305605599999</c:v>
                </c:pt>
                <c:pt idx="76">
                  <c:v>5.3109978311799999</c:v>
                </c:pt>
                <c:pt idx="77">
                  <c:v>4.1089180279099997</c:v>
                </c:pt>
                <c:pt idx="78">
                  <c:v>3.2605359897000001</c:v>
                </c:pt>
                <c:pt idx="79">
                  <c:v>2.4764295166400001</c:v>
                </c:pt>
                <c:pt idx="80">
                  <c:v>1.8648775581799999</c:v>
                </c:pt>
                <c:pt idx="81">
                  <c:v>1.4738351734899999</c:v>
                </c:pt>
                <c:pt idx="82">
                  <c:v>1.1790751081899999</c:v>
                </c:pt>
                <c:pt idx="83">
                  <c:v>0.92490955902399996</c:v>
                </c:pt>
                <c:pt idx="84">
                  <c:v>0.68398667423899995</c:v>
                </c:pt>
                <c:pt idx="85">
                  <c:v>0.53618913401699997</c:v>
                </c:pt>
                <c:pt idx="86">
                  <c:v>0.41727848121400002</c:v>
                </c:pt>
                <c:pt idx="87">
                  <c:v>0.32355763478999999</c:v>
                </c:pt>
                <c:pt idx="88">
                  <c:v>0.25637872116100002</c:v>
                </c:pt>
                <c:pt idx="89">
                  <c:v>0.19690022912800001</c:v>
                </c:pt>
                <c:pt idx="90">
                  <c:v>0.14939840604499999</c:v>
                </c:pt>
                <c:pt idx="91">
                  <c:v>0.114666620715</c:v>
                </c:pt>
                <c:pt idx="92">
                  <c:v>9.5423874095729999E-2</c:v>
                </c:pt>
                <c:pt idx="93">
                  <c:v>7.1334411637969997E-2</c:v>
                </c:pt>
                <c:pt idx="94">
                  <c:v>5.1968338411660001E-2</c:v>
                </c:pt>
                <c:pt idx="95">
                  <c:v>4.8375470052599998E-2</c:v>
                </c:pt>
                <c:pt idx="96">
                  <c:v>4.2266978852759998E-2</c:v>
                </c:pt>
                <c:pt idx="97">
                  <c:v>3.2645612829550003E-2</c:v>
                </c:pt>
                <c:pt idx="98">
                  <c:v>1.919332232702E-2</c:v>
                </c:pt>
                <c:pt idx="99">
                  <c:v>1.9046530441450001E-2</c:v>
                </c:pt>
                <c:pt idx="100">
                  <c:v>1.9340527804549999E-2</c:v>
                </c:pt>
              </c:numCache>
            </c:numRef>
          </c:yVal>
          <c:smooth val="0"/>
          <c:extLst>
            <c:ext xmlns:c16="http://schemas.microsoft.com/office/drawing/2014/chart" uri="{C3380CC4-5D6E-409C-BE32-E72D297353CC}">
              <c16:uniqueId val="{00000001-C7F2-8B43-9E72-09CF67E43F60}"/>
            </c:ext>
          </c:extLst>
        </c:ser>
        <c:ser>
          <c:idx val="2"/>
          <c:order val="2"/>
          <c:tx>
            <c:v>140A</c:v>
          </c:tx>
          <c:spPr>
            <a:ln w="19050" cap="rnd">
              <a:solidFill>
                <a:schemeClr val="accent3"/>
              </a:solidFill>
              <a:round/>
            </a:ln>
            <a:effectLst/>
          </c:spPr>
          <c:marker>
            <c:symbol val="none"/>
          </c:marker>
          <c:xVal>
            <c:numRef>
              <c:f>solenoid_350A!$T$2:$T$102</c:f>
              <c:numCache>
                <c:formatCode>General</c:formatCode>
                <c:ptCount val="101"/>
                <c:pt idx="0">
                  <c:v>-42</c:v>
                </c:pt>
                <c:pt idx="1">
                  <c:v>-41.1</c:v>
                </c:pt>
                <c:pt idx="2">
                  <c:v>-40.200000000000003</c:v>
                </c:pt>
                <c:pt idx="3">
                  <c:v>-39.299999999999997</c:v>
                </c:pt>
                <c:pt idx="4">
                  <c:v>-38.4</c:v>
                </c:pt>
                <c:pt idx="5">
                  <c:v>-37.5</c:v>
                </c:pt>
                <c:pt idx="6">
                  <c:v>-36.6</c:v>
                </c:pt>
                <c:pt idx="7">
                  <c:v>-35.700000000000003</c:v>
                </c:pt>
                <c:pt idx="8">
                  <c:v>-34.799999999999997</c:v>
                </c:pt>
                <c:pt idx="9">
                  <c:v>-33.9</c:v>
                </c:pt>
                <c:pt idx="10">
                  <c:v>-33</c:v>
                </c:pt>
                <c:pt idx="11">
                  <c:v>-32.1</c:v>
                </c:pt>
                <c:pt idx="12">
                  <c:v>-31.200000000000003</c:v>
                </c:pt>
                <c:pt idx="13">
                  <c:v>-30.299999999999997</c:v>
                </c:pt>
                <c:pt idx="14">
                  <c:v>-29.4</c:v>
                </c:pt>
                <c:pt idx="15">
                  <c:v>-28.5</c:v>
                </c:pt>
                <c:pt idx="16">
                  <c:v>-27.6</c:v>
                </c:pt>
                <c:pt idx="17">
                  <c:v>-26.700000000000003</c:v>
                </c:pt>
                <c:pt idx="18">
                  <c:v>-25.799999999999997</c:v>
                </c:pt>
                <c:pt idx="19">
                  <c:v>-24.9</c:v>
                </c:pt>
                <c:pt idx="20">
                  <c:v>-24</c:v>
                </c:pt>
                <c:pt idx="21">
                  <c:v>-23.1</c:v>
                </c:pt>
                <c:pt idx="22">
                  <c:v>-22.200000000000003</c:v>
                </c:pt>
                <c:pt idx="23">
                  <c:v>-21.299999999999997</c:v>
                </c:pt>
                <c:pt idx="24">
                  <c:v>-20.399999999999999</c:v>
                </c:pt>
                <c:pt idx="25">
                  <c:v>-19.5</c:v>
                </c:pt>
                <c:pt idx="26">
                  <c:v>-18.600000000000001</c:v>
                </c:pt>
                <c:pt idx="27">
                  <c:v>-17.700000000000003</c:v>
                </c:pt>
                <c:pt idx="28">
                  <c:v>-16.799999999999997</c:v>
                </c:pt>
                <c:pt idx="29">
                  <c:v>-15.899999999999999</c:v>
                </c:pt>
                <c:pt idx="30">
                  <c:v>-15</c:v>
                </c:pt>
                <c:pt idx="31">
                  <c:v>-14.100000000000001</c:v>
                </c:pt>
                <c:pt idx="32">
                  <c:v>-13.200000000000003</c:v>
                </c:pt>
                <c:pt idx="33">
                  <c:v>-12.299999999999997</c:v>
                </c:pt>
                <c:pt idx="34">
                  <c:v>-11.399999999999999</c:v>
                </c:pt>
                <c:pt idx="35">
                  <c:v>-10.5</c:v>
                </c:pt>
                <c:pt idx="36">
                  <c:v>-9.6000000000000014</c:v>
                </c:pt>
                <c:pt idx="37">
                  <c:v>-8.7000000000000028</c:v>
                </c:pt>
                <c:pt idx="38">
                  <c:v>-7.7999999999999972</c:v>
                </c:pt>
                <c:pt idx="39">
                  <c:v>-6.9000000000000057</c:v>
                </c:pt>
                <c:pt idx="40">
                  <c:v>-6</c:v>
                </c:pt>
                <c:pt idx="41">
                  <c:v>-5.0999999999999943</c:v>
                </c:pt>
                <c:pt idx="42">
                  <c:v>-4.2000000000000028</c:v>
                </c:pt>
                <c:pt idx="43">
                  <c:v>-3.2999999999999972</c:v>
                </c:pt>
                <c:pt idx="44">
                  <c:v>-2.4000000000000057</c:v>
                </c:pt>
                <c:pt idx="45">
                  <c:v>-1.5</c:v>
                </c:pt>
                <c:pt idx="46">
                  <c:v>-0.59999999999999432</c:v>
                </c:pt>
                <c:pt idx="47">
                  <c:v>0.29999999999999716</c:v>
                </c:pt>
                <c:pt idx="48">
                  <c:v>1.2000000000000028</c:v>
                </c:pt>
                <c:pt idx="49">
                  <c:v>2.0999999999999943</c:v>
                </c:pt>
                <c:pt idx="50">
                  <c:v>3</c:v>
                </c:pt>
                <c:pt idx="51">
                  <c:v>3.9000000000000057</c:v>
                </c:pt>
                <c:pt idx="52">
                  <c:v>4.7999999999999972</c:v>
                </c:pt>
                <c:pt idx="53">
                  <c:v>5.7000000000000028</c:v>
                </c:pt>
                <c:pt idx="54">
                  <c:v>6.5999999999999943</c:v>
                </c:pt>
                <c:pt idx="55">
                  <c:v>7.5</c:v>
                </c:pt>
                <c:pt idx="56">
                  <c:v>8.4000000000000057</c:v>
                </c:pt>
                <c:pt idx="57">
                  <c:v>9.2999999999999972</c:v>
                </c:pt>
                <c:pt idx="58">
                  <c:v>10.200000000000003</c:v>
                </c:pt>
                <c:pt idx="59">
                  <c:v>11.099999999999994</c:v>
                </c:pt>
                <c:pt idx="60">
                  <c:v>12</c:v>
                </c:pt>
                <c:pt idx="61">
                  <c:v>12.900000000000006</c:v>
                </c:pt>
                <c:pt idx="62">
                  <c:v>13.799999999999997</c:v>
                </c:pt>
                <c:pt idx="63">
                  <c:v>14.700000000000003</c:v>
                </c:pt>
                <c:pt idx="64">
                  <c:v>15.599999999999994</c:v>
                </c:pt>
                <c:pt idx="65">
                  <c:v>16.5</c:v>
                </c:pt>
                <c:pt idx="66">
                  <c:v>17.400000000000006</c:v>
                </c:pt>
                <c:pt idx="67">
                  <c:v>18.299999999999997</c:v>
                </c:pt>
                <c:pt idx="68">
                  <c:v>19.200000000000003</c:v>
                </c:pt>
                <c:pt idx="69">
                  <c:v>20.099999999999994</c:v>
                </c:pt>
                <c:pt idx="70">
                  <c:v>21</c:v>
                </c:pt>
                <c:pt idx="71">
                  <c:v>21.900000000000006</c:v>
                </c:pt>
                <c:pt idx="72">
                  <c:v>22.799999999999997</c:v>
                </c:pt>
                <c:pt idx="73">
                  <c:v>23.700000000000003</c:v>
                </c:pt>
                <c:pt idx="74">
                  <c:v>24.599999999999994</c:v>
                </c:pt>
                <c:pt idx="75">
                  <c:v>25.5</c:v>
                </c:pt>
                <c:pt idx="76">
                  <c:v>26.400000000000006</c:v>
                </c:pt>
                <c:pt idx="77">
                  <c:v>27.299999999999997</c:v>
                </c:pt>
                <c:pt idx="78">
                  <c:v>28.200000000000003</c:v>
                </c:pt>
                <c:pt idx="79">
                  <c:v>29.099999999999994</c:v>
                </c:pt>
                <c:pt idx="80">
                  <c:v>30</c:v>
                </c:pt>
                <c:pt idx="81">
                  <c:v>30.900000000000006</c:v>
                </c:pt>
                <c:pt idx="82">
                  <c:v>31.799999999999997</c:v>
                </c:pt>
                <c:pt idx="83">
                  <c:v>32.700000000000003</c:v>
                </c:pt>
                <c:pt idx="84">
                  <c:v>33.599999999999994</c:v>
                </c:pt>
                <c:pt idx="85">
                  <c:v>34.5</c:v>
                </c:pt>
                <c:pt idx="86">
                  <c:v>35.400000000000006</c:v>
                </c:pt>
                <c:pt idx="87">
                  <c:v>36.299999999999997</c:v>
                </c:pt>
                <c:pt idx="88">
                  <c:v>37.200000000000003</c:v>
                </c:pt>
                <c:pt idx="89">
                  <c:v>38.099999999999994</c:v>
                </c:pt>
                <c:pt idx="90">
                  <c:v>39</c:v>
                </c:pt>
                <c:pt idx="91">
                  <c:v>39.900000000000006</c:v>
                </c:pt>
                <c:pt idx="92">
                  <c:v>40.799999999999997</c:v>
                </c:pt>
                <c:pt idx="93">
                  <c:v>41.7</c:v>
                </c:pt>
                <c:pt idx="94">
                  <c:v>42.599999999999994</c:v>
                </c:pt>
                <c:pt idx="95">
                  <c:v>43.5</c:v>
                </c:pt>
                <c:pt idx="96">
                  <c:v>44.400000000000006</c:v>
                </c:pt>
                <c:pt idx="97">
                  <c:v>45.3</c:v>
                </c:pt>
                <c:pt idx="98">
                  <c:v>46.2</c:v>
                </c:pt>
                <c:pt idx="99">
                  <c:v>47.099999999999994</c:v>
                </c:pt>
                <c:pt idx="100">
                  <c:v>48</c:v>
                </c:pt>
              </c:numCache>
            </c:numRef>
          </c:xVal>
          <c:yVal>
            <c:numRef>
              <c:f>solenoid_350A!$U$2:$U$102</c:f>
              <c:numCache>
                <c:formatCode>General</c:formatCode>
                <c:ptCount val="101"/>
                <c:pt idx="0">
                  <c:v>0.202421635401</c:v>
                </c:pt>
                <c:pt idx="1">
                  <c:v>0.29174862844799998</c:v>
                </c:pt>
                <c:pt idx="2">
                  <c:v>0.401545020227</c:v>
                </c:pt>
                <c:pt idx="3">
                  <c:v>0.57050637599099996</c:v>
                </c:pt>
                <c:pt idx="4">
                  <c:v>0.73769107105099996</c:v>
                </c:pt>
                <c:pt idx="5">
                  <c:v>0.97789090714500004</c:v>
                </c:pt>
                <c:pt idx="6">
                  <c:v>1.2306917155899999</c:v>
                </c:pt>
                <c:pt idx="7">
                  <c:v>1.4193262677</c:v>
                </c:pt>
                <c:pt idx="8">
                  <c:v>1.48876430889</c:v>
                </c:pt>
                <c:pt idx="9">
                  <c:v>1.7647759650099999</c:v>
                </c:pt>
                <c:pt idx="10">
                  <c:v>2.5953672837299999</c:v>
                </c:pt>
                <c:pt idx="11">
                  <c:v>3.4206429384499999</c:v>
                </c:pt>
                <c:pt idx="12">
                  <c:v>4.2323278582499997</c:v>
                </c:pt>
                <c:pt idx="13">
                  <c:v>5.8102664217499997</c:v>
                </c:pt>
                <c:pt idx="14">
                  <c:v>7.4094787716399999</c:v>
                </c:pt>
                <c:pt idx="15">
                  <c:v>8.9762203001399996</c:v>
                </c:pt>
                <c:pt idx="16">
                  <c:v>11.335320317200001</c:v>
                </c:pt>
                <c:pt idx="17">
                  <c:v>14.2134905181</c:v>
                </c:pt>
                <c:pt idx="18">
                  <c:v>17.746865375799999</c:v>
                </c:pt>
                <c:pt idx="19">
                  <c:v>23.322434544499998</c:v>
                </c:pt>
                <c:pt idx="20">
                  <c:v>28.873775938200001</c:v>
                </c:pt>
                <c:pt idx="21">
                  <c:v>36.356844340999999</c:v>
                </c:pt>
                <c:pt idx="22">
                  <c:v>49.595773681899999</c:v>
                </c:pt>
                <c:pt idx="23">
                  <c:v>63.420216546699997</c:v>
                </c:pt>
                <c:pt idx="24">
                  <c:v>75.949090517900004</c:v>
                </c:pt>
                <c:pt idx="25">
                  <c:v>100.517785788</c:v>
                </c:pt>
                <c:pt idx="26">
                  <c:v>125.259391029</c:v>
                </c:pt>
                <c:pt idx="27">
                  <c:v>150.00099627</c:v>
                </c:pt>
                <c:pt idx="28">
                  <c:v>182.566902578</c:v>
                </c:pt>
                <c:pt idx="29">
                  <c:v>227.27109860499999</c:v>
                </c:pt>
                <c:pt idx="30">
                  <c:v>283.62287703300001</c:v>
                </c:pt>
                <c:pt idx="31">
                  <c:v>340.48717244099998</c:v>
                </c:pt>
                <c:pt idx="32">
                  <c:v>401.11813827399999</c:v>
                </c:pt>
                <c:pt idx="33">
                  <c:v>457.30358265500001</c:v>
                </c:pt>
                <c:pt idx="34">
                  <c:v>513.30013388700002</c:v>
                </c:pt>
                <c:pt idx="35">
                  <c:v>570.82533813400005</c:v>
                </c:pt>
                <c:pt idx="36">
                  <c:v>609.68533036700001</c:v>
                </c:pt>
                <c:pt idx="37">
                  <c:v>645.88843961400005</c:v>
                </c:pt>
                <c:pt idx="38">
                  <c:v>682.85890615000005</c:v>
                </c:pt>
                <c:pt idx="39">
                  <c:v>706.77970845899995</c:v>
                </c:pt>
                <c:pt idx="40">
                  <c:v>724.83662099599997</c:v>
                </c:pt>
                <c:pt idx="41">
                  <c:v>741.904475359</c:v>
                </c:pt>
                <c:pt idx="42">
                  <c:v>751.73899079299997</c:v>
                </c:pt>
                <c:pt idx="43">
                  <c:v>762.06367158</c:v>
                </c:pt>
                <c:pt idx="44">
                  <c:v>770.53434395700003</c:v>
                </c:pt>
                <c:pt idx="45">
                  <c:v>773.55530513400004</c:v>
                </c:pt>
                <c:pt idx="46">
                  <c:v>776.66311451599995</c:v>
                </c:pt>
                <c:pt idx="47">
                  <c:v>778.75804903000005</c:v>
                </c:pt>
                <c:pt idx="48">
                  <c:v>776.65543725199996</c:v>
                </c:pt>
                <c:pt idx="49">
                  <c:v>774.55282547399997</c:v>
                </c:pt>
                <c:pt idx="50">
                  <c:v>772.90484140499996</c:v>
                </c:pt>
                <c:pt idx="51">
                  <c:v>770.86056781499997</c:v>
                </c:pt>
                <c:pt idx="52">
                  <c:v>762.51603035899996</c:v>
                </c:pt>
                <c:pt idx="53">
                  <c:v>753.89214411</c:v>
                </c:pt>
                <c:pt idx="54">
                  <c:v>745.26825786100005</c:v>
                </c:pt>
                <c:pt idx="55">
                  <c:v>729.27635948900001</c:v>
                </c:pt>
                <c:pt idx="56">
                  <c:v>706.90056927700005</c:v>
                </c:pt>
                <c:pt idx="57">
                  <c:v>683.11560826200002</c:v>
                </c:pt>
                <c:pt idx="58">
                  <c:v>657.27981428700002</c:v>
                </c:pt>
                <c:pt idx="59">
                  <c:v>618.62989499299999</c:v>
                </c:pt>
                <c:pt idx="60">
                  <c:v>572.53286690100003</c:v>
                </c:pt>
                <c:pt idx="61">
                  <c:v>524.50285315300005</c:v>
                </c:pt>
                <c:pt idx="62">
                  <c:v>467.46099349999997</c:v>
                </c:pt>
                <c:pt idx="63">
                  <c:v>407.61017502300001</c:v>
                </c:pt>
                <c:pt idx="64">
                  <c:v>347.759356545</c:v>
                </c:pt>
                <c:pt idx="65">
                  <c:v>288.58298056699999</c:v>
                </c:pt>
                <c:pt idx="66">
                  <c:v>238.11045980599999</c:v>
                </c:pt>
                <c:pt idx="67">
                  <c:v>199.30020628899999</c:v>
                </c:pt>
                <c:pt idx="68">
                  <c:v>159.97823897000001</c:v>
                </c:pt>
                <c:pt idx="69">
                  <c:v>121.24814082</c:v>
                </c:pt>
                <c:pt idx="70">
                  <c:v>95.822963153800004</c:v>
                </c:pt>
                <c:pt idx="71">
                  <c:v>77.334468742300004</c:v>
                </c:pt>
                <c:pt idx="72">
                  <c:v>58.267546811999999</c:v>
                </c:pt>
                <c:pt idx="73">
                  <c:v>45.475004042199998</c:v>
                </c:pt>
                <c:pt idx="74">
                  <c:v>37.405830578600003</c:v>
                </c:pt>
                <c:pt idx="75">
                  <c:v>29.896579616499999</c:v>
                </c:pt>
                <c:pt idx="76">
                  <c:v>24.0801100111</c:v>
                </c:pt>
                <c:pt idx="77">
                  <c:v>19.295864942600002</c:v>
                </c:pt>
                <c:pt idx="78">
                  <c:v>15.761306443700001</c:v>
                </c:pt>
                <c:pt idx="79">
                  <c:v>12.7812734463</c:v>
                </c:pt>
                <c:pt idx="80">
                  <c:v>10.649415265</c:v>
                </c:pt>
                <c:pt idx="81">
                  <c:v>8.6927954853900005</c:v>
                </c:pt>
                <c:pt idx="82">
                  <c:v>7.2632606255700001</c:v>
                </c:pt>
                <c:pt idx="83">
                  <c:v>6.1384988935200004</c:v>
                </c:pt>
                <c:pt idx="84">
                  <c:v>4.9814358362400002</c:v>
                </c:pt>
                <c:pt idx="85">
                  <c:v>4.3143931139999996</c:v>
                </c:pt>
                <c:pt idx="86">
                  <c:v>3.6470163902700001</c:v>
                </c:pt>
                <c:pt idx="87">
                  <c:v>3.0429395612899999</c:v>
                </c:pt>
                <c:pt idx="88">
                  <c:v>2.6237917188700002</c:v>
                </c:pt>
                <c:pt idx="89">
                  <c:v>2.1751614876100001</c:v>
                </c:pt>
                <c:pt idx="90">
                  <c:v>1.9060644738400001</c:v>
                </c:pt>
                <c:pt idx="91">
                  <c:v>1.5909211831800001</c:v>
                </c:pt>
                <c:pt idx="92">
                  <c:v>1.3099817567900001</c:v>
                </c:pt>
                <c:pt idx="93">
                  <c:v>1.1310046325900001</c:v>
                </c:pt>
                <c:pt idx="94">
                  <c:v>0.95810789981099997</c:v>
                </c:pt>
                <c:pt idx="95">
                  <c:v>0.82780328627099997</c:v>
                </c:pt>
                <c:pt idx="96">
                  <c:v>0.69671780251299997</c:v>
                </c:pt>
                <c:pt idx="97">
                  <c:v>0.57280082086100004</c:v>
                </c:pt>
                <c:pt idx="98">
                  <c:v>0.49210430018000001</c:v>
                </c:pt>
                <c:pt idx="99">
                  <c:v>0.40902685656299997</c:v>
                </c:pt>
                <c:pt idx="100">
                  <c:v>0.34469696239399999</c:v>
                </c:pt>
              </c:numCache>
            </c:numRef>
          </c:yVal>
          <c:smooth val="0"/>
          <c:extLst>
            <c:ext xmlns:c16="http://schemas.microsoft.com/office/drawing/2014/chart" uri="{C3380CC4-5D6E-409C-BE32-E72D297353CC}">
              <c16:uniqueId val="{00000002-C7F2-8B43-9E72-09CF67E43F60}"/>
            </c:ext>
          </c:extLst>
        </c:ser>
        <c:dLbls>
          <c:showLegendKey val="0"/>
          <c:showVal val="0"/>
          <c:showCatName val="0"/>
          <c:showSerName val="0"/>
          <c:showPercent val="0"/>
          <c:showBubbleSize val="0"/>
        </c:dLbls>
        <c:axId val="1816744127"/>
        <c:axId val="1880378271"/>
      </c:scatterChart>
      <c:valAx>
        <c:axId val="1816744127"/>
        <c:scaling>
          <c:orientation val="minMax"/>
          <c:max val="50"/>
          <c:min val="-5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ltLang="ja-JP" dirty="0"/>
                  <a:t>z(cm)</a:t>
                </a:r>
                <a:endParaRPr lang="ja-JP"/>
              </a:p>
            </c:rich>
          </c:tx>
          <c:layout>
            <c:manualLayout>
              <c:xMode val="edge"/>
              <c:yMode val="edge"/>
              <c:x val="0.54190323106596994"/>
              <c:y val="0.8485632707255027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1880378271"/>
        <c:crossesAt val="-50"/>
        <c:crossBetween val="midCat"/>
      </c:valAx>
      <c:valAx>
        <c:axId val="1880378271"/>
        <c:scaling>
          <c:orientation val="minMax"/>
          <c:max val="30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Bz</a:t>
                </a:r>
                <a:r>
                  <a:rPr lang="ja-JP"/>
                  <a:t>（</a:t>
                </a:r>
                <a:r>
                  <a:rPr lang="en-US"/>
                  <a:t>gauss</a:t>
                </a:r>
                <a:r>
                  <a:rPr lang="ja-JP"/>
                  <a:t>）</a:t>
                </a:r>
              </a:p>
            </c:rich>
          </c:tx>
          <c:layout>
            <c:manualLayout>
              <c:xMode val="edge"/>
              <c:yMode val="edge"/>
              <c:x val="0"/>
              <c:y val="0.27195043856814693"/>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1816744127"/>
        <c:crossesAt val="-50"/>
        <c:crossBetween val="midCat"/>
      </c:valAx>
      <c:spPr>
        <a:noFill/>
        <a:ln>
          <a:noFill/>
        </a:ln>
        <a:effectLst/>
      </c:spPr>
    </c:plotArea>
    <c:legend>
      <c:legendPos val="b"/>
      <c:layout>
        <c:manualLayout>
          <c:xMode val="edge"/>
          <c:yMode val="edge"/>
          <c:x val="0.68850278226432526"/>
          <c:y val="0.12349568733628706"/>
          <c:w val="0.20897141889907514"/>
          <c:h val="0.2582873055692405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EI_stat!$AY$1</c:f>
              <c:strCache>
                <c:ptCount val="1"/>
                <c:pt idx="0">
                  <c:v>βx</c:v>
                </c:pt>
              </c:strCache>
            </c:strRef>
          </c:tx>
          <c:spPr>
            <a:ln w="19050" cap="rnd">
              <a:solidFill>
                <a:schemeClr val="accent1"/>
              </a:solidFill>
              <a:round/>
            </a:ln>
            <a:effectLst/>
          </c:spPr>
          <c:marker>
            <c:symbol val="none"/>
          </c:marker>
          <c:xVal>
            <c:numRef>
              <c:f>EI_stat!$AX$2:$AX$189</c:f>
              <c:numCache>
                <c:formatCode>General</c:formatCode>
                <c:ptCount val="188"/>
                <c:pt idx="0">
                  <c:v>3.0948453166968981E-2</c:v>
                </c:pt>
                <c:pt idx="1">
                  <c:v>6.1896906333937907E-2</c:v>
                </c:pt>
                <c:pt idx="2">
                  <c:v>9.2845359500906832E-2</c:v>
                </c:pt>
                <c:pt idx="3">
                  <c:v>0.1237938126678757</c:v>
                </c:pt>
                <c:pt idx="4">
                  <c:v>0.15474226583484479</c:v>
                </c:pt>
                <c:pt idx="5">
                  <c:v>0.18569071900181411</c:v>
                </c:pt>
                <c:pt idx="6">
                  <c:v>0.21663917216878331</c:v>
                </c:pt>
                <c:pt idx="7">
                  <c:v>0.24758762533575249</c:v>
                </c:pt>
                <c:pt idx="8">
                  <c:v>0.27853607850272161</c:v>
                </c:pt>
                <c:pt idx="9">
                  <c:v>0.3094845316696907</c:v>
                </c:pt>
                <c:pt idx="10">
                  <c:v>0.3404329848366599</c:v>
                </c:pt>
                <c:pt idx="11">
                  <c:v>0.37138143800362922</c:v>
                </c:pt>
                <c:pt idx="12">
                  <c:v>0.40232989117059842</c:v>
                </c:pt>
                <c:pt idx="13">
                  <c:v>0.43327834433756768</c:v>
                </c:pt>
                <c:pt idx="14">
                  <c:v>0.46422679750453688</c:v>
                </c:pt>
                <c:pt idx="15">
                  <c:v>0.49517525067150608</c:v>
                </c:pt>
                <c:pt idx="16">
                  <c:v>0.52612370383847451</c:v>
                </c:pt>
                <c:pt idx="17">
                  <c:v>0.55707215700544255</c:v>
                </c:pt>
                <c:pt idx="18">
                  <c:v>0.58802061017241047</c:v>
                </c:pt>
                <c:pt idx="19">
                  <c:v>0.6189690633393794</c:v>
                </c:pt>
                <c:pt idx="20">
                  <c:v>0.64991751650634866</c:v>
                </c:pt>
                <c:pt idx="21">
                  <c:v>0.68086596967331781</c:v>
                </c:pt>
                <c:pt idx="22">
                  <c:v>0.71181442284028706</c:v>
                </c:pt>
                <c:pt idx="23">
                  <c:v>0.74276287600725632</c:v>
                </c:pt>
                <c:pt idx="24">
                  <c:v>0.77371132917422558</c:v>
                </c:pt>
                <c:pt idx="25">
                  <c:v>0.80465978234119484</c:v>
                </c:pt>
                <c:pt idx="26">
                  <c:v>0.8356082355081641</c:v>
                </c:pt>
                <c:pt idx="27">
                  <c:v>0.86655668867513336</c:v>
                </c:pt>
                <c:pt idx="28">
                  <c:v>0.89750514184210262</c:v>
                </c:pt>
                <c:pt idx="29">
                  <c:v>0.92845359500907187</c:v>
                </c:pt>
                <c:pt idx="30">
                  <c:v>0.95940204817604102</c:v>
                </c:pt>
                <c:pt idx="31">
                  <c:v>0.99035050134301028</c:v>
                </c:pt>
                <c:pt idx="32">
                  <c:v>1.02129895450998</c:v>
                </c:pt>
                <c:pt idx="33">
                  <c:v>1.0522474076769499</c:v>
                </c:pt>
                <c:pt idx="34">
                  <c:v>1.0831958608439201</c:v>
                </c:pt>
                <c:pt idx="35">
                  <c:v>1.1141443140108911</c:v>
                </c:pt>
                <c:pt idx="36">
                  <c:v>1.145092767177861</c:v>
                </c:pt>
                <c:pt idx="37">
                  <c:v>1.1760412203448309</c:v>
                </c:pt>
                <c:pt idx="38">
                  <c:v>1.2069896735118</c:v>
                </c:pt>
                <c:pt idx="39">
                  <c:v>1.2379381266787659</c:v>
                </c:pt>
                <c:pt idx="40">
                  <c:v>1.2688865798457329</c:v>
                </c:pt>
                <c:pt idx="41">
                  <c:v>1.2998350330127</c:v>
                </c:pt>
                <c:pt idx="42">
                  <c:v>1.3307834861796659</c:v>
                </c:pt>
                <c:pt idx="43">
                  <c:v>1.3617319393466329</c:v>
                </c:pt>
                <c:pt idx="44">
                  <c:v>1.3926803925135991</c:v>
                </c:pt>
                <c:pt idx="45">
                  <c:v>1.4236288456805659</c:v>
                </c:pt>
                <c:pt idx="46">
                  <c:v>1.454577298847533</c:v>
                </c:pt>
                <c:pt idx="47">
                  <c:v>1.4855257520144991</c:v>
                </c:pt>
                <c:pt idx="48">
                  <c:v>1.5164742051814659</c:v>
                </c:pt>
                <c:pt idx="49">
                  <c:v>1.5474226583484321</c:v>
                </c:pt>
                <c:pt idx="50">
                  <c:v>1.5783711115153991</c:v>
                </c:pt>
                <c:pt idx="51">
                  <c:v>1.609319564682365</c:v>
                </c:pt>
                <c:pt idx="52">
                  <c:v>1.6402680178493321</c:v>
                </c:pt>
                <c:pt idx="53">
                  <c:v>1.6712164710162991</c:v>
                </c:pt>
                <c:pt idx="54">
                  <c:v>1.702164924183265</c:v>
                </c:pt>
                <c:pt idx="55">
                  <c:v>1.7331133773502321</c:v>
                </c:pt>
                <c:pt idx="56">
                  <c:v>1.764061830517198</c:v>
                </c:pt>
                <c:pt idx="57">
                  <c:v>1.795010283684165</c:v>
                </c:pt>
                <c:pt idx="58">
                  <c:v>1.8259587368511321</c:v>
                </c:pt>
                <c:pt idx="59">
                  <c:v>1.856907190018098</c:v>
                </c:pt>
                <c:pt idx="60">
                  <c:v>1.887855643185065</c:v>
                </c:pt>
                <c:pt idx="61">
                  <c:v>1.918804096352031</c:v>
                </c:pt>
                <c:pt idx="62">
                  <c:v>1.949752549518998</c:v>
                </c:pt>
                <c:pt idx="63">
                  <c:v>1.9807010026859639</c:v>
                </c:pt>
                <c:pt idx="64">
                  <c:v>2.0116494558529312</c:v>
                </c:pt>
                <c:pt idx="65">
                  <c:v>2.042597909019896</c:v>
                </c:pt>
                <c:pt idx="66">
                  <c:v>2.0735463621868622</c:v>
                </c:pt>
                <c:pt idx="67">
                  <c:v>2.1044948153538279</c:v>
                </c:pt>
                <c:pt idx="68">
                  <c:v>2.135443268520794</c:v>
                </c:pt>
                <c:pt idx="69">
                  <c:v>2.1663917216877588</c:v>
                </c:pt>
                <c:pt idx="70">
                  <c:v>2.197340174854725</c:v>
                </c:pt>
                <c:pt idx="71">
                  <c:v>2.2282886280216911</c:v>
                </c:pt>
                <c:pt idx="72">
                  <c:v>2.259237081188656</c:v>
                </c:pt>
                <c:pt idx="73">
                  <c:v>2.2901855343556221</c:v>
                </c:pt>
                <c:pt idx="74">
                  <c:v>2.3211339875225878</c:v>
                </c:pt>
                <c:pt idx="75">
                  <c:v>2.352082440689554</c:v>
                </c:pt>
                <c:pt idx="76">
                  <c:v>2.3830308938565188</c:v>
                </c:pt>
                <c:pt idx="77">
                  <c:v>2.413979347023488</c:v>
                </c:pt>
                <c:pt idx="78">
                  <c:v>2.44492780019046</c:v>
                </c:pt>
                <c:pt idx="79">
                  <c:v>2.4758762533574319</c:v>
                </c:pt>
                <c:pt idx="80">
                  <c:v>2.5068247065244038</c:v>
                </c:pt>
                <c:pt idx="81">
                  <c:v>2.5377731596913762</c:v>
                </c:pt>
                <c:pt idx="82">
                  <c:v>2.5687216128583481</c:v>
                </c:pt>
                <c:pt idx="83">
                  <c:v>2.59967006602532</c:v>
                </c:pt>
                <c:pt idx="84">
                  <c:v>2.6306185191922919</c:v>
                </c:pt>
                <c:pt idx="85">
                  <c:v>2.6615669723592639</c:v>
                </c:pt>
                <c:pt idx="86">
                  <c:v>2.6925154255262358</c:v>
                </c:pt>
                <c:pt idx="87">
                  <c:v>2.7234638786932082</c:v>
                </c:pt>
                <c:pt idx="88">
                  <c:v>2.7544123318601792</c:v>
                </c:pt>
                <c:pt idx="89">
                  <c:v>2.7853607850271511</c:v>
                </c:pt>
                <c:pt idx="90">
                  <c:v>2.816309238194123</c:v>
                </c:pt>
                <c:pt idx="91">
                  <c:v>2.847257691361095</c:v>
                </c:pt>
                <c:pt idx="92">
                  <c:v>2.8782061445280669</c:v>
                </c:pt>
                <c:pt idx="93">
                  <c:v>2.9091545976950388</c:v>
                </c:pt>
                <c:pt idx="94">
                  <c:v>2.9401030508620112</c:v>
                </c:pt>
                <c:pt idx="95">
                  <c:v>2.9710515040289831</c:v>
                </c:pt>
                <c:pt idx="96">
                  <c:v>3.001999957195955</c:v>
                </c:pt>
                <c:pt idx="97">
                  <c:v>3.0329484103629269</c:v>
                </c:pt>
                <c:pt idx="98">
                  <c:v>3.063896863529898</c:v>
                </c:pt>
                <c:pt idx="99">
                  <c:v>3.0948453166968699</c:v>
                </c:pt>
                <c:pt idx="100">
                  <c:v>3.1257937698638418</c:v>
                </c:pt>
                <c:pt idx="101">
                  <c:v>3.1567422230308142</c:v>
                </c:pt>
                <c:pt idx="102">
                  <c:v>3.1876906761977861</c:v>
                </c:pt>
                <c:pt idx="103">
                  <c:v>3.218639129364758</c:v>
                </c:pt>
                <c:pt idx="104">
                  <c:v>3.24958758253173</c:v>
                </c:pt>
                <c:pt idx="105">
                  <c:v>3.2805360356987019</c:v>
                </c:pt>
                <c:pt idx="106">
                  <c:v>3.3114844888656738</c:v>
                </c:pt>
                <c:pt idx="107">
                  <c:v>3.3424329420326462</c:v>
                </c:pt>
                <c:pt idx="108">
                  <c:v>3.3733813951996181</c:v>
                </c:pt>
                <c:pt idx="109">
                  <c:v>3.40432984836659</c:v>
                </c:pt>
                <c:pt idx="110">
                  <c:v>3.435278301533562</c:v>
                </c:pt>
                <c:pt idx="111">
                  <c:v>3.466226754700533</c:v>
                </c:pt>
                <c:pt idx="112">
                  <c:v>3.4971752078675049</c:v>
                </c:pt>
                <c:pt idx="113">
                  <c:v>3.5281236610344768</c:v>
                </c:pt>
                <c:pt idx="114">
                  <c:v>3.5590721142014492</c:v>
                </c:pt>
                <c:pt idx="115">
                  <c:v>3.5900205673684211</c:v>
                </c:pt>
                <c:pt idx="116">
                  <c:v>3.620969020535393</c:v>
                </c:pt>
                <c:pt idx="117">
                  <c:v>3.651917473702365</c:v>
                </c:pt>
                <c:pt idx="118">
                  <c:v>3.6828659268693369</c:v>
                </c:pt>
                <c:pt idx="119">
                  <c:v>3.7138143800363088</c:v>
                </c:pt>
                <c:pt idx="120">
                  <c:v>3.7447628332032812</c:v>
                </c:pt>
                <c:pt idx="121">
                  <c:v>3.7757112863702531</c:v>
                </c:pt>
                <c:pt idx="122">
                  <c:v>3.8066597395372241</c:v>
                </c:pt>
                <c:pt idx="123">
                  <c:v>3.8376081927041961</c:v>
                </c:pt>
                <c:pt idx="124">
                  <c:v>3.868556645871168</c:v>
                </c:pt>
                <c:pt idx="125">
                  <c:v>3.8995050990381399</c:v>
                </c:pt>
                <c:pt idx="126">
                  <c:v>3.9304535522051118</c:v>
                </c:pt>
                <c:pt idx="127">
                  <c:v>3.9614020053720842</c:v>
                </c:pt>
                <c:pt idx="128">
                  <c:v>3.9923504585390561</c:v>
                </c:pt>
                <c:pt idx="129">
                  <c:v>4.0232989117060294</c:v>
                </c:pt>
                <c:pt idx="130">
                  <c:v>4.054247364873004</c:v>
                </c:pt>
                <c:pt idx="131">
                  <c:v>4.0851958180399794</c:v>
                </c:pt>
                <c:pt idx="132">
                  <c:v>4.1161442712069531</c:v>
                </c:pt>
                <c:pt idx="133">
                  <c:v>4.1470927243739277</c:v>
                </c:pt>
                <c:pt idx="134">
                  <c:v>4.1780411775409023</c:v>
                </c:pt>
                <c:pt idx="135">
                  <c:v>4.2089896307078769</c:v>
                </c:pt>
                <c:pt idx="136">
                  <c:v>4.2399380838748506</c:v>
                </c:pt>
                <c:pt idx="137">
                  <c:v>4.2708865370418261</c:v>
                </c:pt>
                <c:pt idx="138">
                  <c:v>4.3018349902088007</c:v>
                </c:pt>
                <c:pt idx="139">
                  <c:v>4.3327834433757753</c:v>
                </c:pt>
                <c:pt idx="140">
                  <c:v>4.3637318965427498</c:v>
                </c:pt>
                <c:pt idx="141">
                  <c:v>4.3946803497097244</c:v>
                </c:pt>
                <c:pt idx="142">
                  <c:v>4.425628802876699</c:v>
                </c:pt>
                <c:pt idx="143">
                  <c:v>4.4565772560436736</c:v>
                </c:pt>
                <c:pt idx="144">
                  <c:v>4.4875257092106482</c:v>
                </c:pt>
                <c:pt idx="145">
                  <c:v>4.5184741623776228</c:v>
                </c:pt>
                <c:pt idx="146">
                  <c:v>4.5494226155445974</c:v>
                </c:pt>
                <c:pt idx="147">
                  <c:v>4.580371068711572</c:v>
                </c:pt>
                <c:pt idx="148">
                  <c:v>4.6113195218785474</c:v>
                </c:pt>
                <c:pt idx="149">
                  <c:v>4.6422679750455211</c:v>
                </c:pt>
                <c:pt idx="150">
                  <c:v>4.6732164282124957</c:v>
                </c:pt>
                <c:pt idx="151">
                  <c:v>4.7041648813794703</c:v>
                </c:pt>
                <c:pt idx="152">
                  <c:v>4.7351133345464449</c:v>
                </c:pt>
                <c:pt idx="153">
                  <c:v>4.7660617877134186</c:v>
                </c:pt>
                <c:pt idx="154">
                  <c:v>4.7970102408803941</c:v>
                </c:pt>
                <c:pt idx="155">
                  <c:v>4.8279586940473651</c:v>
                </c:pt>
                <c:pt idx="156">
                  <c:v>4.858907147214337</c:v>
                </c:pt>
                <c:pt idx="157">
                  <c:v>4.889855600381309</c:v>
                </c:pt>
                <c:pt idx="158">
                  <c:v>4.9208040535482809</c:v>
                </c:pt>
                <c:pt idx="159">
                  <c:v>4.9517525067152528</c:v>
                </c:pt>
                <c:pt idx="160">
                  <c:v>4.9827009598822247</c:v>
                </c:pt>
                <c:pt idx="161">
                  <c:v>5.0136494130491966</c:v>
                </c:pt>
                <c:pt idx="162">
                  <c:v>5.0445978662161686</c:v>
                </c:pt>
                <c:pt idx="163">
                  <c:v>5.0755463193831396</c:v>
                </c:pt>
                <c:pt idx="164">
                  <c:v>5.1064947725501124</c:v>
                </c:pt>
                <c:pt idx="165">
                  <c:v>5.1374432257170843</c:v>
                </c:pt>
                <c:pt idx="166">
                  <c:v>5.1683916788840563</c:v>
                </c:pt>
                <c:pt idx="167">
                  <c:v>5.1993401320510282</c:v>
                </c:pt>
                <c:pt idx="168">
                  <c:v>5.2302885852180001</c:v>
                </c:pt>
                <c:pt idx="169">
                  <c:v>5.261237038384972</c:v>
                </c:pt>
                <c:pt idx="170">
                  <c:v>5.292185491551944</c:v>
                </c:pt>
                <c:pt idx="171">
                  <c:v>5.3231339447189159</c:v>
                </c:pt>
                <c:pt idx="172">
                  <c:v>5.3540823978858878</c:v>
                </c:pt>
                <c:pt idx="173">
                  <c:v>5.3850308510528597</c:v>
                </c:pt>
                <c:pt idx="174">
                  <c:v>5.4159793042198316</c:v>
                </c:pt>
                <c:pt idx="175">
                  <c:v>5.4469277573868036</c:v>
                </c:pt>
                <c:pt idx="176">
                  <c:v>5.4778762105537746</c:v>
                </c:pt>
                <c:pt idx="177">
                  <c:v>5.5088246637207474</c:v>
                </c:pt>
                <c:pt idx="178">
                  <c:v>5.5397731168877193</c:v>
                </c:pt>
                <c:pt idx="179">
                  <c:v>5.5707215700546913</c:v>
                </c:pt>
                <c:pt idx="180">
                  <c:v>5.6016700232216632</c:v>
                </c:pt>
                <c:pt idx="181">
                  <c:v>5.6326184763886351</c:v>
                </c:pt>
                <c:pt idx="182">
                  <c:v>5.663566929555607</c:v>
                </c:pt>
                <c:pt idx="183">
                  <c:v>5.694515382722579</c:v>
                </c:pt>
                <c:pt idx="184">
                  <c:v>5.7254638358895509</c:v>
                </c:pt>
                <c:pt idx="185">
                  <c:v>5.7564122890565228</c:v>
                </c:pt>
                <c:pt idx="186">
                  <c:v>5.7873607422234947</c:v>
                </c:pt>
                <c:pt idx="187">
                  <c:v>5.8028349688069811</c:v>
                </c:pt>
              </c:numCache>
            </c:numRef>
          </c:xVal>
          <c:yVal>
            <c:numRef>
              <c:f>EI_stat!$AY$2:$AY$189</c:f>
              <c:numCache>
                <c:formatCode>General</c:formatCode>
                <c:ptCount val="188"/>
                <c:pt idx="0">
                  <c:v>0.15407222949325733</c:v>
                </c:pt>
                <c:pt idx="1">
                  <c:v>0.15432151041382108</c:v>
                </c:pt>
                <c:pt idx="2">
                  <c:v>0.15478829468525318</c:v>
                </c:pt>
                <c:pt idx="3">
                  <c:v>0.15547592413420269</c:v>
                </c:pt>
                <c:pt idx="4">
                  <c:v>0.15606005985362517</c:v>
                </c:pt>
                <c:pt idx="5">
                  <c:v>0.15122695687610599</c:v>
                </c:pt>
                <c:pt idx="6">
                  <c:v>0.11640064565409405</c:v>
                </c:pt>
                <c:pt idx="7">
                  <c:v>7.5417067598429449E-2</c:v>
                </c:pt>
                <c:pt idx="8">
                  <c:v>6.5106783793479353E-2</c:v>
                </c:pt>
                <c:pt idx="9">
                  <c:v>7.2286450167338645E-2</c:v>
                </c:pt>
                <c:pt idx="10">
                  <c:v>0.11576968422306598</c:v>
                </c:pt>
                <c:pt idx="11">
                  <c:v>0.20040806305202127</c:v>
                </c:pt>
                <c:pt idx="12">
                  <c:v>0.22809858738441557</c:v>
                </c:pt>
                <c:pt idx="13">
                  <c:v>0.22999878972614454</c:v>
                </c:pt>
                <c:pt idx="14">
                  <c:v>0.22979157003019296</c:v>
                </c:pt>
                <c:pt idx="15">
                  <c:v>0.22979722992664794</c:v>
                </c:pt>
                <c:pt idx="16">
                  <c:v>0.23001740837407031</c:v>
                </c:pt>
                <c:pt idx="17">
                  <c:v>0.23042910216896623</c:v>
                </c:pt>
                <c:pt idx="18">
                  <c:v>0.23106943137597014</c:v>
                </c:pt>
                <c:pt idx="19">
                  <c:v>0.23198051048140342</c:v>
                </c:pt>
                <c:pt idx="20">
                  <c:v>0.23322426832189655</c:v>
                </c:pt>
                <c:pt idx="21">
                  <c:v>0.23482918131439473</c:v>
                </c:pt>
                <c:pt idx="22">
                  <c:v>0.23680787832798336</c:v>
                </c:pt>
                <c:pt idx="23">
                  <c:v>0.23916718194340117</c:v>
                </c:pt>
                <c:pt idx="24">
                  <c:v>0.24190196876748604</c:v>
                </c:pt>
                <c:pt idx="25">
                  <c:v>0.24500056444911722</c:v>
                </c:pt>
                <c:pt idx="26">
                  <c:v>0.24844810577026874</c:v>
                </c:pt>
                <c:pt idx="27">
                  <c:v>0.25222989534645335</c:v>
                </c:pt>
                <c:pt idx="28">
                  <c:v>0.25632723893507725</c:v>
                </c:pt>
                <c:pt idx="29">
                  <c:v>0.26072052773656057</c:v>
                </c:pt>
                <c:pt idx="30">
                  <c:v>0.26539019875900488</c:v>
                </c:pt>
                <c:pt idx="31">
                  <c:v>0.27031752282246396</c:v>
                </c:pt>
                <c:pt idx="32">
                  <c:v>0.27548463218293756</c:v>
                </c:pt>
                <c:pt idx="33">
                  <c:v>0.28087496967878273</c:v>
                </c:pt>
                <c:pt idx="34">
                  <c:v>0.28647261513292693</c:v>
                </c:pt>
                <c:pt idx="35">
                  <c:v>0.29226276666857315</c:v>
                </c:pt>
                <c:pt idx="36">
                  <c:v>0.29823147954838958</c:v>
                </c:pt>
                <c:pt idx="37">
                  <c:v>0.30436597152401573</c:v>
                </c:pt>
                <c:pt idx="38">
                  <c:v>0.31065469434258075</c:v>
                </c:pt>
                <c:pt idx="39">
                  <c:v>0.31708903852756287</c:v>
                </c:pt>
                <c:pt idx="40">
                  <c:v>0.32365934746212127</c:v>
                </c:pt>
                <c:pt idx="41">
                  <c:v>0.33035633025978473</c:v>
                </c:pt>
                <c:pt idx="42">
                  <c:v>0.33717155176060104</c:v>
                </c:pt>
                <c:pt idx="43">
                  <c:v>0.34409737773028615</c:v>
                </c:pt>
                <c:pt idx="44">
                  <c:v>0.35112643461678256</c:v>
                </c:pt>
                <c:pt idx="45">
                  <c:v>0.3582519939944912</c:v>
                </c:pt>
                <c:pt idx="46">
                  <c:v>0.3654677474830863</c:v>
                </c:pt>
                <c:pt idx="47">
                  <c:v>0.3727680277400704</c:v>
                </c:pt>
                <c:pt idx="48">
                  <c:v>0.38014927977450136</c:v>
                </c:pt>
                <c:pt idx="49">
                  <c:v>0.38760719036130853</c:v>
                </c:pt>
                <c:pt idx="50">
                  <c:v>0.39513712591372641</c:v>
                </c:pt>
                <c:pt idx="51">
                  <c:v>0.40273473858057657</c:v>
                </c:pt>
                <c:pt idx="52">
                  <c:v>0.41039618222972657</c:v>
                </c:pt>
                <c:pt idx="53">
                  <c:v>0.41811844251218283</c:v>
                </c:pt>
                <c:pt idx="54">
                  <c:v>0.42589816860323837</c:v>
                </c:pt>
                <c:pt idx="55">
                  <c:v>0.43373219224961623</c:v>
                </c:pt>
                <c:pt idx="56">
                  <c:v>0.44160822671854238</c:v>
                </c:pt>
                <c:pt idx="57">
                  <c:v>0.44960749937776384</c:v>
                </c:pt>
                <c:pt idx="58">
                  <c:v>0.45540133196581051</c:v>
                </c:pt>
                <c:pt idx="59">
                  <c:v>0.41704427223395329</c:v>
                </c:pt>
                <c:pt idx="60">
                  <c:v>0.23734364648872919</c:v>
                </c:pt>
                <c:pt idx="61">
                  <c:v>0.12269561536807176</c:v>
                </c:pt>
                <c:pt idx="62">
                  <c:v>8.8676783063666054E-2</c:v>
                </c:pt>
                <c:pt idx="63">
                  <c:v>8.4029525716528858E-2</c:v>
                </c:pt>
                <c:pt idx="64">
                  <c:v>0.10343178633075396</c:v>
                </c:pt>
                <c:pt idx="65">
                  <c:v>0.1704885842370189</c:v>
                </c:pt>
                <c:pt idx="66">
                  <c:v>0.29406844526699266</c:v>
                </c:pt>
                <c:pt idx="67">
                  <c:v>0.33731671582042055</c:v>
                </c:pt>
                <c:pt idx="68">
                  <c:v>0.33495451351042499</c:v>
                </c:pt>
                <c:pt idx="69">
                  <c:v>0.32693515419684765</c:v>
                </c:pt>
                <c:pt idx="70">
                  <c:v>0.31839863379632877</c:v>
                </c:pt>
                <c:pt idx="71">
                  <c:v>0.30981600099151285</c:v>
                </c:pt>
                <c:pt idx="72">
                  <c:v>0.30125304603938347</c:v>
                </c:pt>
                <c:pt idx="73">
                  <c:v>0.29271256049853123</c:v>
                </c:pt>
                <c:pt idx="74">
                  <c:v>0.28419617715362433</c:v>
                </c:pt>
                <c:pt idx="75">
                  <c:v>0.27570508686921746</c:v>
                </c:pt>
                <c:pt idx="76">
                  <c:v>0.26724150187305162</c:v>
                </c:pt>
                <c:pt idx="77">
                  <c:v>0.25880850522265136</c:v>
                </c:pt>
                <c:pt idx="78">
                  <c:v>0.25040880134633975</c:v>
                </c:pt>
                <c:pt idx="79">
                  <c:v>0.24204547930674292</c:v>
                </c:pt>
                <c:pt idx="80">
                  <c:v>0.23372264440896853</c:v>
                </c:pt>
                <c:pt idx="81">
                  <c:v>0.22544474190575653</c:v>
                </c:pt>
                <c:pt idx="82">
                  <c:v>0.21721774672713134</c:v>
                </c:pt>
                <c:pt idx="83">
                  <c:v>0.20904797470504974</c:v>
                </c:pt>
                <c:pt idx="84">
                  <c:v>0.20094333832191366</c:v>
                </c:pt>
                <c:pt idx="85">
                  <c:v>0.19291314968543422</c:v>
                </c:pt>
                <c:pt idx="86">
                  <c:v>0.18496858376177894</c:v>
                </c:pt>
                <c:pt idx="87">
                  <c:v>0.17712291891472851</c:v>
                </c:pt>
                <c:pt idx="88">
                  <c:v>0.16939178682390058</c:v>
                </c:pt>
                <c:pt idx="89">
                  <c:v>0.16179375384313052</c:v>
                </c:pt>
                <c:pt idx="90">
                  <c:v>0.15435132905120641</c:v>
                </c:pt>
                <c:pt idx="91">
                  <c:v>0.147091419743866</c:v>
                </c:pt>
                <c:pt idx="92">
                  <c:v>0.14004488206824703</c:v>
                </c:pt>
                <c:pt idx="93">
                  <c:v>0.13324599611514359</c:v>
                </c:pt>
                <c:pt idx="94">
                  <c:v>0.12673897142706811</c:v>
                </c:pt>
                <c:pt idx="95">
                  <c:v>0.12057659743648093</c:v>
                </c:pt>
                <c:pt idx="96">
                  <c:v>0.11482094550849263</c:v>
                </c:pt>
                <c:pt idx="97">
                  <c:v>0.10954328614042629</c:v>
                </c:pt>
                <c:pt idx="98">
                  <c:v>0.10482407794235991</c:v>
                </c:pt>
                <c:pt idx="99">
                  <c:v>0.10075128469814826</c:v>
                </c:pt>
                <c:pt idx="100">
                  <c:v>9.741572074258377E-2</c:v>
                </c:pt>
                <c:pt idx="101">
                  <c:v>9.4902032491044425E-2</c:v>
                </c:pt>
                <c:pt idx="102">
                  <c:v>9.3283782913978333E-2</c:v>
                </c:pt>
                <c:pt idx="103">
                  <c:v>9.2615623477876011E-2</c:v>
                </c:pt>
                <c:pt idx="104">
                  <c:v>9.292592099041215E-2</c:v>
                </c:pt>
                <c:pt idx="105">
                  <c:v>9.4209683075271985E-2</c:v>
                </c:pt>
                <c:pt idx="106">
                  <c:v>9.6429654629465414E-2</c:v>
                </c:pt>
                <c:pt idx="107">
                  <c:v>9.9523275938505906E-2</c:v>
                </c:pt>
                <c:pt idx="108">
                  <c:v>0.10340954913900167</c:v>
                </c:pt>
                <c:pt idx="109">
                  <c:v>0.10799894058543559</c:v>
                </c:pt>
                <c:pt idx="110">
                  <c:v>0.11320180738573182</c:v>
                </c:pt>
                <c:pt idx="111">
                  <c:v>0.11893383874058217</c:v>
                </c:pt>
                <c:pt idx="112">
                  <c:v>0.12511892817361267</c:v>
                </c:pt>
                <c:pt idx="113">
                  <c:v>0.13169042127206462</c:v>
                </c:pt>
                <c:pt idx="114">
                  <c:v>0.13859084608121905</c:v>
                </c:pt>
                <c:pt idx="115">
                  <c:v>0.14577095863639922</c:v>
                </c:pt>
                <c:pt idx="116">
                  <c:v>0.15319186606586938</c:v>
                </c:pt>
                <c:pt idx="117">
                  <c:v>0.16003014970419255</c:v>
                </c:pt>
                <c:pt idx="118">
                  <c:v>0.16702639027547581</c:v>
                </c:pt>
                <c:pt idx="119">
                  <c:v>0.17488932327424003</c:v>
                </c:pt>
                <c:pt idx="120">
                  <c:v>0.18288838330774734</c:v>
                </c:pt>
                <c:pt idx="121">
                  <c:v>0.19038511016867754</c:v>
                </c:pt>
                <c:pt idx="122">
                  <c:v>0.19755373872226326</c:v>
                </c:pt>
                <c:pt idx="123">
                  <c:v>0.20422287448781862</c:v>
                </c:pt>
                <c:pt idx="124">
                  <c:v>0.20778226465322935</c:v>
                </c:pt>
                <c:pt idx="125">
                  <c:v>0.20349038147682438</c:v>
                </c:pt>
                <c:pt idx="126">
                  <c:v>0.18649971941079371</c:v>
                </c:pt>
                <c:pt idx="127">
                  <c:v>0.16332820596248762</c:v>
                </c:pt>
                <c:pt idx="128">
                  <c:v>0.14610004139235222</c:v>
                </c:pt>
                <c:pt idx="129">
                  <c:v>0.13370895046573553</c:v>
                </c:pt>
                <c:pt idx="130">
                  <c:v>0.12705513573986471</c:v>
                </c:pt>
                <c:pt idx="131">
                  <c:v>0.12611732581298338</c:v>
                </c:pt>
                <c:pt idx="132">
                  <c:v>0.12731703354611298</c:v>
                </c:pt>
                <c:pt idx="133">
                  <c:v>0.13489516426401568</c:v>
                </c:pt>
                <c:pt idx="134">
                  <c:v>0.15041756996440425</c:v>
                </c:pt>
                <c:pt idx="135">
                  <c:v>0.17678339627219805</c:v>
                </c:pt>
                <c:pt idx="136">
                  <c:v>0.22240303939717732</c:v>
                </c:pt>
                <c:pt idx="137">
                  <c:v>0.30359676463580654</c:v>
                </c:pt>
                <c:pt idx="138">
                  <c:v>0.43320198280447941</c:v>
                </c:pt>
                <c:pt idx="139">
                  <c:v>0.56980336255574338</c:v>
                </c:pt>
                <c:pt idx="140">
                  <c:v>0.64689347783096918</c:v>
                </c:pt>
                <c:pt idx="141">
                  <c:v>0.67395415490899913</c:v>
                </c:pt>
                <c:pt idx="142">
                  <c:v>0.68169364913137298</c:v>
                </c:pt>
                <c:pt idx="143">
                  <c:v>0.68346703473250681</c:v>
                </c:pt>
                <c:pt idx="144">
                  <c:v>0.68345525012693653</c:v>
                </c:pt>
                <c:pt idx="145">
                  <c:v>0.68292412327405605</c:v>
                </c:pt>
                <c:pt idx="146">
                  <c:v>0.6822888526029699</c:v>
                </c:pt>
                <c:pt idx="147">
                  <c:v>0.68169762751681029</c:v>
                </c:pt>
                <c:pt idx="148">
                  <c:v>0.6811256263601807</c:v>
                </c:pt>
                <c:pt idx="149">
                  <c:v>0.6805273670007117</c:v>
                </c:pt>
                <c:pt idx="150">
                  <c:v>0.67999291208004042</c:v>
                </c:pt>
                <c:pt idx="151">
                  <c:v>0.67943887570979555</c:v>
                </c:pt>
                <c:pt idx="152">
                  <c:v>0.6783740273851272</c:v>
                </c:pt>
                <c:pt idx="153">
                  <c:v>0.67604789148038114</c:v>
                </c:pt>
                <c:pt idx="154">
                  <c:v>0.67020659494554125</c:v>
                </c:pt>
                <c:pt idx="155">
                  <c:v>0.65366400721781981</c:v>
                </c:pt>
                <c:pt idx="156">
                  <c:v>0.60583683427462942</c:v>
                </c:pt>
                <c:pt idx="157">
                  <c:v>0.49616862148738483</c:v>
                </c:pt>
                <c:pt idx="158">
                  <c:v>0.35068802239399433</c:v>
                </c:pt>
                <c:pt idx="159">
                  <c:v>0.24503921664651518</c:v>
                </c:pt>
                <c:pt idx="160">
                  <c:v>0.18701519752337031</c:v>
                </c:pt>
                <c:pt idx="161">
                  <c:v>0.15386012831036505</c:v>
                </c:pt>
                <c:pt idx="162">
                  <c:v>0.13339898372722733</c:v>
                </c:pt>
                <c:pt idx="163">
                  <c:v>0.12039920463846586</c:v>
                </c:pt>
                <c:pt idx="164">
                  <c:v>0.11301272009220786</c:v>
                </c:pt>
                <c:pt idx="165">
                  <c:v>0.1100766662827015</c:v>
                </c:pt>
                <c:pt idx="166">
                  <c:v>0.11070917173210613</c:v>
                </c:pt>
                <c:pt idx="167">
                  <c:v>0.11402911307087389</c:v>
                </c:pt>
                <c:pt idx="168">
                  <c:v>0.11909070239678531</c:v>
                </c:pt>
                <c:pt idx="169">
                  <c:v>0.12530758639528805</c:v>
                </c:pt>
                <c:pt idx="170">
                  <c:v>0.13141200071973985</c:v>
                </c:pt>
                <c:pt idx="171">
                  <c:v>0.13588621596863265</c:v>
                </c:pt>
                <c:pt idx="172">
                  <c:v>0.13721198977989402</c:v>
                </c:pt>
                <c:pt idx="173">
                  <c:v>0.13427116188982879</c:v>
                </c:pt>
                <c:pt idx="174">
                  <c:v>0.12805541255544953</c:v>
                </c:pt>
                <c:pt idx="175">
                  <c:v>0.12052942607338331</c:v>
                </c:pt>
                <c:pt idx="176">
                  <c:v>0.11278923041164612</c:v>
                </c:pt>
                <c:pt idx="177">
                  <c:v>0.1051835080510336</c:v>
                </c:pt>
                <c:pt idx="178">
                  <c:v>9.7850933944087809E-2</c:v>
                </c:pt>
                <c:pt idx="179">
                  <c:v>9.0889164077141746E-2</c:v>
                </c:pt>
                <c:pt idx="180">
                  <c:v>8.4401594257163592E-2</c:v>
                </c:pt>
                <c:pt idx="181">
                  <c:v>7.8514182264349197E-2</c:v>
                </c:pt>
                <c:pt idx="182">
                  <c:v>7.3379082844786642E-2</c:v>
                </c:pt>
                <c:pt idx="183">
                  <c:v>6.9168612338050398E-2</c:v>
                </c:pt>
                <c:pt idx="184">
                  <c:v>6.6064317399234351E-2</c:v>
                </c:pt>
                <c:pt idx="185">
                  <c:v>6.423226801616716E-2</c:v>
                </c:pt>
                <c:pt idx="186">
                  <c:v>6.3786848179142111E-2</c:v>
                </c:pt>
                <c:pt idx="187">
                  <c:v>6.4097668653353215E-2</c:v>
                </c:pt>
              </c:numCache>
            </c:numRef>
          </c:yVal>
          <c:smooth val="0"/>
          <c:extLst>
            <c:ext xmlns:c16="http://schemas.microsoft.com/office/drawing/2014/chart" uri="{C3380CC4-5D6E-409C-BE32-E72D297353CC}">
              <c16:uniqueId val="{00000000-1980-A84E-A3FF-1CE01A83118C}"/>
            </c:ext>
          </c:extLst>
        </c:ser>
        <c:ser>
          <c:idx val="1"/>
          <c:order val="1"/>
          <c:tx>
            <c:strRef>
              <c:f>EI_stat!$AZ$1</c:f>
              <c:strCache>
                <c:ptCount val="1"/>
                <c:pt idx="0">
                  <c:v>βy</c:v>
                </c:pt>
              </c:strCache>
            </c:strRef>
          </c:tx>
          <c:spPr>
            <a:ln w="19050" cap="rnd">
              <a:solidFill>
                <a:schemeClr val="accent2"/>
              </a:solidFill>
              <a:round/>
            </a:ln>
            <a:effectLst/>
          </c:spPr>
          <c:marker>
            <c:symbol val="none"/>
          </c:marker>
          <c:xVal>
            <c:numRef>
              <c:f>EI_stat!$AX$2:$AX$189</c:f>
              <c:numCache>
                <c:formatCode>General</c:formatCode>
                <c:ptCount val="188"/>
                <c:pt idx="0">
                  <c:v>3.0948453166968981E-2</c:v>
                </c:pt>
                <c:pt idx="1">
                  <c:v>6.1896906333937907E-2</c:v>
                </c:pt>
                <c:pt idx="2">
                  <c:v>9.2845359500906832E-2</c:v>
                </c:pt>
                <c:pt idx="3">
                  <c:v>0.1237938126678757</c:v>
                </c:pt>
                <c:pt idx="4">
                  <c:v>0.15474226583484479</c:v>
                </c:pt>
                <c:pt idx="5">
                  <c:v>0.18569071900181411</c:v>
                </c:pt>
                <c:pt idx="6">
                  <c:v>0.21663917216878331</c:v>
                </c:pt>
                <c:pt idx="7">
                  <c:v>0.24758762533575249</c:v>
                </c:pt>
                <c:pt idx="8">
                  <c:v>0.27853607850272161</c:v>
                </c:pt>
                <c:pt idx="9">
                  <c:v>0.3094845316696907</c:v>
                </c:pt>
                <c:pt idx="10">
                  <c:v>0.3404329848366599</c:v>
                </c:pt>
                <c:pt idx="11">
                  <c:v>0.37138143800362922</c:v>
                </c:pt>
                <c:pt idx="12">
                  <c:v>0.40232989117059842</c:v>
                </c:pt>
                <c:pt idx="13">
                  <c:v>0.43327834433756768</c:v>
                </c:pt>
                <c:pt idx="14">
                  <c:v>0.46422679750453688</c:v>
                </c:pt>
                <c:pt idx="15">
                  <c:v>0.49517525067150608</c:v>
                </c:pt>
                <c:pt idx="16">
                  <c:v>0.52612370383847451</c:v>
                </c:pt>
                <c:pt idx="17">
                  <c:v>0.55707215700544255</c:v>
                </c:pt>
                <c:pt idx="18">
                  <c:v>0.58802061017241047</c:v>
                </c:pt>
                <c:pt idx="19">
                  <c:v>0.6189690633393794</c:v>
                </c:pt>
                <c:pt idx="20">
                  <c:v>0.64991751650634866</c:v>
                </c:pt>
                <c:pt idx="21">
                  <c:v>0.68086596967331781</c:v>
                </c:pt>
                <c:pt idx="22">
                  <c:v>0.71181442284028706</c:v>
                </c:pt>
                <c:pt idx="23">
                  <c:v>0.74276287600725632</c:v>
                </c:pt>
                <c:pt idx="24">
                  <c:v>0.77371132917422558</c:v>
                </c:pt>
                <c:pt idx="25">
                  <c:v>0.80465978234119484</c:v>
                </c:pt>
                <c:pt idx="26">
                  <c:v>0.8356082355081641</c:v>
                </c:pt>
                <c:pt idx="27">
                  <c:v>0.86655668867513336</c:v>
                </c:pt>
                <c:pt idx="28">
                  <c:v>0.89750514184210262</c:v>
                </c:pt>
                <c:pt idx="29">
                  <c:v>0.92845359500907187</c:v>
                </c:pt>
                <c:pt idx="30">
                  <c:v>0.95940204817604102</c:v>
                </c:pt>
                <c:pt idx="31">
                  <c:v>0.99035050134301028</c:v>
                </c:pt>
                <c:pt idx="32">
                  <c:v>1.02129895450998</c:v>
                </c:pt>
                <c:pt idx="33">
                  <c:v>1.0522474076769499</c:v>
                </c:pt>
                <c:pt idx="34">
                  <c:v>1.0831958608439201</c:v>
                </c:pt>
                <c:pt idx="35">
                  <c:v>1.1141443140108911</c:v>
                </c:pt>
                <c:pt idx="36">
                  <c:v>1.145092767177861</c:v>
                </c:pt>
                <c:pt idx="37">
                  <c:v>1.1760412203448309</c:v>
                </c:pt>
                <c:pt idx="38">
                  <c:v>1.2069896735118</c:v>
                </c:pt>
                <c:pt idx="39">
                  <c:v>1.2379381266787659</c:v>
                </c:pt>
                <c:pt idx="40">
                  <c:v>1.2688865798457329</c:v>
                </c:pt>
                <c:pt idx="41">
                  <c:v>1.2998350330127</c:v>
                </c:pt>
                <c:pt idx="42">
                  <c:v>1.3307834861796659</c:v>
                </c:pt>
                <c:pt idx="43">
                  <c:v>1.3617319393466329</c:v>
                </c:pt>
                <c:pt idx="44">
                  <c:v>1.3926803925135991</c:v>
                </c:pt>
                <c:pt idx="45">
                  <c:v>1.4236288456805659</c:v>
                </c:pt>
                <c:pt idx="46">
                  <c:v>1.454577298847533</c:v>
                </c:pt>
                <c:pt idx="47">
                  <c:v>1.4855257520144991</c:v>
                </c:pt>
                <c:pt idx="48">
                  <c:v>1.5164742051814659</c:v>
                </c:pt>
                <c:pt idx="49">
                  <c:v>1.5474226583484321</c:v>
                </c:pt>
                <c:pt idx="50">
                  <c:v>1.5783711115153991</c:v>
                </c:pt>
                <c:pt idx="51">
                  <c:v>1.609319564682365</c:v>
                </c:pt>
                <c:pt idx="52">
                  <c:v>1.6402680178493321</c:v>
                </c:pt>
                <c:pt idx="53">
                  <c:v>1.6712164710162991</c:v>
                </c:pt>
                <c:pt idx="54">
                  <c:v>1.702164924183265</c:v>
                </c:pt>
                <c:pt idx="55">
                  <c:v>1.7331133773502321</c:v>
                </c:pt>
                <c:pt idx="56">
                  <c:v>1.764061830517198</c:v>
                </c:pt>
                <c:pt idx="57">
                  <c:v>1.795010283684165</c:v>
                </c:pt>
                <c:pt idx="58">
                  <c:v>1.8259587368511321</c:v>
                </c:pt>
                <c:pt idx="59">
                  <c:v>1.856907190018098</c:v>
                </c:pt>
                <c:pt idx="60">
                  <c:v>1.887855643185065</c:v>
                </c:pt>
                <c:pt idx="61">
                  <c:v>1.918804096352031</c:v>
                </c:pt>
                <c:pt idx="62">
                  <c:v>1.949752549518998</c:v>
                </c:pt>
                <c:pt idx="63">
                  <c:v>1.9807010026859639</c:v>
                </c:pt>
                <c:pt idx="64">
                  <c:v>2.0116494558529312</c:v>
                </c:pt>
                <c:pt idx="65">
                  <c:v>2.042597909019896</c:v>
                </c:pt>
                <c:pt idx="66">
                  <c:v>2.0735463621868622</c:v>
                </c:pt>
                <c:pt idx="67">
                  <c:v>2.1044948153538279</c:v>
                </c:pt>
                <c:pt idx="68">
                  <c:v>2.135443268520794</c:v>
                </c:pt>
                <c:pt idx="69">
                  <c:v>2.1663917216877588</c:v>
                </c:pt>
                <c:pt idx="70">
                  <c:v>2.197340174854725</c:v>
                </c:pt>
                <c:pt idx="71">
                  <c:v>2.2282886280216911</c:v>
                </c:pt>
                <c:pt idx="72">
                  <c:v>2.259237081188656</c:v>
                </c:pt>
                <c:pt idx="73">
                  <c:v>2.2901855343556221</c:v>
                </c:pt>
                <c:pt idx="74">
                  <c:v>2.3211339875225878</c:v>
                </c:pt>
                <c:pt idx="75">
                  <c:v>2.352082440689554</c:v>
                </c:pt>
                <c:pt idx="76">
                  <c:v>2.3830308938565188</c:v>
                </c:pt>
                <c:pt idx="77">
                  <c:v>2.413979347023488</c:v>
                </c:pt>
                <c:pt idx="78">
                  <c:v>2.44492780019046</c:v>
                </c:pt>
                <c:pt idx="79">
                  <c:v>2.4758762533574319</c:v>
                </c:pt>
                <c:pt idx="80">
                  <c:v>2.5068247065244038</c:v>
                </c:pt>
                <c:pt idx="81">
                  <c:v>2.5377731596913762</c:v>
                </c:pt>
                <c:pt idx="82">
                  <c:v>2.5687216128583481</c:v>
                </c:pt>
                <c:pt idx="83">
                  <c:v>2.59967006602532</c:v>
                </c:pt>
                <c:pt idx="84">
                  <c:v>2.6306185191922919</c:v>
                </c:pt>
                <c:pt idx="85">
                  <c:v>2.6615669723592639</c:v>
                </c:pt>
                <c:pt idx="86">
                  <c:v>2.6925154255262358</c:v>
                </c:pt>
                <c:pt idx="87">
                  <c:v>2.7234638786932082</c:v>
                </c:pt>
                <c:pt idx="88">
                  <c:v>2.7544123318601792</c:v>
                </c:pt>
                <c:pt idx="89">
                  <c:v>2.7853607850271511</c:v>
                </c:pt>
                <c:pt idx="90">
                  <c:v>2.816309238194123</c:v>
                </c:pt>
                <c:pt idx="91">
                  <c:v>2.847257691361095</c:v>
                </c:pt>
                <c:pt idx="92">
                  <c:v>2.8782061445280669</c:v>
                </c:pt>
                <c:pt idx="93">
                  <c:v>2.9091545976950388</c:v>
                </c:pt>
                <c:pt idx="94">
                  <c:v>2.9401030508620112</c:v>
                </c:pt>
                <c:pt idx="95">
                  <c:v>2.9710515040289831</c:v>
                </c:pt>
                <c:pt idx="96">
                  <c:v>3.001999957195955</c:v>
                </c:pt>
                <c:pt idx="97">
                  <c:v>3.0329484103629269</c:v>
                </c:pt>
                <c:pt idx="98">
                  <c:v>3.063896863529898</c:v>
                </c:pt>
                <c:pt idx="99">
                  <c:v>3.0948453166968699</c:v>
                </c:pt>
                <c:pt idx="100">
                  <c:v>3.1257937698638418</c:v>
                </c:pt>
                <c:pt idx="101">
                  <c:v>3.1567422230308142</c:v>
                </c:pt>
                <c:pt idx="102">
                  <c:v>3.1876906761977861</c:v>
                </c:pt>
                <c:pt idx="103">
                  <c:v>3.218639129364758</c:v>
                </c:pt>
                <c:pt idx="104">
                  <c:v>3.24958758253173</c:v>
                </c:pt>
                <c:pt idx="105">
                  <c:v>3.2805360356987019</c:v>
                </c:pt>
                <c:pt idx="106">
                  <c:v>3.3114844888656738</c:v>
                </c:pt>
                <c:pt idx="107">
                  <c:v>3.3424329420326462</c:v>
                </c:pt>
                <c:pt idx="108">
                  <c:v>3.3733813951996181</c:v>
                </c:pt>
                <c:pt idx="109">
                  <c:v>3.40432984836659</c:v>
                </c:pt>
                <c:pt idx="110">
                  <c:v>3.435278301533562</c:v>
                </c:pt>
                <c:pt idx="111">
                  <c:v>3.466226754700533</c:v>
                </c:pt>
                <c:pt idx="112">
                  <c:v>3.4971752078675049</c:v>
                </c:pt>
                <c:pt idx="113">
                  <c:v>3.5281236610344768</c:v>
                </c:pt>
                <c:pt idx="114">
                  <c:v>3.5590721142014492</c:v>
                </c:pt>
                <c:pt idx="115">
                  <c:v>3.5900205673684211</c:v>
                </c:pt>
                <c:pt idx="116">
                  <c:v>3.620969020535393</c:v>
                </c:pt>
                <c:pt idx="117">
                  <c:v>3.651917473702365</c:v>
                </c:pt>
                <c:pt idx="118">
                  <c:v>3.6828659268693369</c:v>
                </c:pt>
                <c:pt idx="119">
                  <c:v>3.7138143800363088</c:v>
                </c:pt>
                <c:pt idx="120">
                  <c:v>3.7447628332032812</c:v>
                </c:pt>
                <c:pt idx="121">
                  <c:v>3.7757112863702531</c:v>
                </c:pt>
                <c:pt idx="122">
                  <c:v>3.8066597395372241</c:v>
                </c:pt>
                <c:pt idx="123">
                  <c:v>3.8376081927041961</c:v>
                </c:pt>
                <c:pt idx="124">
                  <c:v>3.868556645871168</c:v>
                </c:pt>
                <c:pt idx="125">
                  <c:v>3.8995050990381399</c:v>
                </c:pt>
                <c:pt idx="126">
                  <c:v>3.9304535522051118</c:v>
                </c:pt>
                <c:pt idx="127">
                  <c:v>3.9614020053720842</c:v>
                </c:pt>
                <c:pt idx="128">
                  <c:v>3.9923504585390561</c:v>
                </c:pt>
                <c:pt idx="129">
                  <c:v>4.0232989117060294</c:v>
                </c:pt>
                <c:pt idx="130">
                  <c:v>4.054247364873004</c:v>
                </c:pt>
                <c:pt idx="131">
                  <c:v>4.0851958180399794</c:v>
                </c:pt>
                <c:pt idx="132">
                  <c:v>4.1161442712069531</c:v>
                </c:pt>
                <c:pt idx="133">
                  <c:v>4.1470927243739277</c:v>
                </c:pt>
                <c:pt idx="134">
                  <c:v>4.1780411775409023</c:v>
                </c:pt>
                <c:pt idx="135">
                  <c:v>4.2089896307078769</c:v>
                </c:pt>
                <c:pt idx="136">
                  <c:v>4.2399380838748506</c:v>
                </c:pt>
                <c:pt idx="137">
                  <c:v>4.2708865370418261</c:v>
                </c:pt>
                <c:pt idx="138">
                  <c:v>4.3018349902088007</c:v>
                </c:pt>
                <c:pt idx="139">
                  <c:v>4.3327834433757753</c:v>
                </c:pt>
                <c:pt idx="140">
                  <c:v>4.3637318965427498</c:v>
                </c:pt>
                <c:pt idx="141">
                  <c:v>4.3946803497097244</c:v>
                </c:pt>
                <c:pt idx="142">
                  <c:v>4.425628802876699</c:v>
                </c:pt>
                <c:pt idx="143">
                  <c:v>4.4565772560436736</c:v>
                </c:pt>
                <c:pt idx="144">
                  <c:v>4.4875257092106482</c:v>
                </c:pt>
                <c:pt idx="145">
                  <c:v>4.5184741623776228</c:v>
                </c:pt>
                <c:pt idx="146">
                  <c:v>4.5494226155445974</c:v>
                </c:pt>
                <c:pt idx="147">
                  <c:v>4.580371068711572</c:v>
                </c:pt>
                <c:pt idx="148">
                  <c:v>4.6113195218785474</c:v>
                </c:pt>
                <c:pt idx="149">
                  <c:v>4.6422679750455211</c:v>
                </c:pt>
                <c:pt idx="150">
                  <c:v>4.6732164282124957</c:v>
                </c:pt>
                <c:pt idx="151">
                  <c:v>4.7041648813794703</c:v>
                </c:pt>
                <c:pt idx="152">
                  <c:v>4.7351133345464449</c:v>
                </c:pt>
                <c:pt idx="153">
                  <c:v>4.7660617877134186</c:v>
                </c:pt>
                <c:pt idx="154">
                  <c:v>4.7970102408803941</c:v>
                </c:pt>
                <c:pt idx="155">
                  <c:v>4.8279586940473651</c:v>
                </c:pt>
                <c:pt idx="156">
                  <c:v>4.858907147214337</c:v>
                </c:pt>
                <c:pt idx="157">
                  <c:v>4.889855600381309</c:v>
                </c:pt>
                <c:pt idx="158">
                  <c:v>4.9208040535482809</c:v>
                </c:pt>
                <c:pt idx="159">
                  <c:v>4.9517525067152528</c:v>
                </c:pt>
                <c:pt idx="160">
                  <c:v>4.9827009598822247</c:v>
                </c:pt>
                <c:pt idx="161">
                  <c:v>5.0136494130491966</c:v>
                </c:pt>
                <c:pt idx="162">
                  <c:v>5.0445978662161686</c:v>
                </c:pt>
                <c:pt idx="163">
                  <c:v>5.0755463193831396</c:v>
                </c:pt>
                <c:pt idx="164">
                  <c:v>5.1064947725501124</c:v>
                </c:pt>
                <c:pt idx="165">
                  <c:v>5.1374432257170843</c:v>
                </c:pt>
                <c:pt idx="166">
                  <c:v>5.1683916788840563</c:v>
                </c:pt>
                <c:pt idx="167">
                  <c:v>5.1993401320510282</c:v>
                </c:pt>
                <c:pt idx="168">
                  <c:v>5.2302885852180001</c:v>
                </c:pt>
                <c:pt idx="169">
                  <c:v>5.261237038384972</c:v>
                </c:pt>
                <c:pt idx="170">
                  <c:v>5.292185491551944</c:v>
                </c:pt>
                <c:pt idx="171">
                  <c:v>5.3231339447189159</c:v>
                </c:pt>
                <c:pt idx="172">
                  <c:v>5.3540823978858878</c:v>
                </c:pt>
                <c:pt idx="173">
                  <c:v>5.3850308510528597</c:v>
                </c:pt>
                <c:pt idx="174">
                  <c:v>5.4159793042198316</c:v>
                </c:pt>
                <c:pt idx="175">
                  <c:v>5.4469277573868036</c:v>
                </c:pt>
                <c:pt idx="176">
                  <c:v>5.4778762105537746</c:v>
                </c:pt>
                <c:pt idx="177">
                  <c:v>5.5088246637207474</c:v>
                </c:pt>
                <c:pt idx="178">
                  <c:v>5.5397731168877193</c:v>
                </c:pt>
                <c:pt idx="179">
                  <c:v>5.5707215700546913</c:v>
                </c:pt>
                <c:pt idx="180">
                  <c:v>5.6016700232216632</c:v>
                </c:pt>
                <c:pt idx="181">
                  <c:v>5.6326184763886351</c:v>
                </c:pt>
                <c:pt idx="182">
                  <c:v>5.663566929555607</c:v>
                </c:pt>
                <c:pt idx="183">
                  <c:v>5.694515382722579</c:v>
                </c:pt>
                <c:pt idx="184">
                  <c:v>5.7254638358895509</c:v>
                </c:pt>
                <c:pt idx="185">
                  <c:v>5.7564122890565228</c:v>
                </c:pt>
                <c:pt idx="186">
                  <c:v>5.7873607422234947</c:v>
                </c:pt>
                <c:pt idx="187">
                  <c:v>5.8028349688069811</c:v>
                </c:pt>
              </c:numCache>
            </c:numRef>
          </c:xVal>
          <c:yVal>
            <c:numRef>
              <c:f>EI_stat!$AZ$2:$AZ$189</c:f>
              <c:numCache>
                <c:formatCode>General</c:formatCode>
                <c:ptCount val="188"/>
                <c:pt idx="0">
                  <c:v>0.16126746266014039</c:v>
                </c:pt>
                <c:pt idx="1">
                  <c:v>0.16151682094848094</c:v>
                </c:pt>
                <c:pt idx="2">
                  <c:v>0.16192412687312988</c:v>
                </c:pt>
                <c:pt idx="3">
                  <c:v>0.16266378709790449</c:v>
                </c:pt>
                <c:pt idx="4">
                  <c:v>0.1635577137504706</c:v>
                </c:pt>
                <c:pt idx="5">
                  <c:v>0.15967775106532611</c:v>
                </c:pt>
                <c:pt idx="6">
                  <c:v>0.12346145149239966</c:v>
                </c:pt>
                <c:pt idx="7">
                  <c:v>7.8540967068511894E-2</c:v>
                </c:pt>
                <c:pt idx="8">
                  <c:v>6.6419029445162023E-2</c:v>
                </c:pt>
                <c:pt idx="9">
                  <c:v>7.2258019067383106E-2</c:v>
                </c:pt>
                <c:pt idx="10">
                  <c:v>0.11387886795078707</c:v>
                </c:pt>
                <c:pt idx="11">
                  <c:v>0.19574266214027627</c:v>
                </c:pt>
                <c:pt idx="12">
                  <c:v>0.22389296764078875</c:v>
                </c:pt>
                <c:pt idx="13">
                  <c:v>0.22635305613052059</c:v>
                </c:pt>
                <c:pt idx="14">
                  <c:v>0.22623499510724507</c:v>
                </c:pt>
                <c:pt idx="15">
                  <c:v>0.22617150890161816</c:v>
                </c:pt>
                <c:pt idx="16">
                  <c:v>0.22630500627727151</c:v>
                </c:pt>
                <c:pt idx="17">
                  <c:v>0.22666166130446716</c:v>
                </c:pt>
                <c:pt idx="18">
                  <c:v>0.22727970744298559</c:v>
                </c:pt>
                <c:pt idx="19">
                  <c:v>0.22819464606541406</c:v>
                </c:pt>
                <c:pt idx="20">
                  <c:v>0.22943616940779285</c:v>
                </c:pt>
                <c:pt idx="21">
                  <c:v>0.23102233904696515</c:v>
                </c:pt>
                <c:pt idx="22">
                  <c:v>0.23296448064627306</c:v>
                </c:pt>
                <c:pt idx="23">
                  <c:v>0.23527750514935863</c:v>
                </c:pt>
                <c:pt idx="24">
                  <c:v>0.23795615400034303</c:v>
                </c:pt>
                <c:pt idx="25">
                  <c:v>0.24098840461046417</c:v>
                </c:pt>
                <c:pt idx="26">
                  <c:v>0.24436329744884022</c:v>
                </c:pt>
                <c:pt idx="27">
                  <c:v>0.24808218262589371</c:v>
                </c:pt>
                <c:pt idx="28">
                  <c:v>0.252128364376768</c:v>
                </c:pt>
                <c:pt idx="29">
                  <c:v>0.25648107108323009</c:v>
                </c:pt>
                <c:pt idx="30">
                  <c:v>0.26111947707904942</c:v>
                </c:pt>
                <c:pt idx="31">
                  <c:v>0.2660237350907263</c:v>
                </c:pt>
                <c:pt idx="32">
                  <c:v>0.27117481128408161</c:v>
                </c:pt>
                <c:pt idx="33">
                  <c:v>0.27655458092401747</c:v>
                </c:pt>
                <c:pt idx="34">
                  <c:v>0.28214613878063854</c:v>
                </c:pt>
                <c:pt idx="35">
                  <c:v>0.28793424706299769</c:v>
                </c:pt>
                <c:pt idx="36">
                  <c:v>0.29390497501555335</c:v>
                </c:pt>
                <c:pt idx="37">
                  <c:v>0.30004466019051945</c:v>
                </c:pt>
                <c:pt idx="38">
                  <c:v>0.30634067773838675</c:v>
                </c:pt>
                <c:pt idx="39">
                  <c:v>0.31278234491287044</c:v>
                </c:pt>
                <c:pt idx="40">
                  <c:v>0.31935987468864918</c:v>
                </c:pt>
                <c:pt idx="41">
                  <c:v>0.32606404869196426</c:v>
                </c:pt>
                <c:pt idx="42">
                  <c:v>0.33288651568079947</c:v>
                </c:pt>
                <c:pt idx="43">
                  <c:v>0.33981997054619234</c:v>
                </c:pt>
                <c:pt idx="44">
                  <c:v>0.34685732123888596</c:v>
                </c:pt>
                <c:pt idx="45">
                  <c:v>0.35399180881612508</c:v>
                </c:pt>
                <c:pt idx="46">
                  <c:v>0.36121711025792197</c:v>
                </c:pt>
                <c:pt idx="47">
                  <c:v>0.36852738673391888</c:v>
                </c:pt>
                <c:pt idx="48">
                  <c:v>0.37591768479285537</c:v>
                </c:pt>
                <c:pt idx="49">
                  <c:v>0.38338326905473458</c:v>
                </c:pt>
                <c:pt idx="50">
                  <c:v>0.39091961977767492</c:v>
                </c:pt>
                <c:pt idx="51">
                  <c:v>0.398522583753808</c:v>
                </c:pt>
                <c:pt idx="52">
                  <c:v>0.40618832689942619</c:v>
                </c:pt>
                <c:pt idx="53">
                  <c:v>0.41391344165884947</c:v>
                </c:pt>
                <c:pt idx="54">
                  <c:v>0.42169474463074069</c:v>
                </c:pt>
                <c:pt idx="55">
                  <c:v>0.42952924749735627</c:v>
                </c:pt>
                <c:pt idx="56">
                  <c:v>0.43741556274446231</c:v>
                </c:pt>
                <c:pt idx="57">
                  <c:v>0.4450436181988997</c:v>
                </c:pt>
                <c:pt idx="58">
                  <c:v>0.44825047849135452</c:v>
                </c:pt>
                <c:pt idx="59">
                  <c:v>0.39974035181878725</c:v>
                </c:pt>
                <c:pt idx="60">
                  <c:v>0.22034210827507664</c:v>
                </c:pt>
                <c:pt idx="61">
                  <c:v>0.11731660650187845</c:v>
                </c:pt>
                <c:pt idx="62">
                  <c:v>8.7343154792517724E-2</c:v>
                </c:pt>
                <c:pt idx="63">
                  <c:v>8.5750227213367142E-2</c:v>
                </c:pt>
                <c:pt idx="64">
                  <c:v>0.1091829959592342</c:v>
                </c:pt>
                <c:pt idx="65">
                  <c:v>0.18514791280582593</c:v>
                </c:pt>
                <c:pt idx="66">
                  <c:v>0.3107290819242457</c:v>
                </c:pt>
                <c:pt idx="67">
                  <c:v>0.34483355199519622</c:v>
                </c:pt>
                <c:pt idx="68">
                  <c:v>0.33946121340409008</c:v>
                </c:pt>
                <c:pt idx="69">
                  <c:v>0.33081956359713699</c:v>
                </c:pt>
                <c:pt idx="70">
                  <c:v>0.32217719943845674</c:v>
                </c:pt>
                <c:pt idx="71">
                  <c:v>0.31360060626678271</c:v>
                </c:pt>
                <c:pt idx="72">
                  <c:v>0.30504603969391147</c:v>
                </c:pt>
                <c:pt idx="73">
                  <c:v>0.29651524800746221</c:v>
                </c:pt>
                <c:pt idx="74">
                  <c:v>0.28801046798583468</c:v>
                </c:pt>
                <c:pt idx="75">
                  <c:v>0.27953414244803226</c:v>
                </c:pt>
                <c:pt idx="76">
                  <c:v>0.27108921182364409</c:v>
                </c:pt>
                <c:pt idx="77">
                  <c:v>0.26267913051386771</c:v>
                </c:pt>
                <c:pt idx="78">
                  <c:v>0.25430754007985829</c:v>
                </c:pt>
                <c:pt idx="79">
                  <c:v>0.24597860123247983</c:v>
                </c:pt>
                <c:pt idx="80">
                  <c:v>0.23769556182634077</c:v>
                </c:pt>
                <c:pt idx="81">
                  <c:v>0.22946103563389697</c:v>
                </c:pt>
                <c:pt idx="82">
                  <c:v>0.22128093064965332</c:v>
                </c:pt>
                <c:pt idx="83">
                  <c:v>0.21316006144268193</c:v>
                </c:pt>
                <c:pt idx="84">
                  <c:v>0.20510582468207986</c:v>
                </c:pt>
                <c:pt idx="85">
                  <c:v>0.19712713012943481</c:v>
                </c:pt>
                <c:pt idx="86">
                  <c:v>0.18923508851991427</c:v>
                </c:pt>
                <c:pt idx="87">
                  <c:v>0.18144289687437187</c:v>
                </c:pt>
                <c:pt idx="88">
                  <c:v>0.17376577637151422</c:v>
                </c:pt>
                <c:pt idx="89">
                  <c:v>0.16622177599968876</c:v>
                </c:pt>
                <c:pt idx="90">
                  <c:v>0.15883247784544849</c:v>
                </c:pt>
                <c:pt idx="91">
                  <c:v>0.15162383704336033</c:v>
                </c:pt>
                <c:pt idx="92">
                  <c:v>0.14462543103330586</c:v>
                </c:pt>
                <c:pt idx="93">
                  <c:v>0.13787036126205365</c:v>
                </c:pt>
                <c:pt idx="94">
                  <c:v>0.1314003670262891</c:v>
                </c:pt>
                <c:pt idx="95">
                  <c:v>0.1252645468888629</c:v>
                </c:pt>
                <c:pt idx="96">
                  <c:v>0.11952025121620807</c:v>
                </c:pt>
                <c:pt idx="97">
                  <c:v>0.11423413609446161</c:v>
                </c:pt>
                <c:pt idx="98">
                  <c:v>0.10948016025168297</c:v>
                </c:pt>
                <c:pt idx="99">
                  <c:v>0.10533917917588</c:v>
                </c:pt>
                <c:pt idx="100">
                  <c:v>0.1018948534877672</c:v>
                </c:pt>
                <c:pt idx="101">
                  <c:v>9.9224020410865421E-2</c:v>
                </c:pt>
                <c:pt idx="102">
                  <c:v>9.7399141741145792E-2</c:v>
                </c:pt>
                <c:pt idx="103">
                  <c:v>9.6476829035965522E-2</c:v>
                </c:pt>
                <c:pt idx="104">
                  <c:v>9.6490446908679597E-2</c:v>
                </c:pt>
                <c:pt idx="105">
                  <c:v>9.7444001142698133E-2</c:v>
                </c:pt>
                <c:pt idx="106">
                  <c:v>9.9312083013809407E-2</c:v>
                </c:pt>
                <c:pt idx="107">
                  <c:v>0.10204532582794613</c:v>
                </c:pt>
                <c:pt idx="108">
                  <c:v>0.10557580157189253</c:v>
                </c:pt>
                <c:pt idx="109">
                  <c:v>0.109823319632132</c:v>
                </c:pt>
                <c:pt idx="110">
                  <c:v>0.11470483997642886</c:v>
                </c:pt>
                <c:pt idx="111">
                  <c:v>0.12013968728773287</c:v>
                </c:pt>
                <c:pt idx="112">
                  <c:v>0.12605318785778752</c:v>
                </c:pt>
                <c:pt idx="113">
                  <c:v>0.13237849230342882</c:v>
                </c:pt>
                <c:pt idx="114">
                  <c:v>0.13905709462837715</c:v>
                </c:pt>
                <c:pt idx="115">
                  <c:v>0.14603581575433017</c:v>
                </c:pt>
                <c:pt idx="116">
                  <c:v>0.15326904070626715</c:v>
                </c:pt>
                <c:pt idx="117">
                  <c:v>0.1590468235324084</c:v>
                </c:pt>
                <c:pt idx="118">
                  <c:v>0.1659710796670186</c:v>
                </c:pt>
                <c:pt idx="119">
                  <c:v>0.17362953320434049</c:v>
                </c:pt>
                <c:pt idx="120">
                  <c:v>0.18087815904654242</c:v>
                </c:pt>
                <c:pt idx="121">
                  <c:v>0.18815064856067129</c:v>
                </c:pt>
                <c:pt idx="122">
                  <c:v>0.19478045915005246</c:v>
                </c:pt>
                <c:pt idx="123">
                  <c:v>0.20053123131231262</c:v>
                </c:pt>
                <c:pt idx="124">
                  <c:v>0.20218062531537379</c:v>
                </c:pt>
                <c:pt idx="125">
                  <c:v>0.1943052123781534</c:v>
                </c:pt>
                <c:pt idx="126">
                  <c:v>0.17540890961624245</c:v>
                </c:pt>
                <c:pt idx="127">
                  <c:v>0.15686781484474202</c:v>
                </c:pt>
                <c:pt idx="128">
                  <c:v>0.14041465802905376</c:v>
                </c:pt>
                <c:pt idx="129">
                  <c:v>0.13082140581291626</c:v>
                </c:pt>
                <c:pt idx="130">
                  <c:v>0.1267881615855849</c:v>
                </c:pt>
                <c:pt idx="131">
                  <c:v>0.12651297323761254</c:v>
                </c:pt>
                <c:pt idx="132">
                  <c:v>0.13163962957872841</c:v>
                </c:pt>
                <c:pt idx="133">
                  <c:v>0.14016395414850485</c:v>
                </c:pt>
                <c:pt idx="134">
                  <c:v>0.15589271773453414</c:v>
                </c:pt>
                <c:pt idx="135">
                  <c:v>0.18341097305837514</c:v>
                </c:pt>
                <c:pt idx="136">
                  <c:v>0.22959924734558246</c:v>
                </c:pt>
                <c:pt idx="137">
                  <c:v>0.30835595158157192</c:v>
                </c:pt>
                <c:pt idx="138">
                  <c:v>0.4350815533110291</c:v>
                </c:pt>
                <c:pt idx="139">
                  <c:v>0.57405463235033527</c:v>
                </c:pt>
                <c:pt idx="140">
                  <c:v>0.65683090049563064</c:v>
                </c:pt>
                <c:pt idx="141">
                  <c:v>0.68784299402276516</c:v>
                </c:pt>
                <c:pt idx="142">
                  <c:v>0.69770037348366476</c:v>
                </c:pt>
                <c:pt idx="143">
                  <c:v>0.70058762062699875</c:v>
                </c:pt>
                <c:pt idx="144">
                  <c:v>0.70128376256222325</c:v>
                </c:pt>
                <c:pt idx="145">
                  <c:v>0.70128039910415496</c:v>
                </c:pt>
                <c:pt idx="146">
                  <c:v>0.7011060700483337</c:v>
                </c:pt>
                <c:pt idx="147">
                  <c:v>0.70090309230050141</c:v>
                </c:pt>
                <c:pt idx="148">
                  <c:v>0.7007253830764778</c:v>
                </c:pt>
                <c:pt idx="149">
                  <c:v>0.7005476945935577</c:v>
                </c:pt>
                <c:pt idx="150">
                  <c:v>0.70048554992901702</c:v>
                </c:pt>
                <c:pt idx="151">
                  <c:v>0.70036589258887039</c:v>
                </c:pt>
                <c:pt idx="152">
                  <c:v>0.70002584051171257</c:v>
                </c:pt>
                <c:pt idx="153">
                  <c:v>0.6988470083404974</c:v>
                </c:pt>
                <c:pt idx="154">
                  <c:v>0.69485352279823265</c:v>
                </c:pt>
                <c:pt idx="155">
                  <c:v>0.68156870939266145</c:v>
                </c:pt>
                <c:pt idx="156">
                  <c:v>0.6388905130135879</c:v>
                </c:pt>
                <c:pt idx="157">
                  <c:v>0.5336063482307275</c:v>
                </c:pt>
                <c:pt idx="158">
                  <c:v>0.38932670163248967</c:v>
                </c:pt>
                <c:pt idx="159">
                  <c:v>0.27935666527990277</c:v>
                </c:pt>
                <c:pt idx="160">
                  <c:v>0.21220027133702857</c:v>
                </c:pt>
                <c:pt idx="161">
                  <c:v>0.17150419658784913</c:v>
                </c:pt>
                <c:pt idx="162">
                  <c:v>0.14641889934438254</c:v>
                </c:pt>
                <c:pt idx="163">
                  <c:v>0.13000605363615528</c:v>
                </c:pt>
                <c:pt idx="164">
                  <c:v>0.11928900063056215</c:v>
                </c:pt>
                <c:pt idx="165">
                  <c:v>0.11315420206180501</c:v>
                </c:pt>
                <c:pt idx="166">
                  <c:v>0.11081474798826241</c:v>
                </c:pt>
                <c:pt idx="167">
                  <c:v>0.11160568648427698</c:v>
                </c:pt>
                <c:pt idx="168">
                  <c:v>0.11448638552449149</c:v>
                </c:pt>
                <c:pt idx="169">
                  <c:v>0.11863293153616708</c:v>
                </c:pt>
                <c:pt idx="170">
                  <c:v>0.12371576803509095</c:v>
                </c:pt>
                <c:pt idx="171">
                  <c:v>0.12896406771835101</c:v>
                </c:pt>
                <c:pt idx="172">
                  <c:v>0.13172545843295475</c:v>
                </c:pt>
                <c:pt idx="173">
                  <c:v>0.12953585243983823</c:v>
                </c:pt>
                <c:pt idx="174">
                  <c:v>0.12352227665213755</c:v>
                </c:pt>
                <c:pt idx="175">
                  <c:v>0.11598576250065391</c:v>
                </c:pt>
                <c:pt idx="176">
                  <c:v>0.10814819001685798</c:v>
                </c:pt>
                <c:pt idx="177">
                  <c:v>0.10042550901498012</c:v>
                </c:pt>
                <c:pt idx="178">
                  <c:v>9.2967775259754276E-2</c:v>
                </c:pt>
                <c:pt idx="179">
                  <c:v>8.5882721979431836E-2</c:v>
                </c:pt>
                <c:pt idx="180">
                  <c:v>7.928337732145195E-2</c:v>
                </c:pt>
                <c:pt idx="181">
                  <c:v>7.3307942640842769E-2</c:v>
                </c:pt>
                <c:pt idx="182">
                  <c:v>6.8128776452996712E-2</c:v>
                </c:pt>
                <c:pt idx="183">
                  <c:v>6.3944791446690255E-2</c:v>
                </c:pt>
                <c:pt idx="184">
                  <c:v>6.0967343987537559E-2</c:v>
                </c:pt>
                <c:pt idx="185">
                  <c:v>5.9383914599370875E-2</c:v>
                </c:pt>
                <c:pt idx="186">
                  <c:v>5.9310451678429674E-2</c:v>
                </c:pt>
                <c:pt idx="187">
                  <c:v>5.984683428778996E-2</c:v>
                </c:pt>
              </c:numCache>
            </c:numRef>
          </c:yVal>
          <c:smooth val="0"/>
          <c:extLst>
            <c:ext xmlns:c16="http://schemas.microsoft.com/office/drawing/2014/chart" uri="{C3380CC4-5D6E-409C-BE32-E72D297353CC}">
              <c16:uniqueId val="{00000001-1980-A84E-A3FF-1CE01A83118C}"/>
            </c:ext>
          </c:extLst>
        </c:ser>
        <c:dLbls>
          <c:showLegendKey val="0"/>
          <c:showVal val="0"/>
          <c:showCatName val="0"/>
          <c:showSerName val="0"/>
          <c:showPercent val="0"/>
          <c:showBubbleSize val="0"/>
        </c:dLbls>
        <c:axId val="1316383792"/>
        <c:axId val="1316385520"/>
      </c:scatterChart>
      <c:valAx>
        <c:axId val="1316383792"/>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316385520"/>
        <c:crosses val="autoZero"/>
        <c:crossBetween val="midCat"/>
      </c:valAx>
      <c:valAx>
        <c:axId val="13163855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ja-JP"/>
                  <a:t>ベータ関数（</a:t>
                </a:r>
                <a:r>
                  <a:rPr lang="en-US"/>
                  <a:t>m</a:t>
                </a:r>
                <a:r>
                  <a:rPr lang="ja-JP"/>
                  <a: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1316383792"/>
        <c:crosses val="autoZero"/>
        <c:crossBetween val="midCat"/>
      </c:valAx>
      <c:spPr>
        <a:noFill/>
        <a:ln>
          <a:noFill/>
        </a:ln>
        <a:effectLst/>
      </c:spPr>
    </c:plotArea>
    <c:legend>
      <c:legendPos val="b"/>
      <c:layout>
        <c:manualLayout>
          <c:xMode val="edge"/>
          <c:yMode val="edge"/>
          <c:x val="0.22009652947360084"/>
          <c:y val="0.16484636988549192"/>
          <c:w val="0.28299120634844221"/>
          <c:h val="0.1038358020362292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EI_stat!$BD$1</c:f>
              <c:strCache>
                <c:ptCount val="1"/>
                <c:pt idx="0">
                  <c:v>max_x</c:v>
                </c:pt>
              </c:strCache>
            </c:strRef>
          </c:tx>
          <c:spPr>
            <a:ln w="19050" cap="rnd">
              <a:solidFill>
                <a:schemeClr val="accent1"/>
              </a:solidFill>
              <a:round/>
            </a:ln>
            <a:effectLst/>
          </c:spPr>
          <c:marker>
            <c:symbol val="none"/>
          </c:marker>
          <c:xVal>
            <c:numRef>
              <c:f>EI_stat!$BC$2:$BC$189</c:f>
              <c:numCache>
                <c:formatCode>General</c:formatCode>
                <c:ptCount val="188"/>
                <c:pt idx="0">
                  <c:v>3.0948453166968998E-2</c:v>
                </c:pt>
                <c:pt idx="1">
                  <c:v>6.1896906333937907E-2</c:v>
                </c:pt>
                <c:pt idx="2">
                  <c:v>9.2845359500906832E-2</c:v>
                </c:pt>
                <c:pt idx="3">
                  <c:v>0.1237938126678757</c:v>
                </c:pt>
                <c:pt idx="4">
                  <c:v>0.15474226583484479</c:v>
                </c:pt>
                <c:pt idx="5">
                  <c:v>0.18569071900181411</c:v>
                </c:pt>
                <c:pt idx="6">
                  <c:v>0.21663917216878331</c:v>
                </c:pt>
                <c:pt idx="7">
                  <c:v>0.24758762533575249</c:v>
                </c:pt>
                <c:pt idx="8">
                  <c:v>0.27853607850272161</c:v>
                </c:pt>
                <c:pt idx="9">
                  <c:v>0.3094845316696907</c:v>
                </c:pt>
                <c:pt idx="10">
                  <c:v>0.3404329848366599</c:v>
                </c:pt>
                <c:pt idx="11">
                  <c:v>0.37138143800362922</c:v>
                </c:pt>
                <c:pt idx="12">
                  <c:v>0.40232989117059842</c:v>
                </c:pt>
                <c:pt idx="13">
                  <c:v>0.43327834433756768</c:v>
                </c:pt>
                <c:pt idx="14">
                  <c:v>0.46422679750453688</c:v>
                </c:pt>
                <c:pt idx="15">
                  <c:v>0.49517525067150608</c:v>
                </c:pt>
                <c:pt idx="16">
                  <c:v>0.52612370383847451</c:v>
                </c:pt>
                <c:pt idx="17">
                  <c:v>0.55707215700544255</c:v>
                </c:pt>
                <c:pt idx="18">
                  <c:v>0.58802061017241047</c:v>
                </c:pt>
                <c:pt idx="19">
                  <c:v>0.6189690633393794</c:v>
                </c:pt>
                <c:pt idx="20">
                  <c:v>0.64991751650634866</c:v>
                </c:pt>
                <c:pt idx="21">
                  <c:v>0.68086596967331781</c:v>
                </c:pt>
                <c:pt idx="22">
                  <c:v>0.71181442284028706</c:v>
                </c:pt>
                <c:pt idx="23">
                  <c:v>0.74276287600725632</c:v>
                </c:pt>
                <c:pt idx="24">
                  <c:v>0.77371132917422558</c:v>
                </c:pt>
                <c:pt idx="25">
                  <c:v>0.80465978234119484</c:v>
                </c:pt>
                <c:pt idx="26">
                  <c:v>0.8356082355081641</c:v>
                </c:pt>
                <c:pt idx="27">
                  <c:v>0.86655668867513336</c:v>
                </c:pt>
                <c:pt idx="28">
                  <c:v>0.89750514184210262</c:v>
                </c:pt>
                <c:pt idx="29">
                  <c:v>0.92845359500907187</c:v>
                </c:pt>
                <c:pt idx="30">
                  <c:v>0.95940204817604102</c:v>
                </c:pt>
                <c:pt idx="31">
                  <c:v>0.99035050134301028</c:v>
                </c:pt>
                <c:pt idx="32">
                  <c:v>1.02129895450998</c:v>
                </c:pt>
                <c:pt idx="33">
                  <c:v>1.0522474076769499</c:v>
                </c:pt>
                <c:pt idx="34">
                  <c:v>1.0831958608439201</c:v>
                </c:pt>
                <c:pt idx="35">
                  <c:v>1.1141443140108911</c:v>
                </c:pt>
                <c:pt idx="36">
                  <c:v>1.145092767177861</c:v>
                </c:pt>
                <c:pt idx="37">
                  <c:v>1.1760412203448309</c:v>
                </c:pt>
                <c:pt idx="38">
                  <c:v>1.2069896735118</c:v>
                </c:pt>
                <c:pt idx="39">
                  <c:v>1.2379381266787659</c:v>
                </c:pt>
                <c:pt idx="40">
                  <c:v>1.2688865798457329</c:v>
                </c:pt>
                <c:pt idx="41">
                  <c:v>1.2998350330127</c:v>
                </c:pt>
                <c:pt idx="42">
                  <c:v>1.3307834861796659</c:v>
                </c:pt>
                <c:pt idx="43">
                  <c:v>1.3617319393466329</c:v>
                </c:pt>
                <c:pt idx="44">
                  <c:v>1.3926803925135991</c:v>
                </c:pt>
                <c:pt idx="45">
                  <c:v>1.4236288456805659</c:v>
                </c:pt>
                <c:pt idx="46">
                  <c:v>1.454577298847533</c:v>
                </c:pt>
                <c:pt idx="47">
                  <c:v>1.4855257520144991</c:v>
                </c:pt>
                <c:pt idx="48">
                  <c:v>1.5164742051814659</c:v>
                </c:pt>
                <c:pt idx="49">
                  <c:v>1.5474226583484321</c:v>
                </c:pt>
                <c:pt idx="50">
                  <c:v>1.5783711115153991</c:v>
                </c:pt>
                <c:pt idx="51">
                  <c:v>1.609319564682365</c:v>
                </c:pt>
                <c:pt idx="52">
                  <c:v>1.6402680178493321</c:v>
                </c:pt>
                <c:pt idx="53">
                  <c:v>1.6712164710162991</c:v>
                </c:pt>
                <c:pt idx="54">
                  <c:v>1.702164924183265</c:v>
                </c:pt>
                <c:pt idx="55">
                  <c:v>1.7331133773502321</c:v>
                </c:pt>
                <c:pt idx="56">
                  <c:v>1.764061830517198</c:v>
                </c:pt>
                <c:pt idx="57">
                  <c:v>1.795010283684165</c:v>
                </c:pt>
                <c:pt idx="58">
                  <c:v>1.8259587368511321</c:v>
                </c:pt>
                <c:pt idx="59">
                  <c:v>1.856907190018098</c:v>
                </c:pt>
                <c:pt idx="60">
                  <c:v>1.887855643185065</c:v>
                </c:pt>
                <c:pt idx="61">
                  <c:v>1.918804096352031</c:v>
                </c:pt>
                <c:pt idx="62">
                  <c:v>1.949752549518998</c:v>
                </c:pt>
                <c:pt idx="63">
                  <c:v>1.9807010026859639</c:v>
                </c:pt>
                <c:pt idx="64">
                  <c:v>2.0116494558529312</c:v>
                </c:pt>
                <c:pt idx="65">
                  <c:v>2.042597909019896</c:v>
                </c:pt>
                <c:pt idx="66">
                  <c:v>2.0735463621868622</c:v>
                </c:pt>
                <c:pt idx="67">
                  <c:v>2.1044948153538279</c:v>
                </c:pt>
                <c:pt idx="68">
                  <c:v>2.135443268520794</c:v>
                </c:pt>
                <c:pt idx="69">
                  <c:v>2.1663917216877588</c:v>
                </c:pt>
                <c:pt idx="70">
                  <c:v>2.197340174854725</c:v>
                </c:pt>
                <c:pt idx="71">
                  <c:v>2.2282886280216911</c:v>
                </c:pt>
                <c:pt idx="72">
                  <c:v>2.259237081188656</c:v>
                </c:pt>
                <c:pt idx="73">
                  <c:v>2.2901855343556221</c:v>
                </c:pt>
                <c:pt idx="74">
                  <c:v>2.3211339875225878</c:v>
                </c:pt>
                <c:pt idx="75">
                  <c:v>2.352082440689554</c:v>
                </c:pt>
                <c:pt idx="76">
                  <c:v>2.3830308938565188</c:v>
                </c:pt>
                <c:pt idx="77">
                  <c:v>2.413979347023488</c:v>
                </c:pt>
                <c:pt idx="78">
                  <c:v>2.44492780019046</c:v>
                </c:pt>
                <c:pt idx="79">
                  <c:v>2.4758762533574319</c:v>
                </c:pt>
                <c:pt idx="80">
                  <c:v>2.5068247065244038</c:v>
                </c:pt>
                <c:pt idx="81">
                  <c:v>2.5377731596913762</c:v>
                </c:pt>
                <c:pt idx="82">
                  <c:v>2.5687216128583481</c:v>
                </c:pt>
                <c:pt idx="83">
                  <c:v>2.59967006602532</c:v>
                </c:pt>
                <c:pt idx="84">
                  <c:v>2.6306185191922919</c:v>
                </c:pt>
                <c:pt idx="85">
                  <c:v>2.6615669723592639</c:v>
                </c:pt>
                <c:pt idx="86">
                  <c:v>2.6925154255262358</c:v>
                </c:pt>
                <c:pt idx="87">
                  <c:v>2.7234638786932082</c:v>
                </c:pt>
                <c:pt idx="88">
                  <c:v>2.7544123318601792</c:v>
                </c:pt>
                <c:pt idx="89">
                  <c:v>2.7853607850271511</c:v>
                </c:pt>
                <c:pt idx="90">
                  <c:v>2.816309238194123</c:v>
                </c:pt>
                <c:pt idx="91">
                  <c:v>2.847257691361095</c:v>
                </c:pt>
                <c:pt idx="92">
                  <c:v>2.8782061445280669</c:v>
                </c:pt>
                <c:pt idx="93">
                  <c:v>2.9091545976950388</c:v>
                </c:pt>
                <c:pt idx="94">
                  <c:v>2.9401030508620112</c:v>
                </c:pt>
                <c:pt idx="95">
                  <c:v>2.9710515040289831</c:v>
                </c:pt>
                <c:pt idx="96">
                  <c:v>3.001999957195955</c:v>
                </c:pt>
                <c:pt idx="97">
                  <c:v>3.0329484103629269</c:v>
                </c:pt>
                <c:pt idx="98">
                  <c:v>3.063896863529898</c:v>
                </c:pt>
                <c:pt idx="99">
                  <c:v>3.0948453166968699</c:v>
                </c:pt>
                <c:pt idx="100">
                  <c:v>3.1257937698638418</c:v>
                </c:pt>
                <c:pt idx="101">
                  <c:v>3.1567422230308142</c:v>
                </c:pt>
                <c:pt idx="102">
                  <c:v>3.1876906761977861</c:v>
                </c:pt>
                <c:pt idx="103">
                  <c:v>3.218639129364758</c:v>
                </c:pt>
                <c:pt idx="104">
                  <c:v>3.24958758253173</c:v>
                </c:pt>
                <c:pt idx="105">
                  <c:v>3.2805360356987019</c:v>
                </c:pt>
                <c:pt idx="106">
                  <c:v>3.3114844888656738</c:v>
                </c:pt>
                <c:pt idx="107">
                  <c:v>3.3424329420326462</c:v>
                </c:pt>
                <c:pt idx="108">
                  <c:v>3.3733813951996181</c:v>
                </c:pt>
                <c:pt idx="109">
                  <c:v>3.40432984836659</c:v>
                </c:pt>
                <c:pt idx="110">
                  <c:v>3.435278301533562</c:v>
                </c:pt>
                <c:pt idx="111">
                  <c:v>3.466226754700533</c:v>
                </c:pt>
                <c:pt idx="112">
                  <c:v>3.4971752078675049</c:v>
                </c:pt>
                <c:pt idx="113">
                  <c:v>3.5281236610344768</c:v>
                </c:pt>
                <c:pt idx="114">
                  <c:v>3.5590721142014492</c:v>
                </c:pt>
                <c:pt idx="115">
                  <c:v>3.5900205673684211</c:v>
                </c:pt>
                <c:pt idx="116">
                  <c:v>3.620969020535393</c:v>
                </c:pt>
                <c:pt idx="117">
                  <c:v>3.651917473702365</c:v>
                </c:pt>
                <c:pt idx="118">
                  <c:v>3.6828659268693369</c:v>
                </c:pt>
                <c:pt idx="119">
                  <c:v>3.7138143800363088</c:v>
                </c:pt>
                <c:pt idx="120">
                  <c:v>3.7447628332032812</c:v>
                </c:pt>
                <c:pt idx="121">
                  <c:v>3.7757112863702531</c:v>
                </c:pt>
                <c:pt idx="122">
                  <c:v>3.8066597395372241</c:v>
                </c:pt>
                <c:pt idx="123">
                  <c:v>3.8376081927041961</c:v>
                </c:pt>
                <c:pt idx="124">
                  <c:v>3.868556645871168</c:v>
                </c:pt>
                <c:pt idx="125">
                  <c:v>3.8995050990381399</c:v>
                </c:pt>
                <c:pt idx="126">
                  <c:v>3.9304535522051118</c:v>
                </c:pt>
                <c:pt idx="127">
                  <c:v>3.9614020053720842</c:v>
                </c:pt>
                <c:pt idx="128">
                  <c:v>3.9923504585390561</c:v>
                </c:pt>
                <c:pt idx="129">
                  <c:v>4.0232989117060294</c:v>
                </c:pt>
                <c:pt idx="130">
                  <c:v>4.054247364873004</c:v>
                </c:pt>
                <c:pt idx="131">
                  <c:v>4.0851958180399794</c:v>
                </c:pt>
                <c:pt idx="132">
                  <c:v>4.1161442712069531</c:v>
                </c:pt>
                <c:pt idx="133">
                  <c:v>4.1470927243739277</c:v>
                </c:pt>
                <c:pt idx="134">
                  <c:v>4.1780411775409023</c:v>
                </c:pt>
                <c:pt idx="135">
                  <c:v>4.2089896307078769</c:v>
                </c:pt>
                <c:pt idx="136">
                  <c:v>4.2399380838748506</c:v>
                </c:pt>
                <c:pt idx="137">
                  <c:v>4.2708865370418261</c:v>
                </c:pt>
                <c:pt idx="138">
                  <c:v>4.3018349902088007</c:v>
                </c:pt>
                <c:pt idx="139">
                  <c:v>4.3327834433757753</c:v>
                </c:pt>
                <c:pt idx="140">
                  <c:v>4.3637318965427498</c:v>
                </c:pt>
                <c:pt idx="141">
                  <c:v>4.3946803497097244</c:v>
                </c:pt>
                <c:pt idx="142">
                  <c:v>4.425628802876699</c:v>
                </c:pt>
                <c:pt idx="143">
                  <c:v>4.4565772560436736</c:v>
                </c:pt>
                <c:pt idx="144">
                  <c:v>4.4875257092106482</c:v>
                </c:pt>
                <c:pt idx="145">
                  <c:v>4.5184741623776228</c:v>
                </c:pt>
                <c:pt idx="146">
                  <c:v>4.5494226155445974</c:v>
                </c:pt>
                <c:pt idx="147">
                  <c:v>4.580371068711572</c:v>
                </c:pt>
                <c:pt idx="148">
                  <c:v>4.6113195218785474</c:v>
                </c:pt>
                <c:pt idx="149">
                  <c:v>4.6422679750455211</c:v>
                </c:pt>
                <c:pt idx="150">
                  <c:v>4.6732164282124957</c:v>
                </c:pt>
                <c:pt idx="151">
                  <c:v>4.7041648813794703</c:v>
                </c:pt>
                <c:pt idx="152">
                  <c:v>4.7351133345464449</c:v>
                </c:pt>
                <c:pt idx="153">
                  <c:v>4.7660617877134186</c:v>
                </c:pt>
                <c:pt idx="154">
                  <c:v>4.7970102408803941</c:v>
                </c:pt>
                <c:pt idx="155">
                  <c:v>4.8279586940473651</c:v>
                </c:pt>
                <c:pt idx="156">
                  <c:v>4.858907147214337</c:v>
                </c:pt>
                <c:pt idx="157">
                  <c:v>4.889855600381309</c:v>
                </c:pt>
                <c:pt idx="158">
                  <c:v>4.9208040535482809</c:v>
                </c:pt>
                <c:pt idx="159">
                  <c:v>4.9517525067152528</c:v>
                </c:pt>
                <c:pt idx="160">
                  <c:v>4.9827009598822247</c:v>
                </c:pt>
                <c:pt idx="161">
                  <c:v>5.0136494130491966</c:v>
                </c:pt>
                <c:pt idx="162">
                  <c:v>5.0445978662161686</c:v>
                </c:pt>
                <c:pt idx="163">
                  <c:v>5.0755463193831396</c:v>
                </c:pt>
                <c:pt idx="164">
                  <c:v>5.1064947725501124</c:v>
                </c:pt>
                <c:pt idx="165">
                  <c:v>5.1374432257170843</c:v>
                </c:pt>
                <c:pt idx="166">
                  <c:v>5.1683916788840563</c:v>
                </c:pt>
                <c:pt idx="167">
                  <c:v>5.1993401320510282</c:v>
                </c:pt>
                <c:pt idx="168">
                  <c:v>5.2302885852180001</c:v>
                </c:pt>
                <c:pt idx="169">
                  <c:v>5.261237038384972</c:v>
                </c:pt>
                <c:pt idx="170">
                  <c:v>5.292185491551944</c:v>
                </c:pt>
                <c:pt idx="171">
                  <c:v>5.3231339447189159</c:v>
                </c:pt>
                <c:pt idx="172">
                  <c:v>5.3540823978858878</c:v>
                </c:pt>
                <c:pt idx="173">
                  <c:v>5.3850308510528597</c:v>
                </c:pt>
                <c:pt idx="174">
                  <c:v>5.4159793042198316</c:v>
                </c:pt>
                <c:pt idx="175">
                  <c:v>5.4469277573868036</c:v>
                </c:pt>
                <c:pt idx="176">
                  <c:v>5.4778762105537746</c:v>
                </c:pt>
                <c:pt idx="177">
                  <c:v>5.5088246637207474</c:v>
                </c:pt>
                <c:pt idx="178">
                  <c:v>5.5397731168877193</c:v>
                </c:pt>
                <c:pt idx="179">
                  <c:v>5.5707215700546913</c:v>
                </c:pt>
                <c:pt idx="180">
                  <c:v>5.6016700232216632</c:v>
                </c:pt>
                <c:pt idx="181">
                  <c:v>5.6326184763886351</c:v>
                </c:pt>
                <c:pt idx="182">
                  <c:v>5.663566929555607</c:v>
                </c:pt>
                <c:pt idx="183">
                  <c:v>5.694515382722579</c:v>
                </c:pt>
                <c:pt idx="184">
                  <c:v>5.7254638358895509</c:v>
                </c:pt>
                <c:pt idx="185">
                  <c:v>5.7564122890565228</c:v>
                </c:pt>
                <c:pt idx="186">
                  <c:v>5.7873607422234947</c:v>
                </c:pt>
                <c:pt idx="187">
                  <c:v>5.8028349688069811</c:v>
                </c:pt>
              </c:numCache>
            </c:numRef>
          </c:xVal>
          <c:yVal>
            <c:numRef>
              <c:f>EI_stat!$BD$2:$BD$189</c:f>
              <c:numCache>
                <c:formatCode>General</c:formatCode>
                <c:ptCount val="188"/>
                <c:pt idx="0">
                  <c:v>1.2321533785156271E-2</c:v>
                </c:pt>
                <c:pt idx="1">
                  <c:v>1.238409443994737E-2</c:v>
                </c:pt>
                <c:pt idx="2">
                  <c:v>1.2467340103937319E-2</c:v>
                </c:pt>
                <c:pt idx="3">
                  <c:v>1.2570987726525861E-2</c:v>
                </c:pt>
                <c:pt idx="4">
                  <c:v>1.2693476744977309E-2</c:v>
                </c:pt>
                <c:pt idx="5">
                  <c:v>1.3118403788421129E-2</c:v>
                </c:pt>
                <c:pt idx="6">
                  <c:v>1.3954660525942811E-2</c:v>
                </c:pt>
                <c:pt idx="7">
                  <c:v>1.502079939890338E-2</c:v>
                </c:pt>
                <c:pt idx="8">
                  <c:v>1.5926771477222771E-2</c:v>
                </c:pt>
                <c:pt idx="9">
                  <c:v>1.6227463242175551E-2</c:v>
                </c:pt>
                <c:pt idx="10">
                  <c:v>1.5978902803071349E-2</c:v>
                </c:pt>
                <c:pt idx="11">
                  <c:v>1.560024426610849E-2</c:v>
                </c:pt>
                <c:pt idx="12">
                  <c:v>1.526628909616585E-2</c:v>
                </c:pt>
                <c:pt idx="13">
                  <c:v>1.496704227836399E-2</c:v>
                </c:pt>
                <c:pt idx="14">
                  <c:v>1.4687954512964081E-2</c:v>
                </c:pt>
                <c:pt idx="15">
                  <c:v>1.442345049526909E-2</c:v>
                </c:pt>
                <c:pt idx="16">
                  <c:v>1.417202502868963E-2</c:v>
                </c:pt>
                <c:pt idx="17">
                  <c:v>1.3933593235329221E-2</c:v>
                </c:pt>
                <c:pt idx="18">
                  <c:v>1.3708089119022829E-2</c:v>
                </c:pt>
                <c:pt idx="19">
                  <c:v>1.3716059455045461E-2</c:v>
                </c:pt>
                <c:pt idx="20">
                  <c:v>1.409313103643242E-2</c:v>
                </c:pt>
                <c:pt idx="21">
                  <c:v>1.448121957671049E-2</c:v>
                </c:pt>
                <c:pt idx="22">
                  <c:v>1.487955456439637E-2</c:v>
                </c:pt>
                <c:pt idx="23">
                  <c:v>1.5287420947793791E-2</c:v>
                </c:pt>
                <c:pt idx="24">
                  <c:v>1.5704152275001271E-2</c:v>
                </c:pt>
                <c:pt idx="25">
                  <c:v>1.6129126956314899E-2</c:v>
                </c:pt>
                <c:pt idx="26">
                  <c:v>1.6561770258425621E-2</c:v>
                </c:pt>
                <c:pt idx="27">
                  <c:v>1.7001553740712199E-2</c:v>
                </c:pt>
                <c:pt idx="28">
                  <c:v>1.7447992671006871E-2</c:v>
                </c:pt>
                <c:pt idx="29">
                  <c:v>1.7900641745144621E-2</c:v>
                </c:pt>
                <c:pt idx="30">
                  <c:v>1.835909266169105E-2</c:v>
                </c:pt>
                <c:pt idx="31">
                  <c:v>1.8822962586172848E-2</c:v>
                </c:pt>
                <c:pt idx="32">
                  <c:v>1.9291896607370788E-2</c:v>
                </c:pt>
                <c:pt idx="33">
                  <c:v>1.976556925615517E-2</c:v>
                </c:pt>
                <c:pt idx="34">
                  <c:v>2.0243681758499409E-2</c:v>
                </c:pt>
                <c:pt idx="35">
                  <c:v>2.0725959849333991E-2</c:v>
                </c:pt>
                <c:pt idx="36">
                  <c:v>2.1212151774381519E-2</c:v>
                </c:pt>
                <c:pt idx="37">
                  <c:v>2.1702026731216462E-2</c:v>
                </c:pt>
                <c:pt idx="38">
                  <c:v>2.22562555563727E-2</c:v>
                </c:pt>
                <c:pt idx="39">
                  <c:v>2.2893618783802729E-2</c:v>
                </c:pt>
                <c:pt idx="40">
                  <c:v>2.35336483127421E-2</c:v>
                </c:pt>
                <c:pt idx="41">
                  <c:v>2.4176202246147901E-2</c:v>
                </c:pt>
                <c:pt idx="42">
                  <c:v>2.482114924328805E-2</c:v>
                </c:pt>
                <c:pt idx="43">
                  <c:v>2.546836779253548E-2</c:v>
                </c:pt>
                <c:pt idx="44">
                  <c:v>2.6117745242634719E-2</c:v>
                </c:pt>
                <c:pt idx="45">
                  <c:v>2.6769176892665902E-2</c:v>
                </c:pt>
                <c:pt idx="46">
                  <c:v>2.7422565309954419E-2</c:v>
                </c:pt>
                <c:pt idx="47">
                  <c:v>2.813783476117683E-2</c:v>
                </c:pt>
                <c:pt idx="48">
                  <c:v>2.8994694646131771E-2</c:v>
                </c:pt>
                <c:pt idx="49">
                  <c:v>2.9854038892117709E-2</c:v>
                </c:pt>
                <c:pt idx="50">
                  <c:v>3.0715747128135028E-2</c:v>
                </c:pt>
                <c:pt idx="51">
                  <c:v>3.1579707148298511E-2</c:v>
                </c:pt>
                <c:pt idx="52">
                  <c:v>3.2445814252128703E-2</c:v>
                </c:pt>
                <c:pt idx="53">
                  <c:v>3.3313970661512128E-2</c:v>
                </c:pt>
                <c:pt idx="54">
                  <c:v>3.4184084924209192E-2</c:v>
                </c:pt>
                <c:pt idx="55">
                  <c:v>3.505607116863621E-2</c:v>
                </c:pt>
                <c:pt idx="56">
                  <c:v>3.5929848726395992E-2</c:v>
                </c:pt>
                <c:pt idx="57">
                  <c:v>3.6804382591553393E-2</c:v>
                </c:pt>
                <c:pt idx="58">
                  <c:v>3.7672456516855322E-2</c:v>
                </c:pt>
                <c:pt idx="59">
                  <c:v>3.8509437736236829E-2</c:v>
                </c:pt>
                <c:pt idx="60">
                  <c:v>3.9218087564550072E-2</c:v>
                </c:pt>
                <c:pt idx="61">
                  <c:v>3.9367980109076807E-2</c:v>
                </c:pt>
                <c:pt idx="62">
                  <c:v>3.8907603554251068E-2</c:v>
                </c:pt>
                <c:pt idx="63">
                  <c:v>3.9594461424006397E-2</c:v>
                </c:pt>
                <c:pt idx="64">
                  <c:v>3.9866081800933172E-2</c:v>
                </c:pt>
                <c:pt idx="65">
                  <c:v>3.899769139252842E-2</c:v>
                </c:pt>
                <c:pt idx="66">
                  <c:v>3.7773375030036742E-2</c:v>
                </c:pt>
                <c:pt idx="67">
                  <c:v>3.6470341319822998E-2</c:v>
                </c:pt>
                <c:pt idx="68">
                  <c:v>3.5146233860216668E-2</c:v>
                </c:pt>
                <c:pt idx="69">
                  <c:v>3.3817706279055532E-2</c:v>
                </c:pt>
                <c:pt idx="70">
                  <c:v>3.248992647987721E-2</c:v>
                </c:pt>
                <c:pt idx="71">
                  <c:v>3.1163860346121001E-2</c:v>
                </c:pt>
                <c:pt idx="72">
                  <c:v>2.9839575205210949E-2</c:v>
                </c:pt>
                <c:pt idx="73">
                  <c:v>2.8517141613751278E-2</c:v>
                </c:pt>
                <c:pt idx="74">
                  <c:v>2.7196634193420909E-2</c:v>
                </c:pt>
                <c:pt idx="75">
                  <c:v>2.6024929167548401E-2</c:v>
                </c:pt>
                <c:pt idx="76">
                  <c:v>2.4892727595130289E-2</c:v>
                </c:pt>
                <c:pt idx="77">
                  <c:v>2.376248773738068E-2</c:v>
                </c:pt>
                <c:pt idx="78">
                  <c:v>2.298202201862511E-2</c:v>
                </c:pt>
                <c:pt idx="79">
                  <c:v>2.2212346199259141E-2</c:v>
                </c:pt>
                <c:pt idx="80">
                  <c:v>2.1444382194485519E-2</c:v>
                </c:pt>
                <c:pt idx="81">
                  <c:v>2.0678180853160259E-2</c:v>
                </c:pt>
                <c:pt idx="82">
                  <c:v>1.9913794379421021E-2</c:v>
                </c:pt>
                <c:pt idx="83">
                  <c:v>1.9151276752088001E-2</c:v>
                </c:pt>
                <c:pt idx="84">
                  <c:v>1.839068167851628E-2</c:v>
                </c:pt>
                <c:pt idx="85">
                  <c:v>1.7632064072279161E-2</c:v>
                </c:pt>
                <c:pt idx="86">
                  <c:v>1.6875479946990041E-2</c:v>
                </c:pt>
                <c:pt idx="87">
                  <c:v>1.6120986127190332E-2</c:v>
                </c:pt>
                <c:pt idx="88">
                  <c:v>1.536864133112357E-2</c:v>
                </c:pt>
                <c:pt idx="89">
                  <c:v>1.4618509296545989E-2</c:v>
                </c:pt>
                <c:pt idx="90">
                  <c:v>1.387066271494768E-2</c:v>
                </c:pt>
                <c:pt idx="91">
                  <c:v>1.312518999795532E-2</c:v>
                </c:pt>
                <c:pt idx="92">
                  <c:v>1.258711021717698E-2</c:v>
                </c:pt>
                <c:pt idx="93">
                  <c:v>1.215627551841719E-2</c:v>
                </c:pt>
                <c:pt idx="94">
                  <c:v>1.172883277337744E-2</c:v>
                </c:pt>
                <c:pt idx="95">
                  <c:v>1.1304865869312109E-2</c:v>
                </c:pt>
                <c:pt idx="96">
                  <c:v>1.088447433592883E-2</c:v>
                </c:pt>
                <c:pt idx="97">
                  <c:v>1.04677652704637E-2</c:v>
                </c:pt>
                <c:pt idx="98">
                  <c:v>1.005485504740952E-2</c:v>
                </c:pt>
                <c:pt idx="99">
                  <c:v>9.7388599077003479E-3</c:v>
                </c:pt>
                <c:pt idx="100">
                  <c:v>9.443889164270889E-3</c:v>
                </c:pt>
                <c:pt idx="101">
                  <c:v>9.276482898574745E-3</c:v>
                </c:pt>
                <c:pt idx="102">
                  <c:v>9.24253904257007E-3</c:v>
                </c:pt>
                <c:pt idx="103">
                  <c:v>9.3298513682802658E-3</c:v>
                </c:pt>
                <c:pt idx="104">
                  <c:v>9.4220643695828339E-3</c:v>
                </c:pt>
                <c:pt idx="105">
                  <c:v>9.5190420175739546E-3</c:v>
                </c:pt>
                <c:pt idx="106">
                  <c:v>1.0452813596704229E-2</c:v>
                </c:pt>
                <c:pt idx="107">
                  <c:v>1.1594162481719111E-2</c:v>
                </c:pt>
                <c:pt idx="108">
                  <c:v>1.2738903859653299E-2</c:v>
                </c:pt>
                <c:pt idx="109">
                  <c:v>1.388680275826808E-2</c:v>
                </c:pt>
                <c:pt idx="110">
                  <c:v>1.503762496552933E-2</c:v>
                </c:pt>
                <c:pt idx="111">
                  <c:v>1.6191150859165709E-2</c:v>
                </c:pt>
                <c:pt idx="112">
                  <c:v>1.73471616488617E-2</c:v>
                </c:pt>
                <c:pt idx="113">
                  <c:v>1.850544908896256E-2</c:v>
                </c:pt>
                <c:pt idx="114">
                  <c:v>1.9665822124396611E-2</c:v>
                </c:pt>
                <c:pt idx="115">
                  <c:v>2.08281224166669E-2</c:v>
                </c:pt>
                <c:pt idx="116">
                  <c:v>2.1992283900452329E-2</c:v>
                </c:pt>
                <c:pt idx="117">
                  <c:v>2.315819732501748E-2</c:v>
                </c:pt>
                <c:pt idx="118">
                  <c:v>2.432569069587838E-2</c:v>
                </c:pt>
                <c:pt idx="119">
                  <c:v>2.5494798607992791E-2</c:v>
                </c:pt>
                <c:pt idx="120">
                  <c:v>2.6665715477175039E-2</c:v>
                </c:pt>
                <c:pt idx="121">
                  <c:v>2.7838772202744919E-2</c:v>
                </c:pt>
                <c:pt idx="122">
                  <c:v>2.1110274808390169E-2</c:v>
                </c:pt>
                <c:pt idx="123">
                  <c:v>2.1999676372289261E-2</c:v>
                </c:pt>
                <c:pt idx="124">
                  <c:v>2.2893670668913971E-2</c:v>
                </c:pt>
                <c:pt idx="125">
                  <c:v>2.3782468660408569E-2</c:v>
                </c:pt>
                <c:pt idx="126">
                  <c:v>2.4616878566908359E-2</c:v>
                </c:pt>
                <c:pt idx="127">
                  <c:v>2.5298002812328611E-2</c:v>
                </c:pt>
                <c:pt idx="128">
                  <c:v>2.574031848805395E-2</c:v>
                </c:pt>
                <c:pt idx="129">
                  <c:v>2.6019256594267268E-2</c:v>
                </c:pt>
                <c:pt idx="130">
                  <c:v>2.691815461034654E-2</c:v>
                </c:pt>
                <c:pt idx="131">
                  <c:v>2.7619470116857271E-2</c:v>
                </c:pt>
                <c:pt idx="132">
                  <c:v>2.5990690016318801E-2</c:v>
                </c:pt>
                <c:pt idx="133">
                  <c:v>2.6242014092598069E-2</c:v>
                </c:pt>
                <c:pt idx="134">
                  <c:v>2.6260796223174371E-2</c:v>
                </c:pt>
                <c:pt idx="135">
                  <c:v>2.612645751597132E-2</c:v>
                </c:pt>
                <c:pt idx="136">
                  <c:v>2.595607148824676E-2</c:v>
                </c:pt>
                <c:pt idx="137">
                  <c:v>2.5813911965268829E-2</c:v>
                </c:pt>
                <c:pt idx="138">
                  <c:v>2.5701060996330759E-2</c:v>
                </c:pt>
                <c:pt idx="139">
                  <c:v>2.560642804051582E-2</c:v>
                </c:pt>
                <c:pt idx="140">
                  <c:v>2.5522357308219518E-2</c:v>
                </c:pt>
                <c:pt idx="141">
                  <c:v>2.5444357782822939E-2</c:v>
                </c:pt>
                <c:pt idx="142">
                  <c:v>2.537014593813439E-2</c:v>
                </c:pt>
                <c:pt idx="143">
                  <c:v>2.5298463055848978E-2</c:v>
                </c:pt>
                <c:pt idx="144">
                  <c:v>2.5228652597312939E-2</c:v>
                </c:pt>
                <c:pt idx="145">
                  <c:v>2.5160365785148731E-2</c:v>
                </c:pt>
                <c:pt idx="146">
                  <c:v>2.5093416618531501E-2</c:v>
                </c:pt>
                <c:pt idx="147">
                  <c:v>2.502766137963915E-2</c:v>
                </c:pt>
                <c:pt idx="148">
                  <c:v>2.4963043179517721E-2</c:v>
                </c:pt>
                <c:pt idx="149">
                  <c:v>2.4899556442714181E-2</c:v>
                </c:pt>
                <c:pt idx="150">
                  <c:v>2.4837167340004709E-2</c:v>
                </c:pt>
                <c:pt idx="151">
                  <c:v>2.4775685007539731E-2</c:v>
                </c:pt>
                <c:pt idx="152">
                  <c:v>2.4715036377411081E-2</c:v>
                </c:pt>
                <c:pt idx="153">
                  <c:v>2.465513436020968E-2</c:v>
                </c:pt>
                <c:pt idx="154">
                  <c:v>2.4595540206851181E-2</c:v>
                </c:pt>
                <c:pt idx="155">
                  <c:v>2.4535385114440651E-2</c:v>
                </c:pt>
                <c:pt idx="156">
                  <c:v>2.447307778572869E-2</c:v>
                </c:pt>
                <c:pt idx="157">
                  <c:v>2.4405535136661511E-2</c:v>
                </c:pt>
                <c:pt idx="158">
                  <c:v>2.4325490429573861E-2</c:v>
                </c:pt>
                <c:pt idx="159">
                  <c:v>2.4215352143782169E-2</c:v>
                </c:pt>
                <c:pt idx="160">
                  <c:v>2.4029970090247911E-2</c:v>
                </c:pt>
                <c:pt idx="161">
                  <c:v>2.3700095004701039E-2</c:v>
                </c:pt>
                <c:pt idx="162">
                  <c:v>2.3476241722568021E-2</c:v>
                </c:pt>
                <c:pt idx="163">
                  <c:v>2.298908174360325E-2</c:v>
                </c:pt>
                <c:pt idx="164">
                  <c:v>2.219150317236155E-2</c:v>
                </c:pt>
                <c:pt idx="165">
                  <c:v>2.122872390383394E-2</c:v>
                </c:pt>
                <c:pt idx="166">
                  <c:v>2.1183000518999569E-2</c:v>
                </c:pt>
                <c:pt idx="167">
                  <c:v>2.0880780281830699E-2</c:v>
                </c:pt>
                <c:pt idx="168">
                  <c:v>2.0281225187223539E-2</c:v>
                </c:pt>
                <c:pt idx="169">
                  <c:v>1.9386934873078871E-2</c:v>
                </c:pt>
                <c:pt idx="170">
                  <c:v>1.8232945710018891E-2</c:v>
                </c:pt>
                <c:pt idx="171">
                  <c:v>1.688654273408836E-2</c:v>
                </c:pt>
                <c:pt idx="172">
                  <c:v>1.553457919984364E-2</c:v>
                </c:pt>
                <c:pt idx="173">
                  <c:v>1.460974797052291E-2</c:v>
                </c:pt>
                <c:pt idx="174">
                  <c:v>1.365187846450322E-2</c:v>
                </c:pt>
                <c:pt idx="175">
                  <c:v>1.2681025826265849E-2</c:v>
                </c:pt>
                <c:pt idx="176">
                  <c:v>1.170538628700141E-2</c:v>
                </c:pt>
                <c:pt idx="177">
                  <c:v>1.072850152927244E-2</c:v>
                </c:pt>
                <c:pt idx="178">
                  <c:v>9.7521247021586741E-3</c:v>
                </c:pt>
                <c:pt idx="179">
                  <c:v>9.1858030986202398E-3</c:v>
                </c:pt>
                <c:pt idx="180">
                  <c:v>9.0980916733141969E-3</c:v>
                </c:pt>
                <c:pt idx="181">
                  <c:v>9.0129394414113894E-3</c:v>
                </c:pt>
                <c:pt idx="182">
                  <c:v>8.9305069159596774E-3</c:v>
                </c:pt>
                <c:pt idx="183">
                  <c:v>8.8508916754418583E-3</c:v>
                </c:pt>
                <c:pt idx="184">
                  <c:v>8.7740490251546985E-3</c:v>
                </c:pt>
                <c:pt idx="185">
                  <c:v>8.6998690351192936E-3</c:v>
                </c:pt>
                <c:pt idx="186">
                  <c:v>8.6282820362138628E-3</c:v>
                </c:pt>
                <c:pt idx="187">
                  <c:v>8.5934458348961799E-3</c:v>
                </c:pt>
              </c:numCache>
            </c:numRef>
          </c:yVal>
          <c:smooth val="0"/>
          <c:extLst>
            <c:ext xmlns:c16="http://schemas.microsoft.com/office/drawing/2014/chart" uri="{C3380CC4-5D6E-409C-BE32-E72D297353CC}">
              <c16:uniqueId val="{00000000-6107-8243-B030-F38707F0BF5D}"/>
            </c:ext>
          </c:extLst>
        </c:ser>
        <c:ser>
          <c:idx val="1"/>
          <c:order val="1"/>
          <c:tx>
            <c:strRef>
              <c:f>EI_stat!$BE$1</c:f>
              <c:strCache>
                <c:ptCount val="1"/>
                <c:pt idx="0">
                  <c:v>max_y</c:v>
                </c:pt>
              </c:strCache>
            </c:strRef>
          </c:tx>
          <c:spPr>
            <a:ln w="19050" cap="rnd">
              <a:solidFill>
                <a:schemeClr val="accent2"/>
              </a:solidFill>
              <a:round/>
            </a:ln>
            <a:effectLst/>
          </c:spPr>
          <c:marker>
            <c:symbol val="none"/>
          </c:marker>
          <c:xVal>
            <c:numRef>
              <c:f>EI_stat!$BC$2:$BC$189</c:f>
              <c:numCache>
                <c:formatCode>General</c:formatCode>
                <c:ptCount val="188"/>
                <c:pt idx="0">
                  <c:v>3.0948453166968998E-2</c:v>
                </c:pt>
                <c:pt idx="1">
                  <c:v>6.1896906333937907E-2</c:v>
                </c:pt>
                <c:pt idx="2">
                  <c:v>9.2845359500906832E-2</c:v>
                </c:pt>
                <c:pt idx="3">
                  <c:v>0.1237938126678757</c:v>
                </c:pt>
                <c:pt idx="4">
                  <c:v>0.15474226583484479</c:v>
                </c:pt>
                <c:pt idx="5">
                  <c:v>0.18569071900181411</c:v>
                </c:pt>
                <c:pt idx="6">
                  <c:v>0.21663917216878331</c:v>
                </c:pt>
                <c:pt idx="7">
                  <c:v>0.24758762533575249</c:v>
                </c:pt>
                <c:pt idx="8">
                  <c:v>0.27853607850272161</c:v>
                </c:pt>
                <c:pt idx="9">
                  <c:v>0.3094845316696907</c:v>
                </c:pt>
                <c:pt idx="10">
                  <c:v>0.3404329848366599</c:v>
                </c:pt>
                <c:pt idx="11">
                  <c:v>0.37138143800362922</c:v>
                </c:pt>
                <c:pt idx="12">
                  <c:v>0.40232989117059842</c:v>
                </c:pt>
                <c:pt idx="13">
                  <c:v>0.43327834433756768</c:v>
                </c:pt>
                <c:pt idx="14">
                  <c:v>0.46422679750453688</c:v>
                </c:pt>
                <c:pt idx="15">
                  <c:v>0.49517525067150608</c:v>
                </c:pt>
                <c:pt idx="16">
                  <c:v>0.52612370383847451</c:v>
                </c:pt>
                <c:pt idx="17">
                  <c:v>0.55707215700544255</c:v>
                </c:pt>
                <c:pt idx="18">
                  <c:v>0.58802061017241047</c:v>
                </c:pt>
                <c:pt idx="19">
                  <c:v>0.6189690633393794</c:v>
                </c:pt>
                <c:pt idx="20">
                  <c:v>0.64991751650634866</c:v>
                </c:pt>
                <c:pt idx="21">
                  <c:v>0.68086596967331781</c:v>
                </c:pt>
                <c:pt idx="22">
                  <c:v>0.71181442284028706</c:v>
                </c:pt>
                <c:pt idx="23">
                  <c:v>0.74276287600725632</c:v>
                </c:pt>
                <c:pt idx="24">
                  <c:v>0.77371132917422558</c:v>
                </c:pt>
                <c:pt idx="25">
                  <c:v>0.80465978234119484</c:v>
                </c:pt>
                <c:pt idx="26">
                  <c:v>0.8356082355081641</c:v>
                </c:pt>
                <c:pt idx="27">
                  <c:v>0.86655668867513336</c:v>
                </c:pt>
                <c:pt idx="28">
                  <c:v>0.89750514184210262</c:v>
                </c:pt>
                <c:pt idx="29">
                  <c:v>0.92845359500907187</c:v>
                </c:pt>
                <c:pt idx="30">
                  <c:v>0.95940204817604102</c:v>
                </c:pt>
                <c:pt idx="31">
                  <c:v>0.99035050134301028</c:v>
                </c:pt>
                <c:pt idx="32">
                  <c:v>1.02129895450998</c:v>
                </c:pt>
                <c:pt idx="33">
                  <c:v>1.0522474076769499</c:v>
                </c:pt>
                <c:pt idx="34">
                  <c:v>1.0831958608439201</c:v>
                </c:pt>
                <c:pt idx="35">
                  <c:v>1.1141443140108911</c:v>
                </c:pt>
                <c:pt idx="36">
                  <c:v>1.145092767177861</c:v>
                </c:pt>
                <c:pt idx="37">
                  <c:v>1.1760412203448309</c:v>
                </c:pt>
                <c:pt idx="38">
                  <c:v>1.2069896735118</c:v>
                </c:pt>
                <c:pt idx="39">
                  <c:v>1.2379381266787659</c:v>
                </c:pt>
                <c:pt idx="40">
                  <c:v>1.2688865798457329</c:v>
                </c:pt>
                <c:pt idx="41">
                  <c:v>1.2998350330127</c:v>
                </c:pt>
                <c:pt idx="42">
                  <c:v>1.3307834861796659</c:v>
                </c:pt>
                <c:pt idx="43">
                  <c:v>1.3617319393466329</c:v>
                </c:pt>
                <c:pt idx="44">
                  <c:v>1.3926803925135991</c:v>
                </c:pt>
                <c:pt idx="45">
                  <c:v>1.4236288456805659</c:v>
                </c:pt>
                <c:pt idx="46">
                  <c:v>1.454577298847533</c:v>
                </c:pt>
                <c:pt idx="47">
                  <c:v>1.4855257520144991</c:v>
                </c:pt>
                <c:pt idx="48">
                  <c:v>1.5164742051814659</c:v>
                </c:pt>
                <c:pt idx="49">
                  <c:v>1.5474226583484321</c:v>
                </c:pt>
                <c:pt idx="50">
                  <c:v>1.5783711115153991</c:v>
                </c:pt>
                <c:pt idx="51">
                  <c:v>1.609319564682365</c:v>
                </c:pt>
                <c:pt idx="52">
                  <c:v>1.6402680178493321</c:v>
                </c:pt>
                <c:pt idx="53">
                  <c:v>1.6712164710162991</c:v>
                </c:pt>
                <c:pt idx="54">
                  <c:v>1.702164924183265</c:v>
                </c:pt>
                <c:pt idx="55">
                  <c:v>1.7331133773502321</c:v>
                </c:pt>
                <c:pt idx="56">
                  <c:v>1.764061830517198</c:v>
                </c:pt>
                <c:pt idx="57">
                  <c:v>1.795010283684165</c:v>
                </c:pt>
                <c:pt idx="58">
                  <c:v>1.8259587368511321</c:v>
                </c:pt>
                <c:pt idx="59">
                  <c:v>1.856907190018098</c:v>
                </c:pt>
                <c:pt idx="60">
                  <c:v>1.887855643185065</c:v>
                </c:pt>
                <c:pt idx="61">
                  <c:v>1.918804096352031</c:v>
                </c:pt>
                <c:pt idx="62">
                  <c:v>1.949752549518998</c:v>
                </c:pt>
                <c:pt idx="63">
                  <c:v>1.9807010026859639</c:v>
                </c:pt>
                <c:pt idx="64">
                  <c:v>2.0116494558529312</c:v>
                </c:pt>
                <c:pt idx="65">
                  <c:v>2.042597909019896</c:v>
                </c:pt>
                <c:pt idx="66">
                  <c:v>2.0735463621868622</c:v>
                </c:pt>
                <c:pt idx="67">
                  <c:v>2.1044948153538279</c:v>
                </c:pt>
                <c:pt idx="68">
                  <c:v>2.135443268520794</c:v>
                </c:pt>
                <c:pt idx="69">
                  <c:v>2.1663917216877588</c:v>
                </c:pt>
                <c:pt idx="70">
                  <c:v>2.197340174854725</c:v>
                </c:pt>
                <c:pt idx="71">
                  <c:v>2.2282886280216911</c:v>
                </c:pt>
                <c:pt idx="72">
                  <c:v>2.259237081188656</c:v>
                </c:pt>
                <c:pt idx="73">
                  <c:v>2.2901855343556221</c:v>
                </c:pt>
                <c:pt idx="74">
                  <c:v>2.3211339875225878</c:v>
                </c:pt>
                <c:pt idx="75">
                  <c:v>2.352082440689554</c:v>
                </c:pt>
                <c:pt idx="76">
                  <c:v>2.3830308938565188</c:v>
                </c:pt>
                <c:pt idx="77">
                  <c:v>2.413979347023488</c:v>
                </c:pt>
                <c:pt idx="78">
                  <c:v>2.44492780019046</c:v>
                </c:pt>
                <c:pt idx="79">
                  <c:v>2.4758762533574319</c:v>
                </c:pt>
                <c:pt idx="80">
                  <c:v>2.5068247065244038</c:v>
                </c:pt>
                <c:pt idx="81">
                  <c:v>2.5377731596913762</c:v>
                </c:pt>
                <c:pt idx="82">
                  <c:v>2.5687216128583481</c:v>
                </c:pt>
                <c:pt idx="83">
                  <c:v>2.59967006602532</c:v>
                </c:pt>
                <c:pt idx="84">
                  <c:v>2.6306185191922919</c:v>
                </c:pt>
                <c:pt idx="85">
                  <c:v>2.6615669723592639</c:v>
                </c:pt>
                <c:pt idx="86">
                  <c:v>2.6925154255262358</c:v>
                </c:pt>
                <c:pt idx="87">
                  <c:v>2.7234638786932082</c:v>
                </c:pt>
                <c:pt idx="88">
                  <c:v>2.7544123318601792</c:v>
                </c:pt>
                <c:pt idx="89">
                  <c:v>2.7853607850271511</c:v>
                </c:pt>
                <c:pt idx="90">
                  <c:v>2.816309238194123</c:v>
                </c:pt>
                <c:pt idx="91">
                  <c:v>2.847257691361095</c:v>
                </c:pt>
                <c:pt idx="92">
                  <c:v>2.8782061445280669</c:v>
                </c:pt>
                <c:pt idx="93">
                  <c:v>2.9091545976950388</c:v>
                </c:pt>
                <c:pt idx="94">
                  <c:v>2.9401030508620112</c:v>
                </c:pt>
                <c:pt idx="95">
                  <c:v>2.9710515040289831</c:v>
                </c:pt>
                <c:pt idx="96">
                  <c:v>3.001999957195955</c:v>
                </c:pt>
                <c:pt idx="97">
                  <c:v>3.0329484103629269</c:v>
                </c:pt>
                <c:pt idx="98">
                  <c:v>3.063896863529898</c:v>
                </c:pt>
                <c:pt idx="99">
                  <c:v>3.0948453166968699</c:v>
                </c:pt>
                <c:pt idx="100">
                  <c:v>3.1257937698638418</c:v>
                </c:pt>
                <c:pt idx="101">
                  <c:v>3.1567422230308142</c:v>
                </c:pt>
                <c:pt idx="102">
                  <c:v>3.1876906761977861</c:v>
                </c:pt>
                <c:pt idx="103">
                  <c:v>3.218639129364758</c:v>
                </c:pt>
                <c:pt idx="104">
                  <c:v>3.24958758253173</c:v>
                </c:pt>
                <c:pt idx="105">
                  <c:v>3.2805360356987019</c:v>
                </c:pt>
                <c:pt idx="106">
                  <c:v>3.3114844888656738</c:v>
                </c:pt>
                <c:pt idx="107">
                  <c:v>3.3424329420326462</c:v>
                </c:pt>
                <c:pt idx="108">
                  <c:v>3.3733813951996181</c:v>
                </c:pt>
                <c:pt idx="109">
                  <c:v>3.40432984836659</c:v>
                </c:pt>
                <c:pt idx="110">
                  <c:v>3.435278301533562</c:v>
                </c:pt>
                <c:pt idx="111">
                  <c:v>3.466226754700533</c:v>
                </c:pt>
                <c:pt idx="112">
                  <c:v>3.4971752078675049</c:v>
                </c:pt>
                <c:pt idx="113">
                  <c:v>3.5281236610344768</c:v>
                </c:pt>
                <c:pt idx="114">
                  <c:v>3.5590721142014492</c:v>
                </c:pt>
                <c:pt idx="115">
                  <c:v>3.5900205673684211</c:v>
                </c:pt>
                <c:pt idx="116">
                  <c:v>3.620969020535393</c:v>
                </c:pt>
                <c:pt idx="117">
                  <c:v>3.651917473702365</c:v>
                </c:pt>
                <c:pt idx="118">
                  <c:v>3.6828659268693369</c:v>
                </c:pt>
                <c:pt idx="119">
                  <c:v>3.7138143800363088</c:v>
                </c:pt>
                <c:pt idx="120">
                  <c:v>3.7447628332032812</c:v>
                </c:pt>
                <c:pt idx="121">
                  <c:v>3.7757112863702531</c:v>
                </c:pt>
                <c:pt idx="122">
                  <c:v>3.8066597395372241</c:v>
                </c:pt>
                <c:pt idx="123">
                  <c:v>3.8376081927041961</c:v>
                </c:pt>
                <c:pt idx="124">
                  <c:v>3.868556645871168</c:v>
                </c:pt>
                <c:pt idx="125">
                  <c:v>3.8995050990381399</c:v>
                </c:pt>
                <c:pt idx="126">
                  <c:v>3.9304535522051118</c:v>
                </c:pt>
                <c:pt idx="127">
                  <c:v>3.9614020053720842</c:v>
                </c:pt>
                <c:pt idx="128">
                  <c:v>3.9923504585390561</c:v>
                </c:pt>
                <c:pt idx="129">
                  <c:v>4.0232989117060294</c:v>
                </c:pt>
                <c:pt idx="130">
                  <c:v>4.054247364873004</c:v>
                </c:pt>
                <c:pt idx="131">
                  <c:v>4.0851958180399794</c:v>
                </c:pt>
                <c:pt idx="132">
                  <c:v>4.1161442712069531</c:v>
                </c:pt>
                <c:pt idx="133">
                  <c:v>4.1470927243739277</c:v>
                </c:pt>
                <c:pt idx="134">
                  <c:v>4.1780411775409023</c:v>
                </c:pt>
                <c:pt idx="135">
                  <c:v>4.2089896307078769</c:v>
                </c:pt>
                <c:pt idx="136">
                  <c:v>4.2399380838748506</c:v>
                </c:pt>
                <c:pt idx="137">
                  <c:v>4.2708865370418261</c:v>
                </c:pt>
                <c:pt idx="138">
                  <c:v>4.3018349902088007</c:v>
                </c:pt>
                <c:pt idx="139">
                  <c:v>4.3327834433757753</c:v>
                </c:pt>
                <c:pt idx="140">
                  <c:v>4.3637318965427498</c:v>
                </c:pt>
                <c:pt idx="141">
                  <c:v>4.3946803497097244</c:v>
                </c:pt>
                <c:pt idx="142">
                  <c:v>4.425628802876699</c:v>
                </c:pt>
                <c:pt idx="143">
                  <c:v>4.4565772560436736</c:v>
                </c:pt>
                <c:pt idx="144">
                  <c:v>4.4875257092106482</c:v>
                </c:pt>
                <c:pt idx="145">
                  <c:v>4.5184741623776228</c:v>
                </c:pt>
                <c:pt idx="146">
                  <c:v>4.5494226155445974</c:v>
                </c:pt>
                <c:pt idx="147">
                  <c:v>4.580371068711572</c:v>
                </c:pt>
                <c:pt idx="148">
                  <c:v>4.6113195218785474</c:v>
                </c:pt>
                <c:pt idx="149">
                  <c:v>4.6422679750455211</c:v>
                </c:pt>
                <c:pt idx="150">
                  <c:v>4.6732164282124957</c:v>
                </c:pt>
                <c:pt idx="151">
                  <c:v>4.7041648813794703</c:v>
                </c:pt>
                <c:pt idx="152">
                  <c:v>4.7351133345464449</c:v>
                </c:pt>
                <c:pt idx="153">
                  <c:v>4.7660617877134186</c:v>
                </c:pt>
                <c:pt idx="154">
                  <c:v>4.7970102408803941</c:v>
                </c:pt>
                <c:pt idx="155">
                  <c:v>4.8279586940473651</c:v>
                </c:pt>
                <c:pt idx="156">
                  <c:v>4.858907147214337</c:v>
                </c:pt>
                <c:pt idx="157">
                  <c:v>4.889855600381309</c:v>
                </c:pt>
                <c:pt idx="158">
                  <c:v>4.9208040535482809</c:v>
                </c:pt>
                <c:pt idx="159">
                  <c:v>4.9517525067152528</c:v>
                </c:pt>
                <c:pt idx="160">
                  <c:v>4.9827009598822247</c:v>
                </c:pt>
                <c:pt idx="161">
                  <c:v>5.0136494130491966</c:v>
                </c:pt>
                <c:pt idx="162">
                  <c:v>5.0445978662161686</c:v>
                </c:pt>
                <c:pt idx="163">
                  <c:v>5.0755463193831396</c:v>
                </c:pt>
                <c:pt idx="164">
                  <c:v>5.1064947725501124</c:v>
                </c:pt>
                <c:pt idx="165">
                  <c:v>5.1374432257170843</c:v>
                </c:pt>
                <c:pt idx="166">
                  <c:v>5.1683916788840563</c:v>
                </c:pt>
                <c:pt idx="167">
                  <c:v>5.1993401320510282</c:v>
                </c:pt>
                <c:pt idx="168">
                  <c:v>5.2302885852180001</c:v>
                </c:pt>
                <c:pt idx="169">
                  <c:v>5.261237038384972</c:v>
                </c:pt>
                <c:pt idx="170">
                  <c:v>5.292185491551944</c:v>
                </c:pt>
                <c:pt idx="171">
                  <c:v>5.3231339447189159</c:v>
                </c:pt>
                <c:pt idx="172">
                  <c:v>5.3540823978858878</c:v>
                </c:pt>
                <c:pt idx="173">
                  <c:v>5.3850308510528597</c:v>
                </c:pt>
                <c:pt idx="174">
                  <c:v>5.4159793042198316</c:v>
                </c:pt>
                <c:pt idx="175">
                  <c:v>5.4469277573868036</c:v>
                </c:pt>
                <c:pt idx="176">
                  <c:v>5.4778762105537746</c:v>
                </c:pt>
                <c:pt idx="177">
                  <c:v>5.5088246637207474</c:v>
                </c:pt>
                <c:pt idx="178">
                  <c:v>5.5397731168877193</c:v>
                </c:pt>
                <c:pt idx="179">
                  <c:v>5.5707215700546913</c:v>
                </c:pt>
                <c:pt idx="180">
                  <c:v>5.6016700232216632</c:v>
                </c:pt>
                <c:pt idx="181">
                  <c:v>5.6326184763886351</c:v>
                </c:pt>
                <c:pt idx="182">
                  <c:v>5.663566929555607</c:v>
                </c:pt>
                <c:pt idx="183">
                  <c:v>5.694515382722579</c:v>
                </c:pt>
                <c:pt idx="184">
                  <c:v>5.7254638358895509</c:v>
                </c:pt>
                <c:pt idx="185">
                  <c:v>5.7564122890565228</c:v>
                </c:pt>
                <c:pt idx="186">
                  <c:v>5.7873607422234947</c:v>
                </c:pt>
                <c:pt idx="187">
                  <c:v>5.8028349688069811</c:v>
                </c:pt>
              </c:numCache>
            </c:numRef>
          </c:xVal>
          <c:yVal>
            <c:numRef>
              <c:f>EI_stat!$BE$2:$BE$189</c:f>
              <c:numCache>
                <c:formatCode>General</c:formatCode>
                <c:ptCount val="188"/>
                <c:pt idx="0">
                  <c:v>1.2589652932657789E-2</c:v>
                </c:pt>
                <c:pt idx="1">
                  <c:v>1.299720739232994E-2</c:v>
                </c:pt>
                <c:pt idx="2">
                  <c:v>1.358864976014457E-2</c:v>
                </c:pt>
                <c:pt idx="3">
                  <c:v>1.419299139351682E-2</c:v>
                </c:pt>
                <c:pt idx="4">
                  <c:v>1.48181741354033E-2</c:v>
                </c:pt>
                <c:pt idx="5">
                  <c:v>1.5495673086851659E-2</c:v>
                </c:pt>
                <c:pt idx="6">
                  <c:v>1.632358879666717E-2</c:v>
                </c:pt>
                <c:pt idx="7">
                  <c:v>1.740520460925692E-2</c:v>
                </c:pt>
                <c:pt idx="8">
                  <c:v>1.836956219913909E-2</c:v>
                </c:pt>
                <c:pt idx="9">
                  <c:v>1.8685872763342389E-2</c:v>
                </c:pt>
                <c:pt idx="10">
                  <c:v>1.8358975349664561E-2</c:v>
                </c:pt>
                <c:pt idx="11">
                  <c:v>1.7855021870014431E-2</c:v>
                </c:pt>
                <c:pt idx="12">
                  <c:v>1.7449103210794219E-2</c:v>
                </c:pt>
                <c:pt idx="13">
                  <c:v>1.7310248216330901E-2</c:v>
                </c:pt>
                <c:pt idx="14">
                  <c:v>1.7189195989737518E-2</c:v>
                </c:pt>
                <c:pt idx="15">
                  <c:v>1.707951426077468E-2</c:v>
                </c:pt>
                <c:pt idx="16">
                  <c:v>1.697950250953981E-2</c:v>
                </c:pt>
                <c:pt idx="17">
                  <c:v>1.688916518879274E-2</c:v>
                </c:pt>
                <c:pt idx="18">
                  <c:v>1.680858983897698E-2</c:v>
                </c:pt>
                <c:pt idx="19">
                  <c:v>1.6737832350596681E-2</c:v>
                </c:pt>
                <c:pt idx="20">
                  <c:v>1.6676908132036421E-2</c:v>
                </c:pt>
                <c:pt idx="21">
                  <c:v>1.662581117745833E-2</c:v>
                </c:pt>
                <c:pt idx="22">
                  <c:v>1.6881441185951751E-2</c:v>
                </c:pt>
                <c:pt idx="23">
                  <c:v>1.7310553027377679E-2</c:v>
                </c:pt>
                <c:pt idx="24">
                  <c:v>1.7748228105816381E-2</c:v>
                </c:pt>
                <c:pt idx="25">
                  <c:v>1.8193981458478579E-2</c:v>
                </c:pt>
                <c:pt idx="26">
                  <c:v>1.864735820196118E-2</c:v>
                </c:pt>
                <c:pt idx="27">
                  <c:v>1.9107942863032801E-2</c:v>
                </c:pt>
                <c:pt idx="28">
                  <c:v>1.957535617254309E-2</c:v>
                </c:pt>
                <c:pt idx="29">
                  <c:v>2.004924398749143E-2</c:v>
                </c:pt>
                <c:pt idx="30">
                  <c:v>2.05292731988828E-2</c:v>
                </c:pt>
                <c:pt idx="31">
                  <c:v>2.10151293222283E-2</c:v>
                </c:pt>
                <c:pt idx="32">
                  <c:v>2.1506515955373041E-2</c:v>
                </c:pt>
                <c:pt idx="33">
                  <c:v>2.2003155369793699E-2</c:v>
                </c:pt>
                <c:pt idx="34">
                  <c:v>2.2504787618865742E-2</c:v>
                </c:pt>
                <c:pt idx="35">
                  <c:v>2.3011169565316101E-2</c:v>
                </c:pt>
                <c:pt idx="36">
                  <c:v>2.352207182976435E-2</c:v>
                </c:pt>
                <c:pt idx="37">
                  <c:v>2.4037276720120061E-2</c:v>
                </c:pt>
                <c:pt idx="38">
                  <c:v>2.4556578775691569E-2</c:v>
                </c:pt>
                <c:pt idx="39">
                  <c:v>2.5079783264180821E-2</c:v>
                </c:pt>
                <c:pt idx="40">
                  <c:v>2.5606705846953549E-2</c:v>
                </c:pt>
                <c:pt idx="41">
                  <c:v>2.6137173396741851E-2</c:v>
                </c:pt>
                <c:pt idx="42">
                  <c:v>2.668072626280768E-2</c:v>
                </c:pt>
                <c:pt idx="43">
                  <c:v>2.7305354892328351E-2</c:v>
                </c:pt>
                <c:pt idx="44">
                  <c:v>2.7933064336103611E-2</c:v>
                </c:pt>
                <c:pt idx="45">
                  <c:v>2.856371497410282E-2</c:v>
                </c:pt>
                <c:pt idx="46">
                  <c:v>2.9197175804817031E-2</c:v>
                </c:pt>
                <c:pt idx="47">
                  <c:v>2.9833323867141281E-2</c:v>
                </c:pt>
                <c:pt idx="48">
                  <c:v>3.0472043049688109E-2</c:v>
                </c:pt>
                <c:pt idx="49">
                  <c:v>3.1113222939121169E-2</c:v>
                </c:pt>
                <c:pt idx="50">
                  <c:v>3.17567591168115E-2</c:v>
                </c:pt>
                <c:pt idx="51">
                  <c:v>3.2402553229710793E-2</c:v>
                </c:pt>
                <c:pt idx="52">
                  <c:v>3.3050512557546763E-2</c:v>
                </c:pt>
                <c:pt idx="53">
                  <c:v>3.3700549961335792E-2</c:v>
                </c:pt>
                <c:pt idx="54">
                  <c:v>3.4352583479037621E-2</c:v>
                </c:pt>
                <c:pt idx="55">
                  <c:v>3.5006535633515343E-2</c:v>
                </c:pt>
                <c:pt idx="56">
                  <c:v>3.5662333185724968E-2</c:v>
                </c:pt>
                <c:pt idx="57">
                  <c:v>3.6320357420203453E-2</c:v>
                </c:pt>
                <c:pt idx="58">
                  <c:v>3.6984824963627171E-2</c:v>
                </c:pt>
                <c:pt idx="59">
                  <c:v>3.7669827261806947E-2</c:v>
                </c:pt>
                <c:pt idx="60">
                  <c:v>3.8417843428344048E-2</c:v>
                </c:pt>
                <c:pt idx="61">
                  <c:v>3.9238583092532968E-2</c:v>
                </c:pt>
                <c:pt idx="62">
                  <c:v>3.9530720707949711E-2</c:v>
                </c:pt>
                <c:pt idx="63">
                  <c:v>3.9590628501189273E-2</c:v>
                </c:pt>
                <c:pt idx="64">
                  <c:v>3.8718954860760553E-2</c:v>
                </c:pt>
                <c:pt idx="65">
                  <c:v>3.7534608188620533E-2</c:v>
                </c:pt>
                <c:pt idx="66">
                  <c:v>3.6380425454912553E-2</c:v>
                </c:pt>
                <c:pt idx="67">
                  <c:v>3.52470072642493E-2</c:v>
                </c:pt>
                <c:pt idx="68">
                  <c:v>3.4121405380948773E-2</c:v>
                </c:pt>
                <c:pt idx="69">
                  <c:v>3.2999061615140761E-2</c:v>
                </c:pt>
                <c:pt idx="70">
                  <c:v>3.1878512719600557E-2</c:v>
                </c:pt>
                <c:pt idx="71">
                  <c:v>3.0759678227530889E-2</c:v>
                </c:pt>
                <c:pt idx="72">
                  <c:v>2.9642613150574929E-2</c:v>
                </c:pt>
                <c:pt idx="73">
                  <c:v>2.852737512077359E-2</c:v>
                </c:pt>
                <c:pt idx="74">
                  <c:v>2.7414024282582779E-2</c:v>
                </c:pt>
                <c:pt idx="75">
                  <c:v>2.6302622530794469E-2</c:v>
                </c:pt>
                <c:pt idx="76">
                  <c:v>2.5193233320073002E-2</c:v>
                </c:pt>
                <c:pt idx="77">
                  <c:v>2.4085922471457921E-2</c:v>
                </c:pt>
                <c:pt idx="78">
                  <c:v>2.2980757834549469E-2</c:v>
                </c:pt>
                <c:pt idx="79">
                  <c:v>2.1877807380725409E-2</c:v>
                </c:pt>
                <c:pt idx="80">
                  <c:v>2.077713977589667E-2</c:v>
                </c:pt>
                <c:pt idx="81">
                  <c:v>1.9678824664244698E-2</c:v>
                </c:pt>
                <c:pt idx="82">
                  <c:v>1.8739585604610628E-2</c:v>
                </c:pt>
                <c:pt idx="83">
                  <c:v>1.7933870473631239E-2</c:v>
                </c:pt>
                <c:pt idx="84">
                  <c:v>1.719574878394502E-2</c:v>
                </c:pt>
                <c:pt idx="85">
                  <c:v>1.654971289030303E-2</c:v>
                </c:pt>
                <c:pt idx="86">
                  <c:v>1.590570327614654E-2</c:v>
                </c:pt>
                <c:pt idx="87">
                  <c:v>1.526377722668161E-2</c:v>
                </c:pt>
                <c:pt idx="88">
                  <c:v>1.4667683615159639E-2</c:v>
                </c:pt>
                <c:pt idx="89">
                  <c:v>1.413286937374348E-2</c:v>
                </c:pt>
                <c:pt idx="90">
                  <c:v>1.360123289551012E-2</c:v>
                </c:pt>
                <c:pt idx="91">
                  <c:v>1.307290083264751E-2</c:v>
                </c:pt>
                <c:pt idx="92">
                  <c:v>1.270617028181577E-2</c:v>
                </c:pt>
                <c:pt idx="93">
                  <c:v>1.243729045013469E-2</c:v>
                </c:pt>
                <c:pt idx="94">
                  <c:v>1.217216726654941E-2</c:v>
                </c:pt>
                <c:pt idx="95">
                  <c:v>1.1910978745694059E-2</c:v>
                </c:pt>
                <c:pt idx="96">
                  <c:v>1.165386970727445E-2</c:v>
                </c:pt>
                <c:pt idx="97">
                  <c:v>1.1400942284947081E-2</c:v>
                </c:pt>
                <c:pt idx="98">
                  <c:v>1.1152315680698041E-2</c:v>
                </c:pt>
                <c:pt idx="99">
                  <c:v>1.090812422328268E-2</c:v>
                </c:pt>
                <c:pt idx="100">
                  <c:v>1.1055279104103401E-2</c:v>
                </c:pt>
                <c:pt idx="101">
                  <c:v>1.260249407190934E-2</c:v>
                </c:pt>
                <c:pt idx="102">
                  <c:v>1.415389332929242E-2</c:v>
                </c:pt>
                <c:pt idx="103">
                  <c:v>1.5708911043467669E-2</c:v>
                </c:pt>
                <c:pt idx="104">
                  <c:v>1.7267060588331669E-2</c:v>
                </c:pt>
                <c:pt idx="105">
                  <c:v>1.8827961345023451E-2</c:v>
                </c:pt>
                <c:pt idx="106">
                  <c:v>2.039129903847017E-2</c:v>
                </c:pt>
                <c:pt idx="107">
                  <c:v>2.195682401231807E-2</c:v>
                </c:pt>
                <c:pt idx="108">
                  <c:v>2.3524330050064279E-2</c:v>
                </c:pt>
                <c:pt idx="109">
                  <c:v>2.509363125208337E-2</c:v>
                </c:pt>
                <c:pt idx="110">
                  <c:v>2.6664568558034459E-2</c:v>
                </c:pt>
                <c:pt idx="111">
                  <c:v>2.8237005820374621E-2</c:v>
                </c:pt>
                <c:pt idx="112">
                  <c:v>2.98108257423714E-2</c:v>
                </c:pt>
                <c:pt idx="113">
                  <c:v>3.1385925926398883E-2</c:v>
                </c:pt>
                <c:pt idx="114">
                  <c:v>3.2962216011059378E-2</c:v>
                </c:pt>
                <c:pt idx="115">
                  <c:v>3.4539615606973453E-2</c:v>
                </c:pt>
                <c:pt idx="116">
                  <c:v>3.611805261499542E-2</c:v>
                </c:pt>
                <c:pt idx="117">
                  <c:v>2.127580757796101E-2</c:v>
                </c:pt>
                <c:pt idx="118">
                  <c:v>1.8714789188789799E-2</c:v>
                </c:pt>
                <c:pt idx="119">
                  <c:v>1.9738091293156089E-2</c:v>
                </c:pt>
                <c:pt idx="120">
                  <c:v>2.0763708404987029E-2</c:v>
                </c:pt>
                <c:pt idx="121">
                  <c:v>2.179179875900596E-2</c:v>
                </c:pt>
                <c:pt idx="122">
                  <c:v>2.2823266494433541E-2</c:v>
                </c:pt>
                <c:pt idx="123">
                  <c:v>2.3859965178076141E-2</c:v>
                </c:pt>
                <c:pt idx="124">
                  <c:v>2.490527367760248E-2</c:v>
                </c:pt>
                <c:pt idx="125">
                  <c:v>2.5965343906914771E-2</c:v>
                </c:pt>
                <c:pt idx="126">
                  <c:v>2.705269582812234E-2</c:v>
                </c:pt>
                <c:pt idx="127">
                  <c:v>2.6777415635128341E-2</c:v>
                </c:pt>
                <c:pt idx="128">
                  <c:v>2.5613995408091471E-2</c:v>
                </c:pt>
                <c:pt idx="129">
                  <c:v>2.5917462605238129E-2</c:v>
                </c:pt>
                <c:pt idx="130">
                  <c:v>2.653376029501257E-2</c:v>
                </c:pt>
                <c:pt idx="131">
                  <c:v>2.7180072807960309E-2</c:v>
                </c:pt>
                <c:pt idx="132">
                  <c:v>2.754359568541697E-2</c:v>
                </c:pt>
                <c:pt idx="133">
                  <c:v>2.762682177338702E-2</c:v>
                </c:pt>
                <c:pt idx="134">
                  <c:v>2.7469430016514789E-2</c:v>
                </c:pt>
                <c:pt idx="135">
                  <c:v>2.7166862746078269E-2</c:v>
                </c:pt>
                <c:pt idx="136">
                  <c:v>2.6867177531692418E-2</c:v>
                </c:pt>
                <c:pt idx="137">
                  <c:v>2.6651404136711541E-2</c:v>
                </c:pt>
                <c:pt idx="138">
                  <c:v>2.6503090163472461E-2</c:v>
                </c:pt>
                <c:pt idx="139">
                  <c:v>2.6393493725541121E-2</c:v>
                </c:pt>
                <c:pt idx="140">
                  <c:v>2.6305033513559391E-2</c:v>
                </c:pt>
                <c:pt idx="141">
                  <c:v>2.622804115724859E-2</c:v>
                </c:pt>
                <c:pt idx="142">
                  <c:v>2.6157655955286661E-2</c:v>
                </c:pt>
                <c:pt idx="143">
                  <c:v>2.609123866296156E-2</c:v>
                </c:pt>
                <c:pt idx="144">
                  <c:v>2.6027417408906399E-2</c:v>
                </c:pt>
                <c:pt idx="145">
                  <c:v>2.596545690042415E-2</c:v>
                </c:pt>
                <c:pt idx="146">
                  <c:v>2.5904970257573469E-2</c:v>
                </c:pt>
                <c:pt idx="147">
                  <c:v>2.5845707165057089E-2</c:v>
                </c:pt>
                <c:pt idx="148">
                  <c:v>2.5787500509813321E-2</c:v>
                </c:pt>
                <c:pt idx="149">
                  <c:v>2.573034080584613E-2</c:v>
                </c:pt>
                <c:pt idx="150">
                  <c:v>2.5674199577500119E-2</c:v>
                </c:pt>
                <c:pt idx="151">
                  <c:v>2.561874832906624E-2</c:v>
                </c:pt>
                <c:pt idx="152">
                  <c:v>2.556375585108725E-2</c:v>
                </c:pt>
                <c:pt idx="153">
                  <c:v>2.5509124888676009E-2</c:v>
                </c:pt>
                <c:pt idx="154">
                  <c:v>2.546788259247219E-2</c:v>
                </c:pt>
                <c:pt idx="155">
                  <c:v>2.545341599540123E-2</c:v>
                </c:pt>
                <c:pt idx="156">
                  <c:v>2.543402070778519E-2</c:v>
                </c:pt>
                <c:pt idx="157">
                  <c:v>2.5398966505450191E-2</c:v>
                </c:pt>
                <c:pt idx="158">
                  <c:v>2.5313871592017149E-2</c:v>
                </c:pt>
                <c:pt idx="159">
                  <c:v>2.50881458058821E-2</c:v>
                </c:pt>
                <c:pt idx="160">
                  <c:v>2.479124255518271E-2</c:v>
                </c:pt>
                <c:pt idx="161">
                  <c:v>2.4336579736038449E-2</c:v>
                </c:pt>
                <c:pt idx="162">
                  <c:v>2.359071206276693E-2</c:v>
                </c:pt>
                <c:pt idx="163">
                  <c:v>2.3439737720466189E-2</c:v>
                </c:pt>
                <c:pt idx="164">
                  <c:v>2.3231281299199151E-2</c:v>
                </c:pt>
                <c:pt idx="165">
                  <c:v>2.275460793406018E-2</c:v>
                </c:pt>
                <c:pt idx="166">
                  <c:v>2.192873109307588E-2</c:v>
                </c:pt>
                <c:pt idx="167">
                  <c:v>2.102602055935103E-2</c:v>
                </c:pt>
                <c:pt idx="168">
                  <c:v>2.0318319521811401E-2</c:v>
                </c:pt>
                <c:pt idx="169">
                  <c:v>1.9341809274435011E-2</c:v>
                </c:pt>
                <c:pt idx="170">
                  <c:v>1.820335095260844E-2</c:v>
                </c:pt>
                <c:pt idx="171">
                  <c:v>1.700154622795608E-2</c:v>
                </c:pt>
                <c:pt idx="172">
                  <c:v>1.5782829228189729E-2</c:v>
                </c:pt>
                <c:pt idx="173">
                  <c:v>1.4573802719400321E-2</c:v>
                </c:pt>
                <c:pt idx="174">
                  <c:v>1.381351502940978E-2</c:v>
                </c:pt>
                <c:pt idx="175">
                  <c:v>1.300565632065836E-2</c:v>
                </c:pt>
                <c:pt idx="176">
                  <c:v>1.217664260904968E-2</c:v>
                </c:pt>
                <c:pt idx="177">
                  <c:v>1.133844507698779E-2</c:v>
                </c:pt>
                <c:pt idx="178">
                  <c:v>1.0496537277487519E-2</c:v>
                </c:pt>
                <c:pt idx="179">
                  <c:v>9.653703744529625E-3</c:v>
                </c:pt>
                <c:pt idx="180">
                  <c:v>8.8112515207331137E-3</c:v>
                </c:pt>
                <c:pt idx="181">
                  <c:v>7.9698357175792458E-3</c:v>
                </c:pt>
                <c:pt idx="182">
                  <c:v>7.1683856468990224E-3</c:v>
                </c:pt>
                <c:pt idx="183">
                  <c:v>7.0634416856772044E-3</c:v>
                </c:pt>
                <c:pt idx="184">
                  <c:v>6.9606821523930584E-3</c:v>
                </c:pt>
                <c:pt idx="185">
                  <c:v>6.8601946813785742E-3</c:v>
                </c:pt>
                <c:pt idx="186">
                  <c:v>6.9565978604665506E-3</c:v>
                </c:pt>
                <c:pt idx="187">
                  <c:v>7.1609202221920411E-3</c:v>
                </c:pt>
              </c:numCache>
            </c:numRef>
          </c:yVal>
          <c:smooth val="0"/>
          <c:extLst>
            <c:ext xmlns:c16="http://schemas.microsoft.com/office/drawing/2014/chart" uri="{C3380CC4-5D6E-409C-BE32-E72D297353CC}">
              <c16:uniqueId val="{00000001-6107-8243-B030-F38707F0BF5D}"/>
            </c:ext>
          </c:extLst>
        </c:ser>
        <c:dLbls>
          <c:showLegendKey val="0"/>
          <c:showVal val="0"/>
          <c:showCatName val="0"/>
          <c:showSerName val="0"/>
          <c:showPercent val="0"/>
          <c:showBubbleSize val="0"/>
        </c:dLbls>
        <c:axId val="1442037696"/>
        <c:axId val="1442039424"/>
      </c:scatterChart>
      <c:valAx>
        <c:axId val="1442037696"/>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442039424"/>
        <c:crosses val="autoZero"/>
        <c:crossBetween val="midCat"/>
      </c:valAx>
      <c:valAx>
        <c:axId val="14420394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max_x,max_y</a:t>
                </a:r>
                <a:r>
                  <a:rPr lang="ja-JP"/>
                  <a:t>（</a:t>
                </a:r>
                <a:r>
                  <a:rPr lang="en-US"/>
                  <a:t>m</a:t>
                </a:r>
                <a:r>
                  <a:rPr lang="ja-JP"/>
                  <a: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1442037696"/>
        <c:crosses val="autoZero"/>
        <c:crossBetween val="midCat"/>
      </c:valAx>
      <c:spPr>
        <a:noFill/>
        <a:ln>
          <a:noFill/>
        </a:ln>
        <a:effectLst/>
      </c:spPr>
    </c:plotArea>
    <c:legend>
      <c:legendPos val="b"/>
      <c:layout>
        <c:manualLayout>
          <c:xMode val="edge"/>
          <c:yMode val="edge"/>
          <c:x val="0.44339583432831098"/>
          <c:y val="0.16233370070062192"/>
          <c:w val="0.3874870689086311"/>
          <c:h val="9.920437548753693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solidFill>
                <a:schemeClr val="accent1"/>
              </a:solidFill>
              <a:round/>
            </a:ln>
            <a:effectLst/>
          </c:spPr>
          <c:marker>
            <c:symbol val="none"/>
          </c:marker>
          <c:xVal>
            <c:numRef>
              <c:f>EI_stat!$BQ$2:$BQ$189</c:f>
              <c:numCache>
                <c:formatCode>General</c:formatCode>
                <c:ptCount val="188"/>
                <c:pt idx="0">
                  <c:v>3.0948453166968998E-2</c:v>
                </c:pt>
                <c:pt idx="1">
                  <c:v>6.1896906333937907E-2</c:v>
                </c:pt>
                <c:pt idx="2">
                  <c:v>9.2845359500906832E-2</c:v>
                </c:pt>
                <c:pt idx="3">
                  <c:v>0.1237938126678757</c:v>
                </c:pt>
                <c:pt idx="4">
                  <c:v>0.15474226583484479</c:v>
                </c:pt>
                <c:pt idx="5">
                  <c:v>0.18569071900181411</c:v>
                </c:pt>
                <c:pt idx="6">
                  <c:v>0.21663917216878331</c:v>
                </c:pt>
                <c:pt idx="7">
                  <c:v>0.24758762533575249</c:v>
                </c:pt>
                <c:pt idx="8">
                  <c:v>0.27853607850272161</c:v>
                </c:pt>
                <c:pt idx="9">
                  <c:v>0.3094845316696907</c:v>
                </c:pt>
                <c:pt idx="10">
                  <c:v>0.3404329848366599</c:v>
                </c:pt>
                <c:pt idx="11">
                  <c:v>0.37138143800362922</c:v>
                </c:pt>
                <c:pt idx="12">
                  <c:v>0.40232989117059842</c:v>
                </c:pt>
                <c:pt idx="13">
                  <c:v>0.43327834433756768</c:v>
                </c:pt>
                <c:pt idx="14">
                  <c:v>0.46422679750453688</c:v>
                </c:pt>
                <c:pt idx="15">
                  <c:v>0.49517525067150608</c:v>
                </c:pt>
                <c:pt idx="16">
                  <c:v>0.52612370383847451</c:v>
                </c:pt>
                <c:pt idx="17">
                  <c:v>0.55707215700544255</c:v>
                </c:pt>
                <c:pt idx="18">
                  <c:v>0.58802061017241047</c:v>
                </c:pt>
                <c:pt idx="19">
                  <c:v>0.6189690633393794</c:v>
                </c:pt>
                <c:pt idx="20">
                  <c:v>0.64991751650634866</c:v>
                </c:pt>
                <c:pt idx="21">
                  <c:v>0.68086596967331781</c:v>
                </c:pt>
                <c:pt idx="22">
                  <c:v>0.71181442284028706</c:v>
                </c:pt>
                <c:pt idx="23">
                  <c:v>0.74276287600725632</c:v>
                </c:pt>
                <c:pt idx="24">
                  <c:v>0.77371132917422558</c:v>
                </c:pt>
                <c:pt idx="25">
                  <c:v>0.80465978234119484</c:v>
                </c:pt>
                <c:pt idx="26">
                  <c:v>0.8356082355081641</c:v>
                </c:pt>
                <c:pt idx="27">
                  <c:v>0.86655668867513336</c:v>
                </c:pt>
                <c:pt idx="28">
                  <c:v>0.89750514184210262</c:v>
                </c:pt>
                <c:pt idx="29">
                  <c:v>0.92845359500907187</c:v>
                </c:pt>
                <c:pt idx="30">
                  <c:v>0.95940204817604102</c:v>
                </c:pt>
                <c:pt idx="31">
                  <c:v>0.99035050134301028</c:v>
                </c:pt>
                <c:pt idx="32">
                  <c:v>1.02129895450998</c:v>
                </c:pt>
                <c:pt idx="33">
                  <c:v>1.0522474076769499</c:v>
                </c:pt>
                <c:pt idx="34">
                  <c:v>1.0831958608439201</c:v>
                </c:pt>
                <c:pt idx="35">
                  <c:v>1.1141443140108911</c:v>
                </c:pt>
                <c:pt idx="36">
                  <c:v>1.145092767177861</c:v>
                </c:pt>
                <c:pt idx="37">
                  <c:v>1.1760412203448309</c:v>
                </c:pt>
                <c:pt idx="38">
                  <c:v>1.2069896735118</c:v>
                </c:pt>
                <c:pt idx="39">
                  <c:v>1.2379381266787659</c:v>
                </c:pt>
                <c:pt idx="40">
                  <c:v>1.2688865798457329</c:v>
                </c:pt>
                <c:pt idx="41">
                  <c:v>1.2998350330127</c:v>
                </c:pt>
                <c:pt idx="42">
                  <c:v>1.3307834861796659</c:v>
                </c:pt>
                <c:pt idx="43">
                  <c:v>1.3617319393466329</c:v>
                </c:pt>
                <c:pt idx="44">
                  <c:v>1.3926803925135991</c:v>
                </c:pt>
                <c:pt idx="45">
                  <c:v>1.4236288456805659</c:v>
                </c:pt>
                <c:pt idx="46">
                  <c:v>1.454577298847533</c:v>
                </c:pt>
                <c:pt idx="47">
                  <c:v>1.4855257520144991</c:v>
                </c:pt>
                <c:pt idx="48">
                  <c:v>1.5164742051814659</c:v>
                </c:pt>
                <c:pt idx="49">
                  <c:v>1.5474226583484321</c:v>
                </c:pt>
                <c:pt idx="50">
                  <c:v>1.5783711115153991</c:v>
                </c:pt>
                <c:pt idx="51">
                  <c:v>1.609319564682365</c:v>
                </c:pt>
                <c:pt idx="52">
                  <c:v>1.6402680178493321</c:v>
                </c:pt>
                <c:pt idx="53">
                  <c:v>1.6712164710162991</c:v>
                </c:pt>
                <c:pt idx="54">
                  <c:v>1.702164924183265</c:v>
                </c:pt>
                <c:pt idx="55">
                  <c:v>1.7331133773502321</c:v>
                </c:pt>
                <c:pt idx="56">
                  <c:v>1.764061830517198</c:v>
                </c:pt>
                <c:pt idx="57">
                  <c:v>1.795010283684165</c:v>
                </c:pt>
                <c:pt idx="58">
                  <c:v>1.8259587368511321</c:v>
                </c:pt>
                <c:pt idx="59">
                  <c:v>1.856907190018098</c:v>
                </c:pt>
                <c:pt idx="60">
                  <c:v>1.887855643185065</c:v>
                </c:pt>
                <c:pt idx="61">
                  <c:v>1.918804096352031</c:v>
                </c:pt>
                <c:pt idx="62">
                  <c:v>1.949752549518998</c:v>
                </c:pt>
                <c:pt idx="63">
                  <c:v>1.9807010026859639</c:v>
                </c:pt>
                <c:pt idx="64">
                  <c:v>2.0116494558529312</c:v>
                </c:pt>
                <c:pt idx="65">
                  <c:v>2.042597909019896</c:v>
                </c:pt>
                <c:pt idx="66">
                  <c:v>2.0735463621868622</c:v>
                </c:pt>
                <c:pt idx="67">
                  <c:v>2.1044948153538279</c:v>
                </c:pt>
                <c:pt idx="68">
                  <c:v>2.135443268520794</c:v>
                </c:pt>
                <c:pt idx="69">
                  <c:v>2.1663917216877588</c:v>
                </c:pt>
                <c:pt idx="70">
                  <c:v>2.197340174854725</c:v>
                </c:pt>
                <c:pt idx="71">
                  <c:v>2.2282886280216911</c:v>
                </c:pt>
                <c:pt idx="72">
                  <c:v>2.259237081188656</c:v>
                </c:pt>
                <c:pt idx="73">
                  <c:v>2.2901855343556221</c:v>
                </c:pt>
                <c:pt idx="74">
                  <c:v>2.3211339875225878</c:v>
                </c:pt>
                <c:pt idx="75">
                  <c:v>2.352082440689554</c:v>
                </c:pt>
                <c:pt idx="76">
                  <c:v>2.3830308938565188</c:v>
                </c:pt>
                <c:pt idx="77">
                  <c:v>2.413979347023488</c:v>
                </c:pt>
                <c:pt idx="78">
                  <c:v>2.44492780019046</c:v>
                </c:pt>
                <c:pt idx="79">
                  <c:v>2.4758762533574319</c:v>
                </c:pt>
                <c:pt idx="80">
                  <c:v>2.5068247065244038</c:v>
                </c:pt>
                <c:pt idx="81">
                  <c:v>2.5377731596913762</c:v>
                </c:pt>
                <c:pt idx="82">
                  <c:v>2.5687216128583481</c:v>
                </c:pt>
                <c:pt idx="83">
                  <c:v>2.59967006602532</c:v>
                </c:pt>
                <c:pt idx="84">
                  <c:v>2.6306185191922919</c:v>
                </c:pt>
                <c:pt idx="85">
                  <c:v>2.6615669723592639</c:v>
                </c:pt>
                <c:pt idx="86">
                  <c:v>2.6925154255262358</c:v>
                </c:pt>
                <c:pt idx="87">
                  <c:v>2.7234638786932082</c:v>
                </c:pt>
                <c:pt idx="88">
                  <c:v>2.7544123318601792</c:v>
                </c:pt>
                <c:pt idx="89">
                  <c:v>2.7853607850271511</c:v>
                </c:pt>
                <c:pt idx="90">
                  <c:v>2.816309238194123</c:v>
                </c:pt>
                <c:pt idx="91">
                  <c:v>2.847257691361095</c:v>
                </c:pt>
                <c:pt idx="92">
                  <c:v>2.8782061445280669</c:v>
                </c:pt>
                <c:pt idx="93">
                  <c:v>2.9091545976950388</c:v>
                </c:pt>
                <c:pt idx="94">
                  <c:v>2.9401030508620112</c:v>
                </c:pt>
                <c:pt idx="95">
                  <c:v>2.9710515040289831</c:v>
                </c:pt>
                <c:pt idx="96">
                  <c:v>3.001999957195955</c:v>
                </c:pt>
                <c:pt idx="97">
                  <c:v>3.0329484103629269</c:v>
                </c:pt>
                <c:pt idx="98">
                  <c:v>3.063896863529898</c:v>
                </c:pt>
                <c:pt idx="99">
                  <c:v>3.0948453166968699</c:v>
                </c:pt>
                <c:pt idx="100">
                  <c:v>3.1257937698638418</c:v>
                </c:pt>
                <c:pt idx="101">
                  <c:v>3.1567422230308142</c:v>
                </c:pt>
                <c:pt idx="102">
                  <c:v>3.1876906761977861</c:v>
                </c:pt>
                <c:pt idx="103">
                  <c:v>3.218639129364758</c:v>
                </c:pt>
                <c:pt idx="104">
                  <c:v>3.24958758253173</c:v>
                </c:pt>
                <c:pt idx="105">
                  <c:v>3.2805360356987019</c:v>
                </c:pt>
                <c:pt idx="106">
                  <c:v>3.3114844888656738</c:v>
                </c:pt>
                <c:pt idx="107">
                  <c:v>3.3424329420326462</c:v>
                </c:pt>
                <c:pt idx="108">
                  <c:v>3.3733813951996181</c:v>
                </c:pt>
                <c:pt idx="109">
                  <c:v>3.40432984836659</c:v>
                </c:pt>
                <c:pt idx="110">
                  <c:v>3.435278301533562</c:v>
                </c:pt>
                <c:pt idx="111">
                  <c:v>3.466226754700533</c:v>
                </c:pt>
                <c:pt idx="112">
                  <c:v>3.4971752078675049</c:v>
                </c:pt>
                <c:pt idx="113">
                  <c:v>3.5281236610344768</c:v>
                </c:pt>
                <c:pt idx="114">
                  <c:v>3.5590721142014492</c:v>
                </c:pt>
                <c:pt idx="115">
                  <c:v>3.5900205673684211</c:v>
                </c:pt>
                <c:pt idx="116">
                  <c:v>3.620969020535393</c:v>
                </c:pt>
                <c:pt idx="117">
                  <c:v>3.651917473702365</c:v>
                </c:pt>
                <c:pt idx="118">
                  <c:v>3.6828659268693369</c:v>
                </c:pt>
                <c:pt idx="119">
                  <c:v>3.7138143800363088</c:v>
                </c:pt>
                <c:pt idx="120">
                  <c:v>3.7447628332032812</c:v>
                </c:pt>
                <c:pt idx="121">
                  <c:v>3.7757112863702531</c:v>
                </c:pt>
                <c:pt idx="122">
                  <c:v>3.8066597395372241</c:v>
                </c:pt>
                <c:pt idx="123">
                  <c:v>3.8376081927041961</c:v>
                </c:pt>
                <c:pt idx="124">
                  <c:v>3.868556645871168</c:v>
                </c:pt>
                <c:pt idx="125">
                  <c:v>3.8995050990381399</c:v>
                </c:pt>
                <c:pt idx="126">
                  <c:v>3.9304535522051118</c:v>
                </c:pt>
                <c:pt idx="127">
                  <c:v>3.9614020053720842</c:v>
                </c:pt>
                <c:pt idx="128">
                  <c:v>3.9923504585390561</c:v>
                </c:pt>
                <c:pt idx="129">
                  <c:v>4.0232989117060294</c:v>
                </c:pt>
                <c:pt idx="130">
                  <c:v>4.054247364873004</c:v>
                </c:pt>
                <c:pt idx="131">
                  <c:v>4.0851958180399794</c:v>
                </c:pt>
                <c:pt idx="132">
                  <c:v>4.1161442712069531</c:v>
                </c:pt>
                <c:pt idx="133">
                  <c:v>4.1470927243739277</c:v>
                </c:pt>
                <c:pt idx="134">
                  <c:v>4.1780411775409023</c:v>
                </c:pt>
                <c:pt idx="135">
                  <c:v>4.2089896307078769</c:v>
                </c:pt>
                <c:pt idx="136">
                  <c:v>4.2399380838748506</c:v>
                </c:pt>
                <c:pt idx="137">
                  <c:v>4.2708865370418261</c:v>
                </c:pt>
                <c:pt idx="138">
                  <c:v>4.3018349902088007</c:v>
                </c:pt>
                <c:pt idx="139">
                  <c:v>4.3327834433757753</c:v>
                </c:pt>
                <c:pt idx="140">
                  <c:v>4.3637318965427498</c:v>
                </c:pt>
                <c:pt idx="141">
                  <c:v>4.3946803497097244</c:v>
                </c:pt>
                <c:pt idx="142">
                  <c:v>4.425628802876699</c:v>
                </c:pt>
                <c:pt idx="143">
                  <c:v>4.4565772560436736</c:v>
                </c:pt>
                <c:pt idx="144">
                  <c:v>4.4875257092106482</c:v>
                </c:pt>
                <c:pt idx="145">
                  <c:v>4.5184741623776228</c:v>
                </c:pt>
                <c:pt idx="146">
                  <c:v>4.5494226155445974</c:v>
                </c:pt>
                <c:pt idx="147">
                  <c:v>4.580371068711572</c:v>
                </c:pt>
                <c:pt idx="148">
                  <c:v>4.6113195218785474</c:v>
                </c:pt>
                <c:pt idx="149">
                  <c:v>4.6422679750455211</c:v>
                </c:pt>
                <c:pt idx="150">
                  <c:v>4.6732164282124957</c:v>
                </c:pt>
                <c:pt idx="151">
                  <c:v>4.7041648813794703</c:v>
                </c:pt>
                <c:pt idx="152">
                  <c:v>4.7351133345464449</c:v>
                </c:pt>
                <c:pt idx="153">
                  <c:v>4.7660617877134186</c:v>
                </c:pt>
                <c:pt idx="154">
                  <c:v>4.7970102408803941</c:v>
                </c:pt>
                <c:pt idx="155">
                  <c:v>4.8279586940473651</c:v>
                </c:pt>
                <c:pt idx="156">
                  <c:v>4.858907147214337</c:v>
                </c:pt>
                <c:pt idx="157">
                  <c:v>4.889855600381309</c:v>
                </c:pt>
                <c:pt idx="158">
                  <c:v>4.9208040535482809</c:v>
                </c:pt>
                <c:pt idx="159">
                  <c:v>4.9517525067152528</c:v>
                </c:pt>
                <c:pt idx="160">
                  <c:v>4.9827009598822247</c:v>
                </c:pt>
                <c:pt idx="161">
                  <c:v>5.0136494130491966</c:v>
                </c:pt>
                <c:pt idx="162">
                  <c:v>5.0445978662161686</c:v>
                </c:pt>
                <c:pt idx="163">
                  <c:v>5.0755463193831396</c:v>
                </c:pt>
                <c:pt idx="164">
                  <c:v>5.1064947725501124</c:v>
                </c:pt>
                <c:pt idx="165">
                  <c:v>5.1374432257170843</c:v>
                </c:pt>
                <c:pt idx="166">
                  <c:v>5.1683916788840563</c:v>
                </c:pt>
                <c:pt idx="167">
                  <c:v>5.1993401320510282</c:v>
                </c:pt>
                <c:pt idx="168">
                  <c:v>5.2302885852180001</c:v>
                </c:pt>
                <c:pt idx="169">
                  <c:v>5.261237038384972</c:v>
                </c:pt>
                <c:pt idx="170">
                  <c:v>5.292185491551944</c:v>
                </c:pt>
                <c:pt idx="171">
                  <c:v>5.3231339447189159</c:v>
                </c:pt>
                <c:pt idx="172">
                  <c:v>5.3540823978858878</c:v>
                </c:pt>
                <c:pt idx="173">
                  <c:v>5.3850308510528597</c:v>
                </c:pt>
                <c:pt idx="174">
                  <c:v>5.4159793042198316</c:v>
                </c:pt>
                <c:pt idx="175">
                  <c:v>5.4469277573868036</c:v>
                </c:pt>
                <c:pt idx="176">
                  <c:v>5.4778762105537746</c:v>
                </c:pt>
                <c:pt idx="177">
                  <c:v>5.5088246637207474</c:v>
                </c:pt>
                <c:pt idx="178">
                  <c:v>5.5397731168877193</c:v>
                </c:pt>
                <c:pt idx="179">
                  <c:v>5.5707215700546913</c:v>
                </c:pt>
                <c:pt idx="180">
                  <c:v>5.6016700232216632</c:v>
                </c:pt>
                <c:pt idx="181">
                  <c:v>5.6326184763886351</c:v>
                </c:pt>
                <c:pt idx="182">
                  <c:v>5.663566929555607</c:v>
                </c:pt>
                <c:pt idx="183">
                  <c:v>5.694515382722579</c:v>
                </c:pt>
                <c:pt idx="184">
                  <c:v>5.7254638358895509</c:v>
                </c:pt>
                <c:pt idx="185">
                  <c:v>5.7564122890565228</c:v>
                </c:pt>
                <c:pt idx="186">
                  <c:v>5.7873607422234947</c:v>
                </c:pt>
                <c:pt idx="187">
                  <c:v>5.8028349688069811</c:v>
                </c:pt>
              </c:numCache>
            </c:numRef>
          </c:xVal>
          <c:yVal>
            <c:numRef>
              <c:f>EI_stat!$BR$2:$BR$189</c:f>
              <c:numCache>
                <c:formatCode>General</c:formatCode>
                <c:ptCount val="188"/>
                <c:pt idx="0">
                  <c:v>0</c:v>
                </c:pt>
                <c:pt idx="1">
                  <c:v>0</c:v>
                </c:pt>
                <c:pt idx="2">
                  <c:v>0</c:v>
                </c:pt>
                <c:pt idx="3">
                  <c:v>3.5098596650530072E-3</c:v>
                </c:pt>
                <c:pt idx="4">
                  <c:v>1.0672990618342331E-2</c:v>
                </c:pt>
                <c:pt idx="5">
                  <c:v>3.805782688142411E-2</c:v>
                </c:pt>
                <c:pt idx="6">
                  <c:v>0.1197418304219264</c:v>
                </c:pt>
                <c:pt idx="7">
                  <c:v>0.23863668373058239</c:v>
                </c:pt>
                <c:pt idx="8">
                  <c:v>0.2930035325432423</c:v>
                </c:pt>
                <c:pt idx="9">
                  <c:v>0.26639936118329027</c:v>
                </c:pt>
                <c:pt idx="10">
                  <c:v>0.15425077590603589</c:v>
                </c:pt>
                <c:pt idx="11">
                  <c:v>5.5100431892789882E-2</c:v>
                </c:pt>
                <c:pt idx="12">
                  <c:v>1.6686461743097548E-2</c:v>
                </c:pt>
                <c:pt idx="13">
                  <c:v>5.3504676212606682E-3</c:v>
                </c:pt>
                <c:pt idx="14">
                  <c:v>2.3803607821503369E-3</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1.968442926821573E-3</c:v>
                </c:pt>
                <c:pt idx="58">
                  <c:v>5.0455598460896209E-3</c:v>
                </c:pt>
                <c:pt idx="59">
                  <c:v>1.7908211396590479E-2</c:v>
                </c:pt>
                <c:pt idx="60">
                  <c:v>6.2653578166845914E-2</c:v>
                </c:pt>
                <c:pt idx="61">
                  <c:v>0.15590721187703269</c:v>
                </c:pt>
                <c:pt idx="62">
                  <c:v>0.2317397475558694</c:v>
                </c:pt>
                <c:pt idx="63">
                  <c:v>0.23990109576329799</c:v>
                </c:pt>
                <c:pt idx="64">
                  <c:v>0.17579738291472219</c:v>
                </c:pt>
                <c:pt idx="65">
                  <c:v>7.55882547405924E-2</c:v>
                </c:pt>
                <c:pt idx="66">
                  <c:v>2.408485276286618E-2</c:v>
                </c:pt>
                <c:pt idx="67">
                  <c:v>7.32726922340338E-3</c:v>
                </c:pt>
                <c:pt idx="68">
                  <c:v>2.6843819384553629E-3</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1.4987278628866699E-4</c:v>
                </c:pt>
                <c:pt idx="117">
                  <c:v>2.0508907597396539E-4</c:v>
                </c:pt>
                <c:pt idx="118">
                  <c:v>3.3918577949540441E-4</c:v>
                </c:pt>
                <c:pt idx="119">
                  <c:v>5.5069871889776517E-4</c:v>
                </c:pt>
                <c:pt idx="120">
                  <c:v>1.0574024607585429E-3</c:v>
                </c:pt>
                <c:pt idx="121">
                  <c:v>2.0079516689079069E-3</c:v>
                </c:pt>
                <c:pt idx="122">
                  <c:v>3.9776011481485454E-3</c:v>
                </c:pt>
                <c:pt idx="123">
                  <c:v>7.5357557442538008E-3</c:v>
                </c:pt>
                <c:pt idx="124">
                  <c:v>1.4762409644918061E-2</c:v>
                </c:pt>
                <c:pt idx="125">
                  <c:v>2.8123522146559291E-2</c:v>
                </c:pt>
                <c:pt idx="126">
                  <c:v>5.4797835880876597E-2</c:v>
                </c:pt>
                <c:pt idx="127">
                  <c:v>9.2560650364025596E-2</c:v>
                </c:pt>
                <c:pt idx="128">
                  <c:v>0.12503060832421869</c:v>
                </c:pt>
                <c:pt idx="129">
                  <c:v>0.14327958358189591</c:v>
                </c:pt>
                <c:pt idx="130">
                  <c:v>0.15177143731794709</c:v>
                </c:pt>
                <c:pt idx="131">
                  <c:v>0.15432798504960599</c:v>
                </c:pt>
                <c:pt idx="132">
                  <c:v>0.15257140022099561</c:v>
                </c:pt>
                <c:pt idx="133">
                  <c:v>0.1451593384769421</c:v>
                </c:pt>
                <c:pt idx="134">
                  <c:v>0.12974449911986741</c:v>
                </c:pt>
                <c:pt idx="135">
                  <c:v>9.9795583546498451E-2</c:v>
                </c:pt>
                <c:pt idx="136">
                  <c:v>6.1047819438959053E-2</c:v>
                </c:pt>
                <c:pt idx="137">
                  <c:v>3.1905945064013702E-2</c:v>
                </c:pt>
                <c:pt idx="138">
                  <c:v>1.6493188780015211E-2</c:v>
                </c:pt>
                <c:pt idx="139">
                  <c:v>8.4743684327426121E-3</c:v>
                </c:pt>
                <c:pt idx="140">
                  <c:v>4.4484541390321366E-3</c:v>
                </c:pt>
                <c:pt idx="141">
                  <c:v>2.3736528620084611E-3</c:v>
                </c:pt>
                <c:pt idx="142">
                  <c:v>1.2521665751511709E-3</c:v>
                </c:pt>
                <c:pt idx="143">
                  <c:v>6.7381813942936819E-4</c:v>
                </c:pt>
                <c:pt idx="144">
                  <c:v>3.5870308763690482E-4</c:v>
                </c:pt>
                <c:pt idx="145">
                  <c:v>1.8557278074949449E-4</c:v>
                </c:pt>
                <c:pt idx="146">
                  <c:v>1.0254453798698269E-4</c:v>
                </c:pt>
                <c:pt idx="147">
                  <c:v>0</c:v>
                </c:pt>
                <c:pt idx="148">
                  <c:v>0</c:v>
                </c:pt>
                <c:pt idx="149">
                  <c:v>0</c:v>
                </c:pt>
                <c:pt idx="150">
                  <c:v>1.892137359732727E-4</c:v>
                </c:pt>
                <c:pt idx="151">
                  <c:v>2.5228498129769688E-4</c:v>
                </c:pt>
                <c:pt idx="152">
                  <c:v>4.1548934798658698E-4</c:v>
                </c:pt>
                <c:pt idx="153">
                  <c:v>7.0335059476232017E-4</c:v>
                </c:pt>
                <c:pt idx="154">
                  <c:v>1.3608136798895971E-3</c:v>
                </c:pt>
                <c:pt idx="155">
                  <c:v>2.582943666447725E-3</c:v>
                </c:pt>
                <c:pt idx="156">
                  <c:v>5.072537516273715E-3</c:v>
                </c:pt>
                <c:pt idx="157">
                  <c:v>9.6147717457897835E-3</c:v>
                </c:pt>
                <c:pt idx="158">
                  <c:v>1.8977078208350231E-2</c:v>
                </c:pt>
                <c:pt idx="159">
                  <c:v>3.6083561181461818E-2</c:v>
                </c:pt>
                <c:pt idx="160">
                  <c:v>6.9099338197285531E-2</c:v>
                </c:pt>
                <c:pt idx="161">
                  <c:v>0.11282014933886669</c:v>
                </c:pt>
                <c:pt idx="162">
                  <c:v>0.1476518705396565</c:v>
                </c:pt>
                <c:pt idx="163">
                  <c:v>0.16579337341382219</c:v>
                </c:pt>
                <c:pt idx="164">
                  <c:v>0.17427847119342349</c:v>
                </c:pt>
                <c:pt idx="165">
                  <c:v>0.17624808997015171</c:v>
                </c:pt>
                <c:pt idx="166">
                  <c:v>0.17342745179600899</c:v>
                </c:pt>
                <c:pt idx="167">
                  <c:v>0.1635319723538107</c:v>
                </c:pt>
                <c:pt idx="168">
                  <c:v>0.14344935479449841</c:v>
                </c:pt>
                <c:pt idx="169">
                  <c:v>0.1065422148159149</c:v>
                </c:pt>
                <c:pt idx="170">
                  <c:v>6.2667375517672846E-2</c:v>
                </c:pt>
                <c:pt idx="171">
                  <c:v>3.2774993463688298E-2</c:v>
                </c:pt>
                <c:pt idx="172">
                  <c:v>1.6712698599475329E-2</c:v>
                </c:pt>
                <c:pt idx="173">
                  <c:v>8.715736794132338E-3</c:v>
                </c:pt>
                <c:pt idx="174">
                  <c:v>4.5610147457771652E-3</c:v>
                </c:pt>
                <c:pt idx="175">
                  <c:v>2.4096230130142612E-3</c:v>
                </c:pt>
                <c:pt idx="176">
                  <c:v>1.2996963479685469E-3</c:v>
                </c:pt>
                <c:pt idx="177">
                  <c:v>6.7892296489968195E-4</c:v>
                </c:pt>
                <c:pt idx="178">
                  <c:v>3.714615512479973E-4</c:v>
                </c:pt>
                <c:pt idx="179">
                  <c:v>1.917224393141591E-4</c:v>
                </c:pt>
                <c:pt idx="180">
                  <c:v>1.081221348418701E-4</c:v>
                </c:pt>
                <c:pt idx="181">
                  <c:v>0</c:v>
                </c:pt>
                <c:pt idx="182">
                  <c:v>0</c:v>
                </c:pt>
                <c:pt idx="183">
                  <c:v>0</c:v>
                </c:pt>
                <c:pt idx="184">
                  <c:v>0</c:v>
                </c:pt>
                <c:pt idx="185">
                  <c:v>0</c:v>
                </c:pt>
                <c:pt idx="186">
                  <c:v>0</c:v>
                </c:pt>
                <c:pt idx="187">
                  <c:v>0</c:v>
                </c:pt>
              </c:numCache>
            </c:numRef>
          </c:yVal>
          <c:smooth val="0"/>
          <c:extLst>
            <c:ext xmlns:c16="http://schemas.microsoft.com/office/drawing/2014/chart" uri="{C3380CC4-5D6E-409C-BE32-E72D297353CC}">
              <c16:uniqueId val="{00000000-2012-DC46-82B9-6DB83F235651}"/>
            </c:ext>
          </c:extLst>
        </c:ser>
        <c:dLbls>
          <c:showLegendKey val="0"/>
          <c:showVal val="0"/>
          <c:showCatName val="0"/>
          <c:showSerName val="0"/>
          <c:showPercent val="0"/>
          <c:showBubbleSize val="0"/>
        </c:dLbls>
        <c:axId val="588568816"/>
        <c:axId val="588570544"/>
      </c:scatterChart>
      <c:valAx>
        <c:axId val="58856881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ja-JP"/>
                  <a:t>距離（</a:t>
                </a:r>
                <a:r>
                  <a:rPr lang="en-US"/>
                  <a:t>m</a:t>
                </a:r>
                <a:r>
                  <a:rPr lang="ja-JP"/>
                  <a:t>）</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588570544"/>
        <c:crosses val="autoZero"/>
        <c:crossBetween val="midCat"/>
      </c:valAx>
      <c:valAx>
        <c:axId val="5885705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Bz</a:t>
                </a:r>
                <a:r>
                  <a:rPr lang="ja-JP"/>
                  <a:t>（</a:t>
                </a:r>
                <a:r>
                  <a:rPr lang="en-US"/>
                  <a:t>gauss</a:t>
                </a:r>
                <a:r>
                  <a:rPr lang="ja-JP"/>
                  <a: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58856881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ja-JP"/>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ja-JP"/>
              <a:t>ベイズ最適化の４つのパラメーター（</a:t>
            </a:r>
            <a:r>
              <a:rPr lang="en"/>
              <a:t>f1,f2,f3,f4</a:t>
            </a:r>
            <a:r>
              <a:rPr lang="ja-JP"/>
              <a:t>）の遷移</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scatterChart>
        <c:scatterStyle val="lineMarker"/>
        <c:varyColors val="0"/>
        <c:ser>
          <c:idx val="0"/>
          <c:order val="0"/>
          <c:spPr>
            <a:ln w="19050" cap="rnd">
              <a:solidFill>
                <a:schemeClr val="accent1"/>
              </a:solidFill>
              <a:round/>
            </a:ln>
            <a:effectLst/>
          </c:spPr>
          <c:marker>
            <c:symbol val="none"/>
          </c:marker>
          <c:yVal>
            <c:numRef>
              <c:f>'Inj20231123214431'!$G$2:$G$211</c:f>
              <c:numCache>
                <c:formatCode>General</c:formatCode>
                <c:ptCount val="210"/>
                <c:pt idx="0">
                  <c:v>1.2191268517442555</c:v>
                </c:pt>
                <c:pt idx="1">
                  <c:v>1.0306434101924644</c:v>
                </c:pt>
                <c:pt idx="2">
                  <c:v>1.6678012907607038</c:v>
                </c:pt>
                <c:pt idx="3">
                  <c:v>1.2440681653390582</c:v>
                </c:pt>
                <c:pt idx="4">
                  <c:v>0.80708941859236416</c:v>
                </c:pt>
                <c:pt idx="5">
                  <c:v>0.94858999286560575</c:v>
                </c:pt>
                <c:pt idx="6">
                  <c:v>1.0354633365496528</c:v>
                </c:pt>
                <c:pt idx="7">
                  <c:v>0.86939861417551156</c:v>
                </c:pt>
                <c:pt idx="8">
                  <c:v>0.96587718336515227</c:v>
                </c:pt>
                <c:pt idx="9">
                  <c:v>1.1420226089551029</c:v>
                </c:pt>
                <c:pt idx="10">
                  <c:v>0.7126279041727519</c:v>
                </c:pt>
                <c:pt idx="11">
                  <c:v>0.74628373959680827</c:v>
                </c:pt>
                <c:pt idx="12">
                  <c:v>1.2001238952758753</c:v>
                </c:pt>
                <c:pt idx="13">
                  <c:v>1.0649889770226642</c:v>
                </c:pt>
                <c:pt idx="14">
                  <c:v>1.0804332231978395</c:v>
                </c:pt>
                <c:pt idx="15">
                  <c:v>0.97865051895057509</c:v>
                </c:pt>
                <c:pt idx="16">
                  <c:v>1.0278009351355641</c:v>
                </c:pt>
                <c:pt idx="17">
                  <c:v>1.2281783152613019</c:v>
                </c:pt>
                <c:pt idx="18">
                  <c:v>1.259558217399982</c:v>
                </c:pt>
                <c:pt idx="19">
                  <c:v>1.3124228458365503</c:v>
                </c:pt>
                <c:pt idx="20">
                  <c:v>1.2718848592306695</c:v>
                </c:pt>
                <c:pt idx="21">
                  <c:v>1.2869887998506631</c:v>
                </c:pt>
                <c:pt idx="22">
                  <c:v>1.2877695366540514</c:v>
                </c:pt>
                <c:pt idx="23">
                  <c:v>1.2712376620291148</c:v>
                </c:pt>
                <c:pt idx="24">
                  <c:v>1.2709393891527911</c:v>
                </c:pt>
                <c:pt idx="25">
                  <c:v>1.2704054419228452</c:v>
                </c:pt>
                <c:pt idx="26">
                  <c:v>1.2818847706149763</c:v>
                </c:pt>
                <c:pt idx="27">
                  <c:v>1.2525376866813549</c:v>
                </c:pt>
                <c:pt idx="28">
                  <c:v>1.2900494600810273</c:v>
                </c:pt>
                <c:pt idx="29">
                  <c:v>1.2908198778264883</c:v>
                </c:pt>
                <c:pt idx="30">
                  <c:v>1.3333476047112058</c:v>
                </c:pt>
                <c:pt idx="31">
                  <c:v>1.2701461182410865</c:v>
                </c:pt>
                <c:pt idx="32">
                  <c:v>1.3147101711970057</c:v>
                </c:pt>
                <c:pt idx="33">
                  <c:v>1.3088505623690276</c:v>
                </c:pt>
                <c:pt idx="34">
                  <c:v>1.3077531325334188</c:v>
                </c:pt>
                <c:pt idx="35">
                  <c:v>1.3480152805523757</c:v>
                </c:pt>
                <c:pt idx="36">
                  <c:v>1.2739735300403892</c:v>
                </c:pt>
                <c:pt idx="37">
                  <c:v>1.33557806955494</c:v>
                </c:pt>
                <c:pt idx="38">
                  <c:v>1.2103565681518773</c:v>
                </c:pt>
                <c:pt idx="39">
                  <c:v>1.25584256959906</c:v>
                </c:pt>
                <c:pt idx="40">
                  <c:v>1.2667048004864749</c:v>
                </c:pt>
                <c:pt idx="41">
                  <c:v>1.1882289472083443</c:v>
                </c:pt>
                <c:pt idx="42">
                  <c:v>1.2248732690874553</c:v>
                </c:pt>
                <c:pt idx="43">
                  <c:v>1.2346097159036131</c:v>
                </c:pt>
                <c:pt idx="44">
                  <c:v>1.2036028006262074</c:v>
                </c:pt>
                <c:pt idx="45">
                  <c:v>1.2881061543787724</c:v>
                </c:pt>
                <c:pt idx="46">
                  <c:v>1.2800144398670392</c:v>
                </c:pt>
                <c:pt idx="47">
                  <c:v>1.2347174917086661</c:v>
                </c:pt>
                <c:pt idx="48">
                  <c:v>1.3251782405768631</c:v>
                </c:pt>
                <c:pt idx="49">
                  <c:v>1.3349965355476097</c:v>
                </c:pt>
                <c:pt idx="50">
                  <c:v>1.3077742684495592</c:v>
                </c:pt>
                <c:pt idx="51">
                  <c:v>1.4410858616269193</c:v>
                </c:pt>
                <c:pt idx="52">
                  <c:v>1.260005968702093</c:v>
                </c:pt>
                <c:pt idx="53">
                  <c:v>1.3332454583313045</c:v>
                </c:pt>
                <c:pt idx="54">
                  <c:v>1.2419260936083356</c:v>
                </c:pt>
                <c:pt idx="55">
                  <c:v>1.1949713842211327</c:v>
                </c:pt>
                <c:pt idx="56">
                  <c:v>1.1330420495027667</c:v>
                </c:pt>
                <c:pt idx="57">
                  <c:v>1.376269522241174</c:v>
                </c:pt>
                <c:pt idx="58">
                  <c:v>1.3831104100818199</c:v>
                </c:pt>
                <c:pt idx="59">
                  <c:v>1.3419327170908495</c:v>
                </c:pt>
                <c:pt idx="60">
                  <c:v>1.2794067744830884</c:v>
                </c:pt>
                <c:pt idx="61">
                  <c:v>1.1948740127308903</c:v>
                </c:pt>
                <c:pt idx="62">
                  <c:v>1.1221049582641991</c:v>
                </c:pt>
                <c:pt idx="63">
                  <c:v>1.1627643297043042</c:v>
                </c:pt>
                <c:pt idx="64">
                  <c:v>1.1372660362177225</c:v>
                </c:pt>
                <c:pt idx="65">
                  <c:v>1.3212150588458793</c:v>
                </c:pt>
                <c:pt idx="66">
                  <c:v>1.4174373651500232</c:v>
                </c:pt>
                <c:pt idx="67">
                  <c:v>1.4312192509433348</c:v>
                </c:pt>
                <c:pt idx="68">
                  <c:v>1.3686384069637314</c:v>
                </c:pt>
                <c:pt idx="69">
                  <c:v>1.442761385436476</c:v>
                </c:pt>
                <c:pt idx="70">
                  <c:v>1.0676083890983155</c:v>
                </c:pt>
                <c:pt idx="71">
                  <c:v>1.4293550011095844</c:v>
                </c:pt>
                <c:pt idx="72">
                  <c:v>1.4159473766993496</c:v>
                </c:pt>
                <c:pt idx="73">
                  <c:v>1.3075295499405166</c:v>
                </c:pt>
                <c:pt idx="74">
                  <c:v>1.0636508033869574</c:v>
                </c:pt>
                <c:pt idx="75">
                  <c:v>1.2356536999366976</c:v>
                </c:pt>
                <c:pt idx="76">
                  <c:v>1.4943967838704619</c:v>
                </c:pt>
                <c:pt idx="77">
                  <c:v>1.1849839238525222</c:v>
                </c:pt>
                <c:pt idx="78">
                  <c:v>1.2184660657689981</c:v>
                </c:pt>
                <c:pt idx="79">
                  <c:v>1.1088063302731501</c:v>
                </c:pt>
                <c:pt idx="80">
                  <c:v>1.028171532075373</c:v>
                </c:pt>
                <c:pt idx="81">
                  <c:v>1.3683279529497525</c:v>
                </c:pt>
                <c:pt idx="82">
                  <c:v>1.116526263903671</c:v>
                </c:pt>
                <c:pt idx="83">
                  <c:v>1.1468768579735706</c:v>
                </c:pt>
                <c:pt idx="84">
                  <c:v>1.4520683546625828</c:v>
                </c:pt>
                <c:pt idx="85">
                  <c:v>1.4398331491509215</c:v>
                </c:pt>
                <c:pt idx="86">
                  <c:v>1.0451436474193441</c:v>
                </c:pt>
                <c:pt idx="87">
                  <c:v>1.0189359743729829</c:v>
                </c:pt>
                <c:pt idx="88">
                  <c:v>1.5306347045840851</c:v>
                </c:pt>
                <c:pt idx="89">
                  <c:v>1.5323573972058737</c:v>
                </c:pt>
                <c:pt idx="90">
                  <c:v>1.5732347244546379</c:v>
                </c:pt>
                <c:pt idx="91">
                  <c:v>1.5011463473201205</c:v>
                </c:pt>
                <c:pt idx="92">
                  <c:v>1.5237803017798923</c:v>
                </c:pt>
                <c:pt idx="93">
                  <c:v>1.5004238586936725</c:v>
                </c:pt>
                <c:pt idx="94">
                  <c:v>1.55623189035067</c:v>
                </c:pt>
                <c:pt idx="95">
                  <c:v>1.3357987520110879</c:v>
                </c:pt>
                <c:pt idx="96">
                  <c:v>1.489614061878519</c:v>
                </c:pt>
                <c:pt idx="97">
                  <c:v>1.5388120595830634</c:v>
                </c:pt>
                <c:pt idx="98">
                  <c:v>1.5075566631906543</c:v>
                </c:pt>
                <c:pt idx="99">
                  <c:v>1.0336175332976749</c:v>
                </c:pt>
                <c:pt idx="100">
                  <c:v>1.0406559466697771</c:v>
                </c:pt>
                <c:pt idx="101">
                  <c:v>1.0353040320987694</c:v>
                </c:pt>
                <c:pt idx="102">
                  <c:v>1.5665880632284288</c:v>
                </c:pt>
                <c:pt idx="103">
                  <c:v>0.96915644227725695</c:v>
                </c:pt>
                <c:pt idx="104">
                  <c:v>1.0802236877989253</c:v>
                </c:pt>
                <c:pt idx="105">
                  <c:v>1.0430442155535784</c:v>
                </c:pt>
                <c:pt idx="106">
                  <c:v>1.2065315289238072</c:v>
                </c:pt>
                <c:pt idx="107">
                  <c:v>0.90147389519729293</c:v>
                </c:pt>
                <c:pt idx="108">
                  <c:v>1.4529150218650746</c:v>
                </c:pt>
                <c:pt idx="109">
                  <c:v>1.4990804137835234</c:v>
                </c:pt>
                <c:pt idx="110">
                  <c:v>1.2697988702808685</c:v>
                </c:pt>
                <c:pt idx="111">
                  <c:v>1.5653981436684599</c:v>
                </c:pt>
                <c:pt idx="112">
                  <c:v>1.2472553633549266</c:v>
                </c:pt>
                <c:pt idx="113">
                  <c:v>1.1064511647331527</c:v>
                </c:pt>
                <c:pt idx="114">
                  <c:v>1.1109316733171668</c:v>
                </c:pt>
                <c:pt idx="115">
                  <c:v>1.0162433950507428</c:v>
                </c:pt>
                <c:pt idx="116">
                  <c:v>1.1324407950253603</c:v>
                </c:pt>
                <c:pt idx="117">
                  <c:v>1.0697216331586128</c:v>
                </c:pt>
                <c:pt idx="118">
                  <c:v>1.1286233590596908</c:v>
                </c:pt>
                <c:pt idx="119">
                  <c:v>1.019034499580922</c:v>
                </c:pt>
                <c:pt idx="120">
                  <c:v>1.4263821397034877</c:v>
                </c:pt>
                <c:pt idx="121">
                  <c:v>1.1935263490000252</c:v>
                </c:pt>
                <c:pt idx="122">
                  <c:v>1.0831925334765653</c:v>
                </c:pt>
                <c:pt idx="123">
                  <c:v>1.1282466380316496</c:v>
                </c:pt>
                <c:pt idx="124">
                  <c:v>1.1307096386720599</c:v>
                </c:pt>
                <c:pt idx="125">
                  <c:v>1.1264232718519891</c:v>
                </c:pt>
                <c:pt idx="126">
                  <c:v>1.1700507874654116</c:v>
                </c:pt>
                <c:pt idx="127">
                  <c:v>1.1087883378524597</c:v>
                </c:pt>
                <c:pt idx="128">
                  <c:v>1.4045444016218285</c:v>
                </c:pt>
                <c:pt idx="129">
                  <c:v>0.98563378155737436</c:v>
                </c:pt>
                <c:pt idx="130">
                  <c:v>0.93895413057234589</c:v>
                </c:pt>
                <c:pt idx="131">
                  <c:v>1.2421129192270204</c:v>
                </c:pt>
                <c:pt idx="132">
                  <c:v>1.1944967416161001</c:v>
                </c:pt>
                <c:pt idx="133">
                  <c:v>1.183787627893496</c:v>
                </c:pt>
                <c:pt idx="134">
                  <c:v>1.2348282339802041</c:v>
                </c:pt>
                <c:pt idx="135">
                  <c:v>0.97668891303896244</c:v>
                </c:pt>
                <c:pt idx="136">
                  <c:v>1.3047343415718964</c:v>
                </c:pt>
                <c:pt idx="137">
                  <c:v>1.2302201211960972</c:v>
                </c:pt>
                <c:pt idx="138">
                  <c:v>1.1744068872223035</c:v>
                </c:pt>
                <c:pt idx="139">
                  <c:v>1.0605762279123034</c:v>
                </c:pt>
                <c:pt idx="140">
                  <c:v>0.90630235175972595</c:v>
                </c:pt>
                <c:pt idx="141">
                  <c:v>1.328112255448108</c:v>
                </c:pt>
                <c:pt idx="142">
                  <c:v>0.90747384206325754</c:v>
                </c:pt>
                <c:pt idx="143">
                  <c:v>0.92696824587347115</c:v>
                </c:pt>
                <c:pt idx="144">
                  <c:v>0.95598431098639369</c:v>
                </c:pt>
                <c:pt idx="145">
                  <c:v>1.0040875324627281</c:v>
                </c:pt>
                <c:pt idx="146">
                  <c:v>1.2559543135509865</c:v>
                </c:pt>
                <c:pt idx="147">
                  <c:v>1.150673485497689</c:v>
                </c:pt>
                <c:pt idx="148">
                  <c:v>1.0563638745386505</c:v>
                </c:pt>
                <c:pt idx="149">
                  <c:v>1.1275980706413788</c:v>
                </c:pt>
                <c:pt idx="150">
                  <c:v>1.5992030733526308</c:v>
                </c:pt>
                <c:pt idx="151">
                  <c:v>1.2918294969197908</c:v>
                </c:pt>
                <c:pt idx="152">
                  <c:v>1.2501935895094527</c:v>
                </c:pt>
                <c:pt idx="153">
                  <c:v>1.5548976156633785</c:v>
                </c:pt>
                <c:pt idx="154">
                  <c:v>1.0369208632847065</c:v>
                </c:pt>
                <c:pt idx="155">
                  <c:v>1.5902349623321548</c:v>
                </c:pt>
                <c:pt idx="156">
                  <c:v>1.5789702069203018</c:v>
                </c:pt>
                <c:pt idx="157">
                  <c:v>1.6404930673440867</c:v>
                </c:pt>
                <c:pt idx="158">
                  <c:v>1.5621250023062174</c:v>
                </c:pt>
                <c:pt idx="159">
                  <c:v>1.2792225754467048</c:v>
                </c:pt>
                <c:pt idx="160">
                  <c:v>1.612409331687751</c:v>
                </c:pt>
                <c:pt idx="161">
                  <c:v>1.5979767685396462</c:v>
                </c:pt>
                <c:pt idx="162">
                  <c:v>1.0087331584472725</c:v>
                </c:pt>
                <c:pt idx="163">
                  <c:v>1.1253546927071305</c:v>
                </c:pt>
                <c:pt idx="164">
                  <c:v>1.0451440172256885</c:v>
                </c:pt>
                <c:pt idx="165">
                  <c:v>1.031302400098429</c:v>
                </c:pt>
                <c:pt idx="166">
                  <c:v>1.0846514975109576</c:v>
                </c:pt>
                <c:pt idx="167">
                  <c:v>1.6775697579637368</c:v>
                </c:pt>
                <c:pt idx="168">
                  <c:v>1.1966568919777882</c:v>
                </c:pt>
                <c:pt idx="169">
                  <c:v>0.96547624760441408</c:v>
                </c:pt>
                <c:pt idx="170">
                  <c:v>1.2190581343715106</c:v>
                </c:pt>
                <c:pt idx="171">
                  <c:v>1.1828128676361942</c:v>
                </c:pt>
                <c:pt idx="172">
                  <c:v>1.2066511193352036</c:v>
                </c:pt>
                <c:pt idx="173">
                  <c:v>1.6273915701213366</c:v>
                </c:pt>
                <c:pt idx="174">
                  <c:v>0.24090797317433416</c:v>
                </c:pt>
                <c:pt idx="175">
                  <c:v>1.3052129385724385</c:v>
                </c:pt>
                <c:pt idx="176">
                  <c:v>1.6432565982801741</c:v>
                </c:pt>
                <c:pt idx="177">
                  <c:v>1.4538916041595227</c:v>
                </c:pt>
                <c:pt idx="178">
                  <c:v>1.0023992131157546</c:v>
                </c:pt>
                <c:pt idx="179">
                  <c:v>1.4633776413308666</c:v>
                </c:pt>
                <c:pt idx="180">
                  <c:v>0.92633213308017426</c:v>
                </c:pt>
                <c:pt idx="181">
                  <c:v>1.5342400704417252</c:v>
                </c:pt>
                <c:pt idx="182">
                  <c:v>1.7432910688178294</c:v>
                </c:pt>
                <c:pt idx="183">
                  <c:v>1.5436270175137807</c:v>
                </c:pt>
                <c:pt idx="184">
                  <c:v>1.7320508075688772</c:v>
                </c:pt>
                <c:pt idx="185">
                  <c:v>1.4142135623730951</c:v>
                </c:pt>
                <c:pt idx="186">
                  <c:v>1.0756023074282102</c:v>
                </c:pt>
                <c:pt idx="187">
                  <c:v>0.85953832907096128</c:v>
                </c:pt>
                <c:pt idx="188">
                  <c:v>1.4142135623730951</c:v>
                </c:pt>
                <c:pt idx="189">
                  <c:v>0.99644800108884191</c:v>
                </c:pt>
                <c:pt idx="190">
                  <c:v>1.526991588968849</c:v>
                </c:pt>
                <c:pt idx="191">
                  <c:v>1.1752074687412306</c:v>
                </c:pt>
                <c:pt idx="192">
                  <c:v>1.7507175076724428</c:v>
                </c:pt>
                <c:pt idx="193">
                  <c:v>1.0409216012555316</c:v>
                </c:pt>
                <c:pt idx="194">
                  <c:v>1.3382302650086644</c:v>
                </c:pt>
                <c:pt idx="195">
                  <c:v>1.1666702353398239</c:v>
                </c:pt>
                <c:pt idx="196">
                  <c:v>1.1457574416516614</c:v>
                </c:pt>
                <c:pt idx="197">
                  <c:v>1.3485567972479136</c:v>
                </c:pt>
                <c:pt idx="198">
                  <c:v>0.52480959039181063</c:v>
                </c:pt>
                <c:pt idx="199">
                  <c:v>1.1614687535685839</c:v>
                </c:pt>
                <c:pt idx="200">
                  <c:v>1.1296446380475278</c:v>
                </c:pt>
                <c:pt idx="201">
                  <c:v>0.95414247606314007</c:v>
                </c:pt>
                <c:pt idx="202">
                  <c:v>0.84203128309244546</c:v>
                </c:pt>
                <c:pt idx="203">
                  <c:v>1.4962729406486706</c:v>
                </c:pt>
                <c:pt idx="204">
                  <c:v>0.76376415023404975</c:v>
                </c:pt>
                <c:pt idx="205">
                  <c:v>0.87658309875161289</c:v>
                </c:pt>
                <c:pt idx="206">
                  <c:v>1.5034001150838356</c:v>
                </c:pt>
                <c:pt idx="207">
                  <c:v>1.1200161252906853</c:v>
                </c:pt>
                <c:pt idx="208">
                  <c:v>1.1379070669571572</c:v>
                </c:pt>
                <c:pt idx="209">
                  <c:v>1.5986903213649259</c:v>
                </c:pt>
              </c:numCache>
            </c:numRef>
          </c:yVal>
          <c:smooth val="0"/>
          <c:extLst>
            <c:ext xmlns:c16="http://schemas.microsoft.com/office/drawing/2014/chart" uri="{C3380CC4-5D6E-409C-BE32-E72D297353CC}">
              <c16:uniqueId val="{00000000-E684-C040-A005-F9B1735A1917}"/>
            </c:ext>
          </c:extLst>
        </c:ser>
        <c:dLbls>
          <c:showLegendKey val="0"/>
          <c:showVal val="0"/>
          <c:showCatName val="0"/>
          <c:showSerName val="0"/>
          <c:showPercent val="0"/>
          <c:showBubbleSize val="0"/>
        </c:dLbls>
        <c:axId val="1494467216"/>
        <c:axId val="1316191616"/>
      </c:scatterChart>
      <c:valAx>
        <c:axId val="149446721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ja-JP"/>
                  <a:t>試行回数</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title>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1316191616"/>
        <c:crosses val="autoZero"/>
        <c:crossBetween val="midCat"/>
      </c:valAx>
      <c:valAx>
        <c:axId val="1316191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
                  <a:t>f1,f2,f3,f4</a:t>
                </a:r>
                <a:r>
                  <a:rPr lang="ja-JP"/>
                  <a:t>の２乗の和の平方根</a:t>
                </a:r>
              </a:p>
            </c:rich>
          </c:tx>
          <c:layout>
            <c:manualLayout>
              <c:xMode val="edge"/>
              <c:yMode val="edge"/>
              <c:x val="3.7383177570093455E-2"/>
              <c:y val="0.27570643612087758"/>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149446721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ja-JP"/>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ja-JP"/>
              <a:t>標準偏差の合計値</a:t>
            </a:r>
          </a:p>
        </c:rich>
      </c:tx>
      <c:layout>
        <c:manualLayout>
          <c:xMode val="edge"/>
          <c:yMode val="edge"/>
          <c:x val="0.30722891566265059"/>
          <c:y val="0"/>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scatterChart>
        <c:scatterStyle val="lineMarker"/>
        <c:varyColors val="0"/>
        <c:ser>
          <c:idx val="0"/>
          <c:order val="0"/>
          <c:spPr>
            <a:ln w="19050" cap="rnd">
              <a:solidFill>
                <a:schemeClr val="accent1"/>
              </a:solidFill>
              <a:round/>
            </a:ln>
            <a:effectLst/>
          </c:spPr>
          <c:marker>
            <c:symbol val="none"/>
          </c:marker>
          <c:yVal>
            <c:numRef>
              <c:f>'Inj20231123214431'!$E$2:$E$211</c:f>
              <c:numCache>
                <c:formatCode>General</c:formatCode>
                <c:ptCount val="210"/>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25.653510000000001</c:v>
                </c:pt>
                <c:pt idx="18">
                  <c:v>20.982600000000001</c:v>
                </c:pt>
                <c:pt idx="19">
                  <c:v>21.787420000000001</c:v>
                </c:pt>
                <c:pt idx="20">
                  <c:v>17.656500000000001</c:v>
                </c:pt>
                <c:pt idx="21">
                  <c:v>22.326270000000001</c:v>
                </c:pt>
                <c:pt idx="22">
                  <c:v>100</c:v>
                </c:pt>
                <c:pt idx="23">
                  <c:v>23.590589999999999</c:v>
                </c:pt>
                <c:pt idx="24">
                  <c:v>26.027609999999999</c:v>
                </c:pt>
                <c:pt idx="25">
                  <c:v>24.670269999999999</c:v>
                </c:pt>
                <c:pt idx="26">
                  <c:v>19.054189999999998</c:v>
                </c:pt>
                <c:pt idx="27">
                  <c:v>20.419060000000002</c:v>
                </c:pt>
                <c:pt idx="28">
                  <c:v>19.926380000000002</c:v>
                </c:pt>
                <c:pt idx="29">
                  <c:v>26.17286</c:v>
                </c:pt>
                <c:pt idx="30">
                  <c:v>22.77309</c:v>
                </c:pt>
                <c:pt idx="31">
                  <c:v>22.445409999999999</c:v>
                </c:pt>
                <c:pt idx="32">
                  <c:v>25.57967</c:v>
                </c:pt>
                <c:pt idx="33">
                  <c:v>100</c:v>
                </c:pt>
                <c:pt idx="34">
                  <c:v>19.603370000000002</c:v>
                </c:pt>
                <c:pt idx="35">
                  <c:v>24.90118</c:v>
                </c:pt>
                <c:pt idx="36">
                  <c:v>22.042680000000001</c:v>
                </c:pt>
                <c:pt idx="37">
                  <c:v>20.945969999999999</c:v>
                </c:pt>
                <c:pt idx="38">
                  <c:v>20.292739999999998</c:v>
                </c:pt>
                <c:pt idx="39">
                  <c:v>16.714220000000001</c:v>
                </c:pt>
                <c:pt idx="40">
                  <c:v>15.02965</c:v>
                </c:pt>
                <c:pt idx="41">
                  <c:v>13.655329999999999</c:v>
                </c:pt>
                <c:pt idx="42">
                  <c:v>12.81474</c:v>
                </c:pt>
                <c:pt idx="43">
                  <c:v>13.80842</c:v>
                </c:pt>
                <c:pt idx="44">
                  <c:v>9.905443</c:v>
                </c:pt>
                <c:pt idx="45">
                  <c:v>11.739380000000001</c:v>
                </c:pt>
                <c:pt idx="46">
                  <c:v>12.026619999999999</c:v>
                </c:pt>
                <c:pt idx="47">
                  <c:v>13.932460000000001</c:v>
                </c:pt>
                <c:pt idx="48">
                  <c:v>10.49314</c:v>
                </c:pt>
                <c:pt idx="49">
                  <c:v>16.22335</c:v>
                </c:pt>
                <c:pt idx="50">
                  <c:v>14.69022</c:v>
                </c:pt>
                <c:pt idx="51">
                  <c:v>100</c:v>
                </c:pt>
                <c:pt idx="52">
                  <c:v>100</c:v>
                </c:pt>
                <c:pt idx="53">
                  <c:v>13.19229</c:v>
                </c:pt>
                <c:pt idx="54">
                  <c:v>13.12588</c:v>
                </c:pt>
                <c:pt idx="55">
                  <c:v>12.111230000000001</c:v>
                </c:pt>
                <c:pt idx="56">
                  <c:v>10.138249999999999</c:v>
                </c:pt>
                <c:pt idx="57">
                  <c:v>11.16882</c:v>
                </c:pt>
                <c:pt idx="58">
                  <c:v>100</c:v>
                </c:pt>
                <c:pt idx="59">
                  <c:v>9.5286279999999994</c:v>
                </c:pt>
                <c:pt idx="60">
                  <c:v>14.61909</c:v>
                </c:pt>
                <c:pt idx="61">
                  <c:v>100</c:v>
                </c:pt>
                <c:pt idx="62">
                  <c:v>13.57877</c:v>
                </c:pt>
                <c:pt idx="63">
                  <c:v>15.1478</c:v>
                </c:pt>
                <c:pt idx="64">
                  <c:v>10.447990000000001</c:v>
                </c:pt>
                <c:pt idx="65">
                  <c:v>12.481529999999999</c:v>
                </c:pt>
                <c:pt idx="66">
                  <c:v>6.0169449999999998</c:v>
                </c:pt>
                <c:pt idx="67">
                  <c:v>100</c:v>
                </c:pt>
                <c:pt idx="68">
                  <c:v>9.8805270000000007</c:v>
                </c:pt>
                <c:pt idx="69">
                  <c:v>6.3880299999999997</c:v>
                </c:pt>
                <c:pt idx="70">
                  <c:v>12.282349999999999</c:v>
                </c:pt>
                <c:pt idx="71">
                  <c:v>100</c:v>
                </c:pt>
                <c:pt idx="72">
                  <c:v>8.939864</c:v>
                </c:pt>
                <c:pt idx="73">
                  <c:v>11.26862</c:v>
                </c:pt>
                <c:pt idx="74">
                  <c:v>7.0255489999999998</c:v>
                </c:pt>
                <c:pt idx="75">
                  <c:v>18.007619999999999</c:v>
                </c:pt>
                <c:pt idx="76">
                  <c:v>7.2243120000000003</c:v>
                </c:pt>
                <c:pt idx="77">
                  <c:v>100</c:v>
                </c:pt>
                <c:pt idx="78">
                  <c:v>16.505140000000001</c:v>
                </c:pt>
                <c:pt idx="79">
                  <c:v>12.91262</c:v>
                </c:pt>
                <c:pt idx="80">
                  <c:v>100</c:v>
                </c:pt>
                <c:pt idx="81">
                  <c:v>9.9571179999999995</c:v>
                </c:pt>
                <c:pt idx="82">
                  <c:v>9.2206609999999998</c:v>
                </c:pt>
                <c:pt idx="83">
                  <c:v>15.767429999999999</c:v>
                </c:pt>
                <c:pt idx="84">
                  <c:v>5.2689069999999996</c:v>
                </c:pt>
                <c:pt idx="85">
                  <c:v>11.774190000000001</c:v>
                </c:pt>
                <c:pt idx="86">
                  <c:v>17.543410000000002</c:v>
                </c:pt>
                <c:pt idx="87">
                  <c:v>10.45421</c:v>
                </c:pt>
                <c:pt idx="88">
                  <c:v>7.7509180000000004</c:v>
                </c:pt>
                <c:pt idx="89">
                  <c:v>7.7669519999999999</c:v>
                </c:pt>
                <c:pt idx="90">
                  <c:v>100</c:v>
                </c:pt>
                <c:pt idx="91">
                  <c:v>10.16746</c:v>
                </c:pt>
                <c:pt idx="92">
                  <c:v>12.62158</c:v>
                </c:pt>
                <c:pt idx="93">
                  <c:v>6.3518340000000002</c:v>
                </c:pt>
                <c:pt idx="94">
                  <c:v>7.8337009999999996</c:v>
                </c:pt>
                <c:pt idx="95">
                  <c:v>100</c:v>
                </c:pt>
                <c:pt idx="96">
                  <c:v>100</c:v>
                </c:pt>
                <c:pt idx="97">
                  <c:v>8.5411280000000005</c:v>
                </c:pt>
                <c:pt idx="98">
                  <c:v>11.104660000000001</c:v>
                </c:pt>
                <c:pt idx="99">
                  <c:v>100</c:v>
                </c:pt>
                <c:pt idx="100">
                  <c:v>100</c:v>
                </c:pt>
                <c:pt idx="101">
                  <c:v>9.3886660000000006</c:v>
                </c:pt>
                <c:pt idx="102">
                  <c:v>10.92839</c:v>
                </c:pt>
                <c:pt idx="103">
                  <c:v>10.1234</c:v>
                </c:pt>
                <c:pt idx="104">
                  <c:v>18.96894</c:v>
                </c:pt>
                <c:pt idx="105">
                  <c:v>21.14171</c:v>
                </c:pt>
                <c:pt idx="106">
                  <c:v>100</c:v>
                </c:pt>
                <c:pt idx="107">
                  <c:v>100</c:v>
                </c:pt>
                <c:pt idx="108">
                  <c:v>6.8686100000000003</c:v>
                </c:pt>
                <c:pt idx="109">
                  <c:v>6.1006200000000002</c:v>
                </c:pt>
                <c:pt idx="110">
                  <c:v>12.03457</c:v>
                </c:pt>
                <c:pt idx="111">
                  <c:v>16.261130000000001</c:v>
                </c:pt>
                <c:pt idx="112">
                  <c:v>30.818919999999999</c:v>
                </c:pt>
                <c:pt idx="113">
                  <c:v>24.88035</c:v>
                </c:pt>
                <c:pt idx="114">
                  <c:v>21.169409999999999</c:v>
                </c:pt>
                <c:pt idx="115">
                  <c:v>24.11159</c:v>
                </c:pt>
                <c:pt idx="116">
                  <c:v>20.666170000000001</c:v>
                </c:pt>
                <c:pt idx="117">
                  <c:v>27.07188</c:v>
                </c:pt>
                <c:pt idx="118">
                  <c:v>100</c:v>
                </c:pt>
                <c:pt idx="119">
                  <c:v>20.559049999999999</c:v>
                </c:pt>
                <c:pt idx="120">
                  <c:v>9.0507190000000008</c:v>
                </c:pt>
                <c:pt idx="121">
                  <c:v>26.480740000000001</c:v>
                </c:pt>
                <c:pt idx="122">
                  <c:v>22.405950000000001</c:v>
                </c:pt>
                <c:pt idx="123">
                  <c:v>27.974129999999999</c:v>
                </c:pt>
                <c:pt idx="124">
                  <c:v>21.384899999999998</c:v>
                </c:pt>
                <c:pt idx="125">
                  <c:v>100</c:v>
                </c:pt>
                <c:pt idx="126">
                  <c:v>15.7338</c:v>
                </c:pt>
                <c:pt idx="127">
                  <c:v>21.7803</c:v>
                </c:pt>
                <c:pt idx="128">
                  <c:v>6.9061370000000002</c:v>
                </c:pt>
                <c:pt idx="129">
                  <c:v>9.1638099999999998</c:v>
                </c:pt>
                <c:pt idx="130">
                  <c:v>22.551880000000001</c:v>
                </c:pt>
                <c:pt idx="131">
                  <c:v>14.617570000000001</c:v>
                </c:pt>
                <c:pt idx="132">
                  <c:v>25.24175</c:v>
                </c:pt>
                <c:pt idx="133">
                  <c:v>12.28388</c:v>
                </c:pt>
                <c:pt idx="134">
                  <c:v>25.531179999999999</c:v>
                </c:pt>
                <c:pt idx="135">
                  <c:v>18.548190000000002</c:v>
                </c:pt>
                <c:pt idx="136">
                  <c:v>100</c:v>
                </c:pt>
                <c:pt idx="137">
                  <c:v>100</c:v>
                </c:pt>
                <c:pt idx="138">
                  <c:v>21.212</c:v>
                </c:pt>
                <c:pt idx="139">
                  <c:v>20.093789999999998</c:v>
                </c:pt>
                <c:pt idx="140">
                  <c:v>20.852070000000001</c:v>
                </c:pt>
                <c:pt idx="141">
                  <c:v>13.15814</c:v>
                </c:pt>
                <c:pt idx="142">
                  <c:v>100</c:v>
                </c:pt>
                <c:pt idx="143">
                  <c:v>100</c:v>
                </c:pt>
                <c:pt idx="144">
                  <c:v>20.019369999999999</c:v>
                </c:pt>
                <c:pt idx="145">
                  <c:v>25.782710000000002</c:v>
                </c:pt>
                <c:pt idx="146">
                  <c:v>12.94665</c:v>
                </c:pt>
                <c:pt idx="147">
                  <c:v>100</c:v>
                </c:pt>
                <c:pt idx="148">
                  <c:v>21.475100000000001</c:v>
                </c:pt>
                <c:pt idx="149">
                  <c:v>24.499459999999999</c:v>
                </c:pt>
                <c:pt idx="150">
                  <c:v>16.473970000000001</c:v>
                </c:pt>
                <c:pt idx="151">
                  <c:v>13.561680000000001</c:v>
                </c:pt>
                <c:pt idx="152">
                  <c:v>17.693339999999999</c:v>
                </c:pt>
                <c:pt idx="153">
                  <c:v>100</c:v>
                </c:pt>
                <c:pt idx="154">
                  <c:v>22.06775</c:v>
                </c:pt>
                <c:pt idx="155">
                  <c:v>9.7770869999999999</c:v>
                </c:pt>
                <c:pt idx="156">
                  <c:v>8.3052379999999992</c:v>
                </c:pt>
                <c:pt idx="157">
                  <c:v>9.2100580000000001</c:v>
                </c:pt>
                <c:pt idx="158">
                  <c:v>10.866339999999999</c:v>
                </c:pt>
                <c:pt idx="159">
                  <c:v>30.195989999999998</c:v>
                </c:pt>
                <c:pt idx="160">
                  <c:v>100</c:v>
                </c:pt>
                <c:pt idx="161">
                  <c:v>9.7330199999999998</c:v>
                </c:pt>
                <c:pt idx="162">
                  <c:v>25.41517</c:v>
                </c:pt>
                <c:pt idx="163">
                  <c:v>23.568339999999999</c:v>
                </c:pt>
                <c:pt idx="164">
                  <c:v>20.696210000000001</c:v>
                </c:pt>
                <c:pt idx="165">
                  <c:v>100</c:v>
                </c:pt>
                <c:pt idx="166">
                  <c:v>100</c:v>
                </c:pt>
                <c:pt idx="167">
                  <c:v>10.17629</c:v>
                </c:pt>
                <c:pt idx="168">
                  <c:v>14.858129999999999</c:v>
                </c:pt>
                <c:pt idx="169">
                  <c:v>27.492010000000001</c:v>
                </c:pt>
                <c:pt idx="170">
                  <c:v>14.681279999999999</c:v>
                </c:pt>
                <c:pt idx="171">
                  <c:v>100</c:v>
                </c:pt>
                <c:pt idx="172">
                  <c:v>22.520820000000001</c:v>
                </c:pt>
                <c:pt idx="173">
                  <c:v>18.39161</c:v>
                </c:pt>
                <c:pt idx="174">
                  <c:v>100</c:v>
                </c:pt>
                <c:pt idx="175">
                  <c:v>100</c:v>
                </c:pt>
                <c:pt idx="176">
                  <c:v>9.0829090000000008</c:v>
                </c:pt>
                <c:pt idx="177">
                  <c:v>100</c:v>
                </c:pt>
                <c:pt idx="178">
                  <c:v>100</c:v>
                </c:pt>
                <c:pt idx="179">
                  <c:v>15.093859999999999</c:v>
                </c:pt>
                <c:pt idx="180">
                  <c:v>22.858339999999998</c:v>
                </c:pt>
                <c:pt idx="181">
                  <c:v>9.6145399999999999</c:v>
                </c:pt>
                <c:pt idx="182">
                  <c:v>100</c:v>
                </c:pt>
                <c:pt idx="183">
                  <c:v>100</c:v>
                </c:pt>
                <c:pt idx="184">
                  <c:v>100</c:v>
                </c:pt>
                <c:pt idx="185">
                  <c:v>100</c:v>
                </c:pt>
                <c:pt idx="186">
                  <c:v>100</c:v>
                </c:pt>
                <c:pt idx="187">
                  <c:v>100</c:v>
                </c:pt>
                <c:pt idx="188">
                  <c:v>100</c:v>
                </c:pt>
                <c:pt idx="189">
                  <c:v>25.461939999999998</c:v>
                </c:pt>
                <c:pt idx="190">
                  <c:v>100</c:v>
                </c:pt>
                <c:pt idx="191">
                  <c:v>20.974589999999999</c:v>
                </c:pt>
                <c:pt idx="192">
                  <c:v>100</c:v>
                </c:pt>
                <c:pt idx="193">
                  <c:v>100</c:v>
                </c:pt>
                <c:pt idx="194">
                  <c:v>25.231300000000001</c:v>
                </c:pt>
                <c:pt idx="195">
                  <c:v>23.035060000000001</c:v>
                </c:pt>
                <c:pt idx="196">
                  <c:v>100</c:v>
                </c:pt>
                <c:pt idx="197">
                  <c:v>100</c:v>
                </c:pt>
                <c:pt idx="198">
                  <c:v>100</c:v>
                </c:pt>
                <c:pt idx="199">
                  <c:v>100</c:v>
                </c:pt>
                <c:pt idx="200">
                  <c:v>26.366309999999999</c:v>
                </c:pt>
                <c:pt idx="201">
                  <c:v>22.46612</c:v>
                </c:pt>
                <c:pt idx="202">
                  <c:v>15.076639999999999</c:v>
                </c:pt>
                <c:pt idx="203">
                  <c:v>7.0899720000000004</c:v>
                </c:pt>
                <c:pt idx="204">
                  <c:v>100</c:v>
                </c:pt>
                <c:pt idx="205">
                  <c:v>16.554089999999999</c:v>
                </c:pt>
                <c:pt idx="206">
                  <c:v>100</c:v>
                </c:pt>
                <c:pt idx="207">
                  <c:v>25.009029999999999</c:v>
                </c:pt>
                <c:pt idx="208">
                  <c:v>100</c:v>
                </c:pt>
                <c:pt idx="209">
                  <c:v>100</c:v>
                </c:pt>
              </c:numCache>
            </c:numRef>
          </c:yVal>
          <c:smooth val="0"/>
          <c:extLst>
            <c:ext xmlns:c16="http://schemas.microsoft.com/office/drawing/2014/chart" uri="{C3380CC4-5D6E-409C-BE32-E72D297353CC}">
              <c16:uniqueId val="{00000000-DE43-2A46-85C8-3E5F76E07AE1}"/>
            </c:ext>
          </c:extLst>
        </c:ser>
        <c:dLbls>
          <c:showLegendKey val="0"/>
          <c:showVal val="0"/>
          <c:showCatName val="0"/>
          <c:showSerName val="0"/>
          <c:showPercent val="0"/>
          <c:showBubbleSize val="0"/>
        </c:dLbls>
        <c:axId val="1602370431"/>
        <c:axId val="1602372159"/>
      </c:scatterChart>
      <c:valAx>
        <c:axId val="1602370431"/>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ja-JP"/>
                  <a:t>試行回数</a:t>
                </a:r>
              </a:p>
            </c:rich>
          </c:tx>
          <c:layout>
            <c:manualLayout>
              <c:xMode val="edge"/>
              <c:yMode val="edge"/>
              <c:x val="0.48235735593291801"/>
              <c:y val="0.9196221442305806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title>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1602372159"/>
        <c:crosses val="autoZero"/>
        <c:crossBetween val="midCat"/>
      </c:valAx>
      <c:valAx>
        <c:axId val="160237215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ja-JP"/>
                  <a:t>表標準偏差の合計値（</a:t>
                </a:r>
                <a:r>
                  <a:rPr lang="en-US"/>
                  <a:t>mm</a:t>
                </a:r>
                <a:r>
                  <a:rPr lang="ja-JP"/>
                  <a:t>）</a:t>
                </a:r>
                <a:endParaRPr lang="en-US"/>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1602370431"/>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backward val="140"/>
            <c:intercept val="0"/>
            <c:dispRSqr val="0"/>
            <c:dispEq val="1"/>
            <c:trendlineLbl>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trendlineLbl>
          </c:trendline>
          <c:xVal>
            <c:numRef>
              <c:f>solenoid_350A!$P$23:$P$25</c:f>
              <c:numCache>
                <c:formatCode>General</c:formatCode>
                <c:ptCount val="3"/>
                <c:pt idx="0">
                  <c:v>140</c:v>
                </c:pt>
                <c:pt idx="1">
                  <c:v>280</c:v>
                </c:pt>
                <c:pt idx="2">
                  <c:v>350</c:v>
                </c:pt>
              </c:numCache>
            </c:numRef>
          </c:xVal>
          <c:yVal>
            <c:numRef>
              <c:f>solenoid_350A!$Q$23:$Q$25</c:f>
              <c:numCache>
                <c:formatCode>General</c:formatCode>
                <c:ptCount val="3"/>
                <c:pt idx="0">
                  <c:v>778</c:v>
                </c:pt>
                <c:pt idx="1">
                  <c:v>1463</c:v>
                </c:pt>
                <c:pt idx="2">
                  <c:v>1956</c:v>
                </c:pt>
              </c:numCache>
            </c:numRef>
          </c:yVal>
          <c:smooth val="0"/>
          <c:extLst>
            <c:ext xmlns:c16="http://schemas.microsoft.com/office/drawing/2014/chart" uri="{C3380CC4-5D6E-409C-BE32-E72D297353CC}">
              <c16:uniqueId val="{00000001-CBD9-A44A-B486-A8A191D8C799}"/>
            </c:ext>
          </c:extLst>
        </c:ser>
        <c:dLbls>
          <c:showLegendKey val="0"/>
          <c:showVal val="0"/>
          <c:showCatName val="0"/>
          <c:showSerName val="0"/>
          <c:showPercent val="0"/>
          <c:showBubbleSize val="0"/>
        </c:dLbls>
        <c:axId val="1727498831"/>
        <c:axId val="1727500831"/>
      </c:scatterChart>
      <c:valAx>
        <c:axId val="1727498831"/>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ltLang="en-US"/>
                  <a:t>電流（</a:t>
                </a:r>
                <a:r>
                  <a:rPr lang="en-US" altLang="ja-JP"/>
                  <a:t>A</a:t>
                </a:r>
                <a:r>
                  <a:rPr lang="ja-JP" altLang="en-US"/>
                  <a:t>）</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727500831"/>
        <c:crosses val="autoZero"/>
        <c:crossBetween val="midCat"/>
      </c:valAx>
      <c:valAx>
        <c:axId val="172750083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ja-JP"/>
                  <a:t>Bz</a:t>
                </a:r>
                <a:r>
                  <a:rPr lang="ja-JP" altLang="en-US"/>
                  <a:t>（</a:t>
                </a:r>
                <a:r>
                  <a:rPr lang="en-US" altLang="ja-JP"/>
                  <a:t>gauss</a:t>
                </a:r>
                <a:r>
                  <a:rPr lang="ja-JP" altLang="en-US"/>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727498831"/>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335179294487153"/>
          <c:y val="6.0307944547998406E-2"/>
          <c:w val="0.6519780187088956"/>
          <c:h val="0.74365310898507453"/>
        </c:manualLayout>
      </c:layout>
      <c:scatterChart>
        <c:scatterStyle val="smoothMarker"/>
        <c:varyColors val="0"/>
        <c:ser>
          <c:idx val="0"/>
          <c:order val="0"/>
          <c:tx>
            <c:v>120A</c:v>
          </c:tx>
          <c:spPr>
            <a:ln w="19050" cap="rnd">
              <a:solidFill>
                <a:schemeClr val="accent1"/>
              </a:solidFill>
              <a:round/>
            </a:ln>
            <a:effectLst/>
          </c:spPr>
          <c:marker>
            <c:symbol val="none"/>
          </c:marker>
          <c:xVal>
            <c:numRef>
              <c:f>test120A!$F$7:$F$107</c:f>
              <c:numCache>
                <c:formatCode>General</c:formatCode>
                <c:ptCount val="101"/>
                <c:pt idx="0">
                  <c:v>-28.5</c:v>
                </c:pt>
                <c:pt idx="1">
                  <c:v>-28</c:v>
                </c:pt>
                <c:pt idx="2">
                  <c:v>-27.5</c:v>
                </c:pt>
                <c:pt idx="3">
                  <c:v>-27</c:v>
                </c:pt>
                <c:pt idx="4">
                  <c:v>-26.5</c:v>
                </c:pt>
                <c:pt idx="5">
                  <c:v>-26</c:v>
                </c:pt>
                <c:pt idx="6">
                  <c:v>-25.5</c:v>
                </c:pt>
                <c:pt idx="7">
                  <c:v>-25</c:v>
                </c:pt>
                <c:pt idx="8">
                  <c:v>-24.5</c:v>
                </c:pt>
                <c:pt idx="9">
                  <c:v>-24</c:v>
                </c:pt>
                <c:pt idx="10">
                  <c:v>-23.5</c:v>
                </c:pt>
                <c:pt idx="11">
                  <c:v>-23</c:v>
                </c:pt>
                <c:pt idx="12">
                  <c:v>-22.5</c:v>
                </c:pt>
                <c:pt idx="13">
                  <c:v>-22</c:v>
                </c:pt>
                <c:pt idx="14">
                  <c:v>-21.5</c:v>
                </c:pt>
                <c:pt idx="15">
                  <c:v>-21</c:v>
                </c:pt>
                <c:pt idx="16">
                  <c:v>-20.5</c:v>
                </c:pt>
                <c:pt idx="17">
                  <c:v>-20</c:v>
                </c:pt>
                <c:pt idx="18">
                  <c:v>-19.5</c:v>
                </c:pt>
                <c:pt idx="19">
                  <c:v>-19</c:v>
                </c:pt>
                <c:pt idx="20">
                  <c:v>-18.5</c:v>
                </c:pt>
                <c:pt idx="21">
                  <c:v>-18</c:v>
                </c:pt>
                <c:pt idx="22">
                  <c:v>-17.5</c:v>
                </c:pt>
                <c:pt idx="23">
                  <c:v>-17</c:v>
                </c:pt>
                <c:pt idx="24">
                  <c:v>-16.5</c:v>
                </c:pt>
                <c:pt idx="25">
                  <c:v>-16</c:v>
                </c:pt>
                <c:pt idx="26">
                  <c:v>-15.5</c:v>
                </c:pt>
                <c:pt idx="27">
                  <c:v>-15</c:v>
                </c:pt>
                <c:pt idx="28">
                  <c:v>-14.5</c:v>
                </c:pt>
                <c:pt idx="29">
                  <c:v>-14</c:v>
                </c:pt>
                <c:pt idx="30">
                  <c:v>-13.5</c:v>
                </c:pt>
                <c:pt idx="31">
                  <c:v>-13</c:v>
                </c:pt>
                <c:pt idx="32">
                  <c:v>-12.5</c:v>
                </c:pt>
                <c:pt idx="33">
                  <c:v>-12</c:v>
                </c:pt>
                <c:pt idx="34">
                  <c:v>-11.5</c:v>
                </c:pt>
                <c:pt idx="35">
                  <c:v>-11</c:v>
                </c:pt>
                <c:pt idx="36">
                  <c:v>-10.5</c:v>
                </c:pt>
                <c:pt idx="37">
                  <c:v>-10</c:v>
                </c:pt>
                <c:pt idx="38">
                  <c:v>-9.5</c:v>
                </c:pt>
                <c:pt idx="39">
                  <c:v>-9</c:v>
                </c:pt>
                <c:pt idx="40">
                  <c:v>-8.5</c:v>
                </c:pt>
                <c:pt idx="41">
                  <c:v>-8</c:v>
                </c:pt>
                <c:pt idx="42">
                  <c:v>-7.5</c:v>
                </c:pt>
                <c:pt idx="43">
                  <c:v>-7</c:v>
                </c:pt>
                <c:pt idx="44">
                  <c:v>-6.5</c:v>
                </c:pt>
                <c:pt idx="45">
                  <c:v>-6</c:v>
                </c:pt>
                <c:pt idx="46">
                  <c:v>-5.5</c:v>
                </c:pt>
                <c:pt idx="47">
                  <c:v>-5</c:v>
                </c:pt>
                <c:pt idx="48">
                  <c:v>-4.5</c:v>
                </c:pt>
                <c:pt idx="49">
                  <c:v>-4</c:v>
                </c:pt>
                <c:pt idx="50">
                  <c:v>-3.5</c:v>
                </c:pt>
                <c:pt idx="51">
                  <c:v>-3</c:v>
                </c:pt>
                <c:pt idx="52">
                  <c:v>-2.5</c:v>
                </c:pt>
                <c:pt idx="53">
                  <c:v>-2</c:v>
                </c:pt>
                <c:pt idx="54">
                  <c:v>-1.5</c:v>
                </c:pt>
                <c:pt idx="55">
                  <c:v>-1</c:v>
                </c:pt>
                <c:pt idx="56">
                  <c:v>-0.5</c:v>
                </c:pt>
                <c:pt idx="57">
                  <c:v>0</c:v>
                </c:pt>
                <c:pt idx="58">
                  <c:v>0.5</c:v>
                </c:pt>
                <c:pt idx="59">
                  <c:v>1</c:v>
                </c:pt>
                <c:pt idx="60">
                  <c:v>1.5</c:v>
                </c:pt>
                <c:pt idx="61">
                  <c:v>2</c:v>
                </c:pt>
                <c:pt idx="62">
                  <c:v>2.5</c:v>
                </c:pt>
                <c:pt idx="63">
                  <c:v>3</c:v>
                </c:pt>
                <c:pt idx="64">
                  <c:v>3.5</c:v>
                </c:pt>
                <c:pt idx="65">
                  <c:v>4</c:v>
                </c:pt>
                <c:pt idx="66">
                  <c:v>4.5</c:v>
                </c:pt>
                <c:pt idx="67">
                  <c:v>5</c:v>
                </c:pt>
                <c:pt idx="68">
                  <c:v>5.5</c:v>
                </c:pt>
                <c:pt idx="69">
                  <c:v>6</c:v>
                </c:pt>
                <c:pt idx="70">
                  <c:v>6.5</c:v>
                </c:pt>
                <c:pt idx="71">
                  <c:v>7</c:v>
                </c:pt>
                <c:pt idx="72">
                  <c:v>7.5</c:v>
                </c:pt>
                <c:pt idx="73">
                  <c:v>8</c:v>
                </c:pt>
                <c:pt idx="74">
                  <c:v>8.5</c:v>
                </c:pt>
                <c:pt idx="75">
                  <c:v>9</c:v>
                </c:pt>
                <c:pt idx="76">
                  <c:v>9.5</c:v>
                </c:pt>
                <c:pt idx="77">
                  <c:v>10</c:v>
                </c:pt>
                <c:pt idx="78">
                  <c:v>10.5</c:v>
                </c:pt>
                <c:pt idx="79">
                  <c:v>11</c:v>
                </c:pt>
                <c:pt idx="80">
                  <c:v>11.5</c:v>
                </c:pt>
                <c:pt idx="81">
                  <c:v>12</c:v>
                </c:pt>
                <c:pt idx="82">
                  <c:v>12.5</c:v>
                </c:pt>
                <c:pt idx="83">
                  <c:v>13</c:v>
                </c:pt>
                <c:pt idx="84">
                  <c:v>13.5</c:v>
                </c:pt>
                <c:pt idx="85">
                  <c:v>14</c:v>
                </c:pt>
                <c:pt idx="86">
                  <c:v>14.5</c:v>
                </c:pt>
                <c:pt idx="87">
                  <c:v>15</c:v>
                </c:pt>
                <c:pt idx="88">
                  <c:v>15.5</c:v>
                </c:pt>
                <c:pt idx="89">
                  <c:v>16</c:v>
                </c:pt>
                <c:pt idx="90">
                  <c:v>16.5</c:v>
                </c:pt>
                <c:pt idx="91">
                  <c:v>17</c:v>
                </c:pt>
                <c:pt idx="92">
                  <c:v>17.5</c:v>
                </c:pt>
                <c:pt idx="93">
                  <c:v>18</c:v>
                </c:pt>
                <c:pt idx="94">
                  <c:v>18.5</c:v>
                </c:pt>
                <c:pt idx="95">
                  <c:v>19</c:v>
                </c:pt>
                <c:pt idx="96">
                  <c:v>19.5</c:v>
                </c:pt>
                <c:pt idx="97">
                  <c:v>20</c:v>
                </c:pt>
                <c:pt idx="98">
                  <c:v>20.5</c:v>
                </c:pt>
                <c:pt idx="99">
                  <c:v>21</c:v>
                </c:pt>
                <c:pt idx="100">
                  <c:v>21.5</c:v>
                </c:pt>
              </c:numCache>
            </c:numRef>
          </c:xVal>
          <c:yVal>
            <c:numRef>
              <c:f>test120A!$G$7:$G$107</c:f>
              <c:numCache>
                <c:formatCode>General</c:formatCode>
                <c:ptCount val="101"/>
                <c:pt idx="0">
                  <c:v>6.8248826298600003</c:v>
                </c:pt>
                <c:pt idx="1">
                  <c:v>6.9779624019800002</c:v>
                </c:pt>
                <c:pt idx="2">
                  <c:v>7.1454815953399997</c:v>
                </c:pt>
                <c:pt idx="3">
                  <c:v>7.3832027622699998</c:v>
                </c:pt>
                <c:pt idx="4">
                  <c:v>7.4829664009699997</c:v>
                </c:pt>
                <c:pt idx="5">
                  <c:v>7.58137333075</c:v>
                </c:pt>
                <c:pt idx="6">
                  <c:v>7.7120977845400001</c:v>
                </c:pt>
                <c:pt idx="7">
                  <c:v>7.9209062974500002</c:v>
                </c:pt>
                <c:pt idx="8">
                  <c:v>8.1590641456099995</c:v>
                </c:pt>
                <c:pt idx="9">
                  <c:v>8.3553855539900006</c:v>
                </c:pt>
                <c:pt idx="10">
                  <c:v>8.5942838796800007</c:v>
                </c:pt>
                <c:pt idx="11">
                  <c:v>8.8059550143800003</c:v>
                </c:pt>
                <c:pt idx="12">
                  <c:v>9.0292142025800004</c:v>
                </c:pt>
                <c:pt idx="13">
                  <c:v>9.2692118059399995</c:v>
                </c:pt>
                <c:pt idx="14">
                  <c:v>9.6408633892100006</c:v>
                </c:pt>
                <c:pt idx="15">
                  <c:v>10.1294148924</c:v>
                </c:pt>
                <c:pt idx="16">
                  <c:v>10.361214015</c:v>
                </c:pt>
                <c:pt idx="17">
                  <c:v>10.620043514100001</c:v>
                </c:pt>
                <c:pt idx="18">
                  <c:v>11.067881783800001</c:v>
                </c:pt>
                <c:pt idx="19">
                  <c:v>11.5906453171</c:v>
                </c:pt>
                <c:pt idx="20">
                  <c:v>12.2224097807</c:v>
                </c:pt>
                <c:pt idx="21">
                  <c:v>13.033069744300001</c:v>
                </c:pt>
                <c:pt idx="22">
                  <c:v>14.1074150868</c:v>
                </c:pt>
                <c:pt idx="23">
                  <c:v>15.5516362959</c:v>
                </c:pt>
                <c:pt idx="24">
                  <c:v>17.177586167800001</c:v>
                </c:pt>
                <c:pt idx="25">
                  <c:v>19.350378279299999</c:v>
                </c:pt>
                <c:pt idx="26">
                  <c:v>22.564305843900001</c:v>
                </c:pt>
                <c:pt idx="27">
                  <c:v>26.437701267200001</c:v>
                </c:pt>
                <c:pt idx="28">
                  <c:v>31.686632156600002</c:v>
                </c:pt>
                <c:pt idx="29">
                  <c:v>37.833765253700001</c:v>
                </c:pt>
                <c:pt idx="30">
                  <c:v>45.616847318200001</c:v>
                </c:pt>
                <c:pt idx="31">
                  <c:v>56.066404736199999</c:v>
                </c:pt>
                <c:pt idx="32">
                  <c:v>68.636448606599998</c:v>
                </c:pt>
                <c:pt idx="33">
                  <c:v>84.430904526199996</c:v>
                </c:pt>
                <c:pt idx="34">
                  <c:v>102.87478674099999</c:v>
                </c:pt>
                <c:pt idx="35">
                  <c:v>125.85597818799999</c:v>
                </c:pt>
                <c:pt idx="36">
                  <c:v>155.05296216100001</c:v>
                </c:pt>
                <c:pt idx="37">
                  <c:v>189.92273922199999</c:v>
                </c:pt>
                <c:pt idx="38">
                  <c:v>236.612006767</c:v>
                </c:pt>
                <c:pt idx="39">
                  <c:v>289.822913207</c:v>
                </c:pt>
                <c:pt idx="40">
                  <c:v>348.41754227199999</c:v>
                </c:pt>
                <c:pt idx="41">
                  <c:v>421.62628310600002</c:v>
                </c:pt>
                <c:pt idx="42">
                  <c:v>508.74560542500001</c:v>
                </c:pt>
                <c:pt idx="43">
                  <c:v>599.702363762</c:v>
                </c:pt>
                <c:pt idx="44">
                  <c:v>708.786440911</c:v>
                </c:pt>
                <c:pt idx="45">
                  <c:v>819.66773198999999</c:v>
                </c:pt>
                <c:pt idx="46">
                  <c:v>938.760400721</c:v>
                </c:pt>
                <c:pt idx="47">
                  <c:v>1060.2086965999999</c:v>
                </c:pt>
                <c:pt idx="48">
                  <c:v>1178.5376135199999</c:v>
                </c:pt>
                <c:pt idx="49">
                  <c:v>1289.81328579</c:v>
                </c:pt>
                <c:pt idx="50">
                  <c:v>1386.22152876</c:v>
                </c:pt>
                <c:pt idx="51">
                  <c:v>1475.5535340599999</c:v>
                </c:pt>
                <c:pt idx="52">
                  <c:v>1547.20106803</c:v>
                </c:pt>
                <c:pt idx="53">
                  <c:v>1609.1276319799999</c:v>
                </c:pt>
                <c:pt idx="54">
                  <c:v>1656.0846025400001</c:v>
                </c:pt>
                <c:pt idx="55">
                  <c:v>1691.2237660999999</c:v>
                </c:pt>
                <c:pt idx="56">
                  <c:v>1712.0728411800001</c:v>
                </c:pt>
                <c:pt idx="57">
                  <c:v>1725.0042599799999</c:v>
                </c:pt>
                <c:pt idx="58">
                  <c:v>1719.1182409999999</c:v>
                </c:pt>
                <c:pt idx="59">
                  <c:v>1711.4636969999999</c:v>
                </c:pt>
                <c:pt idx="60">
                  <c:v>1681.67430554</c:v>
                </c:pt>
                <c:pt idx="61">
                  <c:v>1645.94476433</c:v>
                </c:pt>
                <c:pt idx="62">
                  <c:v>1592.5431574700001</c:v>
                </c:pt>
                <c:pt idx="63">
                  <c:v>1518.5689171199999</c:v>
                </c:pt>
                <c:pt idx="64">
                  <c:v>1427.1826733099999</c:v>
                </c:pt>
                <c:pt idx="65">
                  <c:v>1330.2420307899999</c:v>
                </c:pt>
                <c:pt idx="66">
                  <c:v>1225.7765618000001</c:v>
                </c:pt>
                <c:pt idx="67">
                  <c:v>1115.0154523599999</c:v>
                </c:pt>
                <c:pt idx="68">
                  <c:v>984.20154403100003</c:v>
                </c:pt>
                <c:pt idx="69">
                  <c:v>855.99406610000005</c:v>
                </c:pt>
                <c:pt idx="70">
                  <c:v>741.45188530099995</c:v>
                </c:pt>
                <c:pt idx="71">
                  <c:v>628.95213713999999</c:v>
                </c:pt>
                <c:pt idx="72">
                  <c:v>532.80495743500001</c:v>
                </c:pt>
                <c:pt idx="73">
                  <c:v>443.64228858400003</c:v>
                </c:pt>
                <c:pt idx="74">
                  <c:v>359.86044543200001</c:v>
                </c:pt>
                <c:pt idx="75">
                  <c:v>297.32745901300001</c:v>
                </c:pt>
                <c:pt idx="76">
                  <c:v>245.16327011600001</c:v>
                </c:pt>
                <c:pt idx="77">
                  <c:v>203.849327762</c:v>
                </c:pt>
                <c:pt idx="78">
                  <c:v>163.32379427800001</c:v>
                </c:pt>
                <c:pt idx="79">
                  <c:v>134.88123954899999</c:v>
                </c:pt>
                <c:pt idx="80">
                  <c:v>107.998031088</c:v>
                </c:pt>
                <c:pt idx="81">
                  <c:v>88.294508454699994</c:v>
                </c:pt>
                <c:pt idx="82">
                  <c:v>71.031183412100006</c:v>
                </c:pt>
                <c:pt idx="83">
                  <c:v>57.868068120099998</c:v>
                </c:pt>
                <c:pt idx="84">
                  <c:v>48.122832247200002</c:v>
                </c:pt>
                <c:pt idx="85">
                  <c:v>39.2246168299</c:v>
                </c:pt>
                <c:pt idx="86">
                  <c:v>32.693916542899998</c:v>
                </c:pt>
                <c:pt idx="87">
                  <c:v>27.955327842100001</c:v>
                </c:pt>
                <c:pt idx="88">
                  <c:v>23.9109997632</c:v>
                </c:pt>
                <c:pt idx="89">
                  <c:v>20.830641951699999</c:v>
                </c:pt>
                <c:pt idx="90">
                  <c:v>17.7309403018</c:v>
                </c:pt>
                <c:pt idx="91">
                  <c:v>15.9823178393</c:v>
                </c:pt>
                <c:pt idx="92">
                  <c:v>14.8014383295</c:v>
                </c:pt>
                <c:pt idx="93">
                  <c:v>13.6790556389</c:v>
                </c:pt>
                <c:pt idx="94">
                  <c:v>12.855702084600001</c:v>
                </c:pt>
                <c:pt idx="95">
                  <c:v>12.430595304300001</c:v>
                </c:pt>
                <c:pt idx="96">
                  <c:v>12.26671142</c:v>
                </c:pt>
                <c:pt idx="97">
                  <c:v>11.9460216066</c:v>
                </c:pt>
                <c:pt idx="98">
                  <c:v>11.7365752921</c:v>
                </c:pt>
                <c:pt idx="99">
                  <c:v>10.859775714</c:v>
                </c:pt>
                <c:pt idx="100">
                  <c:v>9.9626489071699993</c:v>
                </c:pt>
              </c:numCache>
            </c:numRef>
          </c:yVal>
          <c:smooth val="1"/>
          <c:extLst>
            <c:ext xmlns:c16="http://schemas.microsoft.com/office/drawing/2014/chart" uri="{C3380CC4-5D6E-409C-BE32-E72D297353CC}">
              <c16:uniqueId val="{00000000-8D49-2147-8D28-4A97C4113963}"/>
            </c:ext>
          </c:extLst>
        </c:ser>
        <c:ser>
          <c:idx val="1"/>
          <c:order val="1"/>
          <c:tx>
            <c:v>240A</c:v>
          </c:tx>
          <c:spPr>
            <a:ln w="19050" cap="rnd">
              <a:solidFill>
                <a:schemeClr val="accent2"/>
              </a:solidFill>
              <a:round/>
            </a:ln>
            <a:effectLst/>
          </c:spPr>
          <c:marker>
            <c:symbol val="none"/>
          </c:marker>
          <c:xVal>
            <c:numRef>
              <c:f>test120A!$F$7:$F$107</c:f>
              <c:numCache>
                <c:formatCode>General</c:formatCode>
                <c:ptCount val="101"/>
                <c:pt idx="0">
                  <c:v>-28.5</c:v>
                </c:pt>
                <c:pt idx="1">
                  <c:v>-28</c:v>
                </c:pt>
                <c:pt idx="2">
                  <c:v>-27.5</c:v>
                </c:pt>
                <c:pt idx="3">
                  <c:v>-27</c:v>
                </c:pt>
                <c:pt idx="4">
                  <c:v>-26.5</c:v>
                </c:pt>
                <c:pt idx="5">
                  <c:v>-26</c:v>
                </c:pt>
                <c:pt idx="6">
                  <c:v>-25.5</c:v>
                </c:pt>
                <c:pt idx="7">
                  <c:v>-25</c:v>
                </c:pt>
                <c:pt idx="8">
                  <c:v>-24.5</c:v>
                </c:pt>
                <c:pt idx="9">
                  <c:v>-24</c:v>
                </c:pt>
                <c:pt idx="10">
                  <c:v>-23.5</c:v>
                </c:pt>
                <c:pt idx="11">
                  <c:v>-23</c:v>
                </c:pt>
                <c:pt idx="12">
                  <c:v>-22.5</c:v>
                </c:pt>
                <c:pt idx="13">
                  <c:v>-22</c:v>
                </c:pt>
                <c:pt idx="14">
                  <c:v>-21.5</c:v>
                </c:pt>
                <c:pt idx="15">
                  <c:v>-21</c:v>
                </c:pt>
                <c:pt idx="16">
                  <c:v>-20.5</c:v>
                </c:pt>
                <c:pt idx="17">
                  <c:v>-20</c:v>
                </c:pt>
                <c:pt idx="18">
                  <c:v>-19.5</c:v>
                </c:pt>
                <c:pt idx="19">
                  <c:v>-19</c:v>
                </c:pt>
                <c:pt idx="20">
                  <c:v>-18.5</c:v>
                </c:pt>
                <c:pt idx="21">
                  <c:v>-18</c:v>
                </c:pt>
                <c:pt idx="22">
                  <c:v>-17.5</c:v>
                </c:pt>
                <c:pt idx="23">
                  <c:v>-17</c:v>
                </c:pt>
                <c:pt idx="24">
                  <c:v>-16.5</c:v>
                </c:pt>
                <c:pt idx="25">
                  <c:v>-16</c:v>
                </c:pt>
                <c:pt idx="26">
                  <c:v>-15.5</c:v>
                </c:pt>
                <c:pt idx="27">
                  <c:v>-15</c:v>
                </c:pt>
                <c:pt idx="28">
                  <c:v>-14.5</c:v>
                </c:pt>
                <c:pt idx="29">
                  <c:v>-14</c:v>
                </c:pt>
                <c:pt idx="30">
                  <c:v>-13.5</c:v>
                </c:pt>
                <c:pt idx="31">
                  <c:v>-13</c:v>
                </c:pt>
                <c:pt idx="32">
                  <c:v>-12.5</c:v>
                </c:pt>
                <c:pt idx="33">
                  <c:v>-12</c:v>
                </c:pt>
                <c:pt idx="34">
                  <c:v>-11.5</c:v>
                </c:pt>
                <c:pt idx="35">
                  <c:v>-11</c:v>
                </c:pt>
                <c:pt idx="36">
                  <c:v>-10.5</c:v>
                </c:pt>
                <c:pt idx="37">
                  <c:v>-10</c:v>
                </c:pt>
                <c:pt idx="38">
                  <c:v>-9.5</c:v>
                </c:pt>
                <c:pt idx="39">
                  <c:v>-9</c:v>
                </c:pt>
                <c:pt idx="40">
                  <c:v>-8.5</c:v>
                </c:pt>
                <c:pt idx="41">
                  <c:v>-8</c:v>
                </c:pt>
                <c:pt idx="42">
                  <c:v>-7.5</c:v>
                </c:pt>
                <c:pt idx="43">
                  <c:v>-7</c:v>
                </c:pt>
                <c:pt idx="44">
                  <c:v>-6.5</c:v>
                </c:pt>
                <c:pt idx="45">
                  <c:v>-6</c:v>
                </c:pt>
                <c:pt idx="46">
                  <c:v>-5.5</c:v>
                </c:pt>
                <c:pt idx="47">
                  <c:v>-5</c:v>
                </c:pt>
                <c:pt idx="48">
                  <c:v>-4.5</c:v>
                </c:pt>
                <c:pt idx="49">
                  <c:v>-4</c:v>
                </c:pt>
                <c:pt idx="50">
                  <c:v>-3.5</c:v>
                </c:pt>
                <c:pt idx="51">
                  <c:v>-3</c:v>
                </c:pt>
                <c:pt idx="52">
                  <c:v>-2.5</c:v>
                </c:pt>
                <c:pt idx="53">
                  <c:v>-2</c:v>
                </c:pt>
                <c:pt idx="54">
                  <c:v>-1.5</c:v>
                </c:pt>
                <c:pt idx="55">
                  <c:v>-1</c:v>
                </c:pt>
                <c:pt idx="56">
                  <c:v>-0.5</c:v>
                </c:pt>
                <c:pt idx="57">
                  <c:v>0</c:v>
                </c:pt>
                <c:pt idx="58">
                  <c:v>0.5</c:v>
                </c:pt>
                <c:pt idx="59">
                  <c:v>1</c:v>
                </c:pt>
                <c:pt idx="60">
                  <c:v>1.5</c:v>
                </c:pt>
                <c:pt idx="61">
                  <c:v>2</c:v>
                </c:pt>
                <c:pt idx="62">
                  <c:v>2.5</c:v>
                </c:pt>
                <c:pt idx="63">
                  <c:v>3</c:v>
                </c:pt>
                <c:pt idx="64">
                  <c:v>3.5</c:v>
                </c:pt>
                <c:pt idx="65">
                  <c:v>4</c:v>
                </c:pt>
                <c:pt idx="66">
                  <c:v>4.5</c:v>
                </c:pt>
                <c:pt idx="67">
                  <c:v>5</c:v>
                </c:pt>
                <c:pt idx="68">
                  <c:v>5.5</c:v>
                </c:pt>
                <c:pt idx="69">
                  <c:v>6</c:v>
                </c:pt>
                <c:pt idx="70">
                  <c:v>6.5</c:v>
                </c:pt>
                <c:pt idx="71">
                  <c:v>7</c:v>
                </c:pt>
                <c:pt idx="72">
                  <c:v>7.5</c:v>
                </c:pt>
                <c:pt idx="73">
                  <c:v>8</c:v>
                </c:pt>
                <c:pt idx="74">
                  <c:v>8.5</c:v>
                </c:pt>
                <c:pt idx="75">
                  <c:v>9</c:v>
                </c:pt>
                <c:pt idx="76">
                  <c:v>9.5</c:v>
                </c:pt>
                <c:pt idx="77">
                  <c:v>10</c:v>
                </c:pt>
                <c:pt idx="78">
                  <c:v>10.5</c:v>
                </c:pt>
                <c:pt idx="79">
                  <c:v>11</c:v>
                </c:pt>
                <c:pt idx="80">
                  <c:v>11.5</c:v>
                </c:pt>
                <c:pt idx="81">
                  <c:v>12</c:v>
                </c:pt>
                <c:pt idx="82">
                  <c:v>12.5</c:v>
                </c:pt>
                <c:pt idx="83">
                  <c:v>13</c:v>
                </c:pt>
                <c:pt idx="84">
                  <c:v>13.5</c:v>
                </c:pt>
                <c:pt idx="85">
                  <c:v>14</c:v>
                </c:pt>
                <c:pt idx="86">
                  <c:v>14.5</c:v>
                </c:pt>
                <c:pt idx="87">
                  <c:v>15</c:v>
                </c:pt>
                <c:pt idx="88">
                  <c:v>15.5</c:v>
                </c:pt>
                <c:pt idx="89">
                  <c:v>16</c:v>
                </c:pt>
                <c:pt idx="90">
                  <c:v>16.5</c:v>
                </c:pt>
                <c:pt idx="91">
                  <c:v>17</c:v>
                </c:pt>
                <c:pt idx="92">
                  <c:v>17.5</c:v>
                </c:pt>
                <c:pt idx="93">
                  <c:v>18</c:v>
                </c:pt>
                <c:pt idx="94">
                  <c:v>18.5</c:v>
                </c:pt>
                <c:pt idx="95">
                  <c:v>19</c:v>
                </c:pt>
                <c:pt idx="96">
                  <c:v>19.5</c:v>
                </c:pt>
                <c:pt idx="97">
                  <c:v>20</c:v>
                </c:pt>
                <c:pt idx="98">
                  <c:v>20.5</c:v>
                </c:pt>
                <c:pt idx="99">
                  <c:v>21</c:v>
                </c:pt>
                <c:pt idx="100">
                  <c:v>21.5</c:v>
                </c:pt>
              </c:numCache>
            </c:numRef>
          </c:xVal>
          <c:yVal>
            <c:numRef>
              <c:f>test120A!$H$7:$H$107</c:f>
              <c:numCache>
                <c:formatCode>General</c:formatCode>
                <c:ptCount val="101"/>
                <c:pt idx="0">
                  <c:v>13.661628606900001</c:v>
                </c:pt>
                <c:pt idx="1">
                  <c:v>13.9686246449</c:v>
                </c:pt>
                <c:pt idx="2">
                  <c:v>14.3045265502</c:v>
                </c:pt>
                <c:pt idx="3">
                  <c:v>14.780875096000001</c:v>
                </c:pt>
                <c:pt idx="4">
                  <c:v>14.981494078900001</c:v>
                </c:pt>
                <c:pt idx="5">
                  <c:v>15.179466120400001</c:v>
                </c:pt>
                <c:pt idx="6">
                  <c:v>15.4421646604</c:v>
                </c:pt>
                <c:pt idx="7">
                  <c:v>15.8611458932</c:v>
                </c:pt>
                <c:pt idx="8">
                  <c:v>16.338916070100002</c:v>
                </c:pt>
                <c:pt idx="9">
                  <c:v>16.733173120099998</c:v>
                </c:pt>
                <c:pt idx="10">
                  <c:v>17.2126366454</c:v>
                </c:pt>
                <c:pt idx="11">
                  <c:v>17.6379028321</c:v>
                </c:pt>
                <c:pt idx="12">
                  <c:v>18.086385766500001</c:v>
                </c:pt>
                <c:pt idx="13">
                  <c:v>18.568596858599999</c:v>
                </c:pt>
                <c:pt idx="14">
                  <c:v>19.314077904000001</c:v>
                </c:pt>
                <c:pt idx="15">
                  <c:v>20.293562908599998</c:v>
                </c:pt>
                <c:pt idx="16">
                  <c:v>20.759731218300001</c:v>
                </c:pt>
                <c:pt idx="17">
                  <c:v>21.280114273799999</c:v>
                </c:pt>
                <c:pt idx="18">
                  <c:v>22.178562998099999</c:v>
                </c:pt>
                <c:pt idx="19">
                  <c:v>23.226933674000001</c:v>
                </c:pt>
                <c:pt idx="20">
                  <c:v>24.493368304000001</c:v>
                </c:pt>
                <c:pt idx="21">
                  <c:v>26.117598065900001</c:v>
                </c:pt>
                <c:pt idx="22">
                  <c:v>28.269218057300002</c:v>
                </c:pt>
                <c:pt idx="23">
                  <c:v>31.160583690900001</c:v>
                </c:pt>
                <c:pt idx="24">
                  <c:v>34.415438695900001</c:v>
                </c:pt>
                <c:pt idx="25">
                  <c:v>38.763912254499999</c:v>
                </c:pt>
                <c:pt idx="26">
                  <c:v>45.194427058999999</c:v>
                </c:pt>
                <c:pt idx="27">
                  <c:v>52.943674680100003</c:v>
                </c:pt>
                <c:pt idx="28">
                  <c:v>63.443259055799999</c:v>
                </c:pt>
                <c:pt idx="29">
                  <c:v>75.738703708000003</c:v>
                </c:pt>
                <c:pt idx="30">
                  <c:v>91.304727432899995</c:v>
                </c:pt>
                <c:pt idx="31">
                  <c:v>112.201491029</c:v>
                </c:pt>
                <c:pt idx="32">
                  <c:v>137.33743505999999</c:v>
                </c:pt>
                <c:pt idx="33">
                  <c:v>168.919340844</c:v>
                </c:pt>
                <c:pt idx="34">
                  <c:v>205.79750976400001</c:v>
                </c:pt>
                <c:pt idx="35">
                  <c:v>251.74542335300001</c:v>
                </c:pt>
                <c:pt idx="36">
                  <c:v>310.120023737</c:v>
                </c:pt>
                <c:pt idx="37">
                  <c:v>379.83498025599999</c:v>
                </c:pt>
                <c:pt idx="38">
                  <c:v>473.17928189000003</c:v>
                </c:pt>
                <c:pt idx="39">
                  <c:v>579.56216310599996</c:v>
                </c:pt>
                <c:pt idx="40">
                  <c:v>696.70821055600004</c:v>
                </c:pt>
                <c:pt idx="41">
                  <c:v>843.07114079500002</c:v>
                </c:pt>
                <c:pt idx="42">
                  <c:v>1017.24531358</c:v>
                </c:pt>
                <c:pt idx="43">
                  <c:v>1199.09178137</c:v>
                </c:pt>
                <c:pt idx="44">
                  <c:v>1417.17971281</c:v>
                </c:pt>
                <c:pt idx="45">
                  <c:v>1638.8611342300001</c:v>
                </c:pt>
                <c:pt idx="46">
                  <c:v>1876.9601223300001</c:v>
                </c:pt>
                <c:pt idx="47">
                  <c:v>2119.7688739099999</c:v>
                </c:pt>
                <c:pt idx="48">
                  <c:v>2356.3429658800001</c:v>
                </c:pt>
                <c:pt idx="49">
                  <c:v>2578.8173789299999</c:v>
                </c:pt>
                <c:pt idx="50">
                  <c:v>2771.5703873500001</c:v>
                </c:pt>
                <c:pt idx="51">
                  <c:v>2950.1794730699999</c:v>
                </c:pt>
                <c:pt idx="52">
                  <c:v>3093.4376748499999</c:v>
                </c:pt>
                <c:pt idx="53">
                  <c:v>3217.26392012</c:v>
                </c:pt>
                <c:pt idx="54">
                  <c:v>3311.1674087400002</c:v>
                </c:pt>
                <c:pt idx="55">
                  <c:v>3381.4495722199999</c:v>
                </c:pt>
                <c:pt idx="56">
                  <c:v>3423.1681818699999</c:v>
                </c:pt>
                <c:pt idx="57">
                  <c:v>3449.0615191699999</c:v>
                </c:pt>
                <c:pt idx="58">
                  <c:v>3437.3424644500001</c:v>
                </c:pt>
                <c:pt idx="59">
                  <c:v>3422.0890223299998</c:v>
                </c:pt>
                <c:pt idx="60">
                  <c:v>3362.5854980099998</c:v>
                </c:pt>
                <c:pt idx="61">
                  <c:v>3291.2043359600002</c:v>
                </c:pt>
                <c:pt idx="62">
                  <c:v>3184.48999783</c:v>
                </c:pt>
                <c:pt idx="63">
                  <c:v>3036.6412629800002</c:v>
                </c:pt>
                <c:pt idx="64">
                  <c:v>2853.9742241099998</c:v>
                </c:pt>
                <c:pt idx="65">
                  <c:v>2660.19461529</c:v>
                </c:pt>
                <c:pt idx="66">
                  <c:v>2451.35703345</c:v>
                </c:pt>
                <c:pt idx="67">
                  <c:v>2229.9315342</c:v>
                </c:pt>
                <c:pt idx="68">
                  <c:v>1968.4086605499999</c:v>
                </c:pt>
                <c:pt idx="69">
                  <c:v>1712.09501735</c:v>
                </c:pt>
                <c:pt idx="70">
                  <c:v>1483.10088264</c:v>
                </c:pt>
                <c:pt idx="71">
                  <c:v>1258.1905575400001</c:v>
                </c:pt>
                <c:pt idx="72">
                  <c:v>1065.9759342100001</c:v>
                </c:pt>
                <c:pt idx="73">
                  <c:v>887.72845496599996</c:v>
                </c:pt>
                <c:pt idx="74">
                  <c:v>720.24121774000002</c:v>
                </c:pt>
                <c:pt idx="75">
                  <c:v>595.23442388000001</c:v>
                </c:pt>
                <c:pt idx="76">
                  <c:v>490.95366399099998</c:v>
                </c:pt>
                <c:pt idx="77">
                  <c:v>408.35750547100002</c:v>
                </c:pt>
                <c:pt idx="78">
                  <c:v>327.337167921</c:v>
                </c:pt>
                <c:pt idx="79">
                  <c:v>270.45861555900001</c:v>
                </c:pt>
                <c:pt idx="80">
                  <c:v>216.694703328</c:v>
                </c:pt>
                <c:pt idx="81">
                  <c:v>177.27351304199999</c:v>
                </c:pt>
                <c:pt idx="82">
                  <c:v>142.72576948899999</c:v>
                </c:pt>
                <c:pt idx="83">
                  <c:v>116.36741825999999</c:v>
                </c:pt>
                <c:pt idx="84">
                  <c:v>96.837055174100001</c:v>
                </c:pt>
                <c:pt idx="85">
                  <c:v>79.000240679000001</c:v>
                </c:pt>
                <c:pt idx="86">
                  <c:v>65.898611366799997</c:v>
                </c:pt>
                <c:pt idx="87">
                  <c:v>56.380540075399999</c:v>
                </c:pt>
                <c:pt idx="88">
                  <c:v>48.251170505200001</c:v>
                </c:pt>
                <c:pt idx="89">
                  <c:v>42.057687148900001</c:v>
                </c:pt>
                <c:pt idx="90">
                  <c:v>35.825847742299999</c:v>
                </c:pt>
                <c:pt idx="91">
                  <c:v>32.2979342856</c:v>
                </c:pt>
                <c:pt idx="92">
                  <c:v>29.906037581900001</c:v>
                </c:pt>
                <c:pt idx="93">
                  <c:v>27.636455332800001</c:v>
                </c:pt>
                <c:pt idx="94">
                  <c:v>25.9674841026</c:v>
                </c:pt>
                <c:pt idx="95">
                  <c:v>25.095753564500001</c:v>
                </c:pt>
                <c:pt idx="96">
                  <c:v>24.748440564500001</c:v>
                </c:pt>
                <c:pt idx="97">
                  <c:v>24.0897049786</c:v>
                </c:pt>
                <c:pt idx="98">
                  <c:v>23.6540345407</c:v>
                </c:pt>
                <c:pt idx="99">
                  <c:v>21.887058829499999</c:v>
                </c:pt>
                <c:pt idx="100">
                  <c:v>20.079303316099999</c:v>
                </c:pt>
              </c:numCache>
            </c:numRef>
          </c:yVal>
          <c:smooth val="1"/>
          <c:extLst>
            <c:ext xmlns:c16="http://schemas.microsoft.com/office/drawing/2014/chart" uri="{C3380CC4-5D6E-409C-BE32-E72D297353CC}">
              <c16:uniqueId val="{00000001-8D49-2147-8D28-4A97C4113963}"/>
            </c:ext>
          </c:extLst>
        </c:ser>
        <c:ser>
          <c:idx val="2"/>
          <c:order val="2"/>
          <c:tx>
            <c:v>300A</c:v>
          </c:tx>
          <c:spPr>
            <a:ln w="19050" cap="rnd">
              <a:solidFill>
                <a:schemeClr val="accent3"/>
              </a:solidFill>
              <a:round/>
            </a:ln>
            <a:effectLst/>
          </c:spPr>
          <c:marker>
            <c:symbol val="none"/>
          </c:marker>
          <c:xVal>
            <c:numRef>
              <c:f>test120A!$F$7:$F$107</c:f>
              <c:numCache>
                <c:formatCode>General</c:formatCode>
                <c:ptCount val="101"/>
                <c:pt idx="0">
                  <c:v>-28.5</c:v>
                </c:pt>
                <c:pt idx="1">
                  <c:v>-28</c:v>
                </c:pt>
                <c:pt idx="2">
                  <c:v>-27.5</c:v>
                </c:pt>
                <c:pt idx="3">
                  <c:v>-27</c:v>
                </c:pt>
                <c:pt idx="4">
                  <c:v>-26.5</c:v>
                </c:pt>
                <c:pt idx="5">
                  <c:v>-26</c:v>
                </c:pt>
                <c:pt idx="6">
                  <c:v>-25.5</c:v>
                </c:pt>
                <c:pt idx="7">
                  <c:v>-25</c:v>
                </c:pt>
                <c:pt idx="8">
                  <c:v>-24.5</c:v>
                </c:pt>
                <c:pt idx="9">
                  <c:v>-24</c:v>
                </c:pt>
                <c:pt idx="10">
                  <c:v>-23.5</c:v>
                </c:pt>
                <c:pt idx="11">
                  <c:v>-23</c:v>
                </c:pt>
                <c:pt idx="12">
                  <c:v>-22.5</c:v>
                </c:pt>
                <c:pt idx="13">
                  <c:v>-22</c:v>
                </c:pt>
                <c:pt idx="14">
                  <c:v>-21.5</c:v>
                </c:pt>
                <c:pt idx="15">
                  <c:v>-21</c:v>
                </c:pt>
                <c:pt idx="16">
                  <c:v>-20.5</c:v>
                </c:pt>
                <c:pt idx="17">
                  <c:v>-20</c:v>
                </c:pt>
                <c:pt idx="18">
                  <c:v>-19.5</c:v>
                </c:pt>
                <c:pt idx="19">
                  <c:v>-19</c:v>
                </c:pt>
                <c:pt idx="20">
                  <c:v>-18.5</c:v>
                </c:pt>
                <c:pt idx="21">
                  <c:v>-18</c:v>
                </c:pt>
                <c:pt idx="22">
                  <c:v>-17.5</c:v>
                </c:pt>
                <c:pt idx="23">
                  <c:v>-17</c:v>
                </c:pt>
                <c:pt idx="24">
                  <c:v>-16.5</c:v>
                </c:pt>
                <c:pt idx="25">
                  <c:v>-16</c:v>
                </c:pt>
                <c:pt idx="26">
                  <c:v>-15.5</c:v>
                </c:pt>
                <c:pt idx="27">
                  <c:v>-15</c:v>
                </c:pt>
                <c:pt idx="28">
                  <c:v>-14.5</c:v>
                </c:pt>
                <c:pt idx="29">
                  <c:v>-14</c:v>
                </c:pt>
                <c:pt idx="30">
                  <c:v>-13.5</c:v>
                </c:pt>
                <c:pt idx="31">
                  <c:v>-13</c:v>
                </c:pt>
                <c:pt idx="32">
                  <c:v>-12.5</c:v>
                </c:pt>
                <c:pt idx="33">
                  <c:v>-12</c:v>
                </c:pt>
                <c:pt idx="34">
                  <c:v>-11.5</c:v>
                </c:pt>
                <c:pt idx="35">
                  <c:v>-11</c:v>
                </c:pt>
                <c:pt idx="36">
                  <c:v>-10.5</c:v>
                </c:pt>
                <c:pt idx="37">
                  <c:v>-10</c:v>
                </c:pt>
                <c:pt idx="38">
                  <c:v>-9.5</c:v>
                </c:pt>
                <c:pt idx="39">
                  <c:v>-9</c:v>
                </c:pt>
                <c:pt idx="40">
                  <c:v>-8.5</c:v>
                </c:pt>
                <c:pt idx="41">
                  <c:v>-8</c:v>
                </c:pt>
                <c:pt idx="42">
                  <c:v>-7.5</c:v>
                </c:pt>
                <c:pt idx="43">
                  <c:v>-7</c:v>
                </c:pt>
                <c:pt idx="44">
                  <c:v>-6.5</c:v>
                </c:pt>
                <c:pt idx="45">
                  <c:v>-6</c:v>
                </c:pt>
                <c:pt idx="46">
                  <c:v>-5.5</c:v>
                </c:pt>
                <c:pt idx="47">
                  <c:v>-5</c:v>
                </c:pt>
                <c:pt idx="48">
                  <c:v>-4.5</c:v>
                </c:pt>
                <c:pt idx="49">
                  <c:v>-4</c:v>
                </c:pt>
                <c:pt idx="50">
                  <c:v>-3.5</c:v>
                </c:pt>
                <c:pt idx="51">
                  <c:v>-3</c:v>
                </c:pt>
                <c:pt idx="52">
                  <c:v>-2.5</c:v>
                </c:pt>
                <c:pt idx="53">
                  <c:v>-2</c:v>
                </c:pt>
                <c:pt idx="54">
                  <c:v>-1.5</c:v>
                </c:pt>
                <c:pt idx="55">
                  <c:v>-1</c:v>
                </c:pt>
                <c:pt idx="56">
                  <c:v>-0.5</c:v>
                </c:pt>
                <c:pt idx="57">
                  <c:v>0</c:v>
                </c:pt>
                <c:pt idx="58">
                  <c:v>0.5</c:v>
                </c:pt>
                <c:pt idx="59">
                  <c:v>1</c:v>
                </c:pt>
                <c:pt idx="60">
                  <c:v>1.5</c:v>
                </c:pt>
                <c:pt idx="61">
                  <c:v>2</c:v>
                </c:pt>
                <c:pt idx="62">
                  <c:v>2.5</c:v>
                </c:pt>
                <c:pt idx="63">
                  <c:v>3</c:v>
                </c:pt>
                <c:pt idx="64">
                  <c:v>3.5</c:v>
                </c:pt>
                <c:pt idx="65">
                  <c:v>4</c:v>
                </c:pt>
                <c:pt idx="66">
                  <c:v>4.5</c:v>
                </c:pt>
                <c:pt idx="67">
                  <c:v>5</c:v>
                </c:pt>
                <c:pt idx="68">
                  <c:v>5.5</c:v>
                </c:pt>
                <c:pt idx="69">
                  <c:v>6</c:v>
                </c:pt>
                <c:pt idx="70">
                  <c:v>6.5</c:v>
                </c:pt>
                <c:pt idx="71">
                  <c:v>7</c:v>
                </c:pt>
                <c:pt idx="72">
                  <c:v>7.5</c:v>
                </c:pt>
                <c:pt idx="73">
                  <c:v>8</c:v>
                </c:pt>
                <c:pt idx="74">
                  <c:v>8.5</c:v>
                </c:pt>
                <c:pt idx="75">
                  <c:v>9</c:v>
                </c:pt>
                <c:pt idx="76">
                  <c:v>9.5</c:v>
                </c:pt>
                <c:pt idx="77">
                  <c:v>10</c:v>
                </c:pt>
                <c:pt idx="78">
                  <c:v>10.5</c:v>
                </c:pt>
                <c:pt idx="79">
                  <c:v>11</c:v>
                </c:pt>
                <c:pt idx="80">
                  <c:v>11.5</c:v>
                </c:pt>
                <c:pt idx="81">
                  <c:v>12</c:v>
                </c:pt>
                <c:pt idx="82">
                  <c:v>12.5</c:v>
                </c:pt>
                <c:pt idx="83">
                  <c:v>13</c:v>
                </c:pt>
                <c:pt idx="84">
                  <c:v>13.5</c:v>
                </c:pt>
                <c:pt idx="85">
                  <c:v>14</c:v>
                </c:pt>
                <c:pt idx="86">
                  <c:v>14.5</c:v>
                </c:pt>
                <c:pt idx="87">
                  <c:v>15</c:v>
                </c:pt>
                <c:pt idx="88">
                  <c:v>15.5</c:v>
                </c:pt>
                <c:pt idx="89">
                  <c:v>16</c:v>
                </c:pt>
                <c:pt idx="90">
                  <c:v>16.5</c:v>
                </c:pt>
                <c:pt idx="91">
                  <c:v>17</c:v>
                </c:pt>
                <c:pt idx="92">
                  <c:v>17.5</c:v>
                </c:pt>
                <c:pt idx="93">
                  <c:v>18</c:v>
                </c:pt>
                <c:pt idx="94">
                  <c:v>18.5</c:v>
                </c:pt>
                <c:pt idx="95">
                  <c:v>19</c:v>
                </c:pt>
                <c:pt idx="96">
                  <c:v>19.5</c:v>
                </c:pt>
                <c:pt idx="97">
                  <c:v>20</c:v>
                </c:pt>
                <c:pt idx="98">
                  <c:v>20.5</c:v>
                </c:pt>
                <c:pt idx="99">
                  <c:v>21</c:v>
                </c:pt>
                <c:pt idx="100">
                  <c:v>21.5</c:v>
                </c:pt>
              </c:numCache>
            </c:numRef>
          </c:xVal>
          <c:yVal>
            <c:numRef>
              <c:f>test120A!$I$7:$I$107</c:f>
              <c:numCache>
                <c:formatCode>General</c:formatCode>
                <c:ptCount val="101"/>
                <c:pt idx="0">
                  <c:v>17.103686573200001</c:v>
                </c:pt>
                <c:pt idx="1">
                  <c:v>17.4891695753</c:v>
                </c:pt>
                <c:pt idx="2">
                  <c:v>17.910836702499999</c:v>
                </c:pt>
                <c:pt idx="3">
                  <c:v>18.508141342799998</c:v>
                </c:pt>
                <c:pt idx="4">
                  <c:v>18.761148029400001</c:v>
                </c:pt>
                <c:pt idx="5">
                  <c:v>19.010971875799999</c:v>
                </c:pt>
                <c:pt idx="6">
                  <c:v>19.341869172399999</c:v>
                </c:pt>
                <c:pt idx="7">
                  <c:v>19.868319164700001</c:v>
                </c:pt>
                <c:pt idx="8">
                  <c:v>20.468413654700001</c:v>
                </c:pt>
                <c:pt idx="9">
                  <c:v>20.964401871300002</c:v>
                </c:pt>
                <c:pt idx="10">
                  <c:v>21.566987244900002</c:v>
                </c:pt>
                <c:pt idx="11">
                  <c:v>22.102255232099999</c:v>
                </c:pt>
                <c:pt idx="12">
                  <c:v>22.666607407800001</c:v>
                </c:pt>
                <c:pt idx="13">
                  <c:v>23.2734925309</c:v>
                </c:pt>
                <c:pt idx="14">
                  <c:v>24.209382159499999</c:v>
                </c:pt>
                <c:pt idx="15">
                  <c:v>25.4379846456</c:v>
                </c:pt>
                <c:pt idx="16">
                  <c:v>26.025210347200002</c:v>
                </c:pt>
                <c:pt idx="17">
                  <c:v>26.680294386100002</c:v>
                </c:pt>
                <c:pt idx="18">
                  <c:v>27.8077663808</c:v>
                </c:pt>
                <c:pt idx="19">
                  <c:v>29.122413689199998</c:v>
                </c:pt>
                <c:pt idx="20">
                  <c:v>30.7093273598</c:v>
                </c:pt>
                <c:pt idx="21">
                  <c:v>32.743075239699998</c:v>
                </c:pt>
                <c:pt idx="22">
                  <c:v>35.435369007699997</c:v>
                </c:pt>
                <c:pt idx="23">
                  <c:v>39.0510952395</c:v>
                </c:pt>
                <c:pt idx="24">
                  <c:v>43.120158535599998</c:v>
                </c:pt>
                <c:pt idx="25">
                  <c:v>48.554771445699998</c:v>
                </c:pt>
                <c:pt idx="26">
                  <c:v>56.588582501300003</c:v>
                </c:pt>
                <c:pt idx="27">
                  <c:v>66.269221218699997</c:v>
                </c:pt>
                <c:pt idx="28">
                  <c:v>79.381948800299995</c:v>
                </c:pt>
                <c:pt idx="29">
                  <c:v>94.734895083500007</c:v>
                </c:pt>
                <c:pt idx="30">
                  <c:v>114.167886061</c:v>
                </c:pt>
                <c:pt idx="31">
                  <c:v>140.251182505</c:v>
                </c:pt>
                <c:pt idx="32">
                  <c:v>171.624114956</c:v>
                </c:pt>
                <c:pt idx="33">
                  <c:v>211.039156429</c:v>
                </c:pt>
                <c:pt idx="34">
                  <c:v>257.05990568099998</c:v>
                </c:pt>
                <c:pt idx="35">
                  <c:v>314.389397094</c:v>
                </c:pt>
                <c:pt idx="36">
                  <c:v>387.22687988799998</c:v>
                </c:pt>
                <c:pt idx="37">
                  <c:v>474.20899067599998</c:v>
                </c:pt>
                <c:pt idx="38">
                  <c:v>590.67085055400003</c:v>
                </c:pt>
                <c:pt idx="39">
                  <c:v>723.40208412799996</c:v>
                </c:pt>
                <c:pt idx="40">
                  <c:v>869.56107124000005</c:v>
                </c:pt>
                <c:pt idx="41">
                  <c:v>1052.1687728300001</c:v>
                </c:pt>
                <c:pt idx="42">
                  <c:v>1269.4749472799999</c:v>
                </c:pt>
                <c:pt idx="43">
                  <c:v>1496.3540786399999</c:v>
                </c:pt>
                <c:pt idx="44">
                  <c:v>1768.44397835</c:v>
                </c:pt>
                <c:pt idx="45">
                  <c:v>2045.0173575599999</c:v>
                </c:pt>
                <c:pt idx="46">
                  <c:v>2342.0673650700001</c:v>
                </c:pt>
                <c:pt idx="47">
                  <c:v>2644.9910437200001</c:v>
                </c:pt>
                <c:pt idx="48">
                  <c:v>2940.13298811</c:v>
                </c:pt>
                <c:pt idx="49">
                  <c:v>3217.6861371800001</c:v>
                </c:pt>
                <c:pt idx="50">
                  <c:v>3458.1599061299999</c:v>
                </c:pt>
                <c:pt idx="51">
                  <c:v>3680.9932999100001</c:v>
                </c:pt>
                <c:pt idx="52">
                  <c:v>3859.7397004700001</c:v>
                </c:pt>
                <c:pt idx="53">
                  <c:v>4014.2548037299998</c:v>
                </c:pt>
                <c:pt idx="54">
                  <c:v>4131.4618217799998</c:v>
                </c:pt>
                <c:pt idx="55">
                  <c:v>4219.2260012500001</c:v>
                </c:pt>
                <c:pt idx="56">
                  <c:v>4271.3883429099997</c:v>
                </c:pt>
                <c:pt idx="57">
                  <c:v>4303.8319697799998</c:v>
                </c:pt>
                <c:pt idx="58">
                  <c:v>4289.4159069400002</c:v>
                </c:pt>
                <c:pt idx="59">
                  <c:v>4270.5979226999998</c:v>
                </c:pt>
                <c:pt idx="60">
                  <c:v>4196.6386575500001</c:v>
                </c:pt>
                <c:pt idx="61">
                  <c:v>4107.8721785600001</c:v>
                </c:pt>
                <c:pt idx="62">
                  <c:v>3975.0695805</c:v>
                </c:pt>
                <c:pt idx="63">
                  <c:v>3791.0013683000002</c:v>
                </c:pt>
                <c:pt idx="64">
                  <c:v>3563.5365667900001</c:v>
                </c:pt>
                <c:pt idx="65">
                  <c:v>3322.2028276400001</c:v>
                </c:pt>
                <c:pt idx="66">
                  <c:v>3062.08601886</c:v>
                </c:pt>
                <c:pt idx="67">
                  <c:v>2786.2914843899998</c:v>
                </c:pt>
                <c:pt idx="68">
                  <c:v>2460.59805052</c:v>
                </c:pt>
                <c:pt idx="69">
                  <c:v>2141.4139398000002</c:v>
                </c:pt>
                <c:pt idx="70">
                  <c:v>1856.3163813599999</c:v>
                </c:pt>
                <c:pt idx="71">
                  <c:v>1576.3220453199999</c:v>
                </c:pt>
                <c:pt idx="72">
                  <c:v>1337.1062926</c:v>
                </c:pt>
                <c:pt idx="73">
                  <c:v>1115.3226342299999</c:v>
                </c:pt>
                <c:pt idx="74">
                  <c:v>906.96096414500005</c:v>
                </c:pt>
                <c:pt idx="75">
                  <c:v>751.43078789399999</c:v>
                </c:pt>
                <c:pt idx="76">
                  <c:v>621.62115363700002</c:v>
                </c:pt>
                <c:pt idx="77">
                  <c:v>518.65723704799996</c:v>
                </c:pt>
                <c:pt idx="78">
                  <c:v>417.63609769200002</c:v>
                </c:pt>
                <c:pt idx="79">
                  <c:v>346.42310538499999</c:v>
                </c:pt>
                <c:pt idx="80">
                  <c:v>279.04569242500003</c:v>
                </c:pt>
                <c:pt idx="81">
                  <c:v>229.358879401</c:v>
                </c:pt>
                <c:pt idx="82">
                  <c:v>185.669113692</c:v>
                </c:pt>
                <c:pt idx="83">
                  <c:v>152.073507783</c:v>
                </c:pt>
                <c:pt idx="84">
                  <c:v>126.933099017</c:v>
                </c:pt>
                <c:pt idx="85">
                  <c:v>103.92557262699999</c:v>
                </c:pt>
                <c:pt idx="86">
                  <c:v>86.900969186799998</c:v>
                </c:pt>
                <c:pt idx="87">
                  <c:v>74.377540373399995</c:v>
                </c:pt>
                <c:pt idx="88">
                  <c:v>63.6059356843</c:v>
                </c:pt>
                <c:pt idx="89">
                  <c:v>55.423801344099999</c:v>
                </c:pt>
                <c:pt idx="90">
                  <c:v>47.199894263200001</c:v>
                </c:pt>
                <c:pt idx="91">
                  <c:v>42.408301330699999</c:v>
                </c:pt>
                <c:pt idx="92">
                  <c:v>39.054648735699999</c:v>
                </c:pt>
                <c:pt idx="93">
                  <c:v>35.955566504399997</c:v>
                </c:pt>
                <c:pt idx="94">
                  <c:v>33.660833570999998</c:v>
                </c:pt>
                <c:pt idx="95">
                  <c:v>32.382522131499996</c:v>
                </c:pt>
                <c:pt idx="96">
                  <c:v>31.798660819999998</c:v>
                </c:pt>
                <c:pt idx="97">
                  <c:v>30.858580072999999</c:v>
                </c:pt>
                <c:pt idx="98">
                  <c:v>30.207096631599999</c:v>
                </c:pt>
                <c:pt idx="99">
                  <c:v>27.926193768899999</c:v>
                </c:pt>
                <c:pt idx="100">
                  <c:v>25.5927316802</c:v>
                </c:pt>
              </c:numCache>
            </c:numRef>
          </c:yVal>
          <c:smooth val="1"/>
          <c:extLst>
            <c:ext xmlns:c16="http://schemas.microsoft.com/office/drawing/2014/chart" uri="{C3380CC4-5D6E-409C-BE32-E72D297353CC}">
              <c16:uniqueId val="{00000002-8D49-2147-8D28-4A97C4113963}"/>
            </c:ext>
          </c:extLst>
        </c:ser>
        <c:ser>
          <c:idx val="3"/>
          <c:order val="3"/>
          <c:tx>
            <c:v>350A</c:v>
          </c:tx>
          <c:spPr>
            <a:ln w="19050" cap="rnd">
              <a:solidFill>
                <a:schemeClr val="accent4"/>
              </a:solidFill>
              <a:round/>
            </a:ln>
            <a:effectLst/>
          </c:spPr>
          <c:marker>
            <c:symbol val="none"/>
          </c:marker>
          <c:xVal>
            <c:numRef>
              <c:f>test120A!$F$7:$F$107</c:f>
              <c:numCache>
                <c:formatCode>General</c:formatCode>
                <c:ptCount val="101"/>
                <c:pt idx="0">
                  <c:v>-28.5</c:v>
                </c:pt>
                <c:pt idx="1">
                  <c:v>-28</c:v>
                </c:pt>
                <c:pt idx="2">
                  <c:v>-27.5</c:v>
                </c:pt>
                <c:pt idx="3">
                  <c:v>-27</c:v>
                </c:pt>
                <c:pt idx="4">
                  <c:v>-26.5</c:v>
                </c:pt>
                <c:pt idx="5">
                  <c:v>-26</c:v>
                </c:pt>
                <c:pt idx="6">
                  <c:v>-25.5</c:v>
                </c:pt>
                <c:pt idx="7">
                  <c:v>-25</c:v>
                </c:pt>
                <c:pt idx="8">
                  <c:v>-24.5</c:v>
                </c:pt>
                <c:pt idx="9">
                  <c:v>-24</c:v>
                </c:pt>
                <c:pt idx="10">
                  <c:v>-23.5</c:v>
                </c:pt>
                <c:pt idx="11">
                  <c:v>-23</c:v>
                </c:pt>
                <c:pt idx="12">
                  <c:v>-22.5</c:v>
                </c:pt>
                <c:pt idx="13">
                  <c:v>-22</c:v>
                </c:pt>
                <c:pt idx="14">
                  <c:v>-21.5</c:v>
                </c:pt>
                <c:pt idx="15">
                  <c:v>-21</c:v>
                </c:pt>
                <c:pt idx="16">
                  <c:v>-20.5</c:v>
                </c:pt>
                <c:pt idx="17">
                  <c:v>-20</c:v>
                </c:pt>
                <c:pt idx="18">
                  <c:v>-19.5</c:v>
                </c:pt>
                <c:pt idx="19">
                  <c:v>-19</c:v>
                </c:pt>
                <c:pt idx="20">
                  <c:v>-18.5</c:v>
                </c:pt>
                <c:pt idx="21">
                  <c:v>-18</c:v>
                </c:pt>
                <c:pt idx="22">
                  <c:v>-17.5</c:v>
                </c:pt>
                <c:pt idx="23">
                  <c:v>-17</c:v>
                </c:pt>
                <c:pt idx="24">
                  <c:v>-16.5</c:v>
                </c:pt>
                <c:pt idx="25">
                  <c:v>-16</c:v>
                </c:pt>
                <c:pt idx="26">
                  <c:v>-15.5</c:v>
                </c:pt>
                <c:pt idx="27">
                  <c:v>-15</c:v>
                </c:pt>
                <c:pt idx="28">
                  <c:v>-14.5</c:v>
                </c:pt>
                <c:pt idx="29">
                  <c:v>-14</c:v>
                </c:pt>
                <c:pt idx="30">
                  <c:v>-13.5</c:v>
                </c:pt>
                <c:pt idx="31">
                  <c:v>-13</c:v>
                </c:pt>
                <c:pt idx="32">
                  <c:v>-12.5</c:v>
                </c:pt>
                <c:pt idx="33">
                  <c:v>-12</c:v>
                </c:pt>
                <c:pt idx="34">
                  <c:v>-11.5</c:v>
                </c:pt>
                <c:pt idx="35">
                  <c:v>-11</c:v>
                </c:pt>
                <c:pt idx="36">
                  <c:v>-10.5</c:v>
                </c:pt>
                <c:pt idx="37">
                  <c:v>-10</c:v>
                </c:pt>
                <c:pt idx="38">
                  <c:v>-9.5</c:v>
                </c:pt>
                <c:pt idx="39">
                  <c:v>-9</c:v>
                </c:pt>
                <c:pt idx="40">
                  <c:v>-8.5</c:v>
                </c:pt>
                <c:pt idx="41">
                  <c:v>-8</c:v>
                </c:pt>
                <c:pt idx="42">
                  <c:v>-7.5</c:v>
                </c:pt>
                <c:pt idx="43">
                  <c:v>-7</c:v>
                </c:pt>
                <c:pt idx="44">
                  <c:v>-6.5</c:v>
                </c:pt>
                <c:pt idx="45">
                  <c:v>-6</c:v>
                </c:pt>
                <c:pt idx="46">
                  <c:v>-5.5</c:v>
                </c:pt>
                <c:pt idx="47">
                  <c:v>-5</c:v>
                </c:pt>
                <c:pt idx="48">
                  <c:v>-4.5</c:v>
                </c:pt>
                <c:pt idx="49">
                  <c:v>-4</c:v>
                </c:pt>
                <c:pt idx="50">
                  <c:v>-3.5</c:v>
                </c:pt>
                <c:pt idx="51">
                  <c:v>-3</c:v>
                </c:pt>
                <c:pt idx="52">
                  <c:v>-2.5</c:v>
                </c:pt>
                <c:pt idx="53">
                  <c:v>-2</c:v>
                </c:pt>
                <c:pt idx="54">
                  <c:v>-1.5</c:v>
                </c:pt>
                <c:pt idx="55">
                  <c:v>-1</c:v>
                </c:pt>
                <c:pt idx="56">
                  <c:v>-0.5</c:v>
                </c:pt>
                <c:pt idx="57">
                  <c:v>0</c:v>
                </c:pt>
                <c:pt idx="58">
                  <c:v>0.5</c:v>
                </c:pt>
                <c:pt idx="59">
                  <c:v>1</c:v>
                </c:pt>
                <c:pt idx="60">
                  <c:v>1.5</c:v>
                </c:pt>
                <c:pt idx="61">
                  <c:v>2</c:v>
                </c:pt>
                <c:pt idx="62">
                  <c:v>2.5</c:v>
                </c:pt>
                <c:pt idx="63">
                  <c:v>3</c:v>
                </c:pt>
                <c:pt idx="64">
                  <c:v>3.5</c:v>
                </c:pt>
                <c:pt idx="65">
                  <c:v>4</c:v>
                </c:pt>
                <c:pt idx="66">
                  <c:v>4.5</c:v>
                </c:pt>
                <c:pt idx="67">
                  <c:v>5</c:v>
                </c:pt>
                <c:pt idx="68">
                  <c:v>5.5</c:v>
                </c:pt>
                <c:pt idx="69">
                  <c:v>6</c:v>
                </c:pt>
                <c:pt idx="70">
                  <c:v>6.5</c:v>
                </c:pt>
                <c:pt idx="71">
                  <c:v>7</c:v>
                </c:pt>
                <c:pt idx="72">
                  <c:v>7.5</c:v>
                </c:pt>
                <c:pt idx="73">
                  <c:v>8</c:v>
                </c:pt>
                <c:pt idx="74">
                  <c:v>8.5</c:v>
                </c:pt>
                <c:pt idx="75">
                  <c:v>9</c:v>
                </c:pt>
                <c:pt idx="76">
                  <c:v>9.5</c:v>
                </c:pt>
                <c:pt idx="77">
                  <c:v>10</c:v>
                </c:pt>
                <c:pt idx="78">
                  <c:v>10.5</c:v>
                </c:pt>
                <c:pt idx="79">
                  <c:v>11</c:v>
                </c:pt>
                <c:pt idx="80">
                  <c:v>11.5</c:v>
                </c:pt>
                <c:pt idx="81">
                  <c:v>12</c:v>
                </c:pt>
                <c:pt idx="82">
                  <c:v>12.5</c:v>
                </c:pt>
                <c:pt idx="83">
                  <c:v>13</c:v>
                </c:pt>
                <c:pt idx="84">
                  <c:v>13.5</c:v>
                </c:pt>
                <c:pt idx="85">
                  <c:v>14</c:v>
                </c:pt>
                <c:pt idx="86">
                  <c:v>14.5</c:v>
                </c:pt>
                <c:pt idx="87">
                  <c:v>15</c:v>
                </c:pt>
                <c:pt idx="88">
                  <c:v>15.5</c:v>
                </c:pt>
                <c:pt idx="89">
                  <c:v>16</c:v>
                </c:pt>
                <c:pt idx="90">
                  <c:v>16.5</c:v>
                </c:pt>
                <c:pt idx="91">
                  <c:v>17</c:v>
                </c:pt>
                <c:pt idx="92">
                  <c:v>17.5</c:v>
                </c:pt>
                <c:pt idx="93">
                  <c:v>18</c:v>
                </c:pt>
                <c:pt idx="94">
                  <c:v>18.5</c:v>
                </c:pt>
                <c:pt idx="95">
                  <c:v>19</c:v>
                </c:pt>
                <c:pt idx="96">
                  <c:v>19.5</c:v>
                </c:pt>
                <c:pt idx="97">
                  <c:v>20</c:v>
                </c:pt>
                <c:pt idx="98">
                  <c:v>20.5</c:v>
                </c:pt>
                <c:pt idx="99">
                  <c:v>21</c:v>
                </c:pt>
                <c:pt idx="100">
                  <c:v>21.5</c:v>
                </c:pt>
              </c:numCache>
            </c:numRef>
          </c:xVal>
          <c:yVal>
            <c:numRef>
              <c:f>test120A!$J$7:$J$107</c:f>
              <c:numCache>
                <c:formatCode>General</c:formatCode>
                <c:ptCount val="101"/>
                <c:pt idx="0">
                  <c:v>19.9923696191</c:v>
                </c:pt>
                <c:pt idx="1">
                  <c:v>20.444883822800001</c:v>
                </c:pt>
                <c:pt idx="2">
                  <c:v>20.939716282500001</c:v>
                </c:pt>
                <c:pt idx="3">
                  <c:v>21.639637274999998</c:v>
                </c:pt>
                <c:pt idx="4">
                  <c:v>21.938580407</c:v>
                </c:pt>
                <c:pt idx="5">
                  <c:v>22.234075156599999</c:v>
                </c:pt>
                <c:pt idx="6">
                  <c:v>22.624560602900001</c:v>
                </c:pt>
                <c:pt idx="7">
                  <c:v>23.243734628399999</c:v>
                </c:pt>
                <c:pt idx="8">
                  <c:v>23.949262776000001</c:v>
                </c:pt>
                <c:pt idx="9">
                  <c:v>24.5340916426</c:v>
                </c:pt>
                <c:pt idx="10">
                  <c:v>25.2435614063</c:v>
                </c:pt>
                <c:pt idx="11">
                  <c:v>25.875966910500001</c:v>
                </c:pt>
                <c:pt idx="12">
                  <c:v>26.542555851199999</c:v>
                </c:pt>
                <c:pt idx="13">
                  <c:v>27.2605381716</c:v>
                </c:pt>
                <c:pt idx="14">
                  <c:v>28.362258552699998</c:v>
                </c:pt>
                <c:pt idx="15">
                  <c:v>29.8076038162</c:v>
                </c:pt>
                <c:pt idx="16">
                  <c:v>30.5061464351</c:v>
                </c:pt>
                <c:pt idx="17">
                  <c:v>31.2859842684</c:v>
                </c:pt>
                <c:pt idx="18">
                  <c:v>32.619066649799997</c:v>
                </c:pt>
                <c:pt idx="19">
                  <c:v>34.173194219999999</c:v>
                </c:pt>
                <c:pt idx="20">
                  <c:v>36.047979806999997</c:v>
                </c:pt>
                <c:pt idx="21">
                  <c:v>38.446390515899999</c:v>
                </c:pt>
                <c:pt idx="22">
                  <c:v>41.617191712299999</c:v>
                </c:pt>
                <c:pt idx="23">
                  <c:v>45.8706180812</c:v>
                </c:pt>
                <c:pt idx="24">
                  <c:v>50.657312204699998</c:v>
                </c:pt>
                <c:pt idx="25">
                  <c:v>57.040802571100002</c:v>
                </c:pt>
                <c:pt idx="26">
                  <c:v>66.460427108800005</c:v>
                </c:pt>
                <c:pt idx="27">
                  <c:v>77.801190318899998</c:v>
                </c:pt>
                <c:pt idx="28">
                  <c:v>93.1412161521</c:v>
                </c:pt>
                <c:pt idx="29">
                  <c:v>111.091249344</c:v>
                </c:pt>
                <c:pt idx="30">
                  <c:v>133.784244223</c:v>
                </c:pt>
                <c:pt idx="31">
                  <c:v>164.20435897799999</c:v>
                </c:pt>
                <c:pt idx="32">
                  <c:v>200.76364786100001</c:v>
                </c:pt>
                <c:pt idx="33">
                  <c:v>246.65421274799999</c:v>
                </c:pt>
                <c:pt idx="34">
                  <c:v>300.19878965100003</c:v>
                </c:pt>
                <c:pt idx="35">
                  <c:v>366.840535821</c:v>
                </c:pt>
                <c:pt idx="36">
                  <c:v>451.46080578599998</c:v>
                </c:pt>
                <c:pt idx="37">
                  <c:v>552.46474974099999</c:v>
                </c:pt>
                <c:pt idx="38">
                  <c:v>687.63694835499996</c:v>
                </c:pt>
                <c:pt idx="39">
                  <c:v>841.67490905800003</c:v>
                </c:pt>
                <c:pt idx="40">
                  <c:v>1011.27883022</c:v>
                </c:pt>
                <c:pt idx="41">
                  <c:v>1223.1406904099999</c:v>
                </c:pt>
                <c:pt idx="42">
                  <c:v>1475.2464886099999</c:v>
                </c:pt>
                <c:pt idx="43">
                  <c:v>1738.4588228499999</c:v>
                </c:pt>
                <c:pt idx="44">
                  <c:v>2054.1023700599999</c:v>
                </c:pt>
                <c:pt idx="45">
                  <c:v>2374.9459234999999</c:v>
                </c:pt>
                <c:pt idx="46">
                  <c:v>2719.5186433899999</c:v>
                </c:pt>
                <c:pt idx="47">
                  <c:v>3070.8972840800002</c:v>
                </c:pt>
                <c:pt idx="48">
                  <c:v>3413.22421824</c:v>
                </c:pt>
                <c:pt idx="49">
                  <c:v>3735.1371973599998</c:v>
                </c:pt>
                <c:pt idx="50">
                  <c:v>4014.0175709199998</c:v>
                </c:pt>
                <c:pt idx="51">
                  <c:v>4272.4172146800001</c:v>
                </c:pt>
                <c:pt idx="52">
                  <c:v>4479.6821572700001</c:v>
                </c:pt>
                <c:pt idx="53">
                  <c:v>4658.8544242099997</c:v>
                </c:pt>
                <c:pt idx="54">
                  <c:v>4794.7831786799998</c:v>
                </c:pt>
                <c:pt idx="55">
                  <c:v>4896.6010362699999</c:v>
                </c:pt>
                <c:pt idx="56">
                  <c:v>4957.1916257499997</c:v>
                </c:pt>
                <c:pt idx="57">
                  <c:v>4994.9631631000002</c:v>
                </c:pt>
                <c:pt idx="58">
                  <c:v>4978.55255493</c:v>
                </c:pt>
                <c:pt idx="59">
                  <c:v>4957.0552568599996</c:v>
                </c:pt>
                <c:pt idx="60">
                  <c:v>4871.8325519399996</c:v>
                </c:pt>
                <c:pt idx="61">
                  <c:v>4769.4969597899999</c:v>
                </c:pt>
                <c:pt idx="62">
                  <c:v>4616.3095879700004</c:v>
                </c:pt>
                <c:pt idx="63">
                  <c:v>4403.93716718</c:v>
                </c:pt>
                <c:pt idx="64">
                  <c:v>4141.4959657400004</c:v>
                </c:pt>
                <c:pt idx="65">
                  <c:v>3863.0351645999999</c:v>
                </c:pt>
                <c:pt idx="66">
                  <c:v>3562.9573596999999</c:v>
                </c:pt>
                <c:pt idx="67">
                  <c:v>3244.8260065499999</c:v>
                </c:pt>
                <c:pt idx="68">
                  <c:v>2869.4177810599999</c:v>
                </c:pt>
                <c:pt idx="69">
                  <c:v>2501.6139500499999</c:v>
                </c:pt>
                <c:pt idx="70">
                  <c:v>2173.3421114600001</c:v>
                </c:pt>
                <c:pt idx="71">
                  <c:v>1851.0109263300001</c:v>
                </c:pt>
                <c:pt idx="72">
                  <c:v>1575.8664018500001</c:v>
                </c:pt>
                <c:pt idx="73">
                  <c:v>1320.9155653299999</c:v>
                </c:pt>
                <c:pt idx="74">
                  <c:v>1081.4791312899999</c:v>
                </c:pt>
                <c:pt idx="75">
                  <c:v>902.63334499500002</c:v>
                </c:pt>
                <c:pt idx="76">
                  <c:v>753.10130405400002</c:v>
                </c:pt>
                <c:pt idx="77">
                  <c:v>633.95779264299995</c:v>
                </c:pt>
                <c:pt idx="78">
                  <c:v>516.98008555800004</c:v>
                </c:pt>
                <c:pt idx="79">
                  <c:v>433.49691363300002</c:v>
                </c:pt>
                <c:pt idx="80">
                  <c:v>354.29098828000002</c:v>
                </c:pt>
                <c:pt idx="81">
                  <c:v>294.90315870400002</c:v>
                </c:pt>
                <c:pt idx="82">
                  <c:v>242.18341130600001</c:v>
                </c:pt>
                <c:pt idx="83">
                  <c:v>200.737404943</c:v>
                </c:pt>
                <c:pt idx="84">
                  <c:v>168.86518894599999</c:v>
                </c:pt>
                <c:pt idx="85">
                  <c:v>139.52986364</c:v>
                </c:pt>
                <c:pt idx="86">
                  <c:v>117.37611532</c:v>
                </c:pt>
                <c:pt idx="87">
                  <c:v>100.539652574</c:v>
                </c:pt>
                <c:pt idx="88">
                  <c:v>85.799642057900002</c:v>
                </c:pt>
                <c:pt idx="89">
                  <c:v>74.676967457399996</c:v>
                </c:pt>
                <c:pt idx="90">
                  <c:v>63.527473620599999</c:v>
                </c:pt>
                <c:pt idx="91">
                  <c:v>56.570522091500003</c:v>
                </c:pt>
                <c:pt idx="92">
                  <c:v>51.355504204900001</c:v>
                </c:pt>
                <c:pt idx="93">
                  <c:v>46.804377871299998</c:v>
                </c:pt>
                <c:pt idx="94">
                  <c:v>43.386470843700003</c:v>
                </c:pt>
                <c:pt idx="95">
                  <c:v>41.226855957700003</c:v>
                </c:pt>
                <c:pt idx="96">
                  <c:v>40.018689409399997</c:v>
                </c:pt>
                <c:pt idx="97">
                  <c:v>38.5138278497</c:v>
                </c:pt>
                <c:pt idx="98">
                  <c:v>37.3808806539</c:v>
                </c:pt>
                <c:pt idx="99">
                  <c:v>34.470079872200003</c:v>
                </c:pt>
                <c:pt idx="100">
                  <c:v>31.492307986099998</c:v>
                </c:pt>
              </c:numCache>
            </c:numRef>
          </c:yVal>
          <c:smooth val="1"/>
          <c:extLst>
            <c:ext xmlns:c16="http://schemas.microsoft.com/office/drawing/2014/chart" uri="{C3380CC4-5D6E-409C-BE32-E72D297353CC}">
              <c16:uniqueId val="{00000003-8D49-2147-8D28-4A97C4113963}"/>
            </c:ext>
          </c:extLst>
        </c:ser>
        <c:dLbls>
          <c:showLegendKey val="0"/>
          <c:showVal val="0"/>
          <c:showCatName val="0"/>
          <c:showSerName val="0"/>
          <c:showPercent val="0"/>
          <c:showBubbleSize val="0"/>
        </c:dLbls>
        <c:axId val="472558944"/>
        <c:axId val="1777074416"/>
      </c:scatterChart>
      <c:valAx>
        <c:axId val="472558944"/>
        <c:scaling>
          <c:orientation val="minMax"/>
          <c:max val="50"/>
          <c:min val="-50"/>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1777074416"/>
        <c:crosses val="autoZero"/>
        <c:crossBetween val="midCat"/>
      </c:valAx>
      <c:valAx>
        <c:axId val="1777074416"/>
        <c:scaling>
          <c:orientation val="minMax"/>
          <c:max val="60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Bz(gauss)</a:t>
                </a:r>
              </a:p>
            </c:rich>
          </c:tx>
          <c:layout>
            <c:manualLayout>
              <c:xMode val="edge"/>
              <c:yMode val="edge"/>
              <c:x val="2.3675249810594098E-2"/>
              <c:y val="0.27594744242068964"/>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472558944"/>
        <c:crossesAt val="-50"/>
        <c:crossBetween val="midCat"/>
      </c:valAx>
      <c:spPr>
        <a:noFill/>
        <a:ln>
          <a:noFill/>
        </a:ln>
        <a:effectLst/>
      </c:spPr>
    </c:plotArea>
    <c:legend>
      <c:legendPos val="b"/>
      <c:layout>
        <c:manualLayout>
          <c:xMode val="edge"/>
          <c:yMode val="edge"/>
          <c:x val="0.69851578937696979"/>
          <c:y val="0.15096909285231316"/>
          <c:w val="0.18873271529506888"/>
          <c:h val="0.5821848595928357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backward val="120"/>
            <c:intercept val="0"/>
            <c:dispRSqr val="0"/>
            <c:dispEq val="1"/>
            <c:trendlineLbl>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trendlineLbl>
          </c:trendline>
          <c:xVal>
            <c:numRef>
              <c:f>test120A!$N$24:$N$27</c:f>
              <c:numCache>
                <c:formatCode>General</c:formatCode>
                <c:ptCount val="4"/>
                <c:pt idx="0">
                  <c:v>120</c:v>
                </c:pt>
                <c:pt idx="1">
                  <c:v>240</c:v>
                </c:pt>
                <c:pt idx="2">
                  <c:v>300</c:v>
                </c:pt>
                <c:pt idx="3">
                  <c:v>350</c:v>
                </c:pt>
              </c:numCache>
            </c:numRef>
          </c:xVal>
          <c:yVal>
            <c:numRef>
              <c:f>test120A!$O$24:$O$27</c:f>
              <c:numCache>
                <c:formatCode>General</c:formatCode>
                <c:ptCount val="4"/>
                <c:pt idx="0">
                  <c:v>1725</c:v>
                </c:pt>
                <c:pt idx="1">
                  <c:v>3449</c:v>
                </c:pt>
                <c:pt idx="2">
                  <c:v>4303</c:v>
                </c:pt>
                <c:pt idx="3">
                  <c:v>4994</c:v>
                </c:pt>
              </c:numCache>
            </c:numRef>
          </c:yVal>
          <c:smooth val="0"/>
          <c:extLst>
            <c:ext xmlns:c16="http://schemas.microsoft.com/office/drawing/2014/chart" uri="{C3380CC4-5D6E-409C-BE32-E72D297353CC}">
              <c16:uniqueId val="{00000001-2DAC-544E-BE90-948F4274EBAB}"/>
            </c:ext>
          </c:extLst>
        </c:ser>
        <c:dLbls>
          <c:showLegendKey val="0"/>
          <c:showVal val="0"/>
          <c:showCatName val="0"/>
          <c:showSerName val="0"/>
          <c:showPercent val="0"/>
          <c:showBubbleSize val="0"/>
        </c:dLbls>
        <c:axId val="1227555136"/>
        <c:axId val="548332448"/>
      </c:scatterChart>
      <c:valAx>
        <c:axId val="122755513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48332448"/>
        <c:crosses val="autoZero"/>
        <c:crossBetween val="midCat"/>
      </c:valAx>
      <c:valAx>
        <c:axId val="5483324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ja-JP"/>
                  <a:t>Bz(gauss)</a:t>
                </a:r>
                <a:endParaRPr lang="ja-JP" altLang="en-US"/>
              </a:p>
            </c:rich>
          </c:tx>
          <c:overlay val="0"/>
          <c:spPr>
            <a:noFill/>
            <a:ln>
              <a:solidFill>
                <a:schemeClr val="accent1"/>
              </a:solid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2755513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EI_stat!$AY$1</c:f>
              <c:strCache>
                <c:ptCount val="1"/>
                <c:pt idx="0">
                  <c:v>βx</c:v>
                </c:pt>
              </c:strCache>
            </c:strRef>
          </c:tx>
          <c:spPr>
            <a:ln w="19050" cap="rnd">
              <a:solidFill>
                <a:schemeClr val="accent1"/>
              </a:solidFill>
              <a:round/>
            </a:ln>
            <a:effectLst/>
          </c:spPr>
          <c:marker>
            <c:symbol val="none"/>
          </c:marker>
          <c:xVal>
            <c:numRef>
              <c:f>EI_stat!$AX$2:$AX$189</c:f>
              <c:numCache>
                <c:formatCode>General</c:formatCode>
                <c:ptCount val="188"/>
                <c:pt idx="0">
                  <c:v>3.0948453166968981E-2</c:v>
                </c:pt>
                <c:pt idx="1">
                  <c:v>6.1896906333937907E-2</c:v>
                </c:pt>
                <c:pt idx="2">
                  <c:v>9.2845359500906832E-2</c:v>
                </c:pt>
                <c:pt idx="3">
                  <c:v>0.1237938126678757</c:v>
                </c:pt>
                <c:pt idx="4">
                  <c:v>0.15474226583484479</c:v>
                </c:pt>
                <c:pt idx="5">
                  <c:v>0.18569071900181411</c:v>
                </c:pt>
                <c:pt idx="6">
                  <c:v>0.21663917216878331</c:v>
                </c:pt>
                <c:pt idx="7">
                  <c:v>0.24758762533575249</c:v>
                </c:pt>
                <c:pt idx="8">
                  <c:v>0.27853607850272161</c:v>
                </c:pt>
                <c:pt idx="9">
                  <c:v>0.3094845316696907</c:v>
                </c:pt>
                <c:pt idx="10">
                  <c:v>0.3404329848366599</c:v>
                </c:pt>
                <c:pt idx="11">
                  <c:v>0.37138143800362922</c:v>
                </c:pt>
                <c:pt idx="12">
                  <c:v>0.40232989117059842</c:v>
                </c:pt>
                <c:pt idx="13">
                  <c:v>0.43327834433756768</c:v>
                </c:pt>
                <c:pt idx="14">
                  <c:v>0.46422679750453688</c:v>
                </c:pt>
                <c:pt idx="15">
                  <c:v>0.49517525067150608</c:v>
                </c:pt>
                <c:pt idx="16">
                  <c:v>0.52612370383847451</c:v>
                </c:pt>
                <c:pt idx="17">
                  <c:v>0.55707215700544255</c:v>
                </c:pt>
                <c:pt idx="18">
                  <c:v>0.58802061017241047</c:v>
                </c:pt>
                <c:pt idx="19">
                  <c:v>0.6189690633393794</c:v>
                </c:pt>
                <c:pt idx="20">
                  <c:v>0.64991751650634866</c:v>
                </c:pt>
                <c:pt idx="21">
                  <c:v>0.68086596967331781</c:v>
                </c:pt>
                <c:pt idx="22">
                  <c:v>0.71181442284028706</c:v>
                </c:pt>
                <c:pt idx="23">
                  <c:v>0.74276287600725632</c:v>
                </c:pt>
                <c:pt idx="24">
                  <c:v>0.77371132917422558</c:v>
                </c:pt>
                <c:pt idx="25">
                  <c:v>0.80465978234119484</c:v>
                </c:pt>
                <c:pt idx="26">
                  <c:v>0.8356082355081641</c:v>
                </c:pt>
                <c:pt idx="27">
                  <c:v>0.86655668867513336</c:v>
                </c:pt>
                <c:pt idx="28">
                  <c:v>0.89750514184210262</c:v>
                </c:pt>
                <c:pt idx="29">
                  <c:v>0.92845359500907187</c:v>
                </c:pt>
                <c:pt idx="30">
                  <c:v>0.95940204817604102</c:v>
                </c:pt>
                <c:pt idx="31">
                  <c:v>0.99035050134301028</c:v>
                </c:pt>
                <c:pt idx="32">
                  <c:v>1.02129895450998</c:v>
                </c:pt>
                <c:pt idx="33">
                  <c:v>1.0522474076769499</c:v>
                </c:pt>
                <c:pt idx="34">
                  <c:v>1.0831958608439201</c:v>
                </c:pt>
                <c:pt idx="35">
                  <c:v>1.1141443140108911</c:v>
                </c:pt>
                <c:pt idx="36">
                  <c:v>1.145092767177861</c:v>
                </c:pt>
                <c:pt idx="37">
                  <c:v>1.1760412203448309</c:v>
                </c:pt>
                <c:pt idx="38">
                  <c:v>1.2069896735118</c:v>
                </c:pt>
                <c:pt idx="39">
                  <c:v>1.2379381266787659</c:v>
                </c:pt>
                <c:pt idx="40">
                  <c:v>1.2688865798457329</c:v>
                </c:pt>
                <c:pt idx="41">
                  <c:v>1.2998350330127</c:v>
                </c:pt>
                <c:pt idx="42">
                  <c:v>1.3307834861796659</c:v>
                </c:pt>
                <c:pt idx="43">
                  <c:v>1.3617319393466329</c:v>
                </c:pt>
                <c:pt idx="44">
                  <c:v>1.3926803925135991</c:v>
                </c:pt>
                <c:pt idx="45">
                  <c:v>1.4236288456805659</c:v>
                </c:pt>
                <c:pt idx="46">
                  <c:v>1.454577298847533</c:v>
                </c:pt>
                <c:pt idx="47">
                  <c:v>1.4855257520144991</c:v>
                </c:pt>
                <c:pt idx="48">
                  <c:v>1.5164742051814659</c:v>
                </c:pt>
                <c:pt idx="49">
                  <c:v>1.5474226583484321</c:v>
                </c:pt>
                <c:pt idx="50">
                  <c:v>1.5783711115153991</c:v>
                </c:pt>
                <c:pt idx="51">
                  <c:v>1.609319564682365</c:v>
                </c:pt>
                <c:pt idx="52">
                  <c:v>1.6402680178493321</c:v>
                </c:pt>
                <c:pt idx="53">
                  <c:v>1.6712164710162991</c:v>
                </c:pt>
                <c:pt idx="54">
                  <c:v>1.702164924183265</c:v>
                </c:pt>
                <c:pt idx="55">
                  <c:v>1.7331133773502321</c:v>
                </c:pt>
                <c:pt idx="56">
                  <c:v>1.764061830517198</c:v>
                </c:pt>
                <c:pt idx="57">
                  <c:v>1.795010283684165</c:v>
                </c:pt>
                <c:pt idx="58">
                  <c:v>1.8259587368511321</c:v>
                </c:pt>
                <c:pt idx="59">
                  <c:v>1.856907190018098</c:v>
                </c:pt>
                <c:pt idx="60">
                  <c:v>1.887855643185065</c:v>
                </c:pt>
                <c:pt idx="61">
                  <c:v>1.918804096352031</c:v>
                </c:pt>
                <c:pt idx="62">
                  <c:v>1.949752549518998</c:v>
                </c:pt>
                <c:pt idx="63">
                  <c:v>1.9807010026859639</c:v>
                </c:pt>
                <c:pt idx="64">
                  <c:v>2.0116494558529312</c:v>
                </c:pt>
                <c:pt idx="65">
                  <c:v>2.042597909019896</c:v>
                </c:pt>
                <c:pt idx="66">
                  <c:v>2.0735463621868622</c:v>
                </c:pt>
                <c:pt idx="67">
                  <c:v>2.1044948153538279</c:v>
                </c:pt>
                <c:pt idx="68">
                  <c:v>2.135443268520794</c:v>
                </c:pt>
                <c:pt idx="69">
                  <c:v>2.1663917216877588</c:v>
                </c:pt>
                <c:pt idx="70">
                  <c:v>2.197340174854725</c:v>
                </c:pt>
                <c:pt idx="71">
                  <c:v>2.2282886280216911</c:v>
                </c:pt>
                <c:pt idx="72">
                  <c:v>2.259237081188656</c:v>
                </c:pt>
                <c:pt idx="73">
                  <c:v>2.2901855343556221</c:v>
                </c:pt>
                <c:pt idx="74">
                  <c:v>2.3211339875225878</c:v>
                </c:pt>
                <c:pt idx="75">
                  <c:v>2.352082440689554</c:v>
                </c:pt>
                <c:pt idx="76">
                  <c:v>2.3830308938565188</c:v>
                </c:pt>
                <c:pt idx="77">
                  <c:v>2.413979347023488</c:v>
                </c:pt>
                <c:pt idx="78">
                  <c:v>2.44492780019046</c:v>
                </c:pt>
                <c:pt idx="79">
                  <c:v>2.4758762533574319</c:v>
                </c:pt>
                <c:pt idx="80">
                  <c:v>2.5068247065244038</c:v>
                </c:pt>
                <c:pt idx="81">
                  <c:v>2.5377731596913762</c:v>
                </c:pt>
                <c:pt idx="82">
                  <c:v>2.5687216128583481</c:v>
                </c:pt>
                <c:pt idx="83">
                  <c:v>2.59967006602532</c:v>
                </c:pt>
                <c:pt idx="84">
                  <c:v>2.6306185191922919</c:v>
                </c:pt>
                <c:pt idx="85">
                  <c:v>2.6615669723592639</c:v>
                </c:pt>
                <c:pt idx="86">
                  <c:v>2.6925154255262358</c:v>
                </c:pt>
                <c:pt idx="87">
                  <c:v>2.7234638786932082</c:v>
                </c:pt>
                <c:pt idx="88">
                  <c:v>2.7544123318601792</c:v>
                </c:pt>
                <c:pt idx="89">
                  <c:v>2.7853607850271511</c:v>
                </c:pt>
                <c:pt idx="90">
                  <c:v>2.816309238194123</c:v>
                </c:pt>
                <c:pt idx="91">
                  <c:v>2.847257691361095</c:v>
                </c:pt>
                <c:pt idx="92">
                  <c:v>2.8782061445280669</c:v>
                </c:pt>
                <c:pt idx="93">
                  <c:v>2.9091545976950388</c:v>
                </c:pt>
                <c:pt idx="94">
                  <c:v>2.9401030508620112</c:v>
                </c:pt>
                <c:pt idx="95">
                  <c:v>2.9710515040289831</c:v>
                </c:pt>
                <c:pt idx="96">
                  <c:v>3.001999957195955</c:v>
                </c:pt>
                <c:pt idx="97">
                  <c:v>3.0329484103629269</c:v>
                </c:pt>
                <c:pt idx="98">
                  <c:v>3.063896863529898</c:v>
                </c:pt>
                <c:pt idx="99">
                  <c:v>3.0948453166968699</c:v>
                </c:pt>
                <c:pt idx="100">
                  <c:v>3.1257937698638418</c:v>
                </c:pt>
                <c:pt idx="101">
                  <c:v>3.1567422230308142</c:v>
                </c:pt>
                <c:pt idx="102">
                  <c:v>3.1876906761977861</c:v>
                </c:pt>
                <c:pt idx="103">
                  <c:v>3.218639129364758</c:v>
                </c:pt>
                <c:pt idx="104">
                  <c:v>3.24958758253173</c:v>
                </c:pt>
                <c:pt idx="105">
                  <c:v>3.2805360356987019</c:v>
                </c:pt>
                <c:pt idx="106">
                  <c:v>3.3114844888656738</c:v>
                </c:pt>
                <c:pt idx="107">
                  <c:v>3.3424329420326462</c:v>
                </c:pt>
                <c:pt idx="108">
                  <c:v>3.3733813951996181</c:v>
                </c:pt>
                <c:pt idx="109">
                  <c:v>3.40432984836659</c:v>
                </c:pt>
                <c:pt idx="110">
                  <c:v>3.435278301533562</c:v>
                </c:pt>
                <c:pt idx="111">
                  <c:v>3.466226754700533</c:v>
                </c:pt>
                <c:pt idx="112">
                  <c:v>3.4971752078675049</c:v>
                </c:pt>
                <c:pt idx="113">
                  <c:v>3.5281236610344768</c:v>
                </c:pt>
                <c:pt idx="114">
                  <c:v>3.5590721142014492</c:v>
                </c:pt>
                <c:pt idx="115">
                  <c:v>3.5900205673684211</c:v>
                </c:pt>
                <c:pt idx="116">
                  <c:v>3.620969020535393</c:v>
                </c:pt>
                <c:pt idx="117">
                  <c:v>3.651917473702365</c:v>
                </c:pt>
                <c:pt idx="118">
                  <c:v>3.6828659268693369</c:v>
                </c:pt>
                <c:pt idx="119">
                  <c:v>3.7138143800363088</c:v>
                </c:pt>
                <c:pt idx="120">
                  <c:v>3.7447628332032812</c:v>
                </c:pt>
                <c:pt idx="121">
                  <c:v>3.7757112863702531</c:v>
                </c:pt>
                <c:pt idx="122">
                  <c:v>3.8066597395372241</c:v>
                </c:pt>
                <c:pt idx="123">
                  <c:v>3.8376081927041961</c:v>
                </c:pt>
                <c:pt idx="124">
                  <c:v>3.868556645871168</c:v>
                </c:pt>
                <c:pt idx="125">
                  <c:v>3.8995050990381399</c:v>
                </c:pt>
                <c:pt idx="126">
                  <c:v>3.9304535522051118</c:v>
                </c:pt>
                <c:pt idx="127">
                  <c:v>3.9614020053720842</c:v>
                </c:pt>
                <c:pt idx="128">
                  <c:v>3.9923504585390561</c:v>
                </c:pt>
                <c:pt idx="129">
                  <c:v>4.0232989117060294</c:v>
                </c:pt>
                <c:pt idx="130">
                  <c:v>4.054247364873004</c:v>
                </c:pt>
                <c:pt idx="131">
                  <c:v>4.0851958180399794</c:v>
                </c:pt>
                <c:pt idx="132">
                  <c:v>4.1161442712069531</c:v>
                </c:pt>
                <c:pt idx="133">
                  <c:v>4.1470927243739277</c:v>
                </c:pt>
                <c:pt idx="134">
                  <c:v>4.1780411775409023</c:v>
                </c:pt>
                <c:pt idx="135">
                  <c:v>4.2089896307078769</c:v>
                </c:pt>
                <c:pt idx="136">
                  <c:v>4.2399380838748506</c:v>
                </c:pt>
                <c:pt idx="137">
                  <c:v>4.2708865370418261</c:v>
                </c:pt>
                <c:pt idx="138">
                  <c:v>4.3018349902088007</c:v>
                </c:pt>
                <c:pt idx="139">
                  <c:v>4.3327834433757753</c:v>
                </c:pt>
                <c:pt idx="140">
                  <c:v>4.3637318965427498</c:v>
                </c:pt>
                <c:pt idx="141">
                  <c:v>4.3946803497097244</c:v>
                </c:pt>
                <c:pt idx="142">
                  <c:v>4.425628802876699</c:v>
                </c:pt>
                <c:pt idx="143">
                  <c:v>4.4565772560436736</c:v>
                </c:pt>
                <c:pt idx="144">
                  <c:v>4.4875257092106482</c:v>
                </c:pt>
                <c:pt idx="145">
                  <c:v>4.5184741623776228</c:v>
                </c:pt>
                <c:pt idx="146">
                  <c:v>4.5494226155445974</c:v>
                </c:pt>
                <c:pt idx="147">
                  <c:v>4.580371068711572</c:v>
                </c:pt>
                <c:pt idx="148">
                  <c:v>4.6113195218785474</c:v>
                </c:pt>
                <c:pt idx="149">
                  <c:v>4.6422679750455211</c:v>
                </c:pt>
                <c:pt idx="150">
                  <c:v>4.6732164282124957</c:v>
                </c:pt>
                <c:pt idx="151">
                  <c:v>4.7041648813794703</c:v>
                </c:pt>
                <c:pt idx="152">
                  <c:v>4.7351133345464449</c:v>
                </c:pt>
                <c:pt idx="153">
                  <c:v>4.7660617877134186</c:v>
                </c:pt>
                <c:pt idx="154">
                  <c:v>4.7970102408803941</c:v>
                </c:pt>
                <c:pt idx="155">
                  <c:v>4.8279586940473651</c:v>
                </c:pt>
                <c:pt idx="156">
                  <c:v>4.858907147214337</c:v>
                </c:pt>
                <c:pt idx="157">
                  <c:v>4.889855600381309</c:v>
                </c:pt>
                <c:pt idx="158">
                  <c:v>4.9208040535482809</c:v>
                </c:pt>
                <c:pt idx="159">
                  <c:v>4.9517525067152528</c:v>
                </c:pt>
                <c:pt idx="160">
                  <c:v>4.9827009598822247</c:v>
                </c:pt>
                <c:pt idx="161">
                  <c:v>5.0136494130491966</c:v>
                </c:pt>
                <c:pt idx="162">
                  <c:v>5.0445978662161686</c:v>
                </c:pt>
                <c:pt idx="163">
                  <c:v>5.0755463193831396</c:v>
                </c:pt>
                <c:pt idx="164">
                  <c:v>5.1064947725501124</c:v>
                </c:pt>
                <c:pt idx="165">
                  <c:v>5.1374432257170843</c:v>
                </c:pt>
                <c:pt idx="166">
                  <c:v>5.1683916788840563</c:v>
                </c:pt>
                <c:pt idx="167">
                  <c:v>5.1993401320510282</c:v>
                </c:pt>
                <c:pt idx="168">
                  <c:v>5.2302885852180001</c:v>
                </c:pt>
                <c:pt idx="169">
                  <c:v>5.261237038384972</c:v>
                </c:pt>
                <c:pt idx="170">
                  <c:v>5.292185491551944</c:v>
                </c:pt>
                <c:pt idx="171">
                  <c:v>5.3231339447189159</c:v>
                </c:pt>
                <c:pt idx="172">
                  <c:v>5.3540823978858878</c:v>
                </c:pt>
                <c:pt idx="173">
                  <c:v>5.3850308510528597</c:v>
                </c:pt>
                <c:pt idx="174">
                  <c:v>5.4159793042198316</c:v>
                </c:pt>
                <c:pt idx="175">
                  <c:v>5.4469277573868036</c:v>
                </c:pt>
                <c:pt idx="176">
                  <c:v>5.4778762105537746</c:v>
                </c:pt>
                <c:pt idx="177">
                  <c:v>5.5088246637207474</c:v>
                </c:pt>
                <c:pt idx="178">
                  <c:v>5.5397731168877193</c:v>
                </c:pt>
                <c:pt idx="179">
                  <c:v>5.5707215700546913</c:v>
                </c:pt>
                <c:pt idx="180">
                  <c:v>5.6016700232216632</c:v>
                </c:pt>
                <c:pt idx="181">
                  <c:v>5.6326184763886351</c:v>
                </c:pt>
                <c:pt idx="182">
                  <c:v>5.663566929555607</c:v>
                </c:pt>
                <c:pt idx="183">
                  <c:v>5.694515382722579</c:v>
                </c:pt>
                <c:pt idx="184">
                  <c:v>5.7254638358895509</c:v>
                </c:pt>
                <c:pt idx="185">
                  <c:v>5.7564122890565228</c:v>
                </c:pt>
                <c:pt idx="186">
                  <c:v>5.7873607422234947</c:v>
                </c:pt>
                <c:pt idx="187">
                  <c:v>5.8028349688069811</c:v>
                </c:pt>
              </c:numCache>
            </c:numRef>
          </c:xVal>
          <c:yVal>
            <c:numRef>
              <c:f>EI_stat!$AY$2:$AY$189</c:f>
              <c:numCache>
                <c:formatCode>General</c:formatCode>
                <c:ptCount val="188"/>
                <c:pt idx="0">
                  <c:v>0.15407222949325733</c:v>
                </c:pt>
                <c:pt idx="1">
                  <c:v>0.15432151041382108</c:v>
                </c:pt>
                <c:pt idx="2">
                  <c:v>0.15478829468525318</c:v>
                </c:pt>
                <c:pt idx="3">
                  <c:v>0.1554659544494397</c:v>
                </c:pt>
                <c:pt idx="4">
                  <c:v>0.15595817649445701</c:v>
                </c:pt>
                <c:pt idx="5">
                  <c:v>0.15006253338138659</c:v>
                </c:pt>
                <c:pt idx="6">
                  <c:v>0.11161316323570132</c:v>
                </c:pt>
                <c:pt idx="7">
                  <c:v>7.0415589474972118E-2</c:v>
                </c:pt>
                <c:pt idx="8">
                  <c:v>6.0393530937573256E-2</c:v>
                </c:pt>
                <c:pt idx="9">
                  <c:v>6.6768655184572062E-2</c:v>
                </c:pt>
                <c:pt idx="10">
                  <c:v>0.106014468704462</c:v>
                </c:pt>
                <c:pt idx="11">
                  <c:v>0.17942884761208067</c:v>
                </c:pt>
                <c:pt idx="12">
                  <c:v>0.20154495838386471</c:v>
                </c:pt>
                <c:pt idx="13">
                  <c:v>0.20247684010706862</c:v>
                </c:pt>
                <c:pt idx="14">
                  <c:v>0.201904925405471</c:v>
                </c:pt>
                <c:pt idx="15">
                  <c:v>0.20162702477654976</c:v>
                </c:pt>
                <c:pt idx="16">
                  <c:v>0.20158771419556407</c:v>
                </c:pt>
                <c:pt idx="17">
                  <c:v>0.20174469714985141</c:v>
                </c:pt>
                <c:pt idx="18">
                  <c:v>0.20212909979246857</c:v>
                </c:pt>
                <c:pt idx="19">
                  <c:v>0.20278815980974269</c:v>
                </c:pt>
                <c:pt idx="20">
                  <c:v>0.20376545008616115</c:v>
                </c:pt>
                <c:pt idx="21">
                  <c:v>0.20509702600458482</c:v>
                </c:pt>
                <c:pt idx="22">
                  <c:v>0.20680596621087996</c:v>
                </c:pt>
                <c:pt idx="23">
                  <c:v>0.20890275541976736</c:v>
                </c:pt>
                <c:pt idx="24">
                  <c:v>0.21138952892522275</c:v>
                </c:pt>
                <c:pt idx="25">
                  <c:v>0.21426418222260021</c:v>
                </c:pt>
                <c:pt idx="26">
                  <c:v>0.21751475588979474</c:v>
                </c:pt>
                <c:pt idx="27">
                  <c:v>0.22112531523960391</c:v>
                </c:pt>
                <c:pt idx="28">
                  <c:v>0.22507788358561387</c:v>
                </c:pt>
                <c:pt idx="29">
                  <c:v>0.22935291692463866</c:v>
                </c:pt>
                <c:pt idx="30">
                  <c:v>0.23393004956318358</c:v>
                </c:pt>
                <c:pt idx="31">
                  <c:v>0.23878874322888058</c:v>
                </c:pt>
                <c:pt idx="32">
                  <c:v>0.24390931614801814</c:v>
                </c:pt>
                <c:pt idx="33">
                  <c:v>0.24927253966773502</c:v>
                </c:pt>
                <c:pt idx="34">
                  <c:v>0.25485946597326692</c:v>
                </c:pt>
                <c:pt idx="35">
                  <c:v>0.26065489414364623</c:v>
                </c:pt>
                <c:pt idx="36">
                  <c:v>0.26664419925683747</c:v>
                </c:pt>
                <c:pt idx="37">
                  <c:v>0.27281747740453438</c:v>
                </c:pt>
                <c:pt idx="38">
                  <c:v>0.27916410839044653</c:v>
                </c:pt>
                <c:pt idx="39">
                  <c:v>0.28567010210391403</c:v>
                </c:pt>
                <c:pt idx="40">
                  <c:v>0.29232289786008037</c:v>
                </c:pt>
                <c:pt idx="41">
                  <c:v>0.2991111077943272</c:v>
                </c:pt>
                <c:pt idx="42">
                  <c:v>0.30602443954800612</c:v>
                </c:pt>
                <c:pt idx="43">
                  <c:v>0.31305362666401498</c:v>
                </c:pt>
                <c:pt idx="44">
                  <c:v>0.32019036257322869</c:v>
                </c:pt>
                <c:pt idx="45">
                  <c:v>0.32742714179550592</c:v>
                </c:pt>
                <c:pt idx="46">
                  <c:v>0.33475718809215282</c:v>
                </c:pt>
                <c:pt idx="47">
                  <c:v>0.34217425509162191</c:v>
                </c:pt>
                <c:pt idx="48">
                  <c:v>0.34967276816919679</c:v>
                </c:pt>
                <c:pt idx="49">
                  <c:v>0.35724751441192099</c:v>
                </c:pt>
                <c:pt idx="50">
                  <c:v>0.36489447939885467</c:v>
                </c:pt>
                <c:pt idx="51">
                  <c:v>0.37260931503250283</c:v>
                </c:pt>
                <c:pt idx="52">
                  <c:v>0.38038788792421285</c:v>
                </c:pt>
                <c:pt idx="53">
                  <c:v>0.38822638970919582</c:v>
                </c:pt>
                <c:pt idx="54">
                  <c:v>0.39612135010352573</c:v>
                </c:pt>
                <c:pt idx="55">
                  <c:v>0.40406959248619351</c:v>
                </c:pt>
                <c:pt idx="56">
                  <c:v>0.41206064255547992</c:v>
                </c:pt>
                <c:pt idx="57">
                  <c:v>0.42020162643102799</c:v>
                </c:pt>
                <c:pt idx="58">
                  <c:v>0.4274428693050229</c:v>
                </c:pt>
                <c:pt idx="59">
                  <c:v>0.40963947425838204</c:v>
                </c:pt>
                <c:pt idx="60">
                  <c:v>0.27240410022571687</c:v>
                </c:pt>
                <c:pt idx="61">
                  <c:v>0.15315328918666021</c:v>
                </c:pt>
                <c:pt idx="62">
                  <c:v>0.11339498297148999</c:v>
                </c:pt>
                <c:pt idx="63">
                  <c:v>0.10928524497876341</c:v>
                </c:pt>
                <c:pt idx="64">
                  <c:v>0.13813050984982989</c:v>
                </c:pt>
                <c:pt idx="65">
                  <c:v>0.24524059127470724</c:v>
                </c:pt>
                <c:pt idx="66">
                  <c:v>0.6025312442450601</c:v>
                </c:pt>
                <c:pt idx="67">
                  <c:v>1.0804722220490981</c:v>
                </c:pt>
                <c:pt idx="68">
                  <c:v>1.2130390583677504</c:v>
                </c:pt>
                <c:pt idx="69">
                  <c:v>1.2257033202572689</c:v>
                </c:pt>
                <c:pt idx="70">
                  <c:v>1.225373084468099</c:v>
                </c:pt>
                <c:pt idx="71">
                  <c:v>1.2236324436052544</c:v>
                </c:pt>
                <c:pt idx="72">
                  <c:v>1.2218630744404511</c:v>
                </c:pt>
                <c:pt idx="73">
                  <c:v>1.2200959178307911</c:v>
                </c:pt>
                <c:pt idx="74">
                  <c:v>1.2183316609096486</c:v>
                </c:pt>
                <c:pt idx="75">
                  <c:v>1.2165709905703364</c:v>
                </c:pt>
                <c:pt idx="76">
                  <c:v>1.2148145650628013</c:v>
                </c:pt>
                <c:pt idx="77">
                  <c:v>1.2130631498761582</c:v>
                </c:pt>
                <c:pt idx="78">
                  <c:v>1.2113175346054128</c:v>
                </c:pt>
                <c:pt idx="79">
                  <c:v>1.209578446452906</c:v>
                </c:pt>
                <c:pt idx="80">
                  <c:v>1.2078465865192058</c:v>
                </c:pt>
                <c:pt idx="81">
                  <c:v>1.2061226645839787</c:v>
                </c:pt>
                <c:pt idx="82">
                  <c:v>1.2044074125714233</c:v>
                </c:pt>
                <c:pt idx="83">
                  <c:v>1.2027015652040796</c:v>
                </c:pt>
                <c:pt idx="84">
                  <c:v>1.2010059436697069</c:v>
                </c:pt>
                <c:pt idx="85">
                  <c:v>1.1993197379259279</c:v>
                </c:pt>
                <c:pt idx="86">
                  <c:v>1.1976422155012658</c:v>
                </c:pt>
                <c:pt idx="87">
                  <c:v>1.195973567224704</c:v>
                </c:pt>
                <c:pt idx="88">
                  <c:v>1.1943139570873433</c:v>
                </c:pt>
                <c:pt idx="89">
                  <c:v>1.1926642694237815</c:v>
                </c:pt>
                <c:pt idx="90">
                  <c:v>1.1910252844210043</c:v>
                </c:pt>
                <c:pt idx="91">
                  <c:v>1.1893979207050716</c:v>
                </c:pt>
                <c:pt idx="92">
                  <c:v>1.1877830566051495</c:v>
                </c:pt>
                <c:pt idx="93">
                  <c:v>1.1861816879381721</c:v>
                </c:pt>
                <c:pt idx="94">
                  <c:v>1.1845948270211024</c:v>
                </c:pt>
                <c:pt idx="95">
                  <c:v>1.183023456335687</c:v>
                </c:pt>
                <c:pt idx="96">
                  <c:v>1.1814685185979774</c:v>
                </c:pt>
                <c:pt idx="97">
                  <c:v>1.1799310368654816</c:v>
                </c:pt>
                <c:pt idx="98">
                  <c:v>1.178411906677145</c:v>
                </c:pt>
                <c:pt idx="99">
                  <c:v>1.1769120895453902</c:v>
                </c:pt>
                <c:pt idx="100">
                  <c:v>1.175432491559754</c:v>
                </c:pt>
                <c:pt idx="101">
                  <c:v>1.173973877751846</c:v>
                </c:pt>
                <c:pt idx="102">
                  <c:v>1.1725371975306695</c:v>
                </c:pt>
                <c:pt idx="103">
                  <c:v>1.1711235433279397</c:v>
                </c:pt>
                <c:pt idx="104">
                  <c:v>1.1697337196465909</c:v>
                </c:pt>
                <c:pt idx="105">
                  <c:v>1.168368654818559</c:v>
                </c:pt>
                <c:pt idx="106">
                  <c:v>1.167029461479504</c:v>
                </c:pt>
                <c:pt idx="107">
                  <c:v>1.1657173223658395</c:v>
                </c:pt>
                <c:pt idx="108">
                  <c:v>1.1644333859187996</c:v>
                </c:pt>
                <c:pt idx="109">
                  <c:v>1.1631787221154706</c:v>
                </c:pt>
                <c:pt idx="110">
                  <c:v>1.1619543899237801</c:v>
                </c:pt>
                <c:pt idx="111">
                  <c:v>1.1607614319981054</c:v>
                </c:pt>
                <c:pt idx="112">
                  <c:v>1.1596009735957349</c:v>
                </c:pt>
                <c:pt idx="113">
                  <c:v>1.158474029305252</c:v>
                </c:pt>
                <c:pt idx="114">
                  <c:v>1.1573802427481019</c:v>
                </c:pt>
                <c:pt idx="115">
                  <c:v>1.1501054638322161</c:v>
                </c:pt>
                <c:pt idx="116">
                  <c:v>1.1351303200130713</c:v>
                </c:pt>
                <c:pt idx="117">
                  <c:v>1.1326288463210961</c:v>
                </c:pt>
                <c:pt idx="118">
                  <c:v>1.124221852687334</c:v>
                </c:pt>
                <c:pt idx="119">
                  <c:v>1.1225505310182808</c:v>
                </c:pt>
                <c:pt idx="120">
                  <c:v>1.1201038489879886</c:v>
                </c:pt>
                <c:pt idx="121">
                  <c:v>1.1142169728013898</c:v>
                </c:pt>
                <c:pt idx="122">
                  <c:v>1.1041843861773091</c:v>
                </c:pt>
                <c:pt idx="123">
                  <c:v>1.0778570123266731</c:v>
                </c:pt>
                <c:pt idx="124">
                  <c:v>1.0083085385384865</c:v>
                </c:pt>
                <c:pt idx="125">
                  <c:v>0.87484336279138286</c:v>
                </c:pt>
                <c:pt idx="126">
                  <c:v>0.72754098058425132</c:v>
                </c:pt>
                <c:pt idx="127">
                  <c:v>0.61366036070257135</c:v>
                </c:pt>
                <c:pt idx="128">
                  <c:v>0.53464834567285036</c:v>
                </c:pt>
                <c:pt idx="129">
                  <c:v>0.48709844533589369</c:v>
                </c:pt>
                <c:pt idx="130">
                  <c:v>0.46126731570551549</c:v>
                </c:pt>
                <c:pt idx="131">
                  <c:v>0.4529136961643429</c:v>
                </c:pt>
                <c:pt idx="132">
                  <c:v>0.45939488371195369</c:v>
                </c:pt>
                <c:pt idx="133">
                  <c:v>0.48312198314186938</c:v>
                </c:pt>
                <c:pt idx="134">
                  <c:v>0.52851105146021826</c:v>
                </c:pt>
                <c:pt idx="135">
                  <c:v>0.59765331843115266</c:v>
                </c:pt>
                <c:pt idx="136">
                  <c:v>0.69551931436404346</c:v>
                </c:pt>
                <c:pt idx="137">
                  <c:v>0.82067700775421248</c:v>
                </c:pt>
                <c:pt idx="138">
                  <c:v>0.93387210617482541</c:v>
                </c:pt>
                <c:pt idx="139">
                  <c:v>0.99927510657010499</c:v>
                </c:pt>
                <c:pt idx="140">
                  <c:v>1.0227101680348332</c:v>
                </c:pt>
                <c:pt idx="141">
                  <c:v>1.0310522182446689</c:v>
                </c:pt>
                <c:pt idx="142">
                  <c:v>1.0335870296512917</c:v>
                </c:pt>
                <c:pt idx="143">
                  <c:v>1.0341536968327381</c:v>
                </c:pt>
                <c:pt idx="144">
                  <c:v>1.0339685479233212</c:v>
                </c:pt>
                <c:pt idx="145">
                  <c:v>1.0334677194830852</c:v>
                </c:pt>
                <c:pt idx="146">
                  <c:v>1.0328741147340785</c:v>
                </c:pt>
                <c:pt idx="147">
                  <c:v>1.0322650060252745</c:v>
                </c:pt>
                <c:pt idx="148">
                  <c:v>1.0315574799317335</c:v>
                </c:pt>
                <c:pt idx="149">
                  <c:v>1.030520146206179</c:v>
                </c:pt>
                <c:pt idx="150">
                  <c:v>1.0268540989176669</c:v>
                </c:pt>
                <c:pt idx="151">
                  <c:v>1.0253329211861748</c:v>
                </c:pt>
                <c:pt idx="152">
                  <c:v>1.0165235694485777</c:v>
                </c:pt>
                <c:pt idx="153">
                  <c:v>1.0091223437011703</c:v>
                </c:pt>
                <c:pt idx="154">
                  <c:v>0.98767682471604568</c:v>
                </c:pt>
                <c:pt idx="155">
                  <c:v>0.93291741396823402</c:v>
                </c:pt>
                <c:pt idx="156">
                  <c:v>0.8004192187855067</c:v>
                </c:pt>
                <c:pt idx="157">
                  <c:v>0.58044817673738391</c:v>
                </c:pt>
                <c:pt idx="158">
                  <c:v>0.38065070301208281</c:v>
                </c:pt>
                <c:pt idx="159">
                  <c:v>0.26308731124872098</c:v>
                </c:pt>
                <c:pt idx="160">
                  <c:v>0.20008769013856118</c:v>
                </c:pt>
                <c:pt idx="161">
                  <c:v>0.16414770595035982</c:v>
                </c:pt>
                <c:pt idx="162">
                  <c:v>0.14142590547511905</c:v>
                </c:pt>
                <c:pt idx="163">
                  <c:v>0.12652930305621937</c:v>
                </c:pt>
                <c:pt idx="164">
                  <c:v>0.11757978670916114</c:v>
                </c:pt>
                <c:pt idx="165">
                  <c:v>0.11309793660114088</c:v>
                </c:pt>
                <c:pt idx="166">
                  <c:v>0.11205714890430966</c:v>
                </c:pt>
                <c:pt idx="167">
                  <c:v>0.1136237829684229</c:v>
                </c:pt>
                <c:pt idx="168">
                  <c:v>0.11702698403840557</c:v>
                </c:pt>
                <c:pt idx="169">
                  <c:v>0.12189074238761441</c:v>
                </c:pt>
                <c:pt idx="170">
                  <c:v>0.12737070930557914</c:v>
                </c:pt>
                <c:pt idx="171">
                  <c:v>0.13158882701040198</c:v>
                </c:pt>
                <c:pt idx="172">
                  <c:v>0.13199657445354102</c:v>
                </c:pt>
                <c:pt idx="173">
                  <c:v>0.12774394856231563</c:v>
                </c:pt>
                <c:pt idx="174">
                  <c:v>0.12055023480857431</c:v>
                </c:pt>
                <c:pt idx="175">
                  <c:v>0.11225369572462073</c:v>
                </c:pt>
                <c:pt idx="176">
                  <c:v>0.10374344657742031</c:v>
                </c:pt>
                <c:pt idx="177">
                  <c:v>9.5307614177783842E-2</c:v>
                </c:pt>
                <c:pt idx="178">
                  <c:v>8.7044498832368089E-2</c:v>
                </c:pt>
                <c:pt idx="179">
                  <c:v>7.9033449393650923E-2</c:v>
                </c:pt>
                <c:pt idx="180">
                  <c:v>7.1368914469129241E-2</c:v>
                </c:pt>
                <c:pt idx="181">
                  <c:v>6.4180320753531167E-2</c:v>
                </c:pt>
                <c:pt idx="182">
                  <c:v>5.7653488131203814E-2</c:v>
                </c:pt>
                <c:pt idx="183">
                  <c:v>5.2044576574772641E-2</c:v>
                </c:pt>
                <c:pt idx="184">
                  <c:v>4.7687812715587349E-2</c:v>
                </c:pt>
                <c:pt idx="185">
                  <c:v>4.4956961037276116E-2</c:v>
                </c:pt>
                <c:pt idx="186">
                  <c:v>4.416079005271855E-2</c:v>
                </c:pt>
                <c:pt idx="187">
                  <c:v>4.4531233215561558E-2</c:v>
                </c:pt>
              </c:numCache>
            </c:numRef>
          </c:yVal>
          <c:smooth val="0"/>
          <c:extLst>
            <c:ext xmlns:c16="http://schemas.microsoft.com/office/drawing/2014/chart" uri="{C3380CC4-5D6E-409C-BE32-E72D297353CC}">
              <c16:uniqueId val="{00000000-1946-7E45-934E-8D8E2FC948A3}"/>
            </c:ext>
          </c:extLst>
        </c:ser>
        <c:ser>
          <c:idx val="1"/>
          <c:order val="1"/>
          <c:tx>
            <c:strRef>
              <c:f>EI_stat!$AZ$1</c:f>
              <c:strCache>
                <c:ptCount val="1"/>
                <c:pt idx="0">
                  <c:v>βy</c:v>
                </c:pt>
              </c:strCache>
            </c:strRef>
          </c:tx>
          <c:spPr>
            <a:ln w="19050" cap="rnd">
              <a:solidFill>
                <a:schemeClr val="accent2"/>
              </a:solidFill>
              <a:round/>
            </a:ln>
            <a:effectLst/>
          </c:spPr>
          <c:marker>
            <c:symbol val="none"/>
          </c:marker>
          <c:xVal>
            <c:numRef>
              <c:f>EI_stat!$AX$2:$AX$189</c:f>
              <c:numCache>
                <c:formatCode>General</c:formatCode>
                <c:ptCount val="188"/>
                <c:pt idx="0">
                  <c:v>3.0948453166968981E-2</c:v>
                </c:pt>
                <c:pt idx="1">
                  <c:v>6.1896906333937907E-2</c:v>
                </c:pt>
                <c:pt idx="2">
                  <c:v>9.2845359500906832E-2</c:v>
                </c:pt>
                <c:pt idx="3">
                  <c:v>0.1237938126678757</c:v>
                </c:pt>
                <c:pt idx="4">
                  <c:v>0.15474226583484479</c:v>
                </c:pt>
                <c:pt idx="5">
                  <c:v>0.18569071900181411</c:v>
                </c:pt>
                <c:pt idx="6">
                  <c:v>0.21663917216878331</c:v>
                </c:pt>
                <c:pt idx="7">
                  <c:v>0.24758762533575249</c:v>
                </c:pt>
                <c:pt idx="8">
                  <c:v>0.27853607850272161</c:v>
                </c:pt>
                <c:pt idx="9">
                  <c:v>0.3094845316696907</c:v>
                </c:pt>
                <c:pt idx="10">
                  <c:v>0.3404329848366599</c:v>
                </c:pt>
                <c:pt idx="11">
                  <c:v>0.37138143800362922</c:v>
                </c:pt>
                <c:pt idx="12">
                  <c:v>0.40232989117059842</c:v>
                </c:pt>
                <c:pt idx="13">
                  <c:v>0.43327834433756768</c:v>
                </c:pt>
                <c:pt idx="14">
                  <c:v>0.46422679750453688</c:v>
                </c:pt>
                <c:pt idx="15">
                  <c:v>0.49517525067150608</c:v>
                </c:pt>
                <c:pt idx="16">
                  <c:v>0.52612370383847451</c:v>
                </c:pt>
                <c:pt idx="17">
                  <c:v>0.55707215700544255</c:v>
                </c:pt>
                <c:pt idx="18">
                  <c:v>0.58802061017241047</c:v>
                </c:pt>
                <c:pt idx="19">
                  <c:v>0.6189690633393794</c:v>
                </c:pt>
                <c:pt idx="20">
                  <c:v>0.64991751650634866</c:v>
                </c:pt>
                <c:pt idx="21">
                  <c:v>0.68086596967331781</c:v>
                </c:pt>
                <c:pt idx="22">
                  <c:v>0.71181442284028706</c:v>
                </c:pt>
                <c:pt idx="23">
                  <c:v>0.74276287600725632</c:v>
                </c:pt>
                <c:pt idx="24">
                  <c:v>0.77371132917422558</c:v>
                </c:pt>
                <c:pt idx="25">
                  <c:v>0.80465978234119484</c:v>
                </c:pt>
                <c:pt idx="26">
                  <c:v>0.8356082355081641</c:v>
                </c:pt>
                <c:pt idx="27">
                  <c:v>0.86655668867513336</c:v>
                </c:pt>
                <c:pt idx="28">
                  <c:v>0.89750514184210262</c:v>
                </c:pt>
                <c:pt idx="29">
                  <c:v>0.92845359500907187</c:v>
                </c:pt>
                <c:pt idx="30">
                  <c:v>0.95940204817604102</c:v>
                </c:pt>
                <c:pt idx="31">
                  <c:v>0.99035050134301028</c:v>
                </c:pt>
                <c:pt idx="32">
                  <c:v>1.02129895450998</c:v>
                </c:pt>
                <c:pt idx="33">
                  <c:v>1.0522474076769499</c:v>
                </c:pt>
                <c:pt idx="34">
                  <c:v>1.0831958608439201</c:v>
                </c:pt>
                <c:pt idx="35">
                  <c:v>1.1141443140108911</c:v>
                </c:pt>
                <c:pt idx="36">
                  <c:v>1.145092767177861</c:v>
                </c:pt>
                <c:pt idx="37">
                  <c:v>1.1760412203448309</c:v>
                </c:pt>
                <c:pt idx="38">
                  <c:v>1.2069896735118</c:v>
                </c:pt>
                <c:pt idx="39">
                  <c:v>1.2379381266787659</c:v>
                </c:pt>
                <c:pt idx="40">
                  <c:v>1.2688865798457329</c:v>
                </c:pt>
                <c:pt idx="41">
                  <c:v>1.2998350330127</c:v>
                </c:pt>
                <c:pt idx="42">
                  <c:v>1.3307834861796659</c:v>
                </c:pt>
                <c:pt idx="43">
                  <c:v>1.3617319393466329</c:v>
                </c:pt>
                <c:pt idx="44">
                  <c:v>1.3926803925135991</c:v>
                </c:pt>
                <c:pt idx="45">
                  <c:v>1.4236288456805659</c:v>
                </c:pt>
                <c:pt idx="46">
                  <c:v>1.454577298847533</c:v>
                </c:pt>
                <c:pt idx="47">
                  <c:v>1.4855257520144991</c:v>
                </c:pt>
                <c:pt idx="48">
                  <c:v>1.5164742051814659</c:v>
                </c:pt>
                <c:pt idx="49">
                  <c:v>1.5474226583484321</c:v>
                </c:pt>
                <c:pt idx="50">
                  <c:v>1.5783711115153991</c:v>
                </c:pt>
                <c:pt idx="51">
                  <c:v>1.609319564682365</c:v>
                </c:pt>
                <c:pt idx="52">
                  <c:v>1.6402680178493321</c:v>
                </c:pt>
                <c:pt idx="53">
                  <c:v>1.6712164710162991</c:v>
                </c:pt>
                <c:pt idx="54">
                  <c:v>1.702164924183265</c:v>
                </c:pt>
                <c:pt idx="55">
                  <c:v>1.7331133773502321</c:v>
                </c:pt>
                <c:pt idx="56">
                  <c:v>1.764061830517198</c:v>
                </c:pt>
                <c:pt idx="57">
                  <c:v>1.795010283684165</c:v>
                </c:pt>
                <c:pt idx="58">
                  <c:v>1.8259587368511321</c:v>
                </c:pt>
                <c:pt idx="59">
                  <c:v>1.856907190018098</c:v>
                </c:pt>
                <c:pt idx="60">
                  <c:v>1.887855643185065</c:v>
                </c:pt>
                <c:pt idx="61">
                  <c:v>1.918804096352031</c:v>
                </c:pt>
                <c:pt idx="62">
                  <c:v>1.949752549518998</c:v>
                </c:pt>
                <c:pt idx="63">
                  <c:v>1.9807010026859639</c:v>
                </c:pt>
                <c:pt idx="64">
                  <c:v>2.0116494558529312</c:v>
                </c:pt>
                <c:pt idx="65">
                  <c:v>2.042597909019896</c:v>
                </c:pt>
                <c:pt idx="66">
                  <c:v>2.0735463621868622</c:v>
                </c:pt>
                <c:pt idx="67">
                  <c:v>2.1044948153538279</c:v>
                </c:pt>
                <c:pt idx="68">
                  <c:v>2.135443268520794</c:v>
                </c:pt>
                <c:pt idx="69">
                  <c:v>2.1663917216877588</c:v>
                </c:pt>
                <c:pt idx="70">
                  <c:v>2.197340174854725</c:v>
                </c:pt>
                <c:pt idx="71">
                  <c:v>2.2282886280216911</c:v>
                </c:pt>
                <c:pt idx="72">
                  <c:v>2.259237081188656</c:v>
                </c:pt>
                <c:pt idx="73">
                  <c:v>2.2901855343556221</c:v>
                </c:pt>
                <c:pt idx="74">
                  <c:v>2.3211339875225878</c:v>
                </c:pt>
                <c:pt idx="75">
                  <c:v>2.352082440689554</c:v>
                </c:pt>
                <c:pt idx="76">
                  <c:v>2.3830308938565188</c:v>
                </c:pt>
                <c:pt idx="77">
                  <c:v>2.413979347023488</c:v>
                </c:pt>
                <c:pt idx="78">
                  <c:v>2.44492780019046</c:v>
                </c:pt>
                <c:pt idx="79">
                  <c:v>2.4758762533574319</c:v>
                </c:pt>
                <c:pt idx="80">
                  <c:v>2.5068247065244038</c:v>
                </c:pt>
                <c:pt idx="81">
                  <c:v>2.5377731596913762</c:v>
                </c:pt>
                <c:pt idx="82">
                  <c:v>2.5687216128583481</c:v>
                </c:pt>
                <c:pt idx="83">
                  <c:v>2.59967006602532</c:v>
                </c:pt>
                <c:pt idx="84">
                  <c:v>2.6306185191922919</c:v>
                </c:pt>
                <c:pt idx="85">
                  <c:v>2.6615669723592639</c:v>
                </c:pt>
                <c:pt idx="86">
                  <c:v>2.6925154255262358</c:v>
                </c:pt>
                <c:pt idx="87">
                  <c:v>2.7234638786932082</c:v>
                </c:pt>
                <c:pt idx="88">
                  <c:v>2.7544123318601792</c:v>
                </c:pt>
                <c:pt idx="89">
                  <c:v>2.7853607850271511</c:v>
                </c:pt>
                <c:pt idx="90">
                  <c:v>2.816309238194123</c:v>
                </c:pt>
                <c:pt idx="91">
                  <c:v>2.847257691361095</c:v>
                </c:pt>
                <c:pt idx="92">
                  <c:v>2.8782061445280669</c:v>
                </c:pt>
                <c:pt idx="93">
                  <c:v>2.9091545976950388</c:v>
                </c:pt>
                <c:pt idx="94">
                  <c:v>2.9401030508620112</c:v>
                </c:pt>
                <c:pt idx="95">
                  <c:v>2.9710515040289831</c:v>
                </c:pt>
                <c:pt idx="96">
                  <c:v>3.001999957195955</c:v>
                </c:pt>
                <c:pt idx="97">
                  <c:v>3.0329484103629269</c:v>
                </c:pt>
                <c:pt idx="98">
                  <c:v>3.063896863529898</c:v>
                </c:pt>
                <c:pt idx="99">
                  <c:v>3.0948453166968699</c:v>
                </c:pt>
                <c:pt idx="100">
                  <c:v>3.1257937698638418</c:v>
                </c:pt>
                <c:pt idx="101">
                  <c:v>3.1567422230308142</c:v>
                </c:pt>
                <c:pt idx="102">
                  <c:v>3.1876906761977861</c:v>
                </c:pt>
                <c:pt idx="103">
                  <c:v>3.218639129364758</c:v>
                </c:pt>
                <c:pt idx="104">
                  <c:v>3.24958758253173</c:v>
                </c:pt>
                <c:pt idx="105">
                  <c:v>3.2805360356987019</c:v>
                </c:pt>
                <c:pt idx="106">
                  <c:v>3.3114844888656738</c:v>
                </c:pt>
                <c:pt idx="107">
                  <c:v>3.3424329420326462</c:v>
                </c:pt>
                <c:pt idx="108">
                  <c:v>3.3733813951996181</c:v>
                </c:pt>
                <c:pt idx="109">
                  <c:v>3.40432984836659</c:v>
                </c:pt>
                <c:pt idx="110">
                  <c:v>3.435278301533562</c:v>
                </c:pt>
                <c:pt idx="111">
                  <c:v>3.466226754700533</c:v>
                </c:pt>
                <c:pt idx="112">
                  <c:v>3.4971752078675049</c:v>
                </c:pt>
                <c:pt idx="113">
                  <c:v>3.5281236610344768</c:v>
                </c:pt>
                <c:pt idx="114">
                  <c:v>3.5590721142014492</c:v>
                </c:pt>
                <c:pt idx="115">
                  <c:v>3.5900205673684211</c:v>
                </c:pt>
                <c:pt idx="116">
                  <c:v>3.620969020535393</c:v>
                </c:pt>
                <c:pt idx="117">
                  <c:v>3.651917473702365</c:v>
                </c:pt>
                <c:pt idx="118">
                  <c:v>3.6828659268693369</c:v>
                </c:pt>
                <c:pt idx="119">
                  <c:v>3.7138143800363088</c:v>
                </c:pt>
                <c:pt idx="120">
                  <c:v>3.7447628332032812</c:v>
                </c:pt>
                <c:pt idx="121">
                  <c:v>3.7757112863702531</c:v>
                </c:pt>
                <c:pt idx="122">
                  <c:v>3.8066597395372241</c:v>
                </c:pt>
                <c:pt idx="123">
                  <c:v>3.8376081927041961</c:v>
                </c:pt>
                <c:pt idx="124">
                  <c:v>3.868556645871168</c:v>
                </c:pt>
                <c:pt idx="125">
                  <c:v>3.8995050990381399</c:v>
                </c:pt>
                <c:pt idx="126">
                  <c:v>3.9304535522051118</c:v>
                </c:pt>
                <c:pt idx="127">
                  <c:v>3.9614020053720842</c:v>
                </c:pt>
                <c:pt idx="128">
                  <c:v>3.9923504585390561</c:v>
                </c:pt>
                <c:pt idx="129">
                  <c:v>4.0232989117060294</c:v>
                </c:pt>
                <c:pt idx="130">
                  <c:v>4.054247364873004</c:v>
                </c:pt>
                <c:pt idx="131">
                  <c:v>4.0851958180399794</c:v>
                </c:pt>
                <c:pt idx="132">
                  <c:v>4.1161442712069531</c:v>
                </c:pt>
                <c:pt idx="133">
                  <c:v>4.1470927243739277</c:v>
                </c:pt>
                <c:pt idx="134">
                  <c:v>4.1780411775409023</c:v>
                </c:pt>
                <c:pt idx="135">
                  <c:v>4.2089896307078769</c:v>
                </c:pt>
                <c:pt idx="136">
                  <c:v>4.2399380838748506</c:v>
                </c:pt>
                <c:pt idx="137">
                  <c:v>4.2708865370418261</c:v>
                </c:pt>
                <c:pt idx="138">
                  <c:v>4.3018349902088007</c:v>
                </c:pt>
                <c:pt idx="139">
                  <c:v>4.3327834433757753</c:v>
                </c:pt>
                <c:pt idx="140">
                  <c:v>4.3637318965427498</c:v>
                </c:pt>
                <c:pt idx="141">
                  <c:v>4.3946803497097244</c:v>
                </c:pt>
                <c:pt idx="142">
                  <c:v>4.425628802876699</c:v>
                </c:pt>
                <c:pt idx="143">
                  <c:v>4.4565772560436736</c:v>
                </c:pt>
                <c:pt idx="144">
                  <c:v>4.4875257092106482</c:v>
                </c:pt>
                <c:pt idx="145">
                  <c:v>4.5184741623776228</c:v>
                </c:pt>
                <c:pt idx="146">
                  <c:v>4.5494226155445974</c:v>
                </c:pt>
                <c:pt idx="147">
                  <c:v>4.580371068711572</c:v>
                </c:pt>
                <c:pt idx="148">
                  <c:v>4.6113195218785474</c:v>
                </c:pt>
                <c:pt idx="149">
                  <c:v>4.6422679750455211</c:v>
                </c:pt>
                <c:pt idx="150">
                  <c:v>4.6732164282124957</c:v>
                </c:pt>
                <c:pt idx="151">
                  <c:v>4.7041648813794703</c:v>
                </c:pt>
                <c:pt idx="152">
                  <c:v>4.7351133345464449</c:v>
                </c:pt>
                <c:pt idx="153">
                  <c:v>4.7660617877134186</c:v>
                </c:pt>
                <c:pt idx="154">
                  <c:v>4.7970102408803941</c:v>
                </c:pt>
                <c:pt idx="155">
                  <c:v>4.8279586940473651</c:v>
                </c:pt>
                <c:pt idx="156">
                  <c:v>4.858907147214337</c:v>
                </c:pt>
                <c:pt idx="157">
                  <c:v>4.889855600381309</c:v>
                </c:pt>
                <c:pt idx="158">
                  <c:v>4.9208040535482809</c:v>
                </c:pt>
                <c:pt idx="159">
                  <c:v>4.9517525067152528</c:v>
                </c:pt>
                <c:pt idx="160">
                  <c:v>4.9827009598822247</c:v>
                </c:pt>
                <c:pt idx="161">
                  <c:v>5.0136494130491966</c:v>
                </c:pt>
                <c:pt idx="162">
                  <c:v>5.0445978662161686</c:v>
                </c:pt>
                <c:pt idx="163">
                  <c:v>5.0755463193831396</c:v>
                </c:pt>
                <c:pt idx="164">
                  <c:v>5.1064947725501124</c:v>
                </c:pt>
                <c:pt idx="165">
                  <c:v>5.1374432257170843</c:v>
                </c:pt>
                <c:pt idx="166">
                  <c:v>5.1683916788840563</c:v>
                </c:pt>
                <c:pt idx="167">
                  <c:v>5.1993401320510282</c:v>
                </c:pt>
                <c:pt idx="168">
                  <c:v>5.2302885852180001</c:v>
                </c:pt>
                <c:pt idx="169">
                  <c:v>5.261237038384972</c:v>
                </c:pt>
                <c:pt idx="170">
                  <c:v>5.292185491551944</c:v>
                </c:pt>
                <c:pt idx="171">
                  <c:v>5.3231339447189159</c:v>
                </c:pt>
                <c:pt idx="172">
                  <c:v>5.3540823978858878</c:v>
                </c:pt>
                <c:pt idx="173">
                  <c:v>5.3850308510528597</c:v>
                </c:pt>
                <c:pt idx="174">
                  <c:v>5.4159793042198316</c:v>
                </c:pt>
                <c:pt idx="175">
                  <c:v>5.4469277573868036</c:v>
                </c:pt>
                <c:pt idx="176">
                  <c:v>5.4778762105537746</c:v>
                </c:pt>
                <c:pt idx="177">
                  <c:v>5.5088246637207474</c:v>
                </c:pt>
                <c:pt idx="178">
                  <c:v>5.5397731168877193</c:v>
                </c:pt>
                <c:pt idx="179">
                  <c:v>5.5707215700546913</c:v>
                </c:pt>
                <c:pt idx="180">
                  <c:v>5.6016700232216632</c:v>
                </c:pt>
                <c:pt idx="181">
                  <c:v>5.6326184763886351</c:v>
                </c:pt>
                <c:pt idx="182">
                  <c:v>5.663566929555607</c:v>
                </c:pt>
                <c:pt idx="183">
                  <c:v>5.694515382722579</c:v>
                </c:pt>
                <c:pt idx="184">
                  <c:v>5.7254638358895509</c:v>
                </c:pt>
                <c:pt idx="185">
                  <c:v>5.7564122890565228</c:v>
                </c:pt>
                <c:pt idx="186">
                  <c:v>5.7873607422234947</c:v>
                </c:pt>
                <c:pt idx="187">
                  <c:v>5.8028349688069811</c:v>
                </c:pt>
              </c:numCache>
            </c:numRef>
          </c:xVal>
          <c:yVal>
            <c:numRef>
              <c:f>EI_stat!$AZ$2:$AZ$189</c:f>
              <c:numCache>
                <c:formatCode>General</c:formatCode>
                <c:ptCount val="188"/>
                <c:pt idx="0">
                  <c:v>0.16126746266014039</c:v>
                </c:pt>
                <c:pt idx="1">
                  <c:v>0.16151682094848094</c:v>
                </c:pt>
                <c:pt idx="2">
                  <c:v>0.16192412687312988</c:v>
                </c:pt>
                <c:pt idx="3">
                  <c:v>0.16266734042028108</c:v>
                </c:pt>
                <c:pt idx="4">
                  <c:v>0.16350477277115694</c:v>
                </c:pt>
                <c:pt idx="5">
                  <c:v>0.15858458497861899</c:v>
                </c:pt>
                <c:pt idx="6">
                  <c:v>0.11832448743409442</c:v>
                </c:pt>
                <c:pt idx="7">
                  <c:v>7.3161103464811306E-2</c:v>
                </c:pt>
                <c:pt idx="8">
                  <c:v>6.135374475835479E-2</c:v>
                </c:pt>
                <c:pt idx="9">
                  <c:v>6.6341973032538026E-2</c:v>
                </c:pt>
                <c:pt idx="10">
                  <c:v>0.10348471281097059</c:v>
                </c:pt>
                <c:pt idx="11">
                  <c:v>0.17344619392605765</c:v>
                </c:pt>
                <c:pt idx="12">
                  <c:v>0.1955975904252546</c:v>
                </c:pt>
                <c:pt idx="13">
                  <c:v>0.19693005144878145</c:v>
                </c:pt>
                <c:pt idx="14">
                  <c:v>0.19633233461664334</c:v>
                </c:pt>
                <c:pt idx="15">
                  <c:v>0.1958730346598275</c:v>
                </c:pt>
                <c:pt idx="16">
                  <c:v>0.19565729918406941</c:v>
                </c:pt>
                <c:pt idx="17">
                  <c:v>0.19569170406868291</c:v>
                </c:pt>
                <c:pt idx="18">
                  <c:v>0.19600572748686254</c:v>
                </c:pt>
                <c:pt idx="19">
                  <c:v>0.19662675445401148</c:v>
                </c:pt>
                <c:pt idx="20">
                  <c:v>0.19757974928952385</c:v>
                </c:pt>
                <c:pt idx="21">
                  <c:v>0.19889816857755094</c:v>
                </c:pt>
                <c:pt idx="22">
                  <c:v>0.20059701772120925</c:v>
                </c:pt>
                <c:pt idx="23">
                  <c:v>0.20268041211635929</c:v>
                </c:pt>
                <c:pt idx="24">
                  <c:v>0.20515714333225132</c:v>
                </c:pt>
                <c:pt idx="25">
                  <c:v>0.20803870612832526</c:v>
                </c:pt>
                <c:pt idx="26">
                  <c:v>0.21131129257193121</c:v>
                </c:pt>
                <c:pt idx="27">
                  <c:v>0.2149558320124241</c:v>
                </c:pt>
                <c:pt idx="28">
                  <c:v>0.21895206702556216</c:v>
                </c:pt>
                <c:pt idx="29">
                  <c:v>0.22327750678076172</c:v>
                </c:pt>
                <c:pt idx="30">
                  <c:v>0.22790942224415744</c:v>
                </c:pt>
                <c:pt idx="31">
                  <c:v>0.23282556222516992</c:v>
                </c:pt>
                <c:pt idx="32">
                  <c:v>0.23800590518881681</c:v>
                </c:pt>
                <c:pt idx="33">
                  <c:v>0.24343160129688918</c:v>
                </c:pt>
                <c:pt idx="34">
                  <c:v>0.2490836726545331</c:v>
                </c:pt>
                <c:pt idx="35">
                  <c:v>0.25494486367437064</c:v>
                </c:pt>
                <c:pt idx="36">
                  <c:v>0.26099904126867801</c:v>
                </c:pt>
                <c:pt idx="37">
                  <c:v>0.26723211139831771</c:v>
                </c:pt>
                <c:pt idx="38">
                  <c:v>0.27363066981801354</c:v>
                </c:pt>
                <c:pt idx="39">
                  <c:v>0.28018200460567227</c:v>
                </c:pt>
                <c:pt idx="40">
                  <c:v>0.28687439030634926</c:v>
                </c:pt>
                <c:pt idx="41">
                  <c:v>0.29369709411852718</c:v>
                </c:pt>
                <c:pt idx="42">
                  <c:v>0.30064057737519417</c:v>
                </c:pt>
                <c:pt idx="43">
                  <c:v>0.30769606510234448</c:v>
                </c:pt>
                <c:pt idx="44">
                  <c:v>0.31485573494279823</c:v>
                </c:pt>
                <c:pt idx="45">
                  <c:v>0.32211238996889741</c:v>
                </c:pt>
                <c:pt idx="46">
                  <c:v>0.32945951865656803</c:v>
                </c:pt>
                <c:pt idx="47">
                  <c:v>0.33689155147991756</c:v>
                </c:pt>
                <c:pt idx="48">
                  <c:v>0.34440419217599333</c:v>
                </c:pt>
                <c:pt idx="49">
                  <c:v>0.35199235773314652</c:v>
                </c:pt>
                <c:pt idx="50">
                  <c:v>0.35965145970819262</c:v>
                </c:pt>
                <c:pt idx="51">
                  <c:v>0.36737712108049331</c:v>
                </c:pt>
                <c:pt idx="52">
                  <c:v>0.37516527299707275</c:v>
                </c:pt>
                <c:pt idx="53">
                  <c:v>0.38301221228149351</c:v>
                </c:pt>
                <c:pt idx="54">
                  <c:v>0.39091454938694992</c:v>
                </c:pt>
                <c:pt idx="55">
                  <c:v>0.39886914684443875</c:v>
                </c:pt>
                <c:pt idx="56">
                  <c:v>0.40687516814063668</c:v>
                </c:pt>
                <c:pt idx="57">
                  <c:v>0.41470956871329556</c:v>
                </c:pt>
                <c:pt idx="58">
                  <c:v>0.4200406370955006</c:v>
                </c:pt>
                <c:pt idx="59">
                  <c:v>0.39574650649096249</c:v>
                </c:pt>
                <c:pt idx="60">
                  <c:v>0.25891282073404698</c:v>
                </c:pt>
                <c:pt idx="61">
                  <c:v>0.14971108382610793</c:v>
                </c:pt>
                <c:pt idx="62">
                  <c:v>0.113361948234196</c:v>
                </c:pt>
                <c:pt idx="63">
                  <c:v>0.11201720720111749</c:v>
                </c:pt>
                <c:pt idx="64">
                  <c:v>0.14464355516370453</c:v>
                </c:pt>
                <c:pt idx="65">
                  <c:v>0.26263136234473111</c:v>
                </c:pt>
                <c:pt idx="66">
                  <c:v>0.65426646496935814</c:v>
                </c:pt>
                <c:pt idx="67">
                  <c:v>1.1405956535589896</c:v>
                </c:pt>
                <c:pt idx="68">
                  <c:v>1.2521271533966525</c:v>
                </c:pt>
                <c:pt idx="69">
                  <c:v>1.2586903544160717</c:v>
                </c:pt>
                <c:pt idx="70">
                  <c:v>1.2572753654711053</c:v>
                </c:pt>
                <c:pt idx="71">
                  <c:v>1.2556552875669593</c:v>
                </c:pt>
                <c:pt idx="72">
                  <c:v>1.2540465120097861</c:v>
                </c:pt>
                <c:pt idx="73">
                  <c:v>1.2524496825152962</c:v>
                </c:pt>
                <c:pt idx="74">
                  <c:v>1.2508655042950729</c:v>
                </c:pt>
                <c:pt idx="75">
                  <c:v>1.2492946069092503</c:v>
                </c:pt>
                <c:pt idx="76">
                  <c:v>1.2477377271706702</c:v>
                </c:pt>
                <c:pt idx="77">
                  <c:v>1.2461955792045512</c:v>
                </c:pt>
                <c:pt idx="78">
                  <c:v>1.2446690217983041</c:v>
                </c:pt>
                <c:pt idx="79">
                  <c:v>1.2431589037694959</c:v>
                </c:pt>
                <c:pt idx="80">
                  <c:v>1.2416660541987261</c:v>
                </c:pt>
                <c:pt idx="81">
                  <c:v>1.2401912976971174</c:v>
                </c:pt>
                <c:pt idx="82">
                  <c:v>1.2387353649439456</c:v>
                </c:pt>
                <c:pt idx="83">
                  <c:v>1.2372988506137457</c:v>
                </c:pt>
                <c:pt idx="84">
                  <c:v>1.2358823449186502</c:v>
                </c:pt>
                <c:pt idx="85">
                  <c:v>1.2344796263412627</c:v>
                </c:pt>
                <c:pt idx="86">
                  <c:v>1.2330854586602427</c:v>
                </c:pt>
                <c:pt idx="87">
                  <c:v>1.2316980873970822</c:v>
                </c:pt>
                <c:pt idx="88">
                  <c:v>1.23031562914355</c:v>
                </c:pt>
                <c:pt idx="89">
                  <c:v>1.2289388538782808</c:v>
                </c:pt>
                <c:pt idx="90">
                  <c:v>1.2275684983244464</c:v>
                </c:pt>
                <c:pt idx="91">
                  <c:v>1.2262056050346413</c:v>
                </c:pt>
                <c:pt idx="92">
                  <c:v>1.2248512492081101</c:v>
                </c:pt>
                <c:pt idx="93">
                  <c:v>1.223506436583603</c:v>
                </c:pt>
                <c:pt idx="94">
                  <c:v>1.2221722887708073</c:v>
                </c:pt>
                <c:pt idx="95">
                  <c:v>1.2208499187041548</c:v>
                </c:pt>
                <c:pt idx="96">
                  <c:v>1.2195403956798279</c:v>
                </c:pt>
                <c:pt idx="97">
                  <c:v>1.218244823193372</c:v>
                </c:pt>
                <c:pt idx="98">
                  <c:v>1.2169643420760015</c:v>
                </c:pt>
                <c:pt idx="99">
                  <c:v>1.2157000925547585</c:v>
                </c:pt>
                <c:pt idx="100">
                  <c:v>1.2144531304072697</c:v>
                </c:pt>
                <c:pt idx="101">
                  <c:v>1.2132244069664777</c:v>
                </c:pt>
                <c:pt idx="102">
                  <c:v>1.2120145293701481</c:v>
                </c:pt>
                <c:pt idx="103">
                  <c:v>1.2108245880800701</c:v>
                </c:pt>
                <c:pt idx="104">
                  <c:v>1.2096558660616281</c:v>
                </c:pt>
                <c:pt idx="105">
                  <c:v>1.2085093878953388</c:v>
                </c:pt>
                <c:pt idx="106">
                  <c:v>1.2073862292544475</c:v>
                </c:pt>
                <c:pt idx="107">
                  <c:v>1.2062874908077752</c:v>
                </c:pt>
                <c:pt idx="108">
                  <c:v>1.2052143615835269</c:v>
                </c:pt>
                <c:pt idx="109">
                  <c:v>1.2041681727833735</c:v>
                </c:pt>
                <c:pt idx="110">
                  <c:v>1.2031497997446434</c:v>
                </c:pt>
                <c:pt idx="111">
                  <c:v>1.2021603390144544</c:v>
                </c:pt>
                <c:pt idx="112">
                  <c:v>1.2012009223535844</c:v>
                </c:pt>
                <c:pt idx="113">
                  <c:v>1.2002727570623071</c:v>
                </c:pt>
                <c:pt idx="114">
                  <c:v>1.1993730364030126</c:v>
                </c:pt>
                <c:pt idx="115">
                  <c:v>1.1807639581030209</c:v>
                </c:pt>
                <c:pt idx="116">
                  <c:v>1.1854371740710565</c:v>
                </c:pt>
                <c:pt idx="117">
                  <c:v>1.1825517036567144</c:v>
                </c:pt>
                <c:pt idx="118">
                  <c:v>1.1781185235211293</c:v>
                </c:pt>
                <c:pt idx="119">
                  <c:v>1.1771107393350557</c:v>
                </c:pt>
                <c:pt idx="120">
                  <c:v>1.1756910017692421</c:v>
                </c:pt>
                <c:pt idx="121">
                  <c:v>1.1720632764674024</c:v>
                </c:pt>
                <c:pt idx="122">
                  <c:v>1.1654113816996379</c:v>
                </c:pt>
                <c:pt idx="123">
                  <c:v>1.1420777347918645</c:v>
                </c:pt>
                <c:pt idx="124">
                  <c:v>1.0812296829381878</c:v>
                </c:pt>
                <c:pt idx="125">
                  <c:v>0.95379664753750759</c:v>
                </c:pt>
                <c:pt idx="126">
                  <c:v>0.80282860548943902</c:v>
                </c:pt>
                <c:pt idx="127">
                  <c:v>0.67900144970769194</c:v>
                </c:pt>
                <c:pt idx="128">
                  <c:v>0.59257549869858883</c:v>
                </c:pt>
                <c:pt idx="129">
                  <c:v>0.53665252847276634</c:v>
                </c:pt>
                <c:pt idx="130">
                  <c:v>0.50766153882715004</c:v>
                </c:pt>
                <c:pt idx="131">
                  <c:v>0.49796838854214448</c:v>
                </c:pt>
                <c:pt idx="132">
                  <c:v>0.50443598801867973</c:v>
                </c:pt>
                <c:pt idx="133">
                  <c:v>0.52962045649391942</c:v>
                </c:pt>
                <c:pt idx="134">
                  <c:v>0.57567634529926071</c:v>
                </c:pt>
                <c:pt idx="135">
                  <c:v>0.64742468784907869</c:v>
                </c:pt>
                <c:pt idx="136">
                  <c:v>0.74813476366848408</c:v>
                </c:pt>
                <c:pt idx="137">
                  <c:v>0.86030362765413892</c:v>
                </c:pt>
                <c:pt idx="138">
                  <c:v>0.96803881524228397</c:v>
                </c:pt>
                <c:pt idx="139">
                  <c:v>1.0308357855050276</c:v>
                </c:pt>
                <c:pt idx="140">
                  <c:v>1.0541315663047985</c:v>
                </c:pt>
                <c:pt idx="141">
                  <c:v>1.0614035706516045</c:v>
                </c:pt>
                <c:pt idx="142">
                  <c:v>1.060638819912139</c:v>
                </c:pt>
                <c:pt idx="143">
                  <c:v>1.0607844282031669</c:v>
                </c:pt>
                <c:pt idx="144">
                  <c:v>1.0585318643324455</c:v>
                </c:pt>
                <c:pt idx="145">
                  <c:v>1.057781477399834</c:v>
                </c:pt>
                <c:pt idx="146">
                  <c:v>1.0569509186423203</c:v>
                </c:pt>
                <c:pt idx="147">
                  <c:v>1.0561008524975442</c:v>
                </c:pt>
                <c:pt idx="148">
                  <c:v>1.055178903157294</c:v>
                </c:pt>
                <c:pt idx="149">
                  <c:v>1.0543016434522241</c:v>
                </c:pt>
                <c:pt idx="150">
                  <c:v>1.0510895376487275</c:v>
                </c:pt>
                <c:pt idx="151">
                  <c:v>1.0496674084124258</c:v>
                </c:pt>
                <c:pt idx="152">
                  <c:v>1.0449435203526762</c:v>
                </c:pt>
                <c:pt idx="153">
                  <c:v>1.0394412198662299</c:v>
                </c:pt>
                <c:pt idx="154">
                  <c:v>1.0236432270954374</c:v>
                </c:pt>
                <c:pt idx="155">
                  <c:v>0.97545429398899652</c:v>
                </c:pt>
                <c:pt idx="156">
                  <c:v>0.84404509300670372</c:v>
                </c:pt>
                <c:pt idx="157">
                  <c:v>0.6128085513825936</c:v>
                </c:pt>
                <c:pt idx="158">
                  <c:v>0.39823073086482952</c:v>
                </c:pt>
                <c:pt idx="159">
                  <c:v>0.2715807477356228</c:v>
                </c:pt>
                <c:pt idx="160">
                  <c:v>0.20424007983450007</c:v>
                </c:pt>
                <c:pt idx="161">
                  <c:v>0.16534908577141205</c:v>
                </c:pt>
                <c:pt idx="162">
                  <c:v>0.14147045126327396</c:v>
                </c:pt>
                <c:pt idx="163">
                  <c:v>0.1263205573804084</c:v>
                </c:pt>
                <c:pt idx="164">
                  <c:v>0.11723591032594519</c:v>
                </c:pt>
                <c:pt idx="165">
                  <c:v>0.11262237611957915</c:v>
                </c:pt>
                <c:pt idx="166">
                  <c:v>0.11149871174110842</c:v>
                </c:pt>
                <c:pt idx="167">
                  <c:v>0.11305040832297776</c:v>
                </c:pt>
                <c:pt idx="168">
                  <c:v>0.11635538426187429</c:v>
                </c:pt>
                <c:pt idx="169">
                  <c:v>0.12065390787822718</c:v>
                </c:pt>
                <c:pt idx="170">
                  <c:v>0.1253634115850723</c:v>
                </c:pt>
                <c:pt idx="171">
                  <c:v>0.12937427883496783</c:v>
                </c:pt>
                <c:pt idx="172">
                  <c:v>0.13021008197127218</c:v>
                </c:pt>
                <c:pt idx="173">
                  <c:v>0.12657334318460037</c:v>
                </c:pt>
                <c:pt idx="174">
                  <c:v>0.1197256210745497</c:v>
                </c:pt>
                <c:pt idx="175">
                  <c:v>0.11160524193323207</c:v>
                </c:pt>
                <c:pt idx="176">
                  <c:v>0.10320705604945282</c:v>
                </c:pt>
                <c:pt idx="177">
                  <c:v>9.4852838909868759E-2</c:v>
                </c:pt>
                <c:pt idx="178">
                  <c:v>8.6666039045161292E-2</c:v>
                </c:pt>
                <c:pt idx="179">
                  <c:v>7.8737964495666266E-2</c:v>
                </c:pt>
                <c:pt idx="180">
                  <c:v>7.1171876889840557E-2</c:v>
                </c:pt>
                <c:pt idx="181">
                  <c:v>6.4105491291490943E-2</c:v>
                </c:pt>
                <c:pt idx="182">
                  <c:v>5.7730987387193504E-2</c:v>
                </c:pt>
                <c:pt idx="183">
                  <c:v>5.2309576490222609E-2</c:v>
                </c:pt>
                <c:pt idx="184">
                  <c:v>4.817274460313415E-2</c:v>
                </c:pt>
                <c:pt idx="185">
                  <c:v>4.5678707766319035E-2</c:v>
                </c:pt>
                <c:pt idx="186">
                  <c:v>4.5106535936915548E-2</c:v>
                </c:pt>
                <c:pt idx="187">
                  <c:v>4.5573868319103726E-2</c:v>
                </c:pt>
              </c:numCache>
            </c:numRef>
          </c:yVal>
          <c:smooth val="0"/>
          <c:extLst>
            <c:ext xmlns:c16="http://schemas.microsoft.com/office/drawing/2014/chart" uri="{C3380CC4-5D6E-409C-BE32-E72D297353CC}">
              <c16:uniqueId val="{00000001-1946-7E45-934E-8D8E2FC948A3}"/>
            </c:ext>
          </c:extLst>
        </c:ser>
        <c:dLbls>
          <c:showLegendKey val="0"/>
          <c:showVal val="0"/>
          <c:showCatName val="0"/>
          <c:showSerName val="0"/>
          <c:showPercent val="0"/>
          <c:showBubbleSize val="0"/>
        </c:dLbls>
        <c:axId val="1488657439"/>
        <c:axId val="1488659711"/>
      </c:scatterChart>
      <c:valAx>
        <c:axId val="1488657439"/>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488659711"/>
        <c:crosses val="autoZero"/>
        <c:crossBetween val="midCat"/>
      </c:valAx>
      <c:valAx>
        <c:axId val="148865971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ja-JP"/>
                  <a:t>ベータ関数（</a:t>
                </a:r>
                <a:r>
                  <a:rPr lang="en-US"/>
                  <a:t>m</a:t>
                </a:r>
                <a:r>
                  <a:rPr lang="ja-JP"/>
                  <a: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1488657439"/>
        <c:crosses val="autoZero"/>
        <c:crossBetween val="midCat"/>
      </c:valAx>
      <c:spPr>
        <a:noFill/>
        <a:ln>
          <a:noFill/>
        </a:ln>
        <a:effectLst/>
      </c:spPr>
    </c:plotArea>
    <c:legend>
      <c:legendPos val="b"/>
      <c:layout>
        <c:manualLayout>
          <c:xMode val="edge"/>
          <c:yMode val="edge"/>
          <c:x val="0.75877623748911183"/>
          <c:y val="8.1129400053746387E-2"/>
          <c:w val="0.18182634425156385"/>
          <c:h val="0.3701735178914132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EI_stat!$BI$1</c:f>
              <c:strCache>
                <c:ptCount val="1"/>
              </c:strCache>
            </c:strRef>
          </c:tx>
          <c:spPr>
            <a:ln w="19050" cap="rnd">
              <a:solidFill>
                <a:schemeClr val="accent1"/>
              </a:solidFill>
              <a:round/>
            </a:ln>
            <a:effectLst/>
          </c:spPr>
          <c:marker>
            <c:symbol val="none"/>
          </c:marker>
          <c:xVal>
            <c:numRef>
              <c:f>EI_stat!$BH$2:$BH$189</c:f>
              <c:numCache>
                <c:formatCode>General</c:formatCode>
                <c:ptCount val="188"/>
                <c:pt idx="0">
                  <c:v>3.0948453166968981E-2</c:v>
                </c:pt>
                <c:pt idx="1">
                  <c:v>6.1896906333937907E-2</c:v>
                </c:pt>
                <c:pt idx="2">
                  <c:v>9.2845359500906832E-2</c:v>
                </c:pt>
                <c:pt idx="3">
                  <c:v>0.1237938126678757</c:v>
                </c:pt>
                <c:pt idx="4">
                  <c:v>0.15474226583484479</c:v>
                </c:pt>
                <c:pt idx="5">
                  <c:v>0.18569071900181411</c:v>
                </c:pt>
                <c:pt idx="6">
                  <c:v>0.21663917216878331</c:v>
                </c:pt>
                <c:pt idx="7">
                  <c:v>0.24758762533575249</c:v>
                </c:pt>
                <c:pt idx="8">
                  <c:v>0.27853607850272161</c:v>
                </c:pt>
                <c:pt idx="9">
                  <c:v>0.3094845316696907</c:v>
                </c:pt>
                <c:pt idx="10">
                  <c:v>0.3404329848366599</c:v>
                </c:pt>
                <c:pt idx="11">
                  <c:v>0.37138143800362922</c:v>
                </c:pt>
                <c:pt idx="12">
                  <c:v>0.40232989117059842</c:v>
                </c:pt>
                <c:pt idx="13">
                  <c:v>0.43327834433756768</c:v>
                </c:pt>
                <c:pt idx="14">
                  <c:v>0.46422679750453688</c:v>
                </c:pt>
                <c:pt idx="15">
                  <c:v>0.49517525067150608</c:v>
                </c:pt>
                <c:pt idx="16">
                  <c:v>0.52612370383847451</c:v>
                </c:pt>
                <c:pt idx="17">
                  <c:v>0.55707215700544255</c:v>
                </c:pt>
                <c:pt idx="18">
                  <c:v>0.58802061017241047</c:v>
                </c:pt>
                <c:pt idx="19">
                  <c:v>0.6189690633393794</c:v>
                </c:pt>
                <c:pt idx="20">
                  <c:v>0.64991751650634866</c:v>
                </c:pt>
                <c:pt idx="21">
                  <c:v>0.68086596967331781</c:v>
                </c:pt>
                <c:pt idx="22">
                  <c:v>0.71181442284028706</c:v>
                </c:pt>
                <c:pt idx="23">
                  <c:v>0.74276287600725632</c:v>
                </c:pt>
                <c:pt idx="24">
                  <c:v>0.77371132917422558</c:v>
                </c:pt>
                <c:pt idx="25">
                  <c:v>0.80465978234119484</c:v>
                </c:pt>
                <c:pt idx="26">
                  <c:v>0.8356082355081641</c:v>
                </c:pt>
                <c:pt idx="27">
                  <c:v>0.86655668867513336</c:v>
                </c:pt>
                <c:pt idx="28">
                  <c:v>0.89750514184210262</c:v>
                </c:pt>
                <c:pt idx="29">
                  <c:v>0.92845359500907187</c:v>
                </c:pt>
                <c:pt idx="30">
                  <c:v>0.95940204817604102</c:v>
                </c:pt>
                <c:pt idx="31">
                  <c:v>0.99035050134301028</c:v>
                </c:pt>
                <c:pt idx="32">
                  <c:v>1.02129895450998</c:v>
                </c:pt>
                <c:pt idx="33">
                  <c:v>1.0522474076769499</c:v>
                </c:pt>
                <c:pt idx="34">
                  <c:v>1.0831958608439201</c:v>
                </c:pt>
                <c:pt idx="35">
                  <c:v>1.1141443140108911</c:v>
                </c:pt>
                <c:pt idx="36">
                  <c:v>1.145092767177861</c:v>
                </c:pt>
                <c:pt idx="37">
                  <c:v>1.1760412203448309</c:v>
                </c:pt>
                <c:pt idx="38">
                  <c:v>1.2069896735118</c:v>
                </c:pt>
                <c:pt idx="39">
                  <c:v>1.2379381266787659</c:v>
                </c:pt>
                <c:pt idx="40">
                  <c:v>1.2688865798457329</c:v>
                </c:pt>
                <c:pt idx="41">
                  <c:v>1.2998350330127</c:v>
                </c:pt>
                <c:pt idx="42">
                  <c:v>1.3307834861796659</c:v>
                </c:pt>
                <c:pt idx="43">
                  <c:v>1.3617319393466329</c:v>
                </c:pt>
                <c:pt idx="44">
                  <c:v>1.3926803925135991</c:v>
                </c:pt>
                <c:pt idx="45">
                  <c:v>1.4236288456805659</c:v>
                </c:pt>
                <c:pt idx="46">
                  <c:v>1.454577298847533</c:v>
                </c:pt>
                <c:pt idx="47">
                  <c:v>1.4855257520144991</c:v>
                </c:pt>
                <c:pt idx="48">
                  <c:v>1.5164742051814659</c:v>
                </c:pt>
                <c:pt idx="49">
                  <c:v>1.5474226583484321</c:v>
                </c:pt>
                <c:pt idx="50">
                  <c:v>1.5783711115153991</c:v>
                </c:pt>
                <c:pt idx="51">
                  <c:v>1.609319564682365</c:v>
                </c:pt>
                <c:pt idx="52">
                  <c:v>1.6402680178493321</c:v>
                </c:pt>
                <c:pt idx="53">
                  <c:v>1.6712164710162991</c:v>
                </c:pt>
                <c:pt idx="54">
                  <c:v>1.702164924183265</c:v>
                </c:pt>
                <c:pt idx="55">
                  <c:v>1.7331133773502321</c:v>
                </c:pt>
                <c:pt idx="56">
                  <c:v>1.764061830517198</c:v>
                </c:pt>
                <c:pt idx="57">
                  <c:v>1.795010283684165</c:v>
                </c:pt>
                <c:pt idx="58">
                  <c:v>1.8259587368511321</c:v>
                </c:pt>
                <c:pt idx="59">
                  <c:v>1.856907190018098</c:v>
                </c:pt>
                <c:pt idx="60">
                  <c:v>1.887855643185065</c:v>
                </c:pt>
                <c:pt idx="61">
                  <c:v>1.918804096352031</c:v>
                </c:pt>
                <c:pt idx="62">
                  <c:v>1.949752549518998</c:v>
                </c:pt>
                <c:pt idx="63">
                  <c:v>1.9807010026859639</c:v>
                </c:pt>
                <c:pt idx="64">
                  <c:v>2.0116494558529312</c:v>
                </c:pt>
                <c:pt idx="65">
                  <c:v>2.042597909019896</c:v>
                </c:pt>
                <c:pt idx="66">
                  <c:v>2.0735463621868622</c:v>
                </c:pt>
                <c:pt idx="67">
                  <c:v>2.1044948153538279</c:v>
                </c:pt>
                <c:pt idx="68">
                  <c:v>2.135443268520794</c:v>
                </c:pt>
                <c:pt idx="69">
                  <c:v>2.1663917216877588</c:v>
                </c:pt>
                <c:pt idx="70">
                  <c:v>2.197340174854725</c:v>
                </c:pt>
                <c:pt idx="71">
                  <c:v>2.2282886280216911</c:v>
                </c:pt>
                <c:pt idx="72">
                  <c:v>2.259237081188656</c:v>
                </c:pt>
                <c:pt idx="73">
                  <c:v>2.2901855343556221</c:v>
                </c:pt>
                <c:pt idx="74">
                  <c:v>2.3211339875225878</c:v>
                </c:pt>
                <c:pt idx="75">
                  <c:v>2.352082440689554</c:v>
                </c:pt>
                <c:pt idx="76">
                  <c:v>2.3830308938565188</c:v>
                </c:pt>
                <c:pt idx="77">
                  <c:v>2.413979347023488</c:v>
                </c:pt>
                <c:pt idx="78">
                  <c:v>2.44492780019046</c:v>
                </c:pt>
                <c:pt idx="79">
                  <c:v>2.4758762533574319</c:v>
                </c:pt>
                <c:pt idx="80">
                  <c:v>2.5068247065244038</c:v>
                </c:pt>
                <c:pt idx="81">
                  <c:v>2.5377731596913762</c:v>
                </c:pt>
                <c:pt idx="82">
                  <c:v>2.5687216128583481</c:v>
                </c:pt>
                <c:pt idx="83">
                  <c:v>2.59967006602532</c:v>
                </c:pt>
                <c:pt idx="84">
                  <c:v>2.6306185191922919</c:v>
                </c:pt>
                <c:pt idx="85">
                  <c:v>2.6615669723592639</c:v>
                </c:pt>
                <c:pt idx="86">
                  <c:v>2.6925154255262358</c:v>
                </c:pt>
                <c:pt idx="87">
                  <c:v>2.7234638786932082</c:v>
                </c:pt>
                <c:pt idx="88">
                  <c:v>2.7544123318601792</c:v>
                </c:pt>
                <c:pt idx="89">
                  <c:v>2.7853607850271511</c:v>
                </c:pt>
                <c:pt idx="90">
                  <c:v>2.816309238194123</c:v>
                </c:pt>
                <c:pt idx="91">
                  <c:v>2.847257691361095</c:v>
                </c:pt>
                <c:pt idx="92">
                  <c:v>2.8782061445280669</c:v>
                </c:pt>
                <c:pt idx="93">
                  <c:v>2.9091545976950388</c:v>
                </c:pt>
                <c:pt idx="94">
                  <c:v>2.9401030508620112</c:v>
                </c:pt>
                <c:pt idx="95">
                  <c:v>2.9710515040289831</c:v>
                </c:pt>
                <c:pt idx="96">
                  <c:v>3.001999957195955</c:v>
                </c:pt>
                <c:pt idx="97">
                  <c:v>3.0329484103629269</c:v>
                </c:pt>
                <c:pt idx="98">
                  <c:v>3.063896863529898</c:v>
                </c:pt>
                <c:pt idx="99">
                  <c:v>3.0948453166968699</c:v>
                </c:pt>
                <c:pt idx="100">
                  <c:v>3.1257937698638418</c:v>
                </c:pt>
                <c:pt idx="101">
                  <c:v>3.1567422230308142</c:v>
                </c:pt>
                <c:pt idx="102">
                  <c:v>3.1876906761977861</c:v>
                </c:pt>
                <c:pt idx="103">
                  <c:v>3.218639129364758</c:v>
                </c:pt>
                <c:pt idx="104">
                  <c:v>3.24958758253173</c:v>
                </c:pt>
                <c:pt idx="105">
                  <c:v>3.2805360356987019</c:v>
                </c:pt>
                <c:pt idx="106">
                  <c:v>3.3114844888656738</c:v>
                </c:pt>
                <c:pt idx="107">
                  <c:v>3.3424329420326462</c:v>
                </c:pt>
                <c:pt idx="108">
                  <c:v>3.3733813951996181</c:v>
                </c:pt>
                <c:pt idx="109">
                  <c:v>3.40432984836659</c:v>
                </c:pt>
                <c:pt idx="110">
                  <c:v>3.435278301533562</c:v>
                </c:pt>
                <c:pt idx="111">
                  <c:v>3.466226754700533</c:v>
                </c:pt>
                <c:pt idx="112">
                  <c:v>3.4971752078675049</c:v>
                </c:pt>
                <c:pt idx="113">
                  <c:v>3.5281236610344768</c:v>
                </c:pt>
                <c:pt idx="114">
                  <c:v>3.5590721142014492</c:v>
                </c:pt>
                <c:pt idx="115">
                  <c:v>3.5900205673684211</c:v>
                </c:pt>
                <c:pt idx="116">
                  <c:v>3.620969020535393</c:v>
                </c:pt>
                <c:pt idx="117">
                  <c:v>3.651917473702365</c:v>
                </c:pt>
                <c:pt idx="118">
                  <c:v>3.6828659268693369</c:v>
                </c:pt>
                <c:pt idx="119">
                  <c:v>3.7138143800363088</c:v>
                </c:pt>
                <c:pt idx="120">
                  <c:v>3.7447628332032812</c:v>
                </c:pt>
                <c:pt idx="121">
                  <c:v>3.7757112863702531</c:v>
                </c:pt>
                <c:pt idx="122">
                  <c:v>3.8066597395372241</c:v>
                </c:pt>
                <c:pt idx="123">
                  <c:v>3.8376081927041961</c:v>
                </c:pt>
                <c:pt idx="124">
                  <c:v>3.868556645871168</c:v>
                </c:pt>
                <c:pt idx="125">
                  <c:v>3.8995050990381399</c:v>
                </c:pt>
                <c:pt idx="126">
                  <c:v>3.9304535522051118</c:v>
                </c:pt>
                <c:pt idx="127">
                  <c:v>3.9614020053720842</c:v>
                </c:pt>
                <c:pt idx="128">
                  <c:v>3.9923504585390561</c:v>
                </c:pt>
                <c:pt idx="129">
                  <c:v>4.0232989117060294</c:v>
                </c:pt>
                <c:pt idx="130">
                  <c:v>4.054247364873004</c:v>
                </c:pt>
                <c:pt idx="131">
                  <c:v>4.0851958180399794</c:v>
                </c:pt>
                <c:pt idx="132">
                  <c:v>4.1161442712069531</c:v>
                </c:pt>
                <c:pt idx="133">
                  <c:v>4.1470927243739277</c:v>
                </c:pt>
                <c:pt idx="134">
                  <c:v>4.1780411775409023</c:v>
                </c:pt>
                <c:pt idx="135">
                  <c:v>4.2089896307078769</c:v>
                </c:pt>
                <c:pt idx="136">
                  <c:v>4.2399380838748506</c:v>
                </c:pt>
                <c:pt idx="137">
                  <c:v>4.2708865370418261</c:v>
                </c:pt>
                <c:pt idx="138">
                  <c:v>4.3018349902088007</c:v>
                </c:pt>
                <c:pt idx="139">
                  <c:v>4.3327834433757753</c:v>
                </c:pt>
                <c:pt idx="140">
                  <c:v>4.3637318965427498</c:v>
                </c:pt>
                <c:pt idx="141">
                  <c:v>4.3946803497097244</c:v>
                </c:pt>
                <c:pt idx="142">
                  <c:v>4.425628802876699</c:v>
                </c:pt>
                <c:pt idx="143">
                  <c:v>4.4565772560436736</c:v>
                </c:pt>
                <c:pt idx="144">
                  <c:v>4.4875257092106482</c:v>
                </c:pt>
                <c:pt idx="145">
                  <c:v>4.5184741623776228</c:v>
                </c:pt>
                <c:pt idx="146">
                  <c:v>4.5494226155445974</c:v>
                </c:pt>
                <c:pt idx="147">
                  <c:v>4.580371068711572</c:v>
                </c:pt>
                <c:pt idx="148">
                  <c:v>4.6113195218785474</c:v>
                </c:pt>
                <c:pt idx="149">
                  <c:v>4.6422679750455211</c:v>
                </c:pt>
                <c:pt idx="150">
                  <c:v>4.6732164282124957</c:v>
                </c:pt>
                <c:pt idx="151">
                  <c:v>4.7041648813794703</c:v>
                </c:pt>
                <c:pt idx="152">
                  <c:v>4.7351133345464449</c:v>
                </c:pt>
                <c:pt idx="153">
                  <c:v>4.7660617877134186</c:v>
                </c:pt>
                <c:pt idx="154">
                  <c:v>4.7970102408803941</c:v>
                </c:pt>
                <c:pt idx="155">
                  <c:v>4.8279586940473651</c:v>
                </c:pt>
                <c:pt idx="156">
                  <c:v>4.858907147214337</c:v>
                </c:pt>
                <c:pt idx="157">
                  <c:v>4.889855600381309</c:v>
                </c:pt>
                <c:pt idx="158">
                  <c:v>4.9208040535482809</c:v>
                </c:pt>
                <c:pt idx="159">
                  <c:v>4.9517525067152528</c:v>
                </c:pt>
                <c:pt idx="160">
                  <c:v>4.9827009598822247</c:v>
                </c:pt>
                <c:pt idx="161">
                  <c:v>5.0136494130491966</c:v>
                </c:pt>
                <c:pt idx="162">
                  <c:v>5.0445978662161686</c:v>
                </c:pt>
                <c:pt idx="163">
                  <c:v>5.0755463193831396</c:v>
                </c:pt>
                <c:pt idx="164">
                  <c:v>5.1064947725501124</c:v>
                </c:pt>
                <c:pt idx="165">
                  <c:v>5.1374432257170843</c:v>
                </c:pt>
                <c:pt idx="166">
                  <c:v>5.1683916788840563</c:v>
                </c:pt>
                <c:pt idx="167">
                  <c:v>5.1993401320510282</c:v>
                </c:pt>
                <c:pt idx="168">
                  <c:v>5.2302885852180001</c:v>
                </c:pt>
                <c:pt idx="169">
                  <c:v>5.261237038384972</c:v>
                </c:pt>
                <c:pt idx="170">
                  <c:v>5.292185491551944</c:v>
                </c:pt>
                <c:pt idx="171">
                  <c:v>5.3231339447189159</c:v>
                </c:pt>
                <c:pt idx="172">
                  <c:v>5.3540823978858878</c:v>
                </c:pt>
                <c:pt idx="173">
                  <c:v>5.3850308510528597</c:v>
                </c:pt>
                <c:pt idx="174">
                  <c:v>5.4159793042198316</c:v>
                </c:pt>
                <c:pt idx="175">
                  <c:v>5.4469277573868036</c:v>
                </c:pt>
                <c:pt idx="176">
                  <c:v>5.4778762105537746</c:v>
                </c:pt>
                <c:pt idx="177">
                  <c:v>5.5088246637207474</c:v>
                </c:pt>
                <c:pt idx="178">
                  <c:v>5.5397731168877193</c:v>
                </c:pt>
                <c:pt idx="179">
                  <c:v>5.5707215700546913</c:v>
                </c:pt>
                <c:pt idx="180">
                  <c:v>5.6016700232216632</c:v>
                </c:pt>
                <c:pt idx="181">
                  <c:v>5.6326184763886351</c:v>
                </c:pt>
                <c:pt idx="182">
                  <c:v>5.663566929555607</c:v>
                </c:pt>
                <c:pt idx="183">
                  <c:v>5.694515382722579</c:v>
                </c:pt>
                <c:pt idx="184">
                  <c:v>5.7254638358895509</c:v>
                </c:pt>
                <c:pt idx="185">
                  <c:v>5.7564122890565228</c:v>
                </c:pt>
                <c:pt idx="186">
                  <c:v>5.7873607422234947</c:v>
                </c:pt>
                <c:pt idx="187">
                  <c:v>5.8028349688069811</c:v>
                </c:pt>
              </c:numCache>
            </c:numRef>
          </c:xVal>
          <c:yVal>
            <c:numRef>
              <c:f>EI_stat!$BI$2:$BI$189</c:f>
              <c:numCache>
                <c:formatCode>General</c:formatCode>
                <c:ptCount val="188"/>
                <c:pt idx="0">
                  <c:v>0</c:v>
                </c:pt>
                <c:pt idx="1">
                  <c:v>0</c:v>
                </c:pt>
                <c:pt idx="2">
                  <c:v>0</c:v>
                </c:pt>
                <c:pt idx="3">
                  <c:v>3.826804641876473E-3</c:v>
                </c:pt>
                <c:pt idx="4">
                  <c:v>1.16367758083455E-2</c:v>
                </c:pt>
                <c:pt idx="5">
                  <c:v>4.1494499059228203E-2</c:v>
                </c:pt>
                <c:pt idx="6">
                  <c:v>0.13055467631595269</c:v>
                </c:pt>
                <c:pt idx="7">
                  <c:v>0.26018589236342271</c:v>
                </c:pt>
                <c:pt idx="8">
                  <c:v>0.31946213963678521</c:v>
                </c:pt>
                <c:pt idx="9">
                  <c:v>0.29045557636383329</c:v>
                </c:pt>
                <c:pt idx="10">
                  <c:v>0.16817982528693229</c:v>
                </c:pt>
                <c:pt idx="11">
                  <c:v>6.0076073877313362E-2</c:v>
                </c:pt>
                <c:pt idx="12">
                  <c:v>1.8193271340954172E-2</c:v>
                </c:pt>
                <c:pt idx="13">
                  <c:v>5.8336219345512981E-3</c:v>
                </c:pt>
                <c:pt idx="14">
                  <c:v>2.5953105137427341E-3</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1.519980166264706E-3</c:v>
                </c:pt>
                <c:pt idx="58">
                  <c:v>3.8960494049685929E-3</c:v>
                </c:pt>
                <c:pt idx="59">
                  <c:v>1.382825265858492E-2</c:v>
                </c:pt>
                <c:pt idx="60">
                  <c:v>4.8379455081733948E-2</c:v>
                </c:pt>
                <c:pt idx="61">
                  <c:v>0.12038747306398249</c:v>
                </c:pt>
                <c:pt idx="62">
                  <c:v>0.1789433745934762</c:v>
                </c:pt>
                <c:pt idx="63">
                  <c:v>0.18524535431371211</c:v>
                </c:pt>
                <c:pt idx="64">
                  <c:v>0.135746143142224</c:v>
                </c:pt>
                <c:pt idx="65">
                  <c:v>5.8367274175320227E-2</c:v>
                </c:pt>
                <c:pt idx="66">
                  <c:v>1.8597693643103839E-2</c:v>
                </c:pt>
                <c:pt idx="67">
                  <c:v>5.6579257344474979E-3</c:v>
                </c:pt>
                <c:pt idx="68">
                  <c:v>2.0728095539552321E-3</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3.7045233263411552E-5</c:v>
                </c:pt>
                <c:pt idx="117">
                  <c:v>5.0693477097300012E-5</c:v>
                </c:pt>
                <c:pt idx="118">
                  <c:v>8.3839212122457709E-5</c:v>
                </c:pt>
                <c:pt idx="119">
                  <c:v>1.3612052597818591E-4</c:v>
                </c:pt>
                <c:pt idx="120">
                  <c:v>2.6136646807017872E-4</c:v>
                </c:pt>
                <c:pt idx="121">
                  <c:v>4.9632117877009615E-4</c:v>
                </c:pt>
                <c:pt idx="122">
                  <c:v>9.8317490460320296E-4</c:v>
                </c:pt>
                <c:pt idx="123">
                  <c:v>1.862671911792469E-3</c:v>
                </c:pt>
                <c:pt idx="124">
                  <c:v>3.648940694094369E-3</c:v>
                </c:pt>
                <c:pt idx="125">
                  <c:v>6.9515117714655499E-3</c:v>
                </c:pt>
                <c:pt idx="126">
                  <c:v>1.3544811321698359E-2</c:v>
                </c:pt>
                <c:pt idx="127">
                  <c:v>2.2878942659703479E-2</c:v>
                </c:pt>
                <c:pt idx="128">
                  <c:v>3.0904797095823191E-2</c:v>
                </c:pt>
                <c:pt idx="129">
                  <c:v>3.5415539586036021E-2</c:v>
                </c:pt>
                <c:pt idx="130">
                  <c:v>3.7514537744947118E-2</c:v>
                </c:pt>
                <c:pt idx="131">
                  <c:v>3.8146459719667312E-2</c:v>
                </c:pt>
                <c:pt idx="132">
                  <c:v>3.7712270856336882E-2</c:v>
                </c:pt>
                <c:pt idx="133">
                  <c:v>3.588017336171629E-2</c:v>
                </c:pt>
                <c:pt idx="134">
                  <c:v>3.2069966493332817E-2</c:v>
                </c:pt>
                <c:pt idx="135">
                  <c:v>2.4667257897092041E-2</c:v>
                </c:pt>
                <c:pt idx="136">
                  <c:v>1.5089668827421261E-2</c:v>
                </c:pt>
                <c:pt idx="137">
                  <c:v>7.8864429404109804E-3</c:v>
                </c:pt>
                <c:pt idx="138">
                  <c:v>4.0767509615543011E-3</c:v>
                </c:pt>
                <c:pt idx="139">
                  <c:v>2.094676179212265E-3</c:v>
                </c:pt>
                <c:pt idx="140">
                  <c:v>1.099559335105892E-3</c:v>
                </c:pt>
                <c:pt idx="141">
                  <c:v>5.8671441385030863E-4</c:v>
                </c:pt>
                <c:pt idx="142">
                  <c:v>3.0950784335041038E-4</c:v>
                </c:pt>
                <c:pt idx="143">
                  <c:v>1.6655291978225171E-4</c:v>
                </c:pt>
                <c:pt idx="144">
                  <c:v>8.866345840945982E-5</c:v>
                </c:pt>
                <c:pt idx="145">
                  <c:v>4.5869481180952638E-5</c:v>
                </c:pt>
                <c:pt idx="146">
                  <c:v>2.5346738548650009E-5</c:v>
                </c:pt>
                <c:pt idx="147">
                  <c:v>0</c:v>
                </c:pt>
                <c:pt idx="148">
                  <c:v>0</c:v>
                </c:pt>
                <c:pt idx="149">
                  <c:v>0</c:v>
                </c:pt>
                <c:pt idx="150">
                  <c:v>1.8532300794204271E-4</c:v>
                </c:pt>
                <c:pt idx="151">
                  <c:v>2.4709734392272352E-4</c:v>
                </c:pt>
                <c:pt idx="152">
                  <c:v>4.0694580306595171E-4</c:v>
                </c:pt>
                <c:pt idx="153">
                  <c:v>6.888878716373426E-4</c:v>
                </c:pt>
                <c:pt idx="154">
                  <c:v>1.332831800548789E-3</c:v>
                </c:pt>
                <c:pt idx="155">
                  <c:v>2.529831606298162E-3</c:v>
                </c:pt>
                <c:pt idx="156">
                  <c:v>4.9682329117347523E-3</c:v>
                </c:pt>
                <c:pt idx="157">
                  <c:v>9.4170669557395153E-3</c:v>
                </c:pt>
                <c:pt idx="158">
                  <c:v>1.8586859973102759E-2</c:v>
                </c:pt>
                <c:pt idx="159">
                  <c:v>3.5341589029000607E-2</c:v>
                </c:pt>
                <c:pt idx="160">
                  <c:v>6.7678475538024918E-2</c:v>
                </c:pt>
                <c:pt idx="161">
                  <c:v>0.11050027274395451</c:v>
                </c:pt>
                <c:pt idx="162">
                  <c:v>0.14461576288807809</c:v>
                </c:pt>
                <c:pt idx="163">
                  <c:v>0.16238422913571091</c:v>
                </c:pt>
                <c:pt idx="164">
                  <c:v>0.1706948511690933</c:v>
                </c:pt>
                <c:pt idx="165">
                  <c:v>0.1726239694454427</c:v>
                </c:pt>
                <c:pt idx="166">
                  <c:v>0.1698613309506237</c:v>
                </c:pt>
                <c:pt idx="167">
                  <c:v>0.1601693283810223</c:v>
                </c:pt>
                <c:pt idx="168">
                  <c:v>0.14049966183013751</c:v>
                </c:pt>
                <c:pt idx="169">
                  <c:v>0.1043514289326313</c:v>
                </c:pt>
                <c:pt idx="170">
                  <c:v>6.1378770790769373E-2</c:v>
                </c:pt>
                <c:pt idx="171">
                  <c:v>3.2101054094875431E-2</c:v>
                </c:pt>
                <c:pt idx="172">
                  <c:v>1.6369041916285781E-2</c:v>
                </c:pt>
                <c:pt idx="173">
                  <c:v>8.5365185080849473E-3</c:v>
                </c:pt>
                <c:pt idx="174">
                  <c:v>4.4672283838570392E-3</c:v>
                </c:pt>
                <c:pt idx="175">
                  <c:v>2.3600748776571329E-3</c:v>
                </c:pt>
                <c:pt idx="176">
                  <c:v>1.272971200414551E-3</c:v>
                </c:pt>
                <c:pt idx="177">
                  <c:v>6.6496253757132942E-4</c:v>
                </c:pt>
                <c:pt idx="178">
                  <c:v>3.6382333268775022E-4</c:v>
                </c:pt>
                <c:pt idx="179">
                  <c:v>1.8778012579755081E-4</c:v>
                </c:pt>
                <c:pt idx="180">
                  <c:v>1.058988616811672E-4</c:v>
                </c:pt>
                <c:pt idx="181">
                  <c:v>0</c:v>
                </c:pt>
                <c:pt idx="182">
                  <c:v>0</c:v>
                </c:pt>
                <c:pt idx="183">
                  <c:v>0</c:v>
                </c:pt>
                <c:pt idx="184">
                  <c:v>0</c:v>
                </c:pt>
                <c:pt idx="185">
                  <c:v>0</c:v>
                </c:pt>
                <c:pt idx="186">
                  <c:v>0</c:v>
                </c:pt>
                <c:pt idx="187">
                  <c:v>0</c:v>
                </c:pt>
              </c:numCache>
            </c:numRef>
          </c:yVal>
          <c:smooth val="0"/>
          <c:extLst>
            <c:ext xmlns:c16="http://schemas.microsoft.com/office/drawing/2014/chart" uri="{C3380CC4-5D6E-409C-BE32-E72D297353CC}">
              <c16:uniqueId val="{00000000-55D6-FC47-A7C1-DF360EED2B79}"/>
            </c:ext>
          </c:extLst>
        </c:ser>
        <c:dLbls>
          <c:showLegendKey val="0"/>
          <c:showVal val="0"/>
          <c:showCatName val="0"/>
          <c:showSerName val="0"/>
          <c:showPercent val="0"/>
          <c:showBubbleSize val="0"/>
        </c:dLbls>
        <c:axId val="628314240"/>
        <c:axId val="295900608"/>
      </c:scatterChart>
      <c:valAx>
        <c:axId val="62831424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s</a:t>
                </a:r>
                <a:r>
                  <a:rPr lang="ja-JP"/>
                  <a:t>（</a:t>
                </a:r>
                <a:r>
                  <a:rPr lang="en-US"/>
                  <a:t>m</a:t>
                </a:r>
                <a:r>
                  <a:rPr lang="ja-JP"/>
                  <a:t>）</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295900608"/>
        <c:crosses val="autoZero"/>
        <c:crossBetween val="midCat"/>
      </c:valAx>
      <c:valAx>
        <c:axId val="2959006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Bz</a:t>
                </a:r>
                <a:r>
                  <a:rPr lang="ja-JP"/>
                  <a:t>（</a:t>
                </a:r>
                <a:r>
                  <a:rPr lang="en-US"/>
                  <a:t>gauss</a:t>
                </a:r>
                <a:r>
                  <a:rPr lang="ja-JP"/>
                  <a: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62831424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EI_stat!$BD$1</c:f>
              <c:strCache>
                <c:ptCount val="1"/>
                <c:pt idx="0">
                  <c:v>max_x</c:v>
                </c:pt>
              </c:strCache>
            </c:strRef>
          </c:tx>
          <c:spPr>
            <a:ln w="19050" cap="rnd">
              <a:solidFill>
                <a:schemeClr val="accent1"/>
              </a:solidFill>
              <a:round/>
            </a:ln>
            <a:effectLst/>
          </c:spPr>
          <c:marker>
            <c:symbol val="none"/>
          </c:marker>
          <c:xVal>
            <c:numRef>
              <c:f>EI_stat!$BC$2:$BC$189</c:f>
              <c:numCache>
                <c:formatCode>General</c:formatCode>
                <c:ptCount val="188"/>
                <c:pt idx="0">
                  <c:v>3.0948453166968998E-2</c:v>
                </c:pt>
                <c:pt idx="1">
                  <c:v>6.1896906333937907E-2</c:v>
                </c:pt>
                <c:pt idx="2">
                  <c:v>9.2845359500906832E-2</c:v>
                </c:pt>
                <c:pt idx="3">
                  <c:v>0.1237938126678757</c:v>
                </c:pt>
                <c:pt idx="4">
                  <c:v>0.15474226583484479</c:v>
                </c:pt>
                <c:pt idx="5">
                  <c:v>0.18569071900181411</c:v>
                </c:pt>
                <c:pt idx="6">
                  <c:v>0.21663917216878331</c:v>
                </c:pt>
                <c:pt idx="7">
                  <c:v>0.24758762533575249</c:v>
                </c:pt>
                <c:pt idx="8">
                  <c:v>0.27853607850272161</c:v>
                </c:pt>
                <c:pt idx="9">
                  <c:v>0.3094845316696907</c:v>
                </c:pt>
                <c:pt idx="10">
                  <c:v>0.3404329848366599</c:v>
                </c:pt>
                <c:pt idx="11">
                  <c:v>0.37138143800362922</c:v>
                </c:pt>
                <c:pt idx="12">
                  <c:v>0.40232989117059842</c:v>
                </c:pt>
                <c:pt idx="13">
                  <c:v>0.43327834433756768</c:v>
                </c:pt>
                <c:pt idx="14">
                  <c:v>0.46422679750453688</c:v>
                </c:pt>
                <c:pt idx="15">
                  <c:v>0.49517525067150608</c:v>
                </c:pt>
                <c:pt idx="16">
                  <c:v>0.52612370383847451</c:v>
                </c:pt>
                <c:pt idx="17">
                  <c:v>0.55707215700544255</c:v>
                </c:pt>
                <c:pt idx="18">
                  <c:v>0.58802061017241047</c:v>
                </c:pt>
                <c:pt idx="19">
                  <c:v>0.6189690633393794</c:v>
                </c:pt>
                <c:pt idx="20">
                  <c:v>0.64991751650634866</c:v>
                </c:pt>
                <c:pt idx="21">
                  <c:v>0.68086596967331781</c:v>
                </c:pt>
                <c:pt idx="22">
                  <c:v>0.71181442284028706</c:v>
                </c:pt>
                <c:pt idx="23">
                  <c:v>0.74276287600725632</c:v>
                </c:pt>
                <c:pt idx="24">
                  <c:v>0.77371132917422558</c:v>
                </c:pt>
                <c:pt idx="25">
                  <c:v>0.80465978234119484</c:v>
                </c:pt>
                <c:pt idx="26">
                  <c:v>0.8356082355081641</c:v>
                </c:pt>
                <c:pt idx="27">
                  <c:v>0.86655668867513336</c:v>
                </c:pt>
                <c:pt idx="28">
                  <c:v>0.89750514184210262</c:v>
                </c:pt>
                <c:pt idx="29">
                  <c:v>0.92845359500907187</c:v>
                </c:pt>
                <c:pt idx="30">
                  <c:v>0.95940204817604102</c:v>
                </c:pt>
                <c:pt idx="31">
                  <c:v>0.99035050134301028</c:v>
                </c:pt>
                <c:pt idx="32">
                  <c:v>1.02129895450998</c:v>
                </c:pt>
                <c:pt idx="33">
                  <c:v>1.0522474076769499</c:v>
                </c:pt>
                <c:pt idx="34">
                  <c:v>1.0831958608439201</c:v>
                </c:pt>
                <c:pt idx="35">
                  <c:v>1.1141443140108911</c:v>
                </c:pt>
                <c:pt idx="36">
                  <c:v>1.145092767177861</c:v>
                </c:pt>
                <c:pt idx="37">
                  <c:v>1.1760412203448309</c:v>
                </c:pt>
                <c:pt idx="38">
                  <c:v>1.2069896735118</c:v>
                </c:pt>
                <c:pt idx="39">
                  <c:v>1.2379381266787659</c:v>
                </c:pt>
                <c:pt idx="40">
                  <c:v>1.2688865798457329</c:v>
                </c:pt>
                <c:pt idx="41">
                  <c:v>1.2998350330127</c:v>
                </c:pt>
                <c:pt idx="42">
                  <c:v>1.3307834861796659</c:v>
                </c:pt>
                <c:pt idx="43">
                  <c:v>1.3617319393466329</c:v>
                </c:pt>
                <c:pt idx="44">
                  <c:v>1.3926803925135991</c:v>
                </c:pt>
                <c:pt idx="45">
                  <c:v>1.4236288456805659</c:v>
                </c:pt>
                <c:pt idx="46">
                  <c:v>1.454577298847533</c:v>
                </c:pt>
                <c:pt idx="47">
                  <c:v>1.4855257520144991</c:v>
                </c:pt>
                <c:pt idx="48">
                  <c:v>1.5164742051814659</c:v>
                </c:pt>
                <c:pt idx="49">
                  <c:v>1.5474226583484321</c:v>
                </c:pt>
                <c:pt idx="50">
                  <c:v>1.5783711115153991</c:v>
                </c:pt>
                <c:pt idx="51">
                  <c:v>1.609319564682365</c:v>
                </c:pt>
                <c:pt idx="52">
                  <c:v>1.6402680178493321</c:v>
                </c:pt>
                <c:pt idx="53">
                  <c:v>1.6712164710162991</c:v>
                </c:pt>
                <c:pt idx="54">
                  <c:v>1.702164924183265</c:v>
                </c:pt>
                <c:pt idx="55">
                  <c:v>1.7331133773502321</c:v>
                </c:pt>
                <c:pt idx="56">
                  <c:v>1.764061830517198</c:v>
                </c:pt>
                <c:pt idx="57">
                  <c:v>1.795010283684165</c:v>
                </c:pt>
                <c:pt idx="58">
                  <c:v>1.8259587368511321</c:v>
                </c:pt>
                <c:pt idx="59">
                  <c:v>1.856907190018098</c:v>
                </c:pt>
                <c:pt idx="60">
                  <c:v>1.887855643185065</c:v>
                </c:pt>
                <c:pt idx="61">
                  <c:v>1.918804096352031</c:v>
                </c:pt>
                <c:pt idx="62">
                  <c:v>1.949752549518998</c:v>
                </c:pt>
                <c:pt idx="63">
                  <c:v>1.9807010026859639</c:v>
                </c:pt>
                <c:pt idx="64">
                  <c:v>2.0116494558529312</c:v>
                </c:pt>
                <c:pt idx="65">
                  <c:v>2.042597909019896</c:v>
                </c:pt>
                <c:pt idx="66">
                  <c:v>2.0735463621868622</c:v>
                </c:pt>
                <c:pt idx="67">
                  <c:v>2.1044948153538279</c:v>
                </c:pt>
                <c:pt idx="68">
                  <c:v>2.135443268520794</c:v>
                </c:pt>
                <c:pt idx="69">
                  <c:v>2.1663917216877588</c:v>
                </c:pt>
                <c:pt idx="70">
                  <c:v>2.197340174854725</c:v>
                </c:pt>
                <c:pt idx="71">
                  <c:v>2.2282886280216911</c:v>
                </c:pt>
                <c:pt idx="72">
                  <c:v>2.259237081188656</c:v>
                </c:pt>
                <c:pt idx="73">
                  <c:v>2.2901855343556221</c:v>
                </c:pt>
                <c:pt idx="74">
                  <c:v>2.3211339875225878</c:v>
                </c:pt>
                <c:pt idx="75">
                  <c:v>2.352082440689554</c:v>
                </c:pt>
                <c:pt idx="76">
                  <c:v>2.3830308938565188</c:v>
                </c:pt>
                <c:pt idx="77">
                  <c:v>2.413979347023488</c:v>
                </c:pt>
                <c:pt idx="78">
                  <c:v>2.44492780019046</c:v>
                </c:pt>
                <c:pt idx="79">
                  <c:v>2.4758762533574319</c:v>
                </c:pt>
                <c:pt idx="80">
                  <c:v>2.5068247065244038</c:v>
                </c:pt>
                <c:pt idx="81">
                  <c:v>2.5377731596913762</c:v>
                </c:pt>
                <c:pt idx="82">
                  <c:v>2.5687216128583481</c:v>
                </c:pt>
                <c:pt idx="83">
                  <c:v>2.59967006602532</c:v>
                </c:pt>
                <c:pt idx="84">
                  <c:v>2.6306185191922919</c:v>
                </c:pt>
                <c:pt idx="85">
                  <c:v>2.6615669723592639</c:v>
                </c:pt>
                <c:pt idx="86">
                  <c:v>2.6925154255262358</c:v>
                </c:pt>
                <c:pt idx="87">
                  <c:v>2.7234638786932082</c:v>
                </c:pt>
                <c:pt idx="88">
                  <c:v>2.7544123318601792</c:v>
                </c:pt>
                <c:pt idx="89">
                  <c:v>2.7853607850271511</c:v>
                </c:pt>
                <c:pt idx="90">
                  <c:v>2.816309238194123</c:v>
                </c:pt>
                <c:pt idx="91">
                  <c:v>2.847257691361095</c:v>
                </c:pt>
                <c:pt idx="92">
                  <c:v>2.8782061445280669</c:v>
                </c:pt>
                <c:pt idx="93">
                  <c:v>2.9091545976950388</c:v>
                </c:pt>
                <c:pt idx="94">
                  <c:v>2.9401030508620112</c:v>
                </c:pt>
                <c:pt idx="95">
                  <c:v>2.9710515040289831</c:v>
                </c:pt>
                <c:pt idx="96">
                  <c:v>3.001999957195955</c:v>
                </c:pt>
                <c:pt idx="97">
                  <c:v>3.0329484103629269</c:v>
                </c:pt>
                <c:pt idx="98">
                  <c:v>3.063896863529898</c:v>
                </c:pt>
                <c:pt idx="99">
                  <c:v>3.0948453166968699</c:v>
                </c:pt>
                <c:pt idx="100">
                  <c:v>3.1257937698638418</c:v>
                </c:pt>
                <c:pt idx="101">
                  <c:v>3.1567422230308142</c:v>
                </c:pt>
                <c:pt idx="102">
                  <c:v>3.1876906761977861</c:v>
                </c:pt>
                <c:pt idx="103">
                  <c:v>3.218639129364758</c:v>
                </c:pt>
                <c:pt idx="104">
                  <c:v>3.24958758253173</c:v>
                </c:pt>
                <c:pt idx="105">
                  <c:v>3.2805360356987019</c:v>
                </c:pt>
                <c:pt idx="106">
                  <c:v>3.3114844888656738</c:v>
                </c:pt>
                <c:pt idx="107">
                  <c:v>3.3424329420326462</c:v>
                </c:pt>
                <c:pt idx="108">
                  <c:v>3.3733813951996181</c:v>
                </c:pt>
                <c:pt idx="109">
                  <c:v>3.40432984836659</c:v>
                </c:pt>
                <c:pt idx="110">
                  <c:v>3.435278301533562</c:v>
                </c:pt>
                <c:pt idx="111">
                  <c:v>3.466226754700533</c:v>
                </c:pt>
                <c:pt idx="112">
                  <c:v>3.4971752078675049</c:v>
                </c:pt>
                <c:pt idx="113">
                  <c:v>3.5281236610344768</c:v>
                </c:pt>
                <c:pt idx="114">
                  <c:v>3.5590721142014492</c:v>
                </c:pt>
                <c:pt idx="115">
                  <c:v>3.5900205673684211</c:v>
                </c:pt>
                <c:pt idx="116">
                  <c:v>3.620969020535393</c:v>
                </c:pt>
                <c:pt idx="117">
                  <c:v>3.651917473702365</c:v>
                </c:pt>
                <c:pt idx="118">
                  <c:v>3.6828659268693369</c:v>
                </c:pt>
                <c:pt idx="119">
                  <c:v>3.7138143800363088</c:v>
                </c:pt>
                <c:pt idx="120">
                  <c:v>3.7447628332032812</c:v>
                </c:pt>
                <c:pt idx="121">
                  <c:v>3.7757112863702531</c:v>
                </c:pt>
                <c:pt idx="122">
                  <c:v>3.8066597395372241</c:v>
                </c:pt>
                <c:pt idx="123">
                  <c:v>3.8376081927041961</c:v>
                </c:pt>
                <c:pt idx="124">
                  <c:v>3.868556645871168</c:v>
                </c:pt>
                <c:pt idx="125">
                  <c:v>3.8995050990381399</c:v>
                </c:pt>
                <c:pt idx="126">
                  <c:v>3.9304535522051118</c:v>
                </c:pt>
                <c:pt idx="127">
                  <c:v>3.9614020053720842</c:v>
                </c:pt>
                <c:pt idx="128">
                  <c:v>3.9923504585390561</c:v>
                </c:pt>
                <c:pt idx="129">
                  <c:v>4.0232989117060294</c:v>
                </c:pt>
                <c:pt idx="130">
                  <c:v>4.054247364873004</c:v>
                </c:pt>
                <c:pt idx="131">
                  <c:v>4.0851958180399794</c:v>
                </c:pt>
                <c:pt idx="132">
                  <c:v>4.1161442712069531</c:v>
                </c:pt>
                <c:pt idx="133">
                  <c:v>4.1470927243739277</c:v>
                </c:pt>
                <c:pt idx="134">
                  <c:v>4.1780411775409023</c:v>
                </c:pt>
                <c:pt idx="135">
                  <c:v>4.2089896307078769</c:v>
                </c:pt>
                <c:pt idx="136">
                  <c:v>4.2399380838748506</c:v>
                </c:pt>
                <c:pt idx="137">
                  <c:v>4.2708865370418261</c:v>
                </c:pt>
                <c:pt idx="138">
                  <c:v>4.3018349902088007</c:v>
                </c:pt>
                <c:pt idx="139">
                  <c:v>4.3327834433757753</c:v>
                </c:pt>
                <c:pt idx="140">
                  <c:v>4.3637318965427498</c:v>
                </c:pt>
                <c:pt idx="141">
                  <c:v>4.3946803497097244</c:v>
                </c:pt>
                <c:pt idx="142">
                  <c:v>4.425628802876699</c:v>
                </c:pt>
                <c:pt idx="143">
                  <c:v>4.4565772560436736</c:v>
                </c:pt>
                <c:pt idx="144">
                  <c:v>4.4875257092106482</c:v>
                </c:pt>
                <c:pt idx="145">
                  <c:v>4.5184741623776228</c:v>
                </c:pt>
                <c:pt idx="146">
                  <c:v>4.5494226155445974</c:v>
                </c:pt>
                <c:pt idx="147">
                  <c:v>4.580371068711572</c:v>
                </c:pt>
                <c:pt idx="148">
                  <c:v>4.6113195218785474</c:v>
                </c:pt>
                <c:pt idx="149">
                  <c:v>4.6422679750455211</c:v>
                </c:pt>
                <c:pt idx="150">
                  <c:v>4.6732164282124957</c:v>
                </c:pt>
                <c:pt idx="151">
                  <c:v>4.7041648813794703</c:v>
                </c:pt>
                <c:pt idx="152">
                  <c:v>4.7351133345464449</c:v>
                </c:pt>
                <c:pt idx="153">
                  <c:v>4.7660617877134186</c:v>
                </c:pt>
                <c:pt idx="154">
                  <c:v>4.7970102408803941</c:v>
                </c:pt>
                <c:pt idx="155">
                  <c:v>4.8279586940473651</c:v>
                </c:pt>
                <c:pt idx="156">
                  <c:v>4.858907147214337</c:v>
                </c:pt>
                <c:pt idx="157">
                  <c:v>4.889855600381309</c:v>
                </c:pt>
                <c:pt idx="158">
                  <c:v>4.9208040535482809</c:v>
                </c:pt>
                <c:pt idx="159">
                  <c:v>4.9517525067152528</c:v>
                </c:pt>
                <c:pt idx="160">
                  <c:v>4.9827009598822247</c:v>
                </c:pt>
                <c:pt idx="161">
                  <c:v>5.0136494130491966</c:v>
                </c:pt>
                <c:pt idx="162">
                  <c:v>5.0445978662161686</c:v>
                </c:pt>
                <c:pt idx="163">
                  <c:v>5.0755463193831396</c:v>
                </c:pt>
                <c:pt idx="164">
                  <c:v>5.1064947725501124</c:v>
                </c:pt>
                <c:pt idx="165">
                  <c:v>5.1374432257170843</c:v>
                </c:pt>
                <c:pt idx="166">
                  <c:v>5.1683916788840563</c:v>
                </c:pt>
                <c:pt idx="167">
                  <c:v>5.1993401320510282</c:v>
                </c:pt>
                <c:pt idx="168">
                  <c:v>5.2302885852180001</c:v>
                </c:pt>
                <c:pt idx="169">
                  <c:v>5.261237038384972</c:v>
                </c:pt>
                <c:pt idx="170">
                  <c:v>5.292185491551944</c:v>
                </c:pt>
                <c:pt idx="171">
                  <c:v>5.3231339447189159</c:v>
                </c:pt>
                <c:pt idx="172">
                  <c:v>5.3540823978858878</c:v>
                </c:pt>
                <c:pt idx="173">
                  <c:v>5.3850308510528597</c:v>
                </c:pt>
                <c:pt idx="174">
                  <c:v>5.4159793042198316</c:v>
                </c:pt>
                <c:pt idx="175">
                  <c:v>5.4469277573868036</c:v>
                </c:pt>
                <c:pt idx="176">
                  <c:v>5.4778762105537746</c:v>
                </c:pt>
                <c:pt idx="177">
                  <c:v>5.5088246637207474</c:v>
                </c:pt>
                <c:pt idx="178">
                  <c:v>5.5397731168877193</c:v>
                </c:pt>
                <c:pt idx="179">
                  <c:v>5.5707215700546913</c:v>
                </c:pt>
                <c:pt idx="180">
                  <c:v>5.6016700232216632</c:v>
                </c:pt>
                <c:pt idx="181">
                  <c:v>5.6326184763886351</c:v>
                </c:pt>
                <c:pt idx="182">
                  <c:v>5.663566929555607</c:v>
                </c:pt>
                <c:pt idx="183">
                  <c:v>5.694515382722579</c:v>
                </c:pt>
                <c:pt idx="184">
                  <c:v>5.7254638358895509</c:v>
                </c:pt>
                <c:pt idx="185">
                  <c:v>5.7564122890565228</c:v>
                </c:pt>
                <c:pt idx="186">
                  <c:v>5.7873607422234947</c:v>
                </c:pt>
                <c:pt idx="187">
                  <c:v>5.8028349688069811</c:v>
                </c:pt>
              </c:numCache>
            </c:numRef>
          </c:xVal>
          <c:yVal>
            <c:numRef>
              <c:f>EI_stat!$BD$2:$BD$189</c:f>
              <c:numCache>
                <c:formatCode>General</c:formatCode>
                <c:ptCount val="188"/>
                <c:pt idx="0">
                  <c:v>1.2321533785156271E-2</c:v>
                </c:pt>
                <c:pt idx="1">
                  <c:v>1.238409443994737E-2</c:v>
                </c:pt>
                <c:pt idx="2">
                  <c:v>1.2467340103937319E-2</c:v>
                </c:pt>
                <c:pt idx="3">
                  <c:v>1.2570968798281269E-2</c:v>
                </c:pt>
                <c:pt idx="4">
                  <c:v>1.2693284623856219E-2</c:v>
                </c:pt>
                <c:pt idx="5">
                  <c:v>1.3125097548776979E-2</c:v>
                </c:pt>
                <c:pt idx="6">
                  <c:v>1.3978244655816549E-2</c:v>
                </c:pt>
                <c:pt idx="7">
                  <c:v>1.506476388829894E-2</c:v>
                </c:pt>
                <c:pt idx="8">
                  <c:v>1.592342519037214E-2</c:v>
                </c:pt>
                <c:pt idx="9">
                  <c:v>1.6055073534198761E-2</c:v>
                </c:pt>
                <c:pt idx="10">
                  <c:v>1.556611761238604E-2</c:v>
                </c:pt>
                <c:pt idx="11">
                  <c:v>1.4967753638710521E-2</c:v>
                </c:pt>
                <c:pt idx="12">
                  <c:v>1.444227234206721E-2</c:v>
                </c:pt>
                <c:pt idx="13">
                  <c:v>1.39627008922964E-2</c:v>
                </c:pt>
                <c:pt idx="14">
                  <c:v>1.3507529949940471E-2</c:v>
                </c:pt>
                <c:pt idx="15">
                  <c:v>1.3069058394467901E-2</c:v>
                </c:pt>
                <c:pt idx="16">
                  <c:v>1.2645291824700731E-2</c:v>
                </c:pt>
                <c:pt idx="17">
                  <c:v>1.226937918560536E-2</c:v>
                </c:pt>
                <c:pt idx="18">
                  <c:v>1.254578080150969E-2</c:v>
                </c:pt>
                <c:pt idx="19">
                  <c:v>1.283660005288151E-2</c:v>
                </c:pt>
                <c:pt idx="20">
                  <c:v>1.314087420464149E-2</c:v>
                </c:pt>
                <c:pt idx="21">
                  <c:v>1.3457691734276359E-2</c:v>
                </c:pt>
                <c:pt idx="22">
                  <c:v>1.3786193285866709E-2</c:v>
                </c:pt>
                <c:pt idx="23">
                  <c:v>1.41255657966566E-2</c:v>
                </c:pt>
                <c:pt idx="24">
                  <c:v>1.447504907490876E-2</c:v>
                </c:pt>
                <c:pt idx="25">
                  <c:v>1.4833929405801541E-2</c:v>
                </c:pt>
                <c:pt idx="26">
                  <c:v>1.520154275469059E-2</c:v>
                </c:pt>
                <c:pt idx="27">
                  <c:v>1.5577273953215931E-2</c:v>
                </c:pt>
                <c:pt idx="28">
                  <c:v>1.5960558397864689E-2</c:v>
                </c:pt>
                <c:pt idx="29">
                  <c:v>1.63508710130141E-2</c:v>
                </c:pt>
                <c:pt idx="30">
                  <c:v>1.674771932442224E-2</c:v>
                </c:pt>
                <c:pt idx="31">
                  <c:v>1.7150655645827531E-2</c:v>
                </c:pt>
                <c:pt idx="32">
                  <c:v>1.7559271473109789E-2</c:v>
                </c:pt>
                <c:pt idx="33">
                  <c:v>1.7973193314932391E-2</c:v>
                </c:pt>
                <c:pt idx="34">
                  <c:v>1.8400956996637002E-2</c:v>
                </c:pt>
                <c:pt idx="35">
                  <c:v>1.896987222613469E-2</c:v>
                </c:pt>
                <c:pt idx="36">
                  <c:v>1.9543671184208921E-2</c:v>
                </c:pt>
                <c:pt idx="37">
                  <c:v>2.0409213281934759E-2</c:v>
                </c:pt>
                <c:pt idx="38">
                  <c:v>2.1280910839815651E-2</c:v>
                </c:pt>
                <c:pt idx="39">
                  <c:v>2.21569760189602E-2</c:v>
                </c:pt>
                <c:pt idx="40">
                  <c:v>2.3037134872943111E-2</c:v>
                </c:pt>
                <c:pt idx="41">
                  <c:v>2.392113626150039E-2</c:v>
                </c:pt>
                <c:pt idx="42">
                  <c:v>2.4808749925313699E-2</c:v>
                </c:pt>
                <c:pt idx="43">
                  <c:v>2.5699764224543072E-2</c:v>
                </c:pt>
                <c:pt idx="44">
                  <c:v>2.6593984372106371E-2</c:v>
                </c:pt>
                <c:pt idx="45">
                  <c:v>2.7491230984387129E-2</c:v>
                </c:pt>
                <c:pt idx="46">
                  <c:v>2.839133803394259E-2</c:v>
                </c:pt>
                <c:pt idx="47">
                  <c:v>2.929415135318432E-2</c:v>
                </c:pt>
                <c:pt idx="48">
                  <c:v>3.0199526835387479E-2</c:v>
                </c:pt>
                <c:pt idx="49">
                  <c:v>3.1107330014945089E-2</c:v>
                </c:pt>
                <c:pt idx="50">
                  <c:v>3.2017436085768798E-2</c:v>
                </c:pt>
                <c:pt idx="51">
                  <c:v>3.2929728972085778E-2</c:v>
                </c:pt>
                <c:pt idx="52">
                  <c:v>3.3844100678905677E-2</c:v>
                </c:pt>
                <c:pt idx="53">
                  <c:v>3.4760450602173448E-2</c:v>
                </c:pt>
                <c:pt idx="54">
                  <c:v>3.5678684883699581E-2</c:v>
                </c:pt>
                <c:pt idx="55">
                  <c:v>3.6598715877263627E-2</c:v>
                </c:pt>
                <c:pt idx="56">
                  <c:v>3.7520461549171602E-2</c:v>
                </c:pt>
                <c:pt idx="57">
                  <c:v>3.8443134160763358E-2</c:v>
                </c:pt>
                <c:pt idx="58">
                  <c:v>3.9361694035070921E-2</c:v>
                </c:pt>
                <c:pt idx="59">
                  <c:v>4.0259334546547738E-2</c:v>
                </c:pt>
                <c:pt idx="60">
                  <c:v>4.107020451128738E-2</c:v>
                </c:pt>
                <c:pt idx="61">
                  <c:v>4.1497540733033043E-2</c:v>
                </c:pt>
                <c:pt idx="62">
                  <c:v>4.1080429940007372E-2</c:v>
                </c:pt>
                <c:pt idx="63">
                  <c:v>3.9858161263975483E-2</c:v>
                </c:pt>
                <c:pt idx="64">
                  <c:v>3.8312600145128523E-2</c:v>
                </c:pt>
                <c:pt idx="65">
                  <c:v>3.7504260786765907E-2</c:v>
                </c:pt>
                <c:pt idx="66">
                  <c:v>3.7670156823163728E-2</c:v>
                </c:pt>
                <c:pt idx="67">
                  <c:v>3.7574524492384367E-2</c:v>
                </c:pt>
                <c:pt idx="68">
                  <c:v>3.7396954978866387E-2</c:v>
                </c:pt>
                <c:pt idx="69">
                  <c:v>3.719522827478082E-2</c:v>
                </c:pt>
                <c:pt idx="70">
                  <c:v>3.6987097229298847E-2</c:v>
                </c:pt>
                <c:pt idx="71">
                  <c:v>3.6778748750254858E-2</c:v>
                </c:pt>
                <c:pt idx="72">
                  <c:v>3.6571414766637833E-2</c:v>
                </c:pt>
                <c:pt idx="73">
                  <c:v>3.636509309753868E-2</c:v>
                </c:pt>
                <c:pt idx="74">
                  <c:v>3.6159781473582848E-2</c:v>
                </c:pt>
                <c:pt idx="75">
                  <c:v>3.5955477528926923E-2</c:v>
                </c:pt>
                <c:pt idx="76">
                  <c:v>3.5752178900103661E-2</c:v>
                </c:pt>
                <c:pt idx="77">
                  <c:v>3.5549883303432048E-2</c:v>
                </c:pt>
                <c:pt idx="78">
                  <c:v>3.5348588507587098E-2</c:v>
                </c:pt>
                <c:pt idx="79">
                  <c:v>3.5148292254353078E-2</c:v>
                </c:pt>
                <c:pt idx="80">
                  <c:v>3.4948992286766047E-2</c:v>
                </c:pt>
                <c:pt idx="81">
                  <c:v>3.4750686394156113E-2</c:v>
                </c:pt>
                <c:pt idx="82">
                  <c:v>3.4553372387195282E-2</c:v>
                </c:pt>
                <c:pt idx="83">
                  <c:v>3.4357048097515733E-2</c:v>
                </c:pt>
                <c:pt idx="84">
                  <c:v>3.4161711410211557E-2</c:v>
                </c:pt>
                <c:pt idx="85">
                  <c:v>3.3967360152313789E-2</c:v>
                </c:pt>
                <c:pt idx="86">
                  <c:v>3.3773991682447282E-2</c:v>
                </c:pt>
                <c:pt idx="87">
                  <c:v>3.358160321637018E-2</c:v>
                </c:pt>
                <c:pt idx="88">
                  <c:v>3.3390191720322239E-2</c:v>
                </c:pt>
                <c:pt idx="89">
                  <c:v>3.3199754012012098E-2</c:v>
                </c:pt>
                <c:pt idx="90">
                  <c:v>3.3010286783163333E-2</c:v>
                </c:pt>
                <c:pt idx="91">
                  <c:v>3.2821786634823123E-2</c:v>
                </c:pt>
                <c:pt idx="92">
                  <c:v>3.2634250138878627E-2</c:v>
                </c:pt>
                <c:pt idx="93">
                  <c:v>3.2447673771302227E-2</c:v>
                </c:pt>
                <c:pt idx="94">
                  <c:v>3.2262053896722487E-2</c:v>
                </c:pt>
                <c:pt idx="95">
                  <c:v>3.2077386678929141E-2</c:v>
                </c:pt>
                <c:pt idx="96">
                  <c:v>3.1893668156355602E-2</c:v>
                </c:pt>
                <c:pt idx="97">
                  <c:v>3.1710894546718972E-2</c:v>
                </c:pt>
                <c:pt idx="98">
                  <c:v>3.1529062043939793E-2</c:v>
                </c:pt>
                <c:pt idx="99">
                  <c:v>3.1348166779113201E-2</c:v>
                </c:pt>
                <c:pt idx="100">
                  <c:v>3.1168204833523581E-2</c:v>
                </c:pt>
                <c:pt idx="101">
                  <c:v>3.0989172339268602E-2</c:v>
                </c:pt>
                <c:pt idx="102">
                  <c:v>3.0811065554604621E-2</c:v>
                </c:pt>
                <c:pt idx="103">
                  <c:v>3.0633880787755859E-2</c:v>
                </c:pt>
                <c:pt idx="104">
                  <c:v>3.0457614276841821E-2</c:v>
                </c:pt>
                <c:pt idx="105">
                  <c:v>3.0282262382979271E-2</c:v>
                </c:pt>
                <c:pt idx="106">
                  <c:v>3.010782198947453E-2</c:v>
                </c:pt>
                <c:pt idx="107">
                  <c:v>2.993429006779786E-2</c:v>
                </c:pt>
                <c:pt idx="108">
                  <c:v>2.9761663498491769E-2</c:v>
                </c:pt>
                <c:pt idx="109">
                  <c:v>2.9589939178919E-2</c:v>
                </c:pt>
                <c:pt idx="110">
                  <c:v>2.9419114030055579E-2</c:v>
                </c:pt>
                <c:pt idx="111">
                  <c:v>2.9249184942030659E-2</c:v>
                </c:pt>
                <c:pt idx="112">
                  <c:v>2.908014883101288E-2</c:v>
                </c:pt>
                <c:pt idx="113">
                  <c:v>2.8912002570990539E-2</c:v>
                </c:pt>
                <c:pt idx="114">
                  <c:v>2.8744743391771448E-2</c:v>
                </c:pt>
                <c:pt idx="115">
                  <c:v>2.8578369909018589E-2</c:v>
                </c:pt>
                <c:pt idx="116">
                  <c:v>2.841289014532224E-2</c:v>
                </c:pt>
                <c:pt idx="117">
                  <c:v>2.8248305315674169E-2</c:v>
                </c:pt>
                <c:pt idx="118">
                  <c:v>2.6884219801392439E-2</c:v>
                </c:pt>
                <c:pt idx="119">
                  <c:v>2.6913227182996938E-2</c:v>
                </c:pt>
                <c:pt idx="120">
                  <c:v>2.6943075731254939E-2</c:v>
                </c:pt>
                <c:pt idx="121">
                  <c:v>2.6973742684847431E-2</c:v>
                </c:pt>
                <c:pt idx="122">
                  <c:v>2.7005177800608141E-2</c:v>
                </c:pt>
                <c:pt idx="123">
                  <c:v>2.703722161298262E-2</c:v>
                </c:pt>
                <c:pt idx="124">
                  <c:v>2.7069307442994059E-2</c:v>
                </c:pt>
                <c:pt idx="125">
                  <c:v>2.7099367821813269E-2</c:v>
                </c:pt>
                <c:pt idx="126">
                  <c:v>2.7122293002448821E-2</c:v>
                </c:pt>
                <c:pt idx="127">
                  <c:v>2.7132515348593639E-2</c:v>
                </c:pt>
                <c:pt idx="128">
                  <c:v>2.7126856712468079E-2</c:v>
                </c:pt>
                <c:pt idx="129">
                  <c:v>2.7104173120795921E-2</c:v>
                </c:pt>
                <c:pt idx="130">
                  <c:v>2.7137169902875971E-2</c:v>
                </c:pt>
                <c:pt idx="131">
                  <c:v>2.7229742474658061E-2</c:v>
                </c:pt>
                <c:pt idx="132">
                  <c:v>2.7304752173000199E-2</c:v>
                </c:pt>
                <c:pt idx="133">
                  <c:v>2.7361187409677801E-2</c:v>
                </c:pt>
                <c:pt idx="134">
                  <c:v>2.7398810393994329E-2</c:v>
                </c:pt>
                <c:pt idx="135">
                  <c:v>2.741850806137688E-2</c:v>
                </c:pt>
                <c:pt idx="136">
                  <c:v>2.7424603491241151E-2</c:v>
                </c:pt>
                <c:pt idx="137">
                  <c:v>2.7423962261933148E-2</c:v>
                </c:pt>
                <c:pt idx="138">
                  <c:v>2.742082981504225E-2</c:v>
                </c:pt>
                <c:pt idx="139">
                  <c:v>2.7417122227096701E-2</c:v>
                </c:pt>
                <c:pt idx="140">
                  <c:v>2.7413675065765669E-2</c:v>
                </c:pt>
                <c:pt idx="141">
                  <c:v>2.7410881646572242E-2</c:v>
                </c:pt>
                <c:pt idx="142">
                  <c:v>2.7408929202332271E-2</c:v>
                </c:pt>
                <c:pt idx="143">
                  <c:v>2.740791290406663E-2</c:v>
                </c:pt>
                <c:pt idx="144">
                  <c:v>2.7407878502021411E-2</c:v>
                </c:pt>
                <c:pt idx="145">
                  <c:v>2.7408846678145551E-2</c:v>
                </c:pt>
                <c:pt idx="146">
                  <c:v>2.7410825637970569E-2</c:v>
                </c:pt>
                <c:pt idx="147">
                  <c:v>2.7413820819821671E-2</c:v>
                </c:pt>
                <c:pt idx="148">
                  <c:v>2.7417828284876801E-2</c:v>
                </c:pt>
                <c:pt idx="149">
                  <c:v>2.7422840803007911E-2</c:v>
                </c:pt>
                <c:pt idx="150">
                  <c:v>2.7529366583542429E-2</c:v>
                </c:pt>
                <c:pt idx="151">
                  <c:v>2.76488340833781E-2</c:v>
                </c:pt>
                <c:pt idx="152">
                  <c:v>2.7444314121668589E-2</c:v>
                </c:pt>
                <c:pt idx="153">
                  <c:v>2.7453794421089282E-2</c:v>
                </c:pt>
                <c:pt idx="154">
                  <c:v>2.7464744548697021E-2</c:v>
                </c:pt>
                <c:pt idx="155">
                  <c:v>2.747764457159307E-2</c:v>
                </c:pt>
                <c:pt idx="156">
                  <c:v>2.7493278315144851E-2</c:v>
                </c:pt>
                <c:pt idx="157">
                  <c:v>2.7512741615189379E-2</c:v>
                </c:pt>
                <c:pt idx="158">
                  <c:v>2.7537101637858032E-2</c:v>
                </c:pt>
                <c:pt idx="159">
                  <c:v>2.7562781325569729E-2</c:v>
                </c:pt>
                <c:pt idx="160">
                  <c:v>2.756146390845168E-2</c:v>
                </c:pt>
                <c:pt idx="161">
                  <c:v>2.7452215049338109E-2</c:v>
                </c:pt>
                <c:pt idx="162">
                  <c:v>2.7552674486578121E-2</c:v>
                </c:pt>
                <c:pt idx="163">
                  <c:v>2.7628002208068651E-2</c:v>
                </c:pt>
                <c:pt idx="164">
                  <c:v>2.757446749273116E-2</c:v>
                </c:pt>
                <c:pt idx="165">
                  <c:v>2.7262738022239989E-2</c:v>
                </c:pt>
                <c:pt idx="166">
                  <c:v>2.662090700103556E-2</c:v>
                </c:pt>
                <c:pt idx="167">
                  <c:v>2.5633669424200929E-2</c:v>
                </c:pt>
                <c:pt idx="168">
                  <c:v>2.4464666392569941E-2</c:v>
                </c:pt>
                <c:pt idx="169">
                  <c:v>2.3245548945381521E-2</c:v>
                </c:pt>
                <c:pt idx="170">
                  <c:v>2.1857389162505569E-2</c:v>
                </c:pt>
                <c:pt idx="171">
                  <c:v>2.0449520922710039E-2</c:v>
                </c:pt>
                <c:pt idx="172">
                  <c:v>1.9128691671630779E-2</c:v>
                </c:pt>
                <c:pt idx="173">
                  <c:v>1.7891632285687211E-2</c:v>
                </c:pt>
                <c:pt idx="174">
                  <c:v>1.684172881781917E-2</c:v>
                </c:pt>
                <c:pt idx="175">
                  <c:v>1.585213850932491E-2</c:v>
                </c:pt>
                <c:pt idx="176">
                  <c:v>1.4867159700793241E-2</c:v>
                </c:pt>
                <c:pt idx="177">
                  <c:v>1.3885411732269381E-2</c:v>
                </c:pt>
                <c:pt idx="178">
                  <c:v>1.2906195330482101E-2</c:v>
                </c:pt>
                <c:pt idx="179">
                  <c:v>1.192922840085524E-2</c:v>
                </c:pt>
                <c:pt idx="180">
                  <c:v>1.095444688727323E-2</c:v>
                </c:pt>
                <c:pt idx="181">
                  <c:v>9.9819166479357905E-3</c:v>
                </c:pt>
                <c:pt idx="182">
                  <c:v>9.4594859047474073E-3</c:v>
                </c:pt>
                <c:pt idx="183">
                  <c:v>9.3107196245312031E-3</c:v>
                </c:pt>
                <c:pt idx="184">
                  <c:v>9.1640657123002629E-3</c:v>
                </c:pt>
                <c:pt idx="185">
                  <c:v>9.0194266586662471E-3</c:v>
                </c:pt>
                <c:pt idx="186">
                  <c:v>8.8767079242071667E-3</c:v>
                </c:pt>
                <c:pt idx="187">
                  <c:v>8.806046025826051E-3</c:v>
                </c:pt>
              </c:numCache>
            </c:numRef>
          </c:yVal>
          <c:smooth val="0"/>
          <c:extLst>
            <c:ext xmlns:c16="http://schemas.microsoft.com/office/drawing/2014/chart" uri="{C3380CC4-5D6E-409C-BE32-E72D297353CC}">
              <c16:uniqueId val="{00000000-A22D-AF4C-8A6C-D519BC5A3E07}"/>
            </c:ext>
          </c:extLst>
        </c:ser>
        <c:ser>
          <c:idx val="1"/>
          <c:order val="1"/>
          <c:tx>
            <c:strRef>
              <c:f>EI_stat!$BE$1</c:f>
              <c:strCache>
                <c:ptCount val="1"/>
                <c:pt idx="0">
                  <c:v>max_y</c:v>
                </c:pt>
              </c:strCache>
            </c:strRef>
          </c:tx>
          <c:spPr>
            <a:ln w="19050" cap="rnd">
              <a:solidFill>
                <a:schemeClr val="accent2"/>
              </a:solidFill>
              <a:round/>
            </a:ln>
            <a:effectLst/>
          </c:spPr>
          <c:marker>
            <c:symbol val="none"/>
          </c:marker>
          <c:xVal>
            <c:numRef>
              <c:f>EI_stat!$BC$2:$BC$189</c:f>
              <c:numCache>
                <c:formatCode>General</c:formatCode>
                <c:ptCount val="188"/>
                <c:pt idx="0">
                  <c:v>3.0948453166968998E-2</c:v>
                </c:pt>
                <c:pt idx="1">
                  <c:v>6.1896906333937907E-2</c:v>
                </c:pt>
                <c:pt idx="2">
                  <c:v>9.2845359500906832E-2</c:v>
                </c:pt>
                <c:pt idx="3">
                  <c:v>0.1237938126678757</c:v>
                </c:pt>
                <c:pt idx="4">
                  <c:v>0.15474226583484479</c:v>
                </c:pt>
                <c:pt idx="5">
                  <c:v>0.18569071900181411</c:v>
                </c:pt>
                <c:pt idx="6">
                  <c:v>0.21663917216878331</c:v>
                </c:pt>
                <c:pt idx="7">
                  <c:v>0.24758762533575249</c:v>
                </c:pt>
                <c:pt idx="8">
                  <c:v>0.27853607850272161</c:v>
                </c:pt>
                <c:pt idx="9">
                  <c:v>0.3094845316696907</c:v>
                </c:pt>
                <c:pt idx="10">
                  <c:v>0.3404329848366599</c:v>
                </c:pt>
                <c:pt idx="11">
                  <c:v>0.37138143800362922</c:v>
                </c:pt>
                <c:pt idx="12">
                  <c:v>0.40232989117059842</c:v>
                </c:pt>
                <c:pt idx="13">
                  <c:v>0.43327834433756768</c:v>
                </c:pt>
                <c:pt idx="14">
                  <c:v>0.46422679750453688</c:v>
                </c:pt>
                <c:pt idx="15">
                  <c:v>0.49517525067150608</c:v>
                </c:pt>
                <c:pt idx="16">
                  <c:v>0.52612370383847451</c:v>
                </c:pt>
                <c:pt idx="17">
                  <c:v>0.55707215700544255</c:v>
                </c:pt>
                <c:pt idx="18">
                  <c:v>0.58802061017241047</c:v>
                </c:pt>
                <c:pt idx="19">
                  <c:v>0.6189690633393794</c:v>
                </c:pt>
                <c:pt idx="20">
                  <c:v>0.64991751650634866</c:v>
                </c:pt>
                <c:pt idx="21">
                  <c:v>0.68086596967331781</c:v>
                </c:pt>
                <c:pt idx="22">
                  <c:v>0.71181442284028706</c:v>
                </c:pt>
                <c:pt idx="23">
                  <c:v>0.74276287600725632</c:v>
                </c:pt>
                <c:pt idx="24">
                  <c:v>0.77371132917422558</c:v>
                </c:pt>
                <c:pt idx="25">
                  <c:v>0.80465978234119484</c:v>
                </c:pt>
                <c:pt idx="26">
                  <c:v>0.8356082355081641</c:v>
                </c:pt>
                <c:pt idx="27">
                  <c:v>0.86655668867513336</c:v>
                </c:pt>
                <c:pt idx="28">
                  <c:v>0.89750514184210262</c:v>
                </c:pt>
                <c:pt idx="29">
                  <c:v>0.92845359500907187</c:v>
                </c:pt>
                <c:pt idx="30">
                  <c:v>0.95940204817604102</c:v>
                </c:pt>
                <c:pt idx="31">
                  <c:v>0.99035050134301028</c:v>
                </c:pt>
                <c:pt idx="32">
                  <c:v>1.02129895450998</c:v>
                </c:pt>
                <c:pt idx="33">
                  <c:v>1.0522474076769499</c:v>
                </c:pt>
                <c:pt idx="34">
                  <c:v>1.0831958608439201</c:v>
                </c:pt>
                <c:pt idx="35">
                  <c:v>1.1141443140108911</c:v>
                </c:pt>
                <c:pt idx="36">
                  <c:v>1.145092767177861</c:v>
                </c:pt>
                <c:pt idx="37">
                  <c:v>1.1760412203448309</c:v>
                </c:pt>
                <c:pt idx="38">
                  <c:v>1.2069896735118</c:v>
                </c:pt>
                <c:pt idx="39">
                  <c:v>1.2379381266787659</c:v>
                </c:pt>
                <c:pt idx="40">
                  <c:v>1.2688865798457329</c:v>
                </c:pt>
                <c:pt idx="41">
                  <c:v>1.2998350330127</c:v>
                </c:pt>
                <c:pt idx="42">
                  <c:v>1.3307834861796659</c:v>
                </c:pt>
                <c:pt idx="43">
                  <c:v>1.3617319393466329</c:v>
                </c:pt>
                <c:pt idx="44">
                  <c:v>1.3926803925135991</c:v>
                </c:pt>
                <c:pt idx="45">
                  <c:v>1.4236288456805659</c:v>
                </c:pt>
                <c:pt idx="46">
                  <c:v>1.454577298847533</c:v>
                </c:pt>
                <c:pt idx="47">
                  <c:v>1.4855257520144991</c:v>
                </c:pt>
                <c:pt idx="48">
                  <c:v>1.5164742051814659</c:v>
                </c:pt>
                <c:pt idx="49">
                  <c:v>1.5474226583484321</c:v>
                </c:pt>
                <c:pt idx="50">
                  <c:v>1.5783711115153991</c:v>
                </c:pt>
                <c:pt idx="51">
                  <c:v>1.609319564682365</c:v>
                </c:pt>
                <c:pt idx="52">
                  <c:v>1.6402680178493321</c:v>
                </c:pt>
                <c:pt idx="53">
                  <c:v>1.6712164710162991</c:v>
                </c:pt>
                <c:pt idx="54">
                  <c:v>1.702164924183265</c:v>
                </c:pt>
                <c:pt idx="55">
                  <c:v>1.7331133773502321</c:v>
                </c:pt>
                <c:pt idx="56">
                  <c:v>1.764061830517198</c:v>
                </c:pt>
                <c:pt idx="57">
                  <c:v>1.795010283684165</c:v>
                </c:pt>
                <c:pt idx="58">
                  <c:v>1.8259587368511321</c:v>
                </c:pt>
                <c:pt idx="59">
                  <c:v>1.856907190018098</c:v>
                </c:pt>
                <c:pt idx="60">
                  <c:v>1.887855643185065</c:v>
                </c:pt>
                <c:pt idx="61">
                  <c:v>1.918804096352031</c:v>
                </c:pt>
                <c:pt idx="62">
                  <c:v>1.949752549518998</c:v>
                </c:pt>
                <c:pt idx="63">
                  <c:v>1.9807010026859639</c:v>
                </c:pt>
                <c:pt idx="64">
                  <c:v>2.0116494558529312</c:v>
                </c:pt>
                <c:pt idx="65">
                  <c:v>2.042597909019896</c:v>
                </c:pt>
                <c:pt idx="66">
                  <c:v>2.0735463621868622</c:v>
                </c:pt>
                <c:pt idx="67">
                  <c:v>2.1044948153538279</c:v>
                </c:pt>
                <c:pt idx="68">
                  <c:v>2.135443268520794</c:v>
                </c:pt>
                <c:pt idx="69">
                  <c:v>2.1663917216877588</c:v>
                </c:pt>
                <c:pt idx="70">
                  <c:v>2.197340174854725</c:v>
                </c:pt>
                <c:pt idx="71">
                  <c:v>2.2282886280216911</c:v>
                </c:pt>
                <c:pt idx="72">
                  <c:v>2.259237081188656</c:v>
                </c:pt>
                <c:pt idx="73">
                  <c:v>2.2901855343556221</c:v>
                </c:pt>
                <c:pt idx="74">
                  <c:v>2.3211339875225878</c:v>
                </c:pt>
                <c:pt idx="75">
                  <c:v>2.352082440689554</c:v>
                </c:pt>
                <c:pt idx="76">
                  <c:v>2.3830308938565188</c:v>
                </c:pt>
                <c:pt idx="77">
                  <c:v>2.413979347023488</c:v>
                </c:pt>
                <c:pt idx="78">
                  <c:v>2.44492780019046</c:v>
                </c:pt>
                <c:pt idx="79">
                  <c:v>2.4758762533574319</c:v>
                </c:pt>
                <c:pt idx="80">
                  <c:v>2.5068247065244038</c:v>
                </c:pt>
                <c:pt idx="81">
                  <c:v>2.5377731596913762</c:v>
                </c:pt>
                <c:pt idx="82">
                  <c:v>2.5687216128583481</c:v>
                </c:pt>
                <c:pt idx="83">
                  <c:v>2.59967006602532</c:v>
                </c:pt>
                <c:pt idx="84">
                  <c:v>2.6306185191922919</c:v>
                </c:pt>
                <c:pt idx="85">
                  <c:v>2.6615669723592639</c:v>
                </c:pt>
                <c:pt idx="86">
                  <c:v>2.6925154255262358</c:v>
                </c:pt>
                <c:pt idx="87">
                  <c:v>2.7234638786932082</c:v>
                </c:pt>
                <c:pt idx="88">
                  <c:v>2.7544123318601792</c:v>
                </c:pt>
                <c:pt idx="89">
                  <c:v>2.7853607850271511</c:v>
                </c:pt>
                <c:pt idx="90">
                  <c:v>2.816309238194123</c:v>
                </c:pt>
                <c:pt idx="91">
                  <c:v>2.847257691361095</c:v>
                </c:pt>
                <c:pt idx="92">
                  <c:v>2.8782061445280669</c:v>
                </c:pt>
                <c:pt idx="93">
                  <c:v>2.9091545976950388</c:v>
                </c:pt>
                <c:pt idx="94">
                  <c:v>2.9401030508620112</c:v>
                </c:pt>
                <c:pt idx="95">
                  <c:v>2.9710515040289831</c:v>
                </c:pt>
                <c:pt idx="96">
                  <c:v>3.001999957195955</c:v>
                </c:pt>
                <c:pt idx="97">
                  <c:v>3.0329484103629269</c:v>
                </c:pt>
                <c:pt idx="98">
                  <c:v>3.063896863529898</c:v>
                </c:pt>
                <c:pt idx="99">
                  <c:v>3.0948453166968699</c:v>
                </c:pt>
                <c:pt idx="100">
                  <c:v>3.1257937698638418</c:v>
                </c:pt>
                <c:pt idx="101">
                  <c:v>3.1567422230308142</c:v>
                </c:pt>
                <c:pt idx="102">
                  <c:v>3.1876906761977861</c:v>
                </c:pt>
                <c:pt idx="103">
                  <c:v>3.218639129364758</c:v>
                </c:pt>
                <c:pt idx="104">
                  <c:v>3.24958758253173</c:v>
                </c:pt>
                <c:pt idx="105">
                  <c:v>3.2805360356987019</c:v>
                </c:pt>
                <c:pt idx="106">
                  <c:v>3.3114844888656738</c:v>
                </c:pt>
                <c:pt idx="107">
                  <c:v>3.3424329420326462</c:v>
                </c:pt>
                <c:pt idx="108">
                  <c:v>3.3733813951996181</c:v>
                </c:pt>
                <c:pt idx="109">
                  <c:v>3.40432984836659</c:v>
                </c:pt>
                <c:pt idx="110">
                  <c:v>3.435278301533562</c:v>
                </c:pt>
                <c:pt idx="111">
                  <c:v>3.466226754700533</c:v>
                </c:pt>
                <c:pt idx="112">
                  <c:v>3.4971752078675049</c:v>
                </c:pt>
                <c:pt idx="113">
                  <c:v>3.5281236610344768</c:v>
                </c:pt>
                <c:pt idx="114">
                  <c:v>3.5590721142014492</c:v>
                </c:pt>
                <c:pt idx="115">
                  <c:v>3.5900205673684211</c:v>
                </c:pt>
                <c:pt idx="116">
                  <c:v>3.620969020535393</c:v>
                </c:pt>
                <c:pt idx="117">
                  <c:v>3.651917473702365</c:v>
                </c:pt>
                <c:pt idx="118">
                  <c:v>3.6828659268693369</c:v>
                </c:pt>
                <c:pt idx="119">
                  <c:v>3.7138143800363088</c:v>
                </c:pt>
                <c:pt idx="120">
                  <c:v>3.7447628332032812</c:v>
                </c:pt>
                <c:pt idx="121">
                  <c:v>3.7757112863702531</c:v>
                </c:pt>
                <c:pt idx="122">
                  <c:v>3.8066597395372241</c:v>
                </c:pt>
                <c:pt idx="123">
                  <c:v>3.8376081927041961</c:v>
                </c:pt>
                <c:pt idx="124">
                  <c:v>3.868556645871168</c:v>
                </c:pt>
                <c:pt idx="125">
                  <c:v>3.8995050990381399</c:v>
                </c:pt>
                <c:pt idx="126">
                  <c:v>3.9304535522051118</c:v>
                </c:pt>
                <c:pt idx="127">
                  <c:v>3.9614020053720842</c:v>
                </c:pt>
                <c:pt idx="128">
                  <c:v>3.9923504585390561</c:v>
                </c:pt>
                <c:pt idx="129">
                  <c:v>4.0232989117060294</c:v>
                </c:pt>
                <c:pt idx="130">
                  <c:v>4.054247364873004</c:v>
                </c:pt>
                <c:pt idx="131">
                  <c:v>4.0851958180399794</c:v>
                </c:pt>
                <c:pt idx="132">
                  <c:v>4.1161442712069531</c:v>
                </c:pt>
                <c:pt idx="133">
                  <c:v>4.1470927243739277</c:v>
                </c:pt>
                <c:pt idx="134">
                  <c:v>4.1780411775409023</c:v>
                </c:pt>
                <c:pt idx="135">
                  <c:v>4.2089896307078769</c:v>
                </c:pt>
                <c:pt idx="136">
                  <c:v>4.2399380838748506</c:v>
                </c:pt>
                <c:pt idx="137">
                  <c:v>4.2708865370418261</c:v>
                </c:pt>
                <c:pt idx="138">
                  <c:v>4.3018349902088007</c:v>
                </c:pt>
                <c:pt idx="139">
                  <c:v>4.3327834433757753</c:v>
                </c:pt>
                <c:pt idx="140">
                  <c:v>4.3637318965427498</c:v>
                </c:pt>
                <c:pt idx="141">
                  <c:v>4.3946803497097244</c:v>
                </c:pt>
                <c:pt idx="142">
                  <c:v>4.425628802876699</c:v>
                </c:pt>
                <c:pt idx="143">
                  <c:v>4.4565772560436736</c:v>
                </c:pt>
                <c:pt idx="144">
                  <c:v>4.4875257092106482</c:v>
                </c:pt>
                <c:pt idx="145">
                  <c:v>4.5184741623776228</c:v>
                </c:pt>
                <c:pt idx="146">
                  <c:v>4.5494226155445974</c:v>
                </c:pt>
                <c:pt idx="147">
                  <c:v>4.580371068711572</c:v>
                </c:pt>
                <c:pt idx="148">
                  <c:v>4.6113195218785474</c:v>
                </c:pt>
                <c:pt idx="149">
                  <c:v>4.6422679750455211</c:v>
                </c:pt>
                <c:pt idx="150">
                  <c:v>4.6732164282124957</c:v>
                </c:pt>
                <c:pt idx="151">
                  <c:v>4.7041648813794703</c:v>
                </c:pt>
                <c:pt idx="152">
                  <c:v>4.7351133345464449</c:v>
                </c:pt>
                <c:pt idx="153">
                  <c:v>4.7660617877134186</c:v>
                </c:pt>
                <c:pt idx="154">
                  <c:v>4.7970102408803941</c:v>
                </c:pt>
                <c:pt idx="155">
                  <c:v>4.8279586940473651</c:v>
                </c:pt>
                <c:pt idx="156">
                  <c:v>4.858907147214337</c:v>
                </c:pt>
                <c:pt idx="157">
                  <c:v>4.889855600381309</c:v>
                </c:pt>
                <c:pt idx="158">
                  <c:v>4.9208040535482809</c:v>
                </c:pt>
                <c:pt idx="159">
                  <c:v>4.9517525067152528</c:v>
                </c:pt>
                <c:pt idx="160">
                  <c:v>4.9827009598822247</c:v>
                </c:pt>
                <c:pt idx="161">
                  <c:v>5.0136494130491966</c:v>
                </c:pt>
                <c:pt idx="162">
                  <c:v>5.0445978662161686</c:v>
                </c:pt>
                <c:pt idx="163">
                  <c:v>5.0755463193831396</c:v>
                </c:pt>
                <c:pt idx="164">
                  <c:v>5.1064947725501124</c:v>
                </c:pt>
                <c:pt idx="165">
                  <c:v>5.1374432257170843</c:v>
                </c:pt>
                <c:pt idx="166">
                  <c:v>5.1683916788840563</c:v>
                </c:pt>
                <c:pt idx="167">
                  <c:v>5.1993401320510282</c:v>
                </c:pt>
                <c:pt idx="168">
                  <c:v>5.2302885852180001</c:v>
                </c:pt>
                <c:pt idx="169">
                  <c:v>5.261237038384972</c:v>
                </c:pt>
                <c:pt idx="170">
                  <c:v>5.292185491551944</c:v>
                </c:pt>
                <c:pt idx="171">
                  <c:v>5.3231339447189159</c:v>
                </c:pt>
                <c:pt idx="172">
                  <c:v>5.3540823978858878</c:v>
                </c:pt>
                <c:pt idx="173">
                  <c:v>5.3850308510528597</c:v>
                </c:pt>
                <c:pt idx="174">
                  <c:v>5.4159793042198316</c:v>
                </c:pt>
                <c:pt idx="175">
                  <c:v>5.4469277573868036</c:v>
                </c:pt>
                <c:pt idx="176">
                  <c:v>5.4778762105537746</c:v>
                </c:pt>
                <c:pt idx="177">
                  <c:v>5.5088246637207474</c:v>
                </c:pt>
                <c:pt idx="178">
                  <c:v>5.5397731168877193</c:v>
                </c:pt>
                <c:pt idx="179">
                  <c:v>5.5707215700546913</c:v>
                </c:pt>
                <c:pt idx="180">
                  <c:v>5.6016700232216632</c:v>
                </c:pt>
                <c:pt idx="181">
                  <c:v>5.6326184763886351</c:v>
                </c:pt>
                <c:pt idx="182">
                  <c:v>5.663566929555607</c:v>
                </c:pt>
                <c:pt idx="183">
                  <c:v>5.694515382722579</c:v>
                </c:pt>
                <c:pt idx="184">
                  <c:v>5.7254638358895509</c:v>
                </c:pt>
                <c:pt idx="185">
                  <c:v>5.7564122890565228</c:v>
                </c:pt>
                <c:pt idx="186">
                  <c:v>5.7873607422234947</c:v>
                </c:pt>
                <c:pt idx="187">
                  <c:v>5.8028349688069811</c:v>
                </c:pt>
              </c:numCache>
            </c:numRef>
          </c:xVal>
          <c:yVal>
            <c:numRef>
              <c:f>EI_stat!$BE$2:$BE$189</c:f>
              <c:numCache>
                <c:formatCode>General</c:formatCode>
                <c:ptCount val="188"/>
                <c:pt idx="0">
                  <c:v>1.2589652932657789E-2</c:v>
                </c:pt>
                <c:pt idx="1">
                  <c:v>1.299720739232994E-2</c:v>
                </c:pt>
                <c:pt idx="2">
                  <c:v>1.358864976014457E-2</c:v>
                </c:pt>
                <c:pt idx="3">
                  <c:v>1.419309338970968E-2</c:v>
                </c:pt>
                <c:pt idx="4">
                  <c:v>1.481927984696267E-2</c:v>
                </c:pt>
                <c:pt idx="5">
                  <c:v>1.550151052424664E-2</c:v>
                </c:pt>
                <c:pt idx="6">
                  <c:v>1.6345331202950029E-2</c:v>
                </c:pt>
                <c:pt idx="7">
                  <c:v>1.7449830049903942E-2</c:v>
                </c:pt>
                <c:pt idx="8">
                  <c:v>1.8370041910072459E-2</c:v>
                </c:pt>
                <c:pt idx="9">
                  <c:v>1.8505613351655719E-2</c:v>
                </c:pt>
                <c:pt idx="10">
                  <c:v>1.7906813733476971E-2</c:v>
                </c:pt>
                <c:pt idx="11">
                  <c:v>1.7150080637728621E-2</c:v>
                </c:pt>
                <c:pt idx="12">
                  <c:v>1.65575568009916E-2</c:v>
                </c:pt>
                <c:pt idx="13">
                  <c:v>1.623042350719036E-2</c:v>
                </c:pt>
                <c:pt idx="14">
                  <c:v>1.5925512461273529E-2</c:v>
                </c:pt>
                <c:pt idx="15">
                  <c:v>1.5633903936760899E-2</c:v>
                </c:pt>
                <c:pt idx="16">
                  <c:v>1.5353351407637061E-2</c:v>
                </c:pt>
                <c:pt idx="17">
                  <c:v>1.508404481170896E-2</c:v>
                </c:pt>
                <c:pt idx="18">
                  <c:v>1.4826294534115851E-2</c:v>
                </c:pt>
                <c:pt idx="19">
                  <c:v>1.4580364585223309E-2</c:v>
                </c:pt>
                <c:pt idx="20">
                  <c:v>1.4545802486049151E-2</c:v>
                </c:pt>
                <c:pt idx="21">
                  <c:v>1.484896551078024E-2</c:v>
                </c:pt>
                <c:pt idx="22">
                  <c:v>1.5163269298461851E-2</c:v>
                </c:pt>
                <c:pt idx="23">
                  <c:v>1.548816514447842E-2</c:v>
                </c:pt>
                <c:pt idx="24">
                  <c:v>1.5823099675525299E-2</c:v>
                </c:pt>
                <c:pt idx="25">
                  <c:v>1.6167552717938041E-2</c:v>
                </c:pt>
                <c:pt idx="26">
                  <c:v>1.6521041903586411E-2</c:v>
                </c:pt>
                <c:pt idx="27">
                  <c:v>1.6883106839204281E-2</c:v>
                </c:pt>
                <c:pt idx="28">
                  <c:v>1.7253307876501402E-2</c:v>
                </c:pt>
                <c:pt idx="29">
                  <c:v>1.7631227194683421E-2</c:v>
                </c:pt>
                <c:pt idx="30">
                  <c:v>1.801646560597395E-2</c:v>
                </c:pt>
                <c:pt idx="31">
                  <c:v>1.8408645061769931E-2</c:v>
                </c:pt>
                <c:pt idx="32">
                  <c:v>1.8864493209305978E-2</c:v>
                </c:pt>
                <c:pt idx="33">
                  <c:v>1.9385447587416879E-2</c:v>
                </c:pt>
                <c:pt idx="34">
                  <c:v>1.991227796231199E-2</c:v>
                </c:pt>
                <c:pt idx="35">
                  <c:v>2.0444662465298372E-2</c:v>
                </c:pt>
                <c:pt idx="36">
                  <c:v>2.0982302777954511E-2</c:v>
                </c:pt>
                <c:pt idx="37">
                  <c:v>2.1524920495986279E-2</c:v>
                </c:pt>
                <c:pt idx="38">
                  <c:v>2.2072254461155068E-2</c:v>
                </c:pt>
                <c:pt idx="39">
                  <c:v>2.2624060933630469E-2</c:v>
                </c:pt>
                <c:pt idx="40">
                  <c:v>2.3180112704471439E-2</c:v>
                </c:pt>
                <c:pt idx="41">
                  <c:v>2.3740198007358979E-2</c:v>
                </c:pt>
                <c:pt idx="42">
                  <c:v>2.4304119686272281E-2</c:v>
                </c:pt>
                <c:pt idx="43">
                  <c:v>2.4871693956447411E-2</c:v>
                </c:pt>
                <c:pt idx="44">
                  <c:v>2.544274895296262E-2</c:v>
                </c:pt>
                <c:pt idx="45">
                  <c:v>2.601712362293945E-2</c:v>
                </c:pt>
                <c:pt idx="46">
                  <c:v>2.6594666696907208E-2</c:v>
                </c:pt>
                <c:pt idx="47">
                  <c:v>2.728427198938102E-2</c:v>
                </c:pt>
                <c:pt idx="48">
                  <c:v>2.8025641351368209E-2</c:v>
                </c:pt>
                <c:pt idx="49">
                  <c:v>2.8769812542309928E-2</c:v>
                </c:pt>
                <c:pt idx="50">
                  <c:v>2.9516645555220319E-2</c:v>
                </c:pt>
                <c:pt idx="51">
                  <c:v>3.0266009773096059E-2</c:v>
                </c:pt>
                <c:pt idx="52">
                  <c:v>3.1017783310719391E-2</c:v>
                </c:pt>
                <c:pt idx="53">
                  <c:v>3.1771852376788277E-2</c:v>
                </c:pt>
                <c:pt idx="54">
                  <c:v>3.2528110441320542E-2</c:v>
                </c:pt>
                <c:pt idx="55">
                  <c:v>3.3286457703791537E-2</c:v>
                </c:pt>
                <c:pt idx="56">
                  <c:v>3.404680056592474E-2</c:v>
                </c:pt>
                <c:pt idx="57">
                  <c:v>3.48090230718823E-2</c:v>
                </c:pt>
                <c:pt idx="58">
                  <c:v>3.5572228713247639E-2</c:v>
                </c:pt>
                <c:pt idx="59">
                  <c:v>3.6333131251352423E-2</c:v>
                </c:pt>
                <c:pt idx="60">
                  <c:v>3.7078411606532163E-2</c:v>
                </c:pt>
                <c:pt idx="61">
                  <c:v>3.7736129841928708E-2</c:v>
                </c:pt>
                <c:pt idx="62">
                  <c:v>3.7990560432020502E-2</c:v>
                </c:pt>
                <c:pt idx="63">
                  <c:v>3.8475821188749058E-2</c:v>
                </c:pt>
                <c:pt idx="64">
                  <c:v>3.8685664075920098E-2</c:v>
                </c:pt>
                <c:pt idx="65">
                  <c:v>3.8469113669562072E-2</c:v>
                </c:pt>
                <c:pt idx="66">
                  <c:v>3.815508011416234E-2</c:v>
                </c:pt>
                <c:pt idx="67">
                  <c:v>3.7819515879885322E-2</c:v>
                </c:pt>
                <c:pt idx="68">
                  <c:v>3.7478720365693642E-2</c:v>
                </c:pt>
                <c:pt idx="69">
                  <c:v>3.7137501561141373E-2</c:v>
                </c:pt>
                <c:pt idx="70">
                  <c:v>3.6797534729282669E-2</c:v>
                </c:pt>
                <c:pt idx="71">
                  <c:v>3.6458963189907947E-2</c:v>
                </c:pt>
                <c:pt idx="72">
                  <c:v>3.6121785201245357E-2</c:v>
                </c:pt>
                <c:pt idx="73">
                  <c:v>3.5785998794246668E-2</c:v>
                </c:pt>
                <c:pt idx="74">
                  <c:v>3.5451601802199577E-2</c:v>
                </c:pt>
                <c:pt idx="75">
                  <c:v>3.511859192746003E-2</c:v>
                </c:pt>
                <c:pt idx="76">
                  <c:v>3.4786966697857552E-2</c:v>
                </c:pt>
                <c:pt idx="77">
                  <c:v>3.445672345812463E-2</c:v>
                </c:pt>
                <c:pt idx="78">
                  <c:v>3.4127859370754458E-2</c:v>
                </c:pt>
                <c:pt idx="79">
                  <c:v>3.3800371437337162E-2</c:v>
                </c:pt>
                <c:pt idx="80">
                  <c:v>3.3474256511617541E-2</c:v>
                </c:pt>
                <c:pt idx="81">
                  <c:v>3.3149511352948337E-2</c:v>
                </c:pt>
                <c:pt idx="82">
                  <c:v>3.282613280466385E-2</c:v>
                </c:pt>
                <c:pt idx="83">
                  <c:v>3.2504117490775489E-2</c:v>
                </c:pt>
                <c:pt idx="84">
                  <c:v>3.2183461910996143E-2</c:v>
                </c:pt>
                <c:pt idx="85">
                  <c:v>3.1864162740440329E-2</c:v>
                </c:pt>
                <c:pt idx="86">
                  <c:v>3.154621714660498E-2</c:v>
                </c:pt>
                <c:pt idx="87">
                  <c:v>3.142534008744409E-2</c:v>
                </c:pt>
                <c:pt idx="88">
                  <c:v>3.1306483177484933E-2</c:v>
                </c:pt>
                <c:pt idx="89">
                  <c:v>3.1188644688677811E-2</c:v>
                </c:pt>
                <c:pt idx="90">
                  <c:v>3.1071817872218199E-2</c:v>
                </c:pt>
                <c:pt idx="91">
                  <c:v>3.095599598195339E-2</c:v>
                </c:pt>
                <c:pt idx="92">
                  <c:v>3.084117226933418E-2</c:v>
                </c:pt>
                <c:pt idx="93">
                  <c:v>3.0727339940940498E-2</c:v>
                </c:pt>
                <c:pt idx="94">
                  <c:v>3.0614492418139912E-2</c:v>
                </c:pt>
                <c:pt idx="95">
                  <c:v>3.050262348785494E-2</c:v>
                </c:pt>
                <c:pt idx="96">
                  <c:v>3.039172700500339E-2</c:v>
                </c:pt>
                <c:pt idx="97">
                  <c:v>3.0281796738693099E-2</c:v>
                </c:pt>
                <c:pt idx="98">
                  <c:v>3.0172826459720581E-2</c:v>
                </c:pt>
                <c:pt idx="99">
                  <c:v>3.0064810030091389E-2</c:v>
                </c:pt>
                <c:pt idx="100">
                  <c:v>2.9957741225707869E-2</c:v>
                </c:pt>
                <c:pt idx="101">
                  <c:v>2.9851613797459368E-2</c:v>
                </c:pt>
                <c:pt idx="102">
                  <c:v>2.974642160922138E-2</c:v>
                </c:pt>
                <c:pt idx="103">
                  <c:v>2.9642158606106708E-2</c:v>
                </c:pt>
                <c:pt idx="104">
                  <c:v>2.9538818526062209E-2</c:v>
                </c:pt>
                <c:pt idx="105">
                  <c:v>2.943639500688635E-2</c:v>
                </c:pt>
                <c:pt idx="106">
                  <c:v>2.9334881785511271E-2</c:v>
                </c:pt>
                <c:pt idx="107">
                  <c:v>2.9234272701479699E-2</c:v>
                </c:pt>
                <c:pt idx="108">
                  <c:v>2.913456169892889E-2</c:v>
                </c:pt>
                <c:pt idx="109">
                  <c:v>2.9035742765009469E-2</c:v>
                </c:pt>
                <c:pt idx="110">
                  <c:v>2.8937809997630081E-2</c:v>
                </c:pt>
                <c:pt idx="111">
                  <c:v>2.884075793811864E-2</c:v>
                </c:pt>
                <c:pt idx="112">
                  <c:v>2.874458147252739E-2</c:v>
                </c:pt>
                <c:pt idx="113">
                  <c:v>2.8649275650641421E-2</c:v>
                </c:pt>
                <c:pt idx="114">
                  <c:v>2.8554835685135321E-2</c:v>
                </c:pt>
                <c:pt idx="115">
                  <c:v>2.7915323547986821E-2</c:v>
                </c:pt>
                <c:pt idx="116">
                  <c:v>2.7658924372500709E-2</c:v>
                </c:pt>
                <c:pt idx="117">
                  <c:v>2.7599885186049031E-2</c:v>
                </c:pt>
                <c:pt idx="118">
                  <c:v>2.754204699264572E-2</c:v>
                </c:pt>
                <c:pt idx="119">
                  <c:v>2.7485451328412489E-2</c:v>
                </c:pt>
                <c:pt idx="120">
                  <c:v>2.7430101894482681E-2</c:v>
                </c:pt>
                <c:pt idx="121">
                  <c:v>2.737606274658504E-2</c:v>
                </c:pt>
                <c:pt idx="122">
                  <c:v>2.7323515169533508E-2</c:v>
                </c:pt>
                <c:pt idx="123">
                  <c:v>2.7272803481132368E-2</c:v>
                </c:pt>
                <c:pt idx="124">
                  <c:v>2.7224561651219489E-2</c:v>
                </c:pt>
                <c:pt idx="125">
                  <c:v>2.726055237568329E-2</c:v>
                </c:pt>
                <c:pt idx="126">
                  <c:v>2.732635387365831E-2</c:v>
                </c:pt>
                <c:pt idx="127">
                  <c:v>2.737278887870824E-2</c:v>
                </c:pt>
                <c:pt idx="128">
                  <c:v>2.7396627315575649E-2</c:v>
                </c:pt>
                <c:pt idx="129">
                  <c:v>2.739693175104848E-2</c:v>
                </c:pt>
                <c:pt idx="130">
                  <c:v>2.7374221942108388E-2</c:v>
                </c:pt>
                <c:pt idx="131">
                  <c:v>2.73305861148662E-2</c:v>
                </c:pt>
                <c:pt idx="132">
                  <c:v>2.7270704704315741E-2</c:v>
                </c:pt>
                <c:pt idx="133">
                  <c:v>2.7204547710450031E-2</c:v>
                </c:pt>
                <c:pt idx="134">
                  <c:v>2.7149775981965701E-2</c:v>
                </c:pt>
                <c:pt idx="135">
                  <c:v>2.7119080882916691E-2</c:v>
                </c:pt>
                <c:pt idx="136">
                  <c:v>2.710722299884516E-2</c:v>
                </c:pt>
                <c:pt idx="137">
                  <c:v>2.68393368727327E-2</c:v>
                </c:pt>
                <c:pt idx="138">
                  <c:v>2.675043004455227E-2</c:v>
                </c:pt>
                <c:pt idx="139">
                  <c:v>2.6659235236416189E-2</c:v>
                </c:pt>
                <c:pt idx="140">
                  <c:v>2.6567672260760729E-2</c:v>
                </c:pt>
                <c:pt idx="141">
                  <c:v>2.6476499491470729E-2</c:v>
                </c:pt>
                <c:pt idx="142">
                  <c:v>2.638604310522907E-2</c:v>
                </c:pt>
                <c:pt idx="143">
                  <c:v>2.629645447065989E-2</c:v>
                </c:pt>
                <c:pt idx="144">
                  <c:v>2.6207807354511701E-2</c:v>
                </c:pt>
                <c:pt idx="145">
                  <c:v>2.612013919717034E-2</c:v>
                </c:pt>
                <c:pt idx="146">
                  <c:v>2.6033469651104701E-2</c:v>
                </c:pt>
                <c:pt idx="147">
                  <c:v>2.59478087404077E-2</c:v>
                </c:pt>
                <c:pt idx="148">
                  <c:v>2.5863162008566119E-2</c:v>
                </c:pt>
                <c:pt idx="149">
                  <c:v>2.5779533538030849E-2</c:v>
                </c:pt>
                <c:pt idx="150">
                  <c:v>2.5776631880480089E-2</c:v>
                </c:pt>
                <c:pt idx="151">
                  <c:v>2.5802897059404448E-2</c:v>
                </c:pt>
                <c:pt idx="152">
                  <c:v>2.5829652167947258E-2</c:v>
                </c:pt>
                <c:pt idx="153">
                  <c:v>2.587975218198476E-2</c:v>
                </c:pt>
                <c:pt idx="154">
                  <c:v>2.5985541967371951E-2</c:v>
                </c:pt>
                <c:pt idx="155">
                  <c:v>2.609190693080338E-2</c:v>
                </c:pt>
                <c:pt idx="156">
                  <c:v>2.6198351996879109E-2</c:v>
                </c:pt>
                <c:pt idx="157">
                  <c:v>2.6303881526420051E-2</c:v>
                </c:pt>
                <c:pt idx="158">
                  <c:v>2.6406501829490132E-2</c:v>
                </c:pt>
                <c:pt idx="159">
                  <c:v>2.6501978534888618E-2</c:v>
                </c:pt>
                <c:pt idx="160">
                  <c:v>2.6579847700770529E-2</c:v>
                </c:pt>
                <c:pt idx="161">
                  <c:v>2.6614134527114398E-2</c:v>
                </c:pt>
                <c:pt idx="162">
                  <c:v>2.653753419603623E-2</c:v>
                </c:pt>
                <c:pt idx="163">
                  <c:v>2.6227827542839421E-2</c:v>
                </c:pt>
                <c:pt idx="164">
                  <c:v>2.5588927565953701E-2</c:v>
                </c:pt>
                <c:pt idx="165">
                  <c:v>2.4588237329786419E-2</c:v>
                </c:pt>
                <c:pt idx="166">
                  <c:v>2.3239559325139419E-2</c:v>
                </c:pt>
                <c:pt idx="167">
                  <c:v>2.2016174078988919E-2</c:v>
                </c:pt>
                <c:pt idx="168">
                  <c:v>2.147976929074483E-2</c:v>
                </c:pt>
                <c:pt idx="169">
                  <c:v>2.0673773620946821E-2</c:v>
                </c:pt>
                <c:pt idx="170">
                  <c:v>1.9666074438438059E-2</c:v>
                </c:pt>
                <c:pt idx="171">
                  <c:v>1.8559606967100899E-2</c:v>
                </c:pt>
                <c:pt idx="172">
                  <c:v>1.7444587043103421E-2</c:v>
                </c:pt>
                <c:pt idx="173">
                  <c:v>1.6348751961435381E-2</c:v>
                </c:pt>
                <c:pt idx="174">
                  <c:v>1.526872671382525E-2</c:v>
                </c:pt>
                <c:pt idx="175">
                  <c:v>1.419840372913319E-2</c:v>
                </c:pt>
                <c:pt idx="176">
                  <c:v>1.3133844444680879E-2</c:v>
                </c:pt>
                <c:pt idx="177">
                  <c:v>1.213359441566726E-2</c:v>
                </c:pt>
                <c:pt idx="178">
                  <c:v>1.130297913218444E-2</c:v>
                </c:pt>
                <c:pt idx="179">
                  <c:v>1.052249362926857E-2</c:v>
                </c:pt>
                <c:pt idx="180">
                  <c:v>9.7628880160889435E-3</c:v>
                </c:pt>
                <c:pt idx="181">
                  <c:v>9.0820503051043302E-3</c:v>
                </c:pt>
                <c:pt idx="182">
                  <c:v>8.4035374725297974E-3</c:v>
                </c:pt>
                <c:pt idx="183">
                  <c:v>7.7477914749095054E-3</c:v>
                </c:pt>
                <c:pt idx="184">
                  <c:v>7.9761638434403485E-3</c:v>
                </c:pt>
                <c:pt idx="185">
                  <c:v>8.2068009634142479E-3</c:v>
                </c:pt>
                <c:pt idx="186">
                  <c:v>8.439761632165697E-3</c:v>
                </c:pt>
                <c:pt idx="187">
                  <c:v>8.557093678310564E-3</c:v>
                </c:pt>
              </c:numCache>
            </c:numRef>
          </c:yVal>
          <c:smooth val="0"/>
          <c:extLst>
            <c:ext xmlns:c16="http://schemas.microsoft.com/office/drawing/2014/chart" uri="{C3380CC4-5D6E-409C-BE32-E72D297353CC}">
              <c16:uniqueId val="{00000001-A22D-AF4C-8A6C-D519BC5A3E07}"/>
            </c:ext>
          </c:extLst>
        </c:ser>
        <c:dLbls>
          <c:showLegendKey val="0"/>
          <c:showVal val="0"/>
          <c:showCatName val="0"/>
          <c:showSerName val="0"/>
          <c:showPercent val="0"/>
          <c:showBubbleSize val="0"/>
        </c:dLbls>
        <c:axId val="1708516543"/>
        <c:axId val="1708683151"/>
      </c:scatterChart>
      <c:valAx>
        <c:axId val="1708516543"/>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08683151"/>
        <c:crosses val="autoZero"/>
        <c:crossBetween val="midCat"/>
      </c:valAx>
      <c:valAx>
        <c:axId val="170868315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max_x,max_y(m)</a:t>
                </a:r>
                <a:endParaRPr lang="ja-JP"/>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1708516543"/>
        <c:crosses val="autoZero"/>
        <c:crossBetween val="midCat"/>
      </c:valAx>
      <c:spPr>
        <a:noFill/>
        <a:ln>
          <a:noFill/>
        </a:ln>
        <a:effectLst/>
      </c:spPr>
    </c:plotArea>
    <c:legend>
      <c:legendPos val="b"/>
      <c:layout>
        <c:manualLayout>
          <c:xMode val="edge"/>
          <c:yMode val="edge"/>
          <c:x val="0.59393563414119077"/>
          <c:y val="8.6616370874294801E-2"/>
          <c:w val="0.1891852676914649"/>
          <c:h val="0.2275122765571548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ja-JP"/>
              <a:t>ベイズ最適化の４つのパラメーター（</a:t>
            </a:r>
            <a:r>
              <a:rPr lang="en"/>
              <a:t>f1,f2,f3,f4</a:t>
            </a:r>
            <a:r>
              <a:rPr lang="ja-JP"/>
              <a:t>）の遷移</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scatterChart>
        <c:scatterStyle val="lineMarker"/>
        <c:varyColors val="0"/>
        <c:ser>
          <c:idx val="0"/>
          <c:order val="0"/>
          <c:spPr>
            <a:ln w="19050" cap="rnd">
              <a:solidFill>
                <a:schemeClr val="accent1"/>
              </a:solidFill>
              <a:round/>
            </a:ln>
            <a:effectLst/>
          </c:spPr>
          <c:marker>
            <c:symbol val="none"/>
          </c:marker>
          <c:yVal>
            <c:numRef>
              <c:f>'Inj20231123212347'!$G$2:$G$161</c:f>
              <c:numCache>
                <c:formatCode>General</c:formatCode>
                <c:ptCount val="160"/>
                <c:pt idx="0">
                  <c:v>1.049761076826432</c:v>
                </c:pt>
                <c:pt idx="1">
                  <c:v>1.165605955045808</c:v>
                </c:pt>
                <c:pt idx="2">
                  <c:v>1.3371933882959788</c:v>
                </c:pt>
                <c:pt idx="3">
                  <c:v>1.0973410415707574</c:v>
                </c:pt>
                <c:pt idx="4">
                  <c:v>1.0288864939420481</c:v>
                </c:pt>
                <c:pt idx="5">
                  <c:v>1.1974080219452055</c:v>
                </c:pt>
                <c:pt idx="6">
                  <c:v>1.211056779708495</c:v>
                </c:pt>
                <c:pt idx="7">
                  <c:v>1.0372830061798708</c:v>
                </c:pt>
                <c:pt idx="8">
                  <c:v>1.0427565609023326</c:v>
                </c:pt>
                <c:pt idx="9">
                  <c:v>0.99735819311328167</c:v>
                </c:pt>
                <c:pt idx="10">
                  <c:v>1.2127704718421826</c:v>
                </c:pt>
                <c:pt idx="11">
                  <c:v>1.1763419115012992</c:v>
                </c:pt>
                <c:pt idx="12">
                  <c:v>1.2643226024112595</c:v>
                </c:pt>
                <c:pt idx="13">
                  <c:v>1.315793278168957</c:v>
                </c:pt>
                <c:pt idx="14">
                  <c:v>1.2039486742040584</c:v>
                </c:pt>
                <c:pt idx="15">
                  <c:v>1.3073866568997099</c:v>
                </c:pt>
                <c:pt idx="16">
                  <c:v>1.2574798523982722</c:v>
                </c:pt>
                <c:pt idx="17">
                  <c:v>1.321647123759035</c:v>
                </c:pt>
                <c:pt idx="18">
                  <c:v>1.2195622779935267</c:v>
                </c:pt>
                <c:pt idx="19">
                  <c:v>1.2236549380602524</c:v>
                </c:pt>
                <c:pt idx="20">
                  <c:v>1.2219655549060988</c:v>
                </c:pt>
                <c:pt idx="21">
                  <c:v>1.235108535158344</c:v>
                </c:pt>
                <c:pt idx="22">
                  <c:v>1.0509561262909457</c:v>
                </c:pt>
                <c:pt idx="23">
                  <c:v>0.92297920585804638</c:v>
                </c:pt>
                <c:pt idx="24">
                  <c:v>0</c:v>
                </c:pt>
                <c:pt idx="25">
                  <c:v>1.3158157782641193</c:v>
                </c:pt>
                <c:pt idx="26">
                  <c:v>1.3832339083547005</c:v>
                </c:pt>
                <c:pt idx="27">
                  <c:v>1.311393503326614</c:v>
                </c:pt>
                <c:pt idx="28">
                  <c:v>1.3510926247205666</c:v>
                </c:pt>
                <c:pt idx="29">
                  <c:v>1.3028881064559228</c:v>
                </c:pt>
                <c:pt idx="30">
                  <c:v>1.7324028871219628</c:v>
                </c:pt>
                <c:pt idx="31">
                  <c:v>1.2957705562061093</c:v>
                </c:pt>
                <c:pt idx="32">
                  <c:v>1.2956041070802877</c:v>
                </c:pt>
                <c:pt idx="33">
                  <c:v>1.3190432871727484</c:v>
                </c:pt>
                <c:pt idx="34">
                  <c:v>1.4142135623730951</c:v>
                </c:pt>
                <c:pt idx="35">
                  <c:v>1</c:v>
                </c:pt>
                <c:pt idx="36">
                  <c:v>1.2626970895032348</c:v>
                </c:pt>
                <c:pt idx="37">
                  <c:v>1.3225577465667275</c:v>
                </c:pt>
                <c:pt idx="38">
                  <c:v>1.2859820012611529</c:v>
                </c:pt>
                <c:pt idx="39">
                  <c:v>1</c:v>
                </c:pt>
                <c:pt idx="40">
                  <c:v>1.2860256361212323</c:v>
                </c:pt>
                <c:pt idx="41">
                  <c:v>2</c:v>
                </c:pt>
                <c:pt idx="42">
                  <c:v>1.7320508075688772</c:v>
                </c:pt>
                <c:pt idx="43">
                  <c:v>1.4142135623730951</c:v>
                </c:pt>
                <c:pt idx="44">
                  <c:v>1.1130204770164025</c:v>
                </c:pt>
                <c:pt idx="45">
                  <c:v>1.0891446242453893</c:v>
                </c:pt>
                <c:pt idx="46">
                  <c:v>1.1166874622254608</c:v>
                </c:pt>
                <c:pt idx="47">
                  <c:v>1.1185792114473521</c:v>
                </c:pt>
                <c:pt idx="48">
                  <c:v>1.4142135623730951</c:v>
                </c:pt>
                <c:pt idx="49">
                  <c:v>1.4142135623730951</c:v>
                </c:pt>
                <c:pt idx="50">
                  <c:v>1</c:v>
                </c:pt>
                <c:pt idx="51">
                  <c:v>1.1357118651637086</c:v>
                </c:pt>
                <c:pt idx="52">
                  <c:v>1.1854499985403602</c:v>
                </c:pt>
                <c:pt idx="53">
                  <c:v>1.1828035542165023</c:v>
                </c:pt>
                <c:pt idx="54">
                  <c:v>1.18097726543743</c:v>
                </c:pt>
                <c:pt idx="55">
                  <c:v>1</c:v>
                </c:pt>
                <c:pt idx="56">
                  <c:v>1.4142135623730951</c:v>
                </c:pt>
                <c:pt idx="57">
                  <c:v>1.7320508075688772</c:v>
                </c:pt>
                <c:pt idx="58">
                  <c:v>1.5758687800395341</c:v>
                </c:pt>
                <c:pt idx="59">
                  <c:v>1.1818193346206434</c:v>
                </c:pt>
                <c:pt idx="60">
                  <c:v>0.97589994000168889</c:v>
                </c:pt>
                <c:pt idx="61">
                  <c:v>1.1840410000251553</c:v>
                </c:pt>
                <c:pt idx="62">
                  <c:v>0.6602294705694074</c:v>
                </c:pt>
                <c:pt idx="63">
                  <c:v>0.73125430045489648</c:v>
                </c:pt>
                <c:pt idx="64">
                  <c:v>1.5932602631842043</c:v>
                </c:pt>
                <c:pt idx="65">
                  <c:v>1.2164439750442806</c:v>
                </c:pt>
                <c:pt idx="66">
                  <c:v>1.214065847848073</c:v>
                </c:pt>
                <c:pt idx="67">
                  <c:v>1.598487785909295</c:v>
                </c:pt>
                <c:pt idx="68">
                  <c:v>1.617884399969695</c:v>
                </c:pt>
                <c:pt idx="69">
                  <c:v>1.2482304238124065</c:v>
                </c:pt>
                <c:pt idx="70">
                  <c:v>1.4142135623730951</c:v>
                </c:pt>
                <c:pt idx="71">
                  <c:v>1.459715152354133</c:v>
                </c:pt>
                <c:pt idx="72">
                  <c:v>1.1523501865664056</c:v>
                </c:pt>
                <c:pt idx="73">
                  <c:v>0.61672186989664968</c:v>
                </c:pt>
                <c:pt idx="74">
                  <c:v>1.3722325605542232</c:v>
                </c:pt>
                <c:pt idx="75">
                  <c:v>1.1323691181868614</c:v>
                </c:pt>
                <c:pt idx="76">
                  <c:v>1.5468730520264971</c:v>
                </c:pt>
                <c:pt idx="77">
                  <c:v>1.5910668745614436</c:v>
                </c:pt>
                <c:pt idx="78">
                  <c:v>0.61283616440709499</c:v>
                </c:pt>
                <c:pt idx="79">
                  <c:v>1.2993554255459319</c:v>
                </c:pt>
                <c:pt idx="80">
                  <c:v>1.1503041315458491</c:v>
                </c:pt>
                <c:pt idx="81">
                  <c:v>1.1421375785797874</c:v>
                </c:pt>
                <c:pt idx="82">
                  <c:v>1.8035409548179824</c:v>
                </c:pt>
                <c:pt idx="83">
                  <c:v>1.1434114361206817</c:v>
                </c:pt>
                <c:pt idx="84">
                  <c:v>0.54864470027822188</c:v>
                </c:pt>
                <c:pt idx="85">
                  <c:v>1.6779988838850282</c:v>
                </c:pt>
                <c:pt idx="86">
                  <c:v>1.4980960124523695</c:v>
                </c:pt>
                <c:pt idx="87">
                  <c:v>1.6602712759689635</c:v>
                </c:pt>
                <c:pt idx="88">
                  <c:v>1.499428839591666</c:v>
                </c:pt>
                <c:pt idx="89">
                  <c:v>0.56681717157048972</c:v>
                </c:pt>
                <c:pt idx="90">
                  <c:v>1.1412715125658093</c:v>
                </c:pt>
                <c:pt idx="91">
                  <c:v>1.2908298055855738</c:v>
                </c:pt>
                <c:pt idx="92">
                  <c:v>1.1558762952045474</c:v>
                </c:pt>
                <c:pt idx="93">
                  <c:v>1.1957834336822073</c:v>
                </c:pt>
                <c:pt idx="94">
                  <c:v>1.2466094104533865</c:v>
                </c:pt>
                <c:pt idx="95">
                  <c:v>1.1943243136332569</c:v>
                </c:pt>
                <c:pt idx="96">
                  <c:v>1.3646077357066206</c:v>
                </c:pt>
                <c:pt idx="97">
                  <c:v>1.1936953849746048</c:v>
                </c:pt>
                <c:pt idx="98">
                  <c:v>1.5092105916838146</c:v>
                </c:pt>
                <c:pt idx="99">
                  <c:v>1.5013251793913802</c:v>
                </c:pt>
                <c:pt idx="100">
                  <c:v>1.1171551699791931</c:v>
                </c:pt>
                <c:pt idx="101">
                  <c:v>1.3333787583802998</c:v>
                </c:pt>
                <c:pt idx="102">
                  <c:v>1.115598857589416</c:v>
                </c:pt>
                <c:pt idx="103">
                  <c:v>1.3598607836455099</c:v>
                </c:pt>
                <c:pt idx="104">
                  <c:v>1.1273573802179324</c:v>
                </c:pt>
                <c:pt idx="105">
                  <c:v>1.5224249597391788</c:v>
                </c:pt>
                <c:pt idx="106">
                  <c:v>1.3894748058293969</c:v>
                </c:pt>
                <c:pt idx="107">
                  <c:v>1.5014752528337756</c:v>
                </c:pt>
                <c:pt idx="108">
                  <c:v>1.2668588999383474</c:v>
                </c:pt>
                <c:pt idx="109">
                  <c:v>1.3184280710732534</c:v>
                </c:pt>
                <c:pt idx="110">
                  <c:v>0.97568715647032067</c:v>
                </c:pt>
                <c:pt idx="111">
                  <c:v>1.1179447838780994</c:v>
                </c:pt>
                <c:pt idx="112">
                  <c:v>1.6978102623440876</c:v>
                </c:pt>
                <c:pt idx="113">
                  <c:v>1.1122839232160511</c:v>
                </c:pt>
                <c:pt idx="114">
                  <c:v>1.1112722636909869</c:v>
                </c:pt>
                <c:pt idx="115">
                  <c:v>1.5062127929374256</c:v>
                </c:pt>
                <c:pt idx="116">
                  <c:v>1.5299076615148151</c:v>
                </c:pt>
                <c:pt idx="117">
                  <c:v>1.4641570785546338</c:v>
                </c:pt>
                <c:pt idx="118">
                  <c:v>1.4627702009359025</c:v>
                </c:pt>
                <c:pt idx="119">
                  <c:v>1.4667889875026503</c:v>
                </c:pt>
                <c:pt idx="120">
                  <c:v>1.212624360918211</c:v>
                </c:pt>
                <c:pt idx="121">
                  <c:v>1.2126620819208005</c:v>
                </c:pt>
                <c:pt idx="122">
                  <c:v>1.2126505332027606</c:v>
                </c:pt>
                <c:pt idx="123">
                  <c:v>1.4610725684046086</c:v>
                </c:pt>
                <c:pt idx="124">
                  <c:v>1.5025663532745768</c:v>
                </c:pt>
                <c:pt idx="125">
                  <c:v>1.4245394987622668</c:v>
                </c:pt>
                <c:pt idx="126">
                  <c:v>1.4176439842054387</c:v>
                </c:pt>
                <c:pt idx="127">
                  <c:v>1.4003900589204887</c:v>
                </c:pt>
                <c:pt idx="128">
                  <c:v>1.411057865246369</c:v>
                </c:pt>
                <c:pt idx="129">
                  <c:v>1.3809891809385872</c:v>
                </c:pt>
                <c:pt idx="130">
                  <c:v>1.4195719236894022</c:v>
                </c:pt>
                <c:pt idx="131">
                  <c:v>1.3626944454623935</c:v>
                </c:pt>
                <c:pt idx="132">
                  <c:v>1.3672467077752355</c:v>
                </c:pt>
                <c:pt idx="133">
                  <c:v>1.3485263588894285</c:v>
                </c:pt>
                <c:pt idx="134">
                  <c:v>1.2598332294317491</c:v>
                </c:pt>
                <c:pt idx="135">
                  <c:v>1.3824714229567316</c:v>
                </c:pt>
                <c:pt idx="136">
                  <c:v>1.304633751260027</c:v>
                </c:pt>
                <c:pt idx="137">
                  <c:v>1.2529478789278468</c:v>
                </c:pt>
                <c:pt idx="138">
                  <c:v>1.1303595283095773</c:v>
                </c:pt>
                <c:pt idx="139">
                  <c:v>1.3407525045684197</c:v>
                </c:pt>
                <c:pt idx="140">
                  <c:v>1.3010453003780538</c:v>
                </c:pt>
                <c:pt idx="141">
                  <c:v>1.2333636947451834</c:v>
                </c:pt>
                <c:pt idx="142">
                  <c:v>1.2309961334731438</c:v>
                </c:pt>
                <c:pt idx="143">
                  <c:v>1.2289585249088881</c:v>
                </c:pt>
                <c:pt idx="144">
                  <c:v>1.2845571269937084</c:v>
                </c:pt>
                <c:pt idx="145">
                  <c:v>1.1374945615483356</c:v>
                </c:pt>
                <c:pt idx="146">
                  <c:v>0.56245449999999997</c:v>
                </c:pt>
                <c:pt idx="147">
                  <c:v>1.3295680582664997</c:v>
                </c:pt>
                <c:pt idx="148">
                  <c:v>0.54074319999999998</c:v>
                </c:pt>
                <c:pt idx="149">
                  <c:v>1.1433128759136189</c:v>
                </c:pt>
                <c:pt idx="150">
                  <c:v>1.170172419180729</c:v>
                </c:pt>
                <c:pt idx="151">
                  <c:v>1.2454731943992452</c:v>
                </c:pt>
                <c:pt idx="152">
                  <c:v>1.1487986069500127</c:v>
                </c:pt>
                <c:pt idx="153">
                  <c:v>1.1163491905272471</c:v>
                </c:pt>
                <c:pt idx="154">
                  <c:v>1.1899939761027574</c:v>
                </c:pt>
                <c:pt idx="155">
                  <c:v>1.192704234096664</c:v>
                </c:pt>
                <c:pt idx="156">
                  <c:v>1.2065391968659491</c:v>
                </c:pt>
                <c:pt idx="157">
                  <c:v>1.1647794052635461</c:v>
                </c:pt>
                <c:pt idx="158">
                  <c:v>1.1978878689335075</c:v>
                </c:pt>
                <c:pt idx="159">
                  <c:v>1.1654368954406154</c:v>
                </c:pt>
              </c:numCache>
            </c:numRef>
          </c:yVal>
          <c:smooth val="0"/>
          <c:extLst>
            <c:ext xmlns:c16="http://schemas.microsoft.com/office/drawing/2014/chart" uri="{C3380CC4-5D6E-409C-BE32-E72D297353CC}">
              <c16:uniqueId val="{00000000-F82E-A047-B241-C813081377B4}"/>
            </c:ext>
          </c:extLst>
        </c:ser>
        <c:dLbls>
          <c:showLegendKey val="0"/>
          <c:showVal val="0"/>
          <c:showCatName val="0"/>
          <c:showSerName val="0"/>
          <c:showPercent val="0"/>
          <c:showBubbleSize val="0"/>
        </c:dLbls>
        <c:axId val="1570102288"/>
        <c:axId val="1570054048"/>
      </c:scatterChart>
      <c:valAx>
        <c:axId val="157010228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ja-JP"/>
                  <a:t>試行回数</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title>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1570054048"/>
        <c:crosses val="autoZero"/>
        <c:crossBetween val="midCat"/>
      </c:valAx>
      <c:valAx>
        <c:axId val="15700540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
                  <a:t>f1,f2,f3,f4</a:t>
                </a:r>
                <a:r>
                  <a:rPr lang="ja-JP"/>
                  <a:t>の２乗の和の平方根</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157010228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ja-JP"/>
              <a:t>終点の直径</a:t>
            </a:r>
            <a:r>
              <a:rPr lang="en-US"/>
              <a:t>8mm</a:t>
            </a:r>
            <a:r>
              <a:rPr lang="ja-JP"/>
              <a:t>に入る粒子数</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scatterChart>
        <c:scatterStyle val="lineMarker"/>
        <c:varyColors val="0"/>
        <c:ser>
          <c:idx val="0"/>
          <c:order val="0"/>
          <c:spPr>
            <a:ln w="19050" cap="rnd">
              <a:solidFill>
                <a:schemeClr val="accent1"/>
              </a:solidFill>
              <a:round/>
            </a:ln>
            <a:effectLst/>
          </c:spPr>
          <c:marker>
            <c:symbol val="none"/>
          </c:marker>
          <c:yVal>
            <c:numRef>
              <c:f>'Inj20231123212347'!$I$2:$I$161</c:f>
              <c:numCache>
                <c:formatCode>General</c:formatCode>
                <c:ptCount val="160"/>
                <c:pt idx="0">
                  <c:v>44</c:v>
                </c:pt>
                <c:pt idx="1">
                  <c:v>361</c:v>
                </c:pt>
                <c:pt idx="2">
                  <c:v>21</c:v>
                </c:pt>
                <c:pt idx="3">
                  <c:v>174</c:v>
                </c:pt>
                <c:pt idx="4">
                  <c:v>138</c:v>
                </c:pt>
                <c:pt idx="5">
                  <c:v>7</c:v>
                </c:pt>
                <c:pt idx="6">
                  <c:v>773</c:v>
                </c:pt>
                <c:pt idx="7">
                  <c:v>28</c:v>
                </c:pt>
                <c:pt idx="8">
                  <c:v>31</c:v>
                </c:pt>
                <c:pt idx="9">
                  <c:v>520</c:v>
                </c:pt>
                <c:pt idx="10">
                  <c:v>568</c:v>
                </c:pt>
                <c:pt idx="11">
                  <c:v>630</c:v>
                </c:pt>
                <c:pt idx="12">
                  <c:v>711</c:v>
                </c:pt>
                <c:pt idx="13">
                  <c:v>574</c:v>
                </c:pt>
                <c:pt idx="14">
                  <c:v>476</c:v>
                </c:pt>
                <c:pt idx="15">
                  <c:v>550</c:v>
                </c:pt>
                <c:pt idx="16">
                  <c:v>698</c:v>
                </c:pt>
                <c:pt idx="17">
                  <c:v>332</c:v>
                </c:pt>
                <c:pt idx="18">
                  <c:v>555</c:v>
                </c:pt>
                <c:pt idx="19">
                  <c:v>660</c:v>
                </c:pt>
                <c:pt idx="20">
                  <c:v>643</c:v>
                </c:pt>
                <c:pt idx="21">
                  <c:v>768</c:v>
                </c:pt>
                <c:pt idx="22">
                  <c:v>483</c:v>
                </c:pt>
                <c:pt idx="23">
                  <c:v>138</c:v>
                </c:pt>
                <c:pt idx="24">
                  <c:v>10</c:v>
                </c:pt>
                <c:pt idx="25">
                  <c:v>708</c:v>
                </c:pt>
                <c:pt idx="26">
                  <c:v>682</c:v>
                </c:pt>
                <c:pt idx="27">
                  <c:v>745</c:v>
                </c:pt>
                <c:pt idx="28">
                  <c:v>656</c:v>
                </c:pt>
                <c:pt idx="29">
                  <c:v>655</c:v>
                </c:pt>
                <c:pt idx="30">
                  <c:v>0</c:v>
                </c:pt>
                <c:pt idx="31">
                  <c:v>721</c:v>
                </c:pt>
                <c:pt idx="32">
                  <c:v>720</c:v>
                </c:pt>
                <c:pt idx="33">
                  <c:v>466</c:v>
                </c:pt>
                <c:pt idx="34">
                  <c:v>6</c:v>
                </c:pt>
                <c:pt idx="35">
                  <c:v>0</c:v>
                </c:pt>
                <c:pt idx="36">
                  <c:v>694</c:v>
                </c:pt>
                <c:pt idx="37">
                  <c:v>650</c:v>
                </c:pt>
                <c:pt idx="38">
                  <c:v>710</c:v>
                </c:pt>
                <c:pt idx="39">
                  <c:v>9</c:v>
                </c:pt>
                <c:pt idx="40">
                  <c:v>709</c:v>
                </c:pt>
                <c:pt idx="41">
                  <c:v>0</c:v>
                </c:pt>
                <c:pt idx="42">
                  <c:v>0</c:v>
                </c:pt>
                <c:pt idx="43">
                  <c:v>16</c:v>
                </c:pt>
                <c:pt idx="44">
                  <c:v>824</c:v>
                </c:pt>
                <c:pt idx="45">
                  <c:v>719</c:v>
                </c:pt>
                <c:pt idx="46">
                  <c:v>599</c:v>
                </c:pt>
                <c:pt idx="47">
                  <c:v>811</c:v>
                </c:pt>
                <c:pt idx="48">
                  <c:v>0</c:v>
                </c:pt>
                <c:pt idx="49">
                  <c:v>0</c:v>
                </c:pt>
                <c:pt idx="50">
                  <c:v>6</c:v>
                </c:pt>
                <c:pt idx="51">
                  <c:v>703</c:v>
                </c:pt>
                <c:pt idx="52">
                  <c:v>827</c:v>
                </c:pt>
                <c:pt idx="53">
                  <c:v>827</c:v>
                </c:pt>
                <c:pt idx="54">
                  <c:v>817</c:v>
                </c:pt>
                <c:pt idx="55">
                  <c:v>50</c:v>
                </c:pt>
                <c:pt idx="56">
                  <c:v>0</c:v>
                </c:pt>
                <c:pt idx="57">
                  <c:v>11</c:v>
                </c:pt>
                <c:pt idx="58">
                  <c:v>12</c:v>
                </c:pt>
                <c:pt idx="59">
                  <c:v>813</c:v>
                </c:pt>
                <c:pt idx="60">
                  <c:v>291</c:v>
                </c:pt>
                <c:pt idx="61">
                  <c:v>217</c:v>
                </c:pt>
                <c:pt idx="62">
                  <c:v>56</c:v>
                </c:pt>
                <c:pt idx="63">
                  <c:v>55</c:v>
                </c:pt>
                <c:pt idx="64">
                  <c:v>224</c:v>
                </c:pt>
                <c:pt idx="65">
                  <c:v>436</c:v>
                </c:pt>
                <c:pt idx="66">
                  <c:v>0</c:v>
                </c:pt>
                <c:pt idx="67">
                  <c:v>342</c:v>
                </c:pt>
                <c:pt idx="68">
                  <c:v>0</c:v>
                </c:pt>
                <c:pt idx="69">
                  <c:v>19</c:v>
                </c:pt>
                <c:pt idx="70">
                  <c:v>40</c:v>
                </c:pt>
                <c:pt idx="71">
                  <c:v>582</c:v>
                </c:pt>
                <c:pt idx="72">
                  <c:v>849</c:v>
                </c:pt>
                <c:pt idx="73">
                  <c:v>61</c:v>
                </c:pt>
                <c:pt idx="74">
                  <c:v>3</c:v>
                </c:pt>
                <c:pt idx="75">
                  <c:v>11</c:v>
                </c:pt>
                <c:pt idx="76">
                  <c:v>144</c:v>
                </c:pt>
                <c:pt idx="77">
                  <c:v>0</c:v>
                </c:pt>
                <c:pt idx="78">
                  <c:v>161</c:v>
                </c:pt>
                <c:pt idx="79">
                  <c:v>160</c:v>
                </c:pt>
                <c:pt idx="80">
                  <c:v>0</c:v>
                </c:pt>
                <c:pt idx="81">
                  <c:v>255</c:v>
                </c:pt>
                <c:pt idx="82">
                  <c:v>381</c:v>
                </c:pt>
                <c:pt idx="83">
                  <c:v>831</c:v>
                </c:pt>
                <c:pt idx="84">
                  <c:v>15</c:v>
                </c:pt>
                <c:pt idx="85">
                  <c:v>201</c:v>
                </c:pt>
                <c:pt idx="86">
                  <c:v>238</c:v>
                </c:pt>
                <c:pt idx="87">
                  <c:v>1</c:v>
                </c:pt>
                <c:pt idx="88">
                  <c:v>32</c:v>
                </c:pt>
                <c:pt idx="89">
                  <c:v>17</c:v>
                </c:pt>
                <c:pt idx="90">
                  <c:v>0</c:v>
                </c:pt>
                <c:pt idx="91">
                  <c:v>482</c:v>
                </c:pt>
                <c:pt idx="92">
                  <c:v>235</c:v>
                </c:pt>
                <c:pt idx="93">
                  <c:v>405</c:v>
                </c:pt>
                <c:pt idx="94">
                  <c:v>738</c:v>
                </c:pt>
                <c:pt idx="95">
                  <c:v>825</c:v>
                </c:pt>
                <c:pt idx="96">
                  <c:v>488</c:v>
                </c:pt>
                <c:pt idx="97">
                  <c:v>824</c:v>
                </c:pt>
                <c:pt idx="98">
                  <c:v>287</c:v>
                </c:pt>
                <c:pt idx="99">
                  <c:v>0</c:v>
                </c:pt>
                <c:pt idx="100">
                  <c:v>176</c:v>
                </c:pt>
                <c:pt idx="101">
                  <c:v>141</c:v>
                </c:pt>
                <c:pt idx="102">
                  <c:v>19</c:v>
                </c:pt>
                <c:pt idx="103">
                  <c:v>23</c:v>
                </c:pt>
                <c:pt idx="104">
                  <c:v>346</c:v>
                </c:pt>
                <c:pt idx="105">
                  <c:v>0</c:v>
                </c:pt>
                <c:pt idx="106">
                  <c:v>12</c:v>
                </c:pt>
                <c:pt idx="107">
                  <c:v>0</c:v>
                </c:pt>
                <c:pt idx="108">
                  <c:v>60</c:v>
                </c:pt>
                <c:pt idx="109">
                  <c:v>428</c:v>
                </c:pt>
                <c:pt idx="110">
                  <c:v>130</c:v>
                </c:pt>
                <c:pt idx="111">
                  <c:v>52</c:v>
                </c:pt>
                <c:pt idx="112">
                  <c:v>2</c:v>
                </c:pt>
                <c:pt idx="113">
                  <c:v>70</c:v>
                </c:pt>
                <c:pt idx="114">
                  <c:v>15</c:v>
                </c:pt>
                <c:pt idx="115">
                  <c:v>39</c:v>
                </c:pt>
                <c:pt idx="116">
                  <c:v>7</c:v>
                </c:pt>
                <c:pt idx="117">
                  <c:v>802</c:v>
                </c:pt>
                <c:pt idx="118">
                  <c:v>534</c:v>
                </c:pt>
                <c:pt idx="119">
                  <c:v>430</c:v>
                </c:pt>
                <c:pt idx="120">
                  <c:v>762</c:v>
                </c:pt>
                <c:pt idx="121">
                  <c:v>763</c:v>
                </c:pt>
                <c:pt idx="122">
                  <c:v>763</c:v>
                </c:pt>
                <c:pt idx="123">
                  <c:v>822</c:v>
                </c:pt>
                <c:pt idx="124">
                  <c:v>723</c:v>
                </c:pt>
                <c:pt idx="125">
                  <c:v>843</c:v>
                </c:pt>
                <c:pt idx="126">
                  <c:v>822</c:v>
                </c:pt>
                <c:pt idx="127">
                  <c:v>846</c:v>
                </c:pt>
                <c:pt idx="128">
                  <c:v>850</c:v>
                </c:pt>
                <c:pt idx="129">
                  <c:v>816</c:v>
                </c:pt>
                <c:pt idx="130">
                  <c:v>661</c:v>
                </c:pt>
                <c:pt idx="131">
                  <c:v>526</c:v>
                </c:pt>
                <c:pt idx="132">
                  <c:v>692</c:v>
                </c:pt>
                <c:pt idx="133">
                  <c:v>700</c:v>
                </c:pt>
                <c:pt idx="134">
                  <c:v>623</c:v>
                </c:pt>
                <c:pt idx="135">
                  <c:v>817</c:v>
                </c:pt>
                <c:pt idx="136">
                  <c:v>703</c:v>
                </c:pt>
                <c:pt idx="137">
                  <c:v>655</c:v>
                </c:pt>
                <c:pt idx="138">
                  <c:v>0</c:v>
                </c:pt>
                <c:pt idx="139">
                  <c:v>579</c:v>
                </c:pt>
                <c:pt idx="140">
                  <c:v>388</c:v>
                </c:pt>
                <c:pt idx="141">
                  <c:v>710</c:v>
                </c:pt>
                <c:pt idx="142">
                  <c:v>718</c:v>
                </c:pt>
                <c:pt idx="143">
                  <c:v>727</c:v>
                </c:pt>
                <c:pt idx="144">
                  <c:v>454</c:v>
                </c:pt>
                <c:pt idx="145">
                  <c:v>0</c:v>
                </c:pt>
                <c:pt idx="146">
                  <c:v>12</c:v>
                </c:pt>
                <c:pt idx="147">
                  <c:v>402</c:v>
                </c:pt>
                <c:pt idx="148">
                  <c:v>31</c:v>
                </c:pt>
                <c:pt idx="149">
                  <c:v>829</c:v>
                </c:pt>
                <c:pt idx="150">
                  <c:v>17</c:v>
                </c:pt>
                <c:pt idx="151">
                  <c:v>87</c:v>
                </c:pt>
                <c:pt idx="152">
                  <c:v>780</c:v>
                </c:pt>
                <c:pt idx="153">
                  <c:v>787</c:v>
                </c:pt>
                <c:pt idx="154">
                  <c:v>832</c:v>
                </c:pt>
                <c:pt idx="155">
                  <c:v>877</c:v>
                </c:pt>
                <c:pt idx="156">
                  <c:v>867</c:v>
                </c:pt>
                <c:pt idx="157">
                  <c:v>848</c:v>
                </c:pt>
                <c:pt idx="158">
                  <c:v>816</c:v>
                </c:pt>
                <c:pt idx="159">
                  <c:v>650</c:v>
                </c:pt>
              </c:numCache>
            </c:numRef>
          </c:yVal>
          <c:smooth val="0"/>
          <c:extLst>
            <c:ext xmlns:c16="http://schemas.microsoft.com/office/drawing/2014/chart" uri="{C3380CC4-5D6E-409C-BE32-E72D297353CC}">
              <c16:uniqueId val="{00000000-7EEA-9B47-BE44-D408936BCE90}"/>
            </c:ext>
          </c:extLst>
        </c:ser>
        <c:dLbls>
          <c:showLegendKey val="0"/>
          <c:showVal val="0"/>
          <c:showCatName val="0"/>
          <c:showSerName val="0"/>
          <c:showPercent val="0"/>
          <c:showBubbleSize val="0"/>
        </c:dLbls>
        <c:axId val="1787557168"/>
        <c:axId val="524929552"/>
      </c:scatterChart>
      <c:valAx>
        <c:axId val="178755716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ja-JP"/>
                  <a:t>試行回数</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title>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524929552"/>
        <c:crosses val="autoZero"/>
        <c:crossBetween val="midCat"/>
      </c:valAx>
      <c:valAx>
        <c:axId val="5249295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ja-JP"/>
                  <a:t>粒子数</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178755716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0B2B4C-7816-470B-B994-746CF3FD6B52}" type="datetimeFigureOut">
              <a:rPr kumimoji="1" lang="ja-JP" altLang="en-US" smtClean="0"/>
              <a:t>2023/11/28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EC1B73-2266-4613-8A4B-FCD514D9EFCC}" type="slidenum">
              <a:rPr kumimoji="1" lang="ja-JP" altLang="en-US" smtClean="0"/>
              <a:t>‹#›</a:t>
            </a:fld>
            <a:endParaRPr kumimoji="1" lang="ja-JP" altLang="en-US"/>
          </a:p>
        </p:txBody>
      </p:sp>
    </p:spTree>
    <p:extLst>
      <p:ext uri="{BB962C8B-B14F-4D97-AF65-F5344CB8AC3E}">
        <p14:creationId xmlns:p14="http://schemas.microsoft.com/office/powerpoint/2010/main" val="88728770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23C736-D3D5-4B13-ADAC-AAB84B1A24AB}" type="slidenum">
              <a:rPr kumimoji="1" lang="ja-JP" altLang="en-US" smtClean="0"/>
              <a:t>2</a:t>
            </a:fld>
            <a:endParaRPr kumimoji="1" lang="ja-JP" altLang="en-US"/>
          </a:p>
        </p:txBody>
      </p:sp>
    </p:spTree>
    <p:extLst>
      <p:ext uri="{BB962C8B-B14F-4D97-AF65-F5344CB8AC3E}">
        <p14:creationId xmlns:p14="http://schemas.microsoft.com/office/powerpoint/2010/main" val="1816933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DEC1B73-2266-4613-8A4B-FCD514D9EFCC}" type="slidenum">
              <a:rPr kumimoji="1" lang="ja-JP" altLang="en-US" smtClean="0"/>
              <a:t>9</a:t>
            </a:fld>
            <a:endParaRPr kumimoji="1" lang="ja-JP" altLang="en-US"/>
          </a:p>
        </p:txBody>
      </p:sp>
    </p:spTree>
    <p:extLst>
      <p:ext uri="{BB962C8B-B14F-4D97-AF65-F5344CB8AC3E}">
        <p14:creationId xmlns:p14="http://schemas.microsoft.com/office/powerpoint/2010/main" val="962640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DEC1B73-2266-4613-8A4B-FCD514D9EFCC}" type="slidenum">
              <a:rPr kumimoji="1" lang="ja-JP" altLang="en-US" smtClean="0"/>
              <a:t>15</a:t>
            </a:fld>
            <a:endParaRPr kumimoji="1" lang="ja-JP" altLang="en-US"/>
          </a:p>
        </p:txBody>
      </p:sp>
    </p:spTree>
    <p:extLst>
      <p:ext uri="{BB962C8B-B14F-4D97-AF65-F5344CB8AC3E}">
        <p14:creationId xmlns:p14="http://schemas.microsoft.com/office/powerpoint/2010/main" val="662781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0C95F6-CB36-D89A-85B4-54288AAEB0EB}"/>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ABAFE5E1-9BA9-4D55-2180-A854E8F212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677ECDA0-A27B-78B0-1B11-C460BCF931AD}"/>
              </a:ext>
            </a:extLst>
          </p:cNvPr>
          <p:cNvSpPr>
            <a:spLocks noGrp="1"/>
          </p:cNvSpPr>
          <p:nvPr>
            <p:ph type="dt" sz="half" idx="10"/>
          </p:nvPr>
        </p:nvSpPr>
        <p:spPr/>
        <p:txBody>
          <a:bodyPr/>
          <a:lstStyle/>
          <a:p>
            <a:fld id="{ADD620D5-9FB8-B44E-AB51-C4D5BB1ACFEA}" type="datetime1">
              <a:rPr kumimoji="1" lang="ja-JP" altLang="en-US" smtClean="0"/>
              <a:t>2023/11/28</a:t>
            </a:fld>
            <a:endParaRPr kumimoji="1" lang="ja-JP" altLang="en-US"/>
          </a:p>
        </p:txBody>
      </p:sp>
      <p:sp>
        <p:nvSpPr>
          <p:cNvPr id="5" name="フッター プレースホルダー 4">
            <a:extLst>
              <a:ext uri="{FF2B5EF4-FFF2-40B4-BE49-F238E27FC236}">
                <a16:creationId xmlns:a16="http://schemas.microsoft.com/office/drawing/2014/main" id="{54A7F6D9-901B-7AE3-3CF6-0962193301B1}"/>
              </a:ext>
            </a:extLst>
          </p:cNvPr>
          <p:cNvSpPr>
            <a:spLocks noGrp="1"/>
          </p:cNvSpPr>
          <p:nvPr>
            <p:ph type="ftr" sz="quarter" idx="11"/>
          </p:nvPr>
        </p:nvSpPr>
        <p:spPr/>
        <p:txBody>
          <a:bodyPr/>
          <a:lstStyle/>
          <a:p>
            <a:r>
              <a:rPr kumimoji="1" lang="ja-JP" altLang="en-US"/>
              <a:t>加速器ビーム物理の機械学習ワークショップ</a:t>
            </a:r>
          </a:p>
        </p:txBody>
      </p:sp>
      <p:sp>
        <p:nvSpPr>
          <p:cNvPr id="6" name="スライド番号プレースホルダー 5">
            <a:extLst>
              <a:ext uri="{FF2B5EF4-FFF2-40B4-BE49-F238E27FC236}">
                <a16:creationId xmlns:a16="http://schemas.microsoft.com/office/drawing/2014/main" id="{6A0E2180-7C2B-197C-266E-D956ED4272F4}"/>
              </a:ext>
            </a:extLst>
          </p:cNvPr>
          <p:cNvSpPr>
            <a:spLocks noGrp="1"/>
          </p:cNvSpPr>
          <p:nvPr>
            <p:ph type="sldNum" sz="quarter" idx="12"/>
          </p:nvPr>
        </p:nvSpPr>
        <p:spPr/>
        <p:txBody>
          <a:bodyPr/>
          <a:lstStyle/>
          <a:p>
            <a:fld id="{75E225E7-BF90-7B42-9FAC-942D876AAE16}" type="slidenum">
              <a:rPr kumimoji="1" lang="ja-JP" altLang="en-US" smtClean="0"/>
              <a:t>‹#›</a:t>
            </a:fld>
            <a:endParaRPr kumimoji="1" lang="ja-JP" altLang="en-US"/>
          </a:p>
        </p:txBody>
      </p:sp>
    </p:spTree>
    <p:extLst>
      <p:ext uri="{BB962C8B-B14F-4D97-AF65-F5344CB8AC3E}">
        <p14:creationId xmlns:p14="http://schemas.microsoft.com/office/powerpoint/2010/main" val="1870265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79B705-773D-3538-87D7-642C33D611AE}"/>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35EA0FB-F53F-CC8A-CFF9-D604E0750984}"/>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152A223-4388-8AA2-EE7C-BF72255CFE1F}"/>
              </a:ext>
            </a:extLst>
          </p:cNvPr>
          <p:cNvSpPr>
            <a:spLocks noGrp="1"/>
          </p:cNvSpPr>
          <p:nvPr>
            <p:ph type="dt" sz="half" idx="10"/>
          </p:nvPr>
        </p:nvSpPr>
        <p:spPr/>
        <p:txBody>
          <a:bodyPr/>
          <a:lstStyle/>
          <a:p>
            <a:fld id="{9B999B20-F47E-0747-AE8A-720427816106}" type="datetime1">
              <a:rPr kumimoji="1" lang="ja-JP" altLang="en-US" smtClean="0"/>
              <a:t>2023/11/28</a:t>
            </a:fld>
            <a:endParaRPr kumimoji="1" lang="ja-JP" altLang="en-US"/>
          </a:p>
        </p:txBody>
      </p:sp>
      <p:sp>
        <p:nvSpPr>
          <p:cNvPr id="5" name="フッター プレースホルダー 4">
            <a:extLst>
              <a:ext uri="{FF2B5EF4-FFF2-40B4-BE49-F238E27FC236}">
                <a16:creationId xmlns:a16="http://schemas.microsoft.com/office/drawing/2014/main" id="{DF9E70EA-5A8E-9893-D2BD-7EDC7404FDD3}"/>
              </a:ext>
            </a:extLst>
          </p:cNvPr>
          <p:cNvSpPr>
            <a:spLocks noGrp="1"/>
          </p:cNvSpPr>
          <p:nvPr>
            <p:ph type="ftr" sz="quarter" idx="11"/>
          </p:nvPr>
        </p:nvSpPr>
        <p:spPr/>
        <p:txBody>
          <a:bodyPr/>
          <a:lstStyle/>
          <a:p>
            <a:r>
              <a:rPr kumimoji="1" lang="ja-JP" altLang="en-US"/>
              <a:t>加速器ビーム物理の機械学習ワークショップ</a:t>
            </a:r>
          </a:p>
        </p:txBody>
      </p:sp>
      <p:sp>
        <p:nvSpPr>
          <p:cNvPr id="6" name="スライド番号プレースホルダー 5">
            <a:extLst>
              <a:ext uri="{FF2B5EF4-FFF2-40B4-BE49-F238E27FC236}">
                <a16:creationId xmlns:a16="http://schemas.microsoft.com/office/drawing/2014/main" id="{194B32B5-FA90-E96C-948E-8B7E3A723CFA}"/>
              </a:ext>
            </a:extLst>
          </p:cNvPr>
          <p:cNvSpPr>
            <a:spLocks noGrp="1"/>
          </p:cNvSpPr>
          <p:nvPr>
            <p:ph type="sldNum" sz="quarter" idx="12"/>
          </p:nvPr>
        </p:nvSpPr>
        <p:spPr/>
        <p:txBody>
          <a:bodyPr/>
          <a:lstStyle/>
          <a:p>
            <a:fld id="{75E225E7-BF90-7B42-9FAC-942D876AAE16}" type="slidenum">
              <a:rPr kumimoji="1" lang="ja-JP" altLang="en-US" smtClean="0"/>
              <a:t>‹#›</a:t>
            </a:fld>
            <a:endParaRPr kumimoji="1" lang="ja-JP" altLang="en-US"/>
          </a:p>
        </p:txBody>
      </p:sp>
    </p:spTree>
    <p:extLst>
      <p:ext uri="{BB962C8B-B14F-4D97-AF65-F5344CB8AC3E}">
        <p14:creationId xmlns:p14="http://schemas.microsoft.com/office/powerpoint/2010/main" val="3033424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9F193316-F162-9A32-EBB8-EE42E0E46271}"/>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688A17B-0ABB-C803-7C63-3C6F9DE9139A}"/>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E68705A-63BB-A3B4-47B9-01D950D0D576}"/>
              </a:ext>
            </a:extLst>
          </p:cNvPr>
          <p:cNvSpPr>
            <a:spLocks noGrp="1"/>
          </p:cNvSpPr>
          <p:nvPr>
            <p:ph type="dt" sz="half" idx="10"/>
          </p:nvPr>
        </p:nvSpPr>
        <p:spPr/>
        <p:txBody>
          <a:bodyPr/>
          <a:lstStyle/>
          <a:p>
            <a:fld id="{B90F8C9F-D97C-EA48-9F2A-AC9E89226D5C}" type="datetime1">
              <a:rPr kumimoji="1" lang="ja-JP" altLang="en-US" smtClean="0"/>
              <a:t>2023/11/28</a:t>
            </a:fld>
            <a:endParaRPr kumimoji="1" lang="ja-JP" altLang="en-US"/>
          </a:p>
        </p:txBody>
      </p:sp>
      <p:sp>
        <p:nvSpPr>
          <p:cNvPr id="5" name="フッター プレースホルダー 4">
            <a:extLst>
              <a:ext uri="{FF2B5EF4-FFF2-40B4-BE49-F238E27FC236}">
                <a16:creationId xmlns:a16="http://schemas.microsoft.com/office/drawing/2014/main" id="{960D6858-B60A-8874-3CEE-1E002C9672A7}"/>
              </a:ext>
            </a:extLst>
          </p:cNvPr>
          <p:cNvSpPr>
            <a:spLocks noGrp="1"/>
          </p:cNvSpPr>
          <p:nvPr>
            <p:ph type="ftr" sz="quarter" idx="11"/>
          </p:nvPr>
        </p:nvSpPr>
        <p:spPr/>
        <p:txBody>
          <a:bodyPr/>
          <a:lstStyle/>
          <a:p>
            <a:r>
              <a:rPr kumimoji="1" lang="ja-JP" altLang="en-US"/>
              <a:t>加速器ビーム物理の機械学習ワークショップ</a:t>
            </a:r>
          </a:p>
        </p:txBody>
      </p:sp>
      <p:sp>
        <p:nvSpPr>
          <p:cNvPr id="6" name="スライド番号プレースホルダー 5">
            <a:extLst>
              <a:ext uri="{FF2B5EF4-FFF2-40B4-BE49-F238E27FC236}">
                <a16:creationId xmlns:a16="http://schemas.microsoft.com/office/drawing/2014/main" id="{2794DC9D-FB62-B433-B4EF-9024BFC6A8FC}"/>
              </a:ext>
            </a:extLst>
          </p:cNvPr>
          <p:cNvSpPr>
            <a:spLocks noGrp="1"/>
          </p:cNvSpPr>
          <p:nvPr>
            <p:ph type="sldNum" sz="quarter" idx="12"/>
          </p:nvPr>
        </p:nvSpPr>
        <p:spPr/>
        <p:txBody>
          <a:bodyPr/>
          <a:lstStyle/>
          <a:p>
            <a:fld id="{75E225E7-BF90-7B42-9FAC-942D876AAE16}" type="slidenum">
              <a:rPr kumimoji="1" lang="ja-JP" altLang="en-US" smtClean="0"/>
              <a:t>‹#›</a:t>
            </a:fld>
            <a:endParaRPr kumimoji="1" lang="ja-JP" altLang="en-US"/>
          </a:p>
        </p:txBody>
      </p:sp>
    </p:spTree>
    <p:extLst>
      <p:ext uri="{BB962C8B-B14F-4D97-AF65-F5344CB8AC3E}">
        <p14:creationId xmlns:p14="http://schemas.microsoft.com/office/powerpoint/2010/main" val="1779332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347242-CB93-4464-1D3C-F99428E443D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F044A4E-8DA1-B042-822F-C2F12A09989D}"/>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9414FF3-73E9-2703-803D-8A77C51023F1}"/>
              </a:ext>
            </a:extLst>
          </p:cNvPr>
          <p:cNvSpPr>
            <a:spLocks noGrp="1"/>
          </p:cNvSpPr>
          <p:nvPr>
            <p:ph type="dt" sz="half" idx="10"/>
          </p:nvPr>
        </p:nvSpPr>
        <p:spPr/>
        <p:txBody>
          <a:bodyPr/>
          <a:lstStyle/>
          <a:p>
            <a:fld id="{BA6F85C3-9B67-E244-A02E-AEC154491716}" type="datetime1">
              <a:rPr kumimoji="1" lang="ja-JP" altLang="en-US" smtClean="0"/>
              <a:t>2023/11/28</a:t>
            </a:fld>
            <a:endParaRPr kumimoji="1" lang="ja-JP" altLang="en-US"/>
          </a:p>
        </p:txBody>
      </p:sp>
      <p:sp>
        <p:nvSpPr>
          <p:cNvPr id="5" name="フッター プレースホルダー 4">
            <a:extLst>
              <a:ext uri="{FF2B5EF4-FFF2-40B4-BE49-F238E27FC236}">
                <a16:creationId xmlns:a16="http://schemas.microsoft.com/office/drawing/2014/main" id="{9149E2B9-B16F-5F62-566A-0ED1162C045B}"/>
              </a:ext>
            </a:extLst>
          </p:cNvPr>
          <p:cNvSpPr>
            <a:spLocks noGrp="1"/>
          </p:cNvSpPr>
          <p:nvPr>
            <p:ph type="ftr" sz="quarter" idx="11"/>
          </p:nvPr>
        </p:nvSpPr>
        <p:spPr/>
        <p:txBody>
          <a:bodyPr/>
          <a:lstStyle/>
          <a:p>
            <a:r>
              <a:rPr kumimoji="1" lang="ja-JP" altLang="en-US"/>
              <a:t>加速器ビーム物理の機械学習ワークショップ</a:t>
            </a:r>
          </a:p>
        </p:txBody>
      </p:sp>
      <p:sp>
        <p:nvSpPr>
          <p:cNvPr id="6" name="スライド番号プレースホルダー 5">
            <a:extLst>
              <a:ext uri="{FF2B5EF4-FFF2-40B4-BE49-F238E27FC236}">
                <a16:creationId xmlns:a16="http://schemas.microsoft.com/office/drawing/2014/main" id="{D102609D-3522-34E3-2769-9EB55AEE7488}"/>
              </a:ext>
            </a:extLst>
          </p:cNvPr>
          <p:cNvSpPr>
            <a:spLocks noGrp="1"/>
          </p:cNvSpPr>
          <p:nvPr>
            <p:ph type="sldNum" sz="quarter" idx="12"/>
          </p:nvPr>
        </p:nvSpPr>
        <p:spPr/>
        <p:txBody>
          <a:bodyPr/>
          <a:lstStyle/>
          <a:p>
            <a:fld id="{75E225E7-BF90-7B42-9FAC-942D876AAE16}" type="slidenum">
              <a:rPr kumimoji="1" lang="ja-JP" altLang="en-US" smtClean="0"/>
              <a:t>‹#›</a:t>
            </a:fld>
            <a:endParaRPr kumimoji="1" lang="ja-JP" altLang="en-US"/>
          </a:p>
        </p:txBody>
      </p:sp>
    </p:spTree>
    <p:extLst>
      <p:ext uri="{BB962C8B-B14F-4D97-AF65-F5344CB8AC3E}">
        <p14:creationId xmlns:p14="http://schemas.microsoft.com/office/powerpoint/2010/main" val="983433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1DA765-14DA-0AEE-C223-0899FF0813A5}"/>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6077E54-B617-237D-436C-C5E2559187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01DD48FB-04B4-75FB-E644-E4AB9B9C33D4}"/>
              </a:ext>
            </a:extLst>
          </p:cNvPr>
          <p:cNvSpPr>
            <a:spLocks noGrp="1"/>
          </p:cNvSpPr>
          <p:nvPr>
            <p:ph type="dt" sz="half" idx="10"/>
          </p:nvPr>
        </p:nvSpPr>
        <p:spPr/>
        <p:txBody>
          <a:bodyPr/>
          <a:lstStyle/>
          <a:p>
            <a:fld id="{D9BF85A4-FC76-2841-A31F-F58F315F2228}" type="datetime1">
              <a:rPr kumimoji="1" lang="ja-JP" altLang="en-US" smtClean="0"/>
              <a:t>2023/11/28</a:t>
            </a:fld>
            <a:endParaRPr kumimoji="1" lang="ja-JP" altLang="en-US"/>
          </a:p>
        </p:txBody>
      </p:sp>
      <p:sp>
        <p:nvSpPr>
          <p:cNvPr id="5" name="フッター プレースホルダー 4">
            <a:extLst>
              <a:ext uri="{FF2B5EF4-FFF2-40B4-BE49-F238E27FC236}">
                <a16:creationId xmlns:a16="http://schemas.microsoft.com/office/drawing/2014/main" id="{5F43FC4C-06D6-814E-F760-8AA3183E6BC3}"/>
              </a:ext>
            </a:extLst>
          </p:cNvPr>
          <p:cNvSpPr>
            <a:spLocks noGrp="1"/>
          </p:cNvSpPr>
          <p:nvPr>
            <p:ph type="ftr" sz="quarter" idx="11"/>
          </p:nvPr>
        </p:nvSpPr>
        <p:spPr/>
        <p:txBody>
          <a:bodyPr/>
          <a:lstStyle/>
          <a:p>
            <a:r>
              <a:rPr kumimoji="1" lang="ja-JP" altLang="en-US"/>
              <a:t>加速器ビーム物理の機械学習ワークショップ</a:t>
            </a:r>
          </a:p>
        </p:txBody>
      </p:sp>
      <p:sp>
        <p:nvSpPr>
          <p:cNvPr id="6" name="スライド番号プレースホルダー 5">
            <a:extLst>
              <a:ext uri="{FF2B5EF4-FFF2-40B4-BE49-F238E27FC236}">
                <a16:creationId xmlns:a16="http://schemas.microsoft.com/office/drawing/2014/main" id="{88FC018F-526B-9094-B866-0CD0013B762C}"/>
              </a:ext>
            </a:extLst>
          </p:cNvPr>
          <p:cNvSpPr>
            <a:spLocks noGrp="1"/>
          </p:cNvSpPr>
          <p:nvPr>
            <p:ph type="sldNum" sz="quarter" idx="12"/>
          </p:nvPr>
        </p:nvSpPr>
        <p:spPr/>
        <p:txBody>
          <a:bodyPr/>
          <a:lstStyle/>
          <a:p>
            <a:fld id="{75E225E7-BF90-7B42-9FAC-942D876AAE16}" type="slidenum">
              <a:rPr kumimoji="1" lang="ja-JP" altLang="en-US" smtClean="0"/>
              <a:t>‹#›</a:t>
            </a:fld>
            <a:endParaRPr kumimoji="1" lang="ja-JP" altLang="en-US"/>
          </a:p>
        </p:txBody>
      </p:sp>
    </p:spTree>
    <p:extLst>
      <p:ext uri="{BB962C8B-B14F-4D97-AF65-F5344CB8AC3E}">
        <p14:creationId xmlns:p14="http://schemas.microsoft.com/office/powerpoint/2010/main" val="3623847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D09865-E88A-35D8-809A-48A8C65B5CF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C39EE27-A0E2-63C1-049A-467A07F2CDDC}"/>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7D590B49-97EC-31DD-61A8-46661F445119}"/>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0ECE975A-9D52-F461-D234-FA3AAFB0BDD2}"/>
              </a:ext>
            </a:extLst>
          </p:cNvPr>
          <p:cNvSpPr>
            <a:spLocks noGrp="1"/>
          </p:cNvSpPr>
          <p:nvPr>
            <p:ph type="dt" sz="half" idx="10"/>
          </p:nvPr>
        </p:nvSpPr>
        <p:spPr/>
        <p:txBody>
          <a:bodyPr/>
          <a:lstStyle/>
          <a:p>
            <a:fld id="{A28957D4-3DC2-C14C-A948-108396ABD03F}" type="datetime1">
              <a:rPr kumimoji="1" lang="ja-JP" altLang="en-US" smtClean="0"/>
              <a:t>2023/11/28</a:t>
            </a:fld>
            <a:endParaRPr kumimoji="1" lang="ja-JP" altLang="en-US"/>
          </a:p>
        </p:txBody>
      </p:sp>
      <p:sp>
        <p:nvSpPr>
          <p:cNvPr id="6" name="フッター プレースホルダー 5">
            <a:extLst>
              <a:ext uri="{FF2B5EF4-FFF2-40B4-BE49-F238E27FC236}">
                <a16:creationId xmlns:a16="http://schemas.microsoft.com/office/drawing/2014/main" id="{32A515C7-B2D0-184F-2299-E13B81F1AFF6}"/>
              </a:ext>
            </a:extLst>
          </p:cNvPr>
          <p:cNvSpPr>
            <a:spLocks noGrp="1"/>
          </p:cNvSpPr>
          <p:nvPr>
            <p:ph type="ftr" sz="quarter" idx="11"/>
          </p:nvPr>
        </p:nvSpPr>
        <p:spPr/>
        <p:txBody>
          <a:bodyPr/>
          <a:lstStyle/>
          <a:p>
            <a:r>
              <a:rPr kumimoji="1" lang="ja-JP" altLang="en-US"/>
              <a:t>加速器ビーム物理の機械学習ワークショップ</a:t>
            </a:r>
          </a:p>
        </p:txBody>
      </p:sp>
      <p:sp>
        <p:nvSpPr>
          <p:cNvPr id="7" name="スライド番号プレースホルダー 6">
            <a:extLst>
              <a:ext uri="{FF2B5EF4-FFF2-40B4-BE49-F238E27FC236}">
                <a16:creationId xmlns:a16="http://schemas.microsoft.com/office/drawing/2014/main" id="{21923222-3267-2681-1618-B96F9323971C}"/>
              </a:ext>
            </a:extLst>
          </p:cNvPr>
          <p:cNvSpPr>
            <a:spLocks noGrp="1"/>
          </p:cNvSpPr>
          <p:nvPr>
            <p:ph type="sldNum" sz="quarter" idx="12"/>
          </p:nvPr>
        </p:nvSpPr>
        <p:spPr/>
        <p:txBody>
          <a:bodyPr/>
          <a:lstStyle/>
          <a:p>
            <a:fld id="{75E225E7-BF90-7B42-9FAC-942D876AAE16}" type="slidenum">
              <a:rPr kumimoji="1" lang="ja-JP" altLang="en-US" smtClean="0"/>
              <a:t>‹#›</a:t>
            </a:fld>
            <a:endParaRPr kumimoji="1" lang="ja-JP" altLang="en-US"/>
          </a:p>
        </p:txBody>
      </p:sp>
    </p:spTree>
    <p:extLst>
      <p:ext uri="{BB962C8B-B14F-4D97-AF65-F5344CB8AC3E}">
        <p14:creationId xmlns:p14="http://schemas.microsoft.com/office/powerpoint/2010/main" val="1592336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E40D13-1441-1158-0990-C6CF3036D536}"/>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FF245CC-967C-A7DE-84D4-C7F8EB5DC8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841DEBAD-130C-023E-9DF0-B90C3FA2D84E}"/>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2EFA04A1-0937-89F7-60BE-D5DB4B6C98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B58F734C-F548-1DB7-CE91-CA1E1D3DF041}"/>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760C3EA5-70D9-2F17-0C20-03A76165750C}"/>
              </a:ext>
            </a:extLst>
          </p:cNvPr>
          <p:cNvSpPr>
            <a:spLocks noGrp="1"/>
          </p:cNvSpPr>
          <p:nvPr>
            <p:ph type="dt" sz="half" idx="10"/>
          </p:nvPr>
        </p:nvSpPr>
        <p:spPr/>
        <p:txBody>
          <a:bodyPr/>
          <a:lstStyle/>
          <a:p>
            <a:fld id="{9CDA8C65-5304-F641-904D-BC5BE46DAA62}" type="datetime1">
              <a:rPr kumimoji="1" lang="ja-JP" altLang="en-US" smtClean="0"/>
              <a:t>2023/11/28</a:t>
            </a:fld>
            <a:endParaRPr kumimoji="1" lang="ja-JP" altLang="en-US"/>
          </a:p>
        </p:txBody>
      </p:sp>
      <p:sp>
        <p:nvSpPr>
          <p:cNvPr id="8" name="フッター プレースホルダー 7">
            <a:extLst>
              <a:ext uri="{FF2B5EF4-FFF2-40B4-BE49-F238E27FC236}">
                <a16:creationId xmlns:a16="http://schemas.microsoft.com/office/drawing/2014/main" id="{C242B460-663A-E60C-D20F-6547C5EAAD2B}"/>
              </a:ext>
            </a:extLst>
          </p:cNvPr>
          <p:cNvSpPr>
            <a:spLocks noGrp="1"/>
          </p:cNvSpPr>
          <p:nvPr>
            <p:ph type="ftr" sz="quarter" idx="11"/>
          </p:nvPr>
        </p:nvSpPr>
        <p:spPr/>
        <p:txBody>
          <a:bodyPr/>
          <a:lstStyle/>
          <a:p>
            <a:r>
              <a:rPr kumimoji="1" lang="ja-JP" altLang="en-US"/>
              <a:t>加速器ビーム物理の機械学習ワークショップ</a:t>
            </a:r>
          </a:p>
        </p:txBody>
      </p:sp>
      <p:sp>
        <p:nvSpPr>
          <p:cNvPr id="9" name="スライド番号プレースホルダー 8">
            <a:extLst>
              <a:ext uri="{FF2B5EF4-FFF2-40B4-BE49-F238E27FC236}">
                <a16:creationId xmlns:a16="http://schemas.microsoft.com/office/drawing/2014/main" id="{9CCBDA97-1744-FC9C-4CB6-EC6295314334}"/>
              </a:ext>
            </a:extLst>
          </p:cNvPr>
          <p:cNvSpPr>
            <a:spLocks noGrp="1"/>
          </p:cNvSpPr>
          <p:nvPr>
            <p:ph type="sldNum" sz="quarter" idx="12"/>
          </p:nvPr>
        </p:nvSpPr>
        <p:spPr/>
        <p:txBody>
          <a:bodyPr/>
          <a:lstStyle/>
          <a:p>
            <a:fld id="{75E225E7-BF90-7B42-9FAC-942D876AAE16}" type="slidenum">
              <a:rPr kumimoji="1" lang="ja-JP" altLang="en-US" smtClean="0"/>
              <a:t>‹#›</a:t>
            </a:fld>
            <a:endParaRPr kumimoji="1" lang="ja-JP" altLang="en-US"/>
          </a:p>
        </p:txBody>
      </p:sp>
    </p:spTree>
    <p:extLst>
      <p:ext uri="{BB962C8B-B14F-4D97-AF65-F5344CB8AC3E}">
        <p14:creationId xmlns:p14="http://schemas.microsoft.com/office/powerpoint/2010/main" val="497148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B34914-013F-886D-8855-18F7A2BF0B6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C8B5D537-EAC9-534E-C489-443541EF63DA}"/>
              </a:ext>
            </a:extLst>
          </p:cNvPr>
          <p:cNvSpPr>
            <a:spLocks noGrp="1"/>
          </p:cNvSpPr>
          <p:nvPr>
            <p:ph type="dt" sz="half" idx="10"/>
          </p:nvPr>
        </p:nvSpPr>
        <p:spPr/>
        <p:txBody>
          <a:bodyPr/>
          <a:lstStyle/>
          <a:p>
            <a:fld id="{064640A2-1540-7640-B4A8-FF5A39FDE0DE}" type="datetime1">
              <a:rPr kumimoji="1" lang="ja-JP" altLang="en-US" smtClean="0"/>
              <a:t>2023/11/28</a:t>
            </a:fld>
            <a:endParaRPr kumimoji="1" lang="ja-JP" altLang="en-US"/>
          </a:p>
        </p:txBody>
      </p:sp>
      <p:sp>
        <p:nvSpPr>
          <p:cNvPr id="4" name="フッター プレースホルダー 3">
            <a:extLst>
              <a:ext uri="{FF2B5EF4-FFF2-40B4-BE49-F238E27FC236}">
                <a16:creationId xmlns:a16="http://schemas.microsoft.com/office/drawing/2014/main" id="{5A9D7A55-4619-97B0-8AA5-B6378CCE0896}"/>
              </a:ext>
            </a:extLst>
          </p:cNvPr>
          <p:cNvSpPr>
            <a:spLocks noGrp="1"/>
          </p:cNvSpPr>
          <p:nvPr>
            <p:ph type="ftr" sz="quarter" idx="11"/>
          </p:nvPr>
        </p:nvSpPr>
        <p:spPr/>
        <p:txBody>
          <a:bodyPr/>
          <a:lstStyle/>
          <a:p>
            <a:r>
              <a:rPr kumimoji="1" lang="ja-JP" altLang="en-US"/>
              <a:t>加速器ビーム物理の機械学習ワークショップ</a:t>
            </a:r>
          </a:p>
        </p:txBody>
      </p:sp>
      <p:sp>
        <p:nvSpPr>
          <p:cNvPr id="5" name="スライド番号プレースホルダー 4">
            <a:extLst>
              <a:ext uri="{FF2B5EF4-FFF2-40B4-BE49-F238E27FC236}">
                <a16:creationId xmlns:a16="http://schemas.microsoft.com/office/drawing/2014/main" id="{8CAD9C12-4FE4-97D6-434D-99A61550FEEA}"/>
              </a:ext>
            </a:extLst>
          </p:cNvPr>
          <p:cNvSpPr>
            <a:spLocks noGrp="1"/>
          </p:cNvSpPr>
          <p:nvPr>
            <p:ph type="sldNum" sz="quarter" idx="12"/>
          </p:nvPr>
        </p:nvSpPr>
        <p:spPr/>
        <p:txBody>
          <a:bodyPr/>
          <a:lstStyle/>
          <a:p>
            <a:fld id="{75E225E7-BF90-7B42-9FAC-942D876AAE16}" type="slidenum">
              <a:rPr kumimoji="1" lang="ja-JP" altLang="en-US" smtClean="0"/>
              <a:t>‹#›</a:t>
            </a:fld>
            <a:endParaRPr kumimoji="1" lang="ja-JP" altLang="en-US"/>
          </a:p>
        </p:txBody>
      </p:sp>
    </p:spTree>
    <p:extLst>
      <p:ext uri="{BB962C8B-B14F-4D97-AF65-F5344CB8AC3E}">
        <p14:creationId xmlns:p14="http://schemas.microsoft.com/office/powerpoint/2010/main" val="4263759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3D04CB4-3872-C933-596C-BBE2386C411D}"/>
              </a:ext>
            </a:extLst>
          </p:cNvPr>
          <p:cNvSpPr>
            <a:spLocks noGrp="1"/>
          </p:cNvSpPr>
          <p:nvPr>
            <p:ph type="dt" sz="half" idx="10"/>
          </p:nvPr>
        </p:nvSpPr>
        <p:spPr/>
        <p:txBody>
          <a:bodyPr/>
          <a:lstStyle/>
          <a:p>
            <a:fld id="{7D8EAFC6-A7E2-454F-ACB7-77A1C71DE3F6}" type="datetime1">
              <a:rPr kumimoji="1" lang="ja-JP" altLang="en-US" smtClean="0"/>
              <a:t>2023/11/28</a:t>
            </a:fld>
            <a:endParaRPr kumimoji="1" lang="ja-JP" altLang="en-US"/>
          </a:p>
        </p:txBody>
      </p:sp>
      <p:sp>
        <p:nvSpPr>
          <p:cNvPr id="3" name="フッター プレースホルダー 2">
            <a:extLst>
              <a:ext uri="{FF2B5EF4-FFF2-40B4-BE49-F238E27FC236}">
                <a16:creationId xmlns:a16="http://schemas.microsoft.com/office/drawing/2014/main" id="{8595433D-34CE-2A09-EEB1-21C27AB314C2}"/>
              </a:ext>
            </a:extLst>
          </p:cNvPr>
          <p:cNvSpPr>
            <a:spLocks noGrp="1"/>
          </p:cNvSpPr>
          <p:nvPr>
            <p:ph type="ftr" sz="quarter" idx="11"/>
          </p:nvPr>
        </p:nvSpPr>
        <p:spPr/>
        <p:txBody>
          <a:bodyPr/>
          <a:lstStyle/>
          <a:p>
            <a:r>
              <a:rPr kumimoji="1" lang="ja-JP" altLang="en-US"/>
              <a:t>加速器ビーム物理の機械学習ワークショップ</a:t>
            </a:r>
          </a:p>
        </p:txBody>
      </p:sp>
      <p:sp>
        <p:nvSpPr>
          <p:cNvPr id="4" name="スライド番号プレースホルダー 3">
            <a:extLst>
              <a:ext uri="{FF2B5EF4-FFF2-40B4-BE49-F238E27FC236}">
                <a16:creationId xmlns:a16="http://schemas.microsoft.com/office/drawing/2014/main" id="{57D5F96A-DFB3-7511-2292-6C44134C236C}"/>
              </a:ext>
            </a:extLst>
          </p:cNvPr>
          <p:cNvSpPr>
            <a:spLocks noGrp="1"/>
          </p:cNvSpPr>
          <p:nvPr>
            <p:ph type="sldNum" sz="quarter" idx="12"/>
          </p:nvPr>
        </p:nvSpPr>
        <p:spPr/>
        <p:txBody>
          <a:bodyPr/>
          <a:lstStyle/>
          <a:p>
            <a:fld id="{75E225E7-BF90-7B42-9FAC-942D876AAE16}" type="slidenum">
              <a:rPr kumimoji="1" lang="ja-JP" altLang="en-US" smtClean="0"/>
              <a:t>‹#›</a:t>
            </a:fld>
            <a:endParaRPr kumimoji="1" lang="ja-JP" altLang="en-US"/>
          </a:p>
        </p:txBody>
      </p:sp>
    </p:spTree>
    <p:extLst>
      <p:ext uri="{BB962C8B-B14F-4D97-AF65-F5344CB8AC3E}">
        <p14:creationId xmlns:p14="http://schemas.microsoft.com/office/powerpoint/2010/main" val="3193262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D1622D-7D21-C01A-BFF9-4213593BE91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412577A-A46B-D633-19FA-857F79905A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9FA83E8-8536-1EC0-B6C6-FE01E41D32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8D8A8EB-EEC0-F787-9CC2-1AC2FA743368}"/>
              </a:ext>
            </a:extLst>
          </p:cNvPr>
          <p:cNvSpPr>
            <a:spLocks noGrp="1"/>
          </p:cNvSpPr>
          <p:nvPr>
            <p:ph type="dt" sz="half" idx="10"/>
          </p:nvPr>
        </p:nvSpPr>
        <p:spPr/>
        <p:txBody>
          <a:bodyPr/>
          <a:lstStyle/>
          <a:p>
            <a:fld id="{88E6DE65-526E-5444-A960-0FC7D446B8C3}" type="datetime1">
              <a:rPr kumimoji="1" lang="ja-JP" altLang="en-US" smtClean="0"/>
              <a:t>2023/11/28</a:t>
            </a:fld>
            <a:endParaRPr kumimoji="1" lang="ja-JP" altLang="en-US"/>
          </a:p>
        </p:txBody>
      </p:sp>
      <p:sp>
        <p:nvSpPr>
          <p:cNvPr id="6" name="フッター プレースホルダー 5">
            <a:extLst>
              <a:ext uri="{FF2B5EF4-FFF2-40B4-BE49-F238E27FC236}">
                <a16:creationId xmlns:a16="http://schemas.microsoft.com/office/drawing/2014/main" id="{FF70455B-7626-47B0-EBB3-4B6276EE9577}"/>
              </a:ext>
            </a:extLst>
          </p:cNvPr>
          <p:cNvSpPr>
            <a:spLocks noGrp="1"/>
          </p:cNvSpPr>
          <p:nvPr>
            <p:ph type="ftr" sz="quarter" idx="11"/>
          </p:nvPr>
        </p:nvSpPr>
        <p:spPr/>
        <p:txBody>
          <a:bodyPr/>
          <a:lstStyle/>
          <a:p>
            <a:r>
              <a:rPr kumimoji="1" lang="ja-JP" altLang="en-US"/>
              <a:t>加速器ビーム物理の機械学習ワークショップ</a:t>
            </a:r>
          </a:p>
        </p:txBody>
      </p:sp>
      <p:sp>
        <p:nvSpPr>
          <p:cNvPr id="7" name="スライド番号プレースホルダー 6">
            <a:extLst>
              <a:ext uri="{FF2B5EF4-FFF2-40B4-BE49-F238E27FC236}">
                <a16:creationId xmlns:a16="http://schemas.microsoft.com/office/drawing/2014/main" id="{08280CD0-7382-BDE4-206C-269486748044}"/>
              </a:ext>
            </a:extLst>
          </p:cNvPr>
          <p:cNvSpPr>
            <a:spLocks noGrp="1"/>
          </p:cNvSpPr>
          <p:nvPr>
            <p:ph type="sldNum" sz="quarter" idx="12"/>
          </p:nvPr>
        </p:nvSpPr>
        <p:spPr/>
        <p:txBody>
          <a:bodyPr/>
          <a:lstStyle/>
          <a:p>
            <a:fld id="{75E225E7-BF90-7B42-9FAC-942D876AAE16}" type="slidenum">
              <a:rPr kumimoji="1" lang="ja-JP" altLang="en-US" smtClean="0"/>
              <a:t>‹#›</a:t>
            </a:fld>
            <a:endParaRPr kumimoji="1" lang="ja-JP" altLang="en-US"/>
          </a:p>
        </p:txBody>
      </p:sp>
    </p:spTree>
    <p:extLst>
      <p:ext uri="{BB962C8B-B14F-4D97-AF65-F5344CB8AC3E}">
        <p14:creationId xmlns:p14="http://schemas.microsoft.com/office/powerpoint/2010/main" val="475568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C86512-1747-045C-5F80-61590494B6B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E9FC4601-30F3-C29F-4F1B-D9080DB910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D8824C2-4A95-698F-F3A0-A5C017FAC6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9BC98BE-6B2F-33D4-B961-906204F92AC3}"/>
              </a:ext>
            </a:extLst>
          </p:cNvPr>
          <p:cNvSpPr>
            <a:spLocks noGrp="1"/>
          </p:cNvSpPr>
          <p:nvPr>
            <p:ph type="dt" sz="half" idx="10"/>
          </p:nvPr>
        </p:nvSpPr>
        <p:spPr/>
        <p:txBody>
          <a:bodyPr/>
          <a:lstStyle/>
          <a:p>
            <a:fld id="{8A02688A-4D3F-2A46-AB28-4FCA51095A77}" type="datetime1">
              <a:rPr kumimoji="1" lang="ja-JP" altLang="en-US" smtClean="0"/>
              <a:t>2023/11/28</a:t>
            </a:fld>
            <a:endParaRPr kumimoji="1" lang="ja-JP" altLang="en-US"/>
          </a:p>
        </p:txBody>
      </p:sp>
      <p:sp>
        <p:nvSpPr>
          <p:cNvPr id="6" name="フッター プレースホルダー 5">
            <a:extLst>
              <a:ext uri="{FF2B5EF4-FFF2-40B4-BE49-F238E27FC236}">
                <a16:creationId xmlns:a16="http://schemas.microsoft.com/office/drawing/2014/main" id="{3386CF53-8C74-9EBA-658D-805E526FF044}"/>
              </a:ext>
            </a:extLst>
          </p:cNvPr>
          <p:cNvSpPr>
            <a:spLocks noGrp="1"/>
          </p:cNvSpPr>
          <p:nvPr>
            <p:ph type="ftr" sz="quarter" idx="11"/>
          </p:nvPr>
        </p:nvSpPr>
        <p:spPr/>
        <p:txBody>
          <a:bodyPr/>
          <a:lstStyle/>
          <a:p>
            <a:r>
              <a:rPr kumimoji="1" lang="ja-JP" altLang="en-US"/>
              <a:t>加速器ビーム物理の機械学習ワークショップ</a:t>
            </a:r>
          </a:p>
        </p:txBody>
      </p:sp>
      <p:sp>
        <p:nvSpPr>
          <p:cNvPr id="7" name="スライド番号プレースホルダー 6">
            <a:extLst>
              <a:ext uri="{FF2B5EF4-FFF2-40B4-BE49-F238E27FC236}">
                <a16:creationId xmlns:a16="http://schemas.microsoft.com/office/drawing/2014/main" id="{8C29B9C5-7C4C-2066-F00B-FCD0020CF9CE}"/>
              </a:ext>
            </a:extLst>
          </p:cNvPr>
          <p:cNvSpPr>
            <a:spLocks noGrp="1"/>
          </p:cNvSpPr>
          <p:nvPr>
            <p:ph type="sldNum" sz="quarter" idx="12"/>
          </p:nvPr>
        </p:nvSpPr>
        <p:spPr/>
        <p:txBody>
          <a:bodyPr/>
          <a:lstStyle/>
          <a:p>
            <a:fld id="{75E225E7-BF90-7B42-9FAC-942D876AAE16}" type="slidenum">
              <a:rPr kumimoji="1" lang="ja-JP" altLang="en-US" smtClean="0"/>
              <a:t>‹#›</a:t>
            </a:fld>
            <a:endParaRPr kumimoji="1" lang="ja-JP" altLang="en-US"/>
          </a:p>
        </p:txBody>
      </p:sp>
    </p:spTree>
    <p:extLst>
      <p:ext uri="{BB962C8B-B14F-4D97-AF65-F5344CB8AC3E}">
        <p14:creationId xmlns:p14="http://schemas.microsoft.com/office/powerpoint/2010/main" val="3040157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A4FFFE27-BE90-7AA9-6FBE-393BE69C0C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8BD40D0-5098-6A10-6F40-DBD5B2E4AE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1B6D07D-E029-7E68-B44C-3C464EC587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A8A67C-4F93-6148-A258-9F4DDE20BAA1}" type="datetime1">
              <a:rPr kumimoji="1" lang="ja-JP" altLang="en-US" smtClean="0"/>
              <a:t>2023/11/28</a:t>
            </a:fld>
            <a:endParaRPr kumimoji="1" lang="ja-JP" altLang="en-US"/>
          </a:p>
        </p:txBody>
      </p:sp>
      <p:sp>
        <p:nvSpPr>
          <p:cNvPr id="5" name="フッター プレースホルダー 4">
            <a:extLst>
              <a:ext uri="{FF2B5EF4-FFF2-40B4-BE49-F238E27FC236}">
                <a16:creationId xmlns:a16="http://schemas.microsoft.com/office/drawing/2014/main" id="{D9BCD563-DB8E-D6AB-FD50-4CAF24517E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ja-JP" altLang="en-US"/>
              <a:t>加速器ビーム物理の機械学習ワークショップ</a:t>
            </a:r>
          </a:p>
        </p:txBody>
      </p:sp>
      <p:sp>
        <p:nvSpPr>
          <p:cNvPr id="6" name="スライド番号プレースホルダー 5">
            <a:extLst>
              <a:ext uri="{FF2B5EF4-FFF2-40B4-BE49-F238E27FC236}">
                <a16:creationId xmlns:a16="http://schemas.microsoft.com/office/drawing/2014/main" id="{3A94FE6F-1885-0D3B-1597-7ADFF10AFC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E225E7-BF90-7B42-9FAC-942D876AAE16}" type="slidenum">
              <a:rPr kumimoji="1" lang="ja-JP" altLang="en-US" smtClean="0"/>
              <a:t>‹#›</a:t>
            </a:fld>
            <a:endParaRPr kumimoji="1" lang="ja-JP" altLang="en-US"/>
          </a:p>
        </p:txBody>
      </p:sp>
    </p:spTree>
    <p:extLst>
      <p:ext uri="{BB962C8B-B14F-4D97-AF65-F5344CB8AC3E}">
        <p14:creationId xmlns:p14="http://schemas.microsoft.com/office/powerpoint/2010/main" val="58251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71970E-C428-BB79-9EAB-67CF34058105}"/>
              </a:ext>
            </a:extLst>
          </p:cNvPr>
          <p:cNvSpPr>
            <a:spLocks noGrp="1"/>
          </p:cNvSpPr>
          <p:nvPr>
            <p:ph type="ctrTitle"/>
          </p:nvPr>
        </p:nvSpPr>
        <p:spPr>
          <a:xfrm>
            <a:off x="0" y="-69273"/>
            <a:ext cx="12192000" cy="2387600"/>
          </a:xfrm>
        </p:spPr>
        <p:txBody>
          <a:bodyPr>
            <a:normAutofit/>
          </a:bodyPr>
          <a:lstStyle/>
          <a:p>
            <a:br>
              <a:rPr lang="en-US" altLang="ja-JP" dirty="0"/>
            </a:br>
            <a:r>
              <a:rPr lang="ja-JP" altLang="en-US"/>
              <a:t>ビーム</a:t>
            </a:r>
            <a:r>
              <a:rPr lang="ja-JP" altLang="en-US" dirty="0"/>
              <a:t>入射ラインの</a:t>
            </a:r>
            <a:r>
              <a:rPr lang="ja-JP" altLang="en-US"/>
              <a:t>ベイズ最適化</a:t>
            </a:r>
            <a:endParaRPr lang="ja-JP" altLang="en-US" dirty="0"/>
          </a:p>
        </p:txBody>
      </p:sp>
      <p:sp>
        <p:nvSpPr>
          <p:cNvPr id="3" name="字幕 2">
            <a:extLst>
              <a:ext uri="{FF2B5EF4-FFF2-40B4-BE49-F238E27FC236}">
                <a16:creationId xmlns:a16="http://schemas.microsoft.com/office/drawing/2014/main" id="{CEC36BAD-87BF-1079-D8A6-9A9A3C522B86}"/>
              </a:ext>
            </a:extLst>
          </p:cNvPr>
          <p:cNvSpPr>
            <a:spLocks noGrp="1"/>
          </p:cNvSpPr>
          <p:nvPr>
            <p:ph type="subTitle" idx="1"/>
          </p:nvPr>
        </p:nvSpPr>
        <p:spPr>
          <a:xfrm>
            <a:off x="1524000" y="3975261"/>
            <a:ext cx="9144000" cy="2210933"/>
          </a:xfrm>
        </p:spPr>
        <p:txBody>
          <a:bodyPr>
            <a:normAutofit lnSpcReduction="10000"/>
          </a:bodyPr>
          <a:lstStyle/>
          <a:p>
            <a:r>
              <a:rPr lang="ja-JP" altLang="en-US" dirty="0"/>
              <a:t>井村　友紀（</a:t>
            </a:r>
            <a:r>
              <a:rPr lang="ja-JP" altLang="en-US"/>
              <a:t>阪大</a:t>
            </a:r>
            <a:r>
              <a:rPr lang="en-US" altLang="ja-JP" dirty="0"/>
              <a:t>RCNP</a:t>
            </a:r>
            <a:r>
              <a:rPr lang="ja-JP" altLang="en-US"/>
              <a:t>）</a:t>
            </a:r>
            <a:endParaRPr lang="en-US" altLang="ja-JP" dirty="0"/>
          </a:p>
          <a:p>
            <a:endParaRPr lang="en-US" altLang="ja-JP" dirty="0"/>
          </a:p>
          <a:p>
            <a:r>
              <a:rPr lang="ja-JP" altLang="ja-JP" dirty="0"/>
              <a:t>福田 </a:t>
            </a:r>
            <a:r>
              <a:rPr lang="ja-JP" altLang="ja-JP"/>
              <a:t>光宏</a:t>
            </a:r>
            <a:r>
              <a:rPr lang="en-US" altLang="ja-JP" dirty="0"/>
              <a:t>,</a:t>
            </a:r>
            <a:r>
              <a:rPr lang="ja-JP" altLang="en-US" dirty="0"/>
              <a:t>　</a:t>
            </a:r>
            <a:r>
              <a:rPr lang="ja-JP" altLang="ja-JP"/>
              <a:t>依田 哲彦</a:t>
            </a:r>
            <a:r>
              <a:rPr lang="en-US" altLang="ja-JP" dirty="0"/>
              <a:t>,</a:t>
            </a:r>
            <a:r>
              <a:rPr lang="ja-JP" altLang="ja-JP" dirty="0"/>
              <a:t>　</a:t>
            </a:r>
            <a:r>
              <a:rPr lang="ja-JP" altLang="ja-JP"/>
              <a:t>神田 浩樹</a:t>
            </a:r>
            <a:r>
              <a:rPr lang="en-US" altLang="ja-JP" dirty="0"/>
              <a:t>,</a:t>
            </a:r>
            <a:r>
              <a:rPr lang="ja-JP" altLang="ja-JP" dirty="0"/>
              <a:t>　</a:t>
            </a:r>
            <a:r>
              <a:rPr lang="ja-JP" altLang="ja-JP"/>
              <a:t>齋藤 高嶺</a:t>
            </a:r>
            <a:r>
              <a:rPr lang="en-US" altLang="ja-JP" dirty="0"/>
              <a:t>,</a:t>
            </a:r>
          </a:p>
          <a:p>
            <a:r>
              <a:rPr lang="ja-JP" altLang="ja-JP" dirty="0"/>
              <a:t>　田村　</a:t>
            </a:r>
            <a:r>
              <a:rPr lang="ja-JP" altLang="ja-JP"/>
              <a:t>仁志</a:t>
            </a:r>
            <a:r>
              <a:rPr lang="en-US" altLang="ja-JP" dirty="0"/>
              <a:t>, </a:t>
            </a:r>
            <a:r>
              <a:rPr lang="ja-JP" altLang="ja-JP"/>
              <a:t>安田 裕介</a:t>
            </a:r>
            <a:r>
              <a:rPr lang="en-US" altLang="ja-JP" dirty="0"/>
              <a:t>,</a:t>
            </a:r>
            <a:r>
              <a:rPr lang="ja-JP" altLang="ja-JP" dirty="0"/>
              <a:t>　原　</a:t>
            </a:r>
            <a:r>
              <a:rPr lang="ja-JP" altLang="ja-JP"/>
              <a:t>隆文</a:t>
            </a:r>
            <a:r>
              <a:rPr lang="en-US" altLang="ja-JP" dirty="0"/>
              <a:t>,</a:t>
            </a:r>
            <a:r>
              <a:rPr lang="ja-JP" altLang="ja-JP" dirty="0"/>
              <a:t>　荘　</a:t>
            </a:r>
            <a:r>
              <a:rPr lang="ja-JP" altLang="ja-JP"/>
              <a:t>浚謙</a:t>
            </a:r>
            <a:r>
              <a:rPr lang="en-US" altLang="ja-JP" dirty="0"/>
              <a:t>,</a:t>
            </a:r>
            <a:r>
              <a:rPr lang="ja-JP" altLang="ja-JP"/>
              <a:t>　</a:t>
            </a:r>
            <a:r>
              <a:rPr lang="en-US" altLang="ja-JP" dirty="0"/>
              <a:t>ZHAO HANG,</a:t>
            </a:r>
          </a:p>
          <a:p>
            <a:r>
              <a:rPr lang="ja-JP" altLang="ja-JP"/>
              <a:t>橘高　正樹</a:t>
            </a:r>
            <a:r>
              <a:rPr lang="en-US" altLang="ja-JP" dirty="0"/>
              <a:t>, </a:t>
            </a:r>
            <a:r>
              <a:rPr lang="ja-JP" altLang="ja-JP" dirty="0"/>
              <a:t>松井 </a:t>
            </a:r>
            <a:r>
              <a:rPr lang="ja-JP" altLang="ja-JP"/>
              <a:t>昇大朗</a:t>
            </a:r>
            <a:r>
              <a:rPr lang="en-US" altLang="ja-JP" dirty="0"/>
              <a:t>,</a:t>
            </a:r>
            <a:r>
              <a:rPr lang="ja-JP" altLang="ja-JP" dirty="0"/>
              <a:t>　</a:t>
            </a:r>
            <a:r>
              <a:rPr lang="ja-JP" altLang="ja-JP"/>
              <a:t>渡辺 薰</a:t>
            </a:r>
            <a:r>
              <a:rPr lang="en-US" altLang="ja-JP" dirty="0"/>
              <a:t>(</a:t>
            </a:r>
            <a:r>
              <a:rPr lang="ja-JP" altLang="ja-JP"/>
              <a:t>阪大</a:t>
            </a:r>
            <a:r>
              <a:rPr lang="en-US" altLang="ja-JP" dirty="0"/>
              <a:t>RCNP)</a:t>
            </a:r>
            <a:endParaRPr lang="ja-JP" altLang="en-US" dirty="0"/>
          </a:p>
          <a:p>
            <a:endParaRPr kumimoji="1" lang="en-US" altLang="ja-JP" dirty="0"/>
          </a:p>
        </p:txBody>
      </p:sp>
      <p:sp>
        <p:nvSpPr>
          <p:cNvPr id="4" name="テキスト ボックス 3">
            <a:extLst>
              <a:ext uri="{FF2B5EF4-FFF2-40B4-BE49-F238E27FC236}">
                <a16:creationId xmlns:a16="http://schemas.microsoft.com/office/drawing/2014/main" id="{1214DC2F-1AB1-4146-AA33-E881EB56DFC8}"/>
              </a:ext>
            </a:extLst>
          </p:cNvPr>
          <p:cNvSpPr txBox="1"/>
          <p:nvPr/>
        </p:nvSpPr>
        <p:spPr>
          <a:xfrm>
            <a:off x="4447309" y="-69273"/>
            <a:ext cx="184731" cy="369332"/>
          </a:xfrm>
          <a:prstGeom prst="rect">
            <a:avLst/>
          </a:prstGeom>
          <a:noFill/>
        </p:spPr>
        <p:txBody>
          <a:bodyPr wrap="none" rtlCol="0">
            <a:spAutoFit/>
          </a:bodyPr>
          <a:lstStyle/>
          <a:p>
            <a:endParaRPr kumimoji="1" lang="ja-JP" altLang="en-US"/>
          </a:p>
        </p:txBody>
      </p:sp>
    </p:spTree>
    <p:extLst>
      <p:ext uri="{BB962C8B-B14F-4D97-AF65-F5344CB8AC3E}">
        <p14:creationId xmlns:p14="http://schemas.microsoft.com/office/powerpoint/2010/main" val="1563613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083F32-F294-1C9C-02C1-3F88E2A31FC0}"/>
              </a:ext>
            </a:extLst>
          </p:cNvPr>
          <p:cNvSpPr>
            <a:spLocks noGrp="1"/>
          </p:cNvSpPr>
          <p:nvPr>
            <p:ph type="title"/>
          </p:nvPr>
        </p:nvSpPr>
        <p:spPr/>
        <p:txBody>
          <a:bodyPr/>
          <a:lstStyle/>
          <a:p>
            <a:r>
              <a:rPr kumimoji="1" lang="ja-JP" altLang="en-US"/>
              <a:t>透過率最大化の結果３</a:t>
            </a:r>
          </a:p>
        </p:txBody>
      </p:sp>
      <p:pic>
        <p:nvPicPr>
          <p:cNvPr id="5" name="コンテンツ プレースホルダー 4" descr="グラフ&#10;&#10;自動的に生成された説明">
            <a:extLst>
              <a:ext uri="{FF2B5EF4-FFF2-40B4-BE49-F238E27FC236}">
                <a16:creationId xmlns:a16="http://schemas.microsoft.com/office/drawing/2014/main" id="{D3B9A5A3-CED9-1905-D4D0-5655E0687969}"/>
              </a:ext>
            </a:extLst>
          </p:cNvPr>
          <p:cNvPicPr>
            <a:picLocks noGrp="1" noChangeAspect="1"/>
          </p:cNvPicPr>
          <p:nvPr>
            <p:ph idx="1"/>
          </p:nvPr>
        </p:nvPicPr>
        <p:blipFill>
          <a:blip r:embed="rId2"/>
          <a:stretch>
            <a:fillRect/>
          </a:stretch>
        </p:blipFill>
        <p:spPr>
          <a:xfrm>
            <a:off x="697603" y="1516996"/>
            <a:ext cx="4976260" cy="5533449"/>
          </a:xfrm>
        </p:spPr>
      </p:pic>
      <p:pic>
        <p:nvPicPr>
          <p:cNvPr id="7" name="図 6" descr="グラフ&#10;&#10;自動的に生成された説明">
            <a:extLst>
              <a:ext uri="{FF2B5EF4-FFF2-40B4-BE49-F238E27FC236}">
                <a16:creationId xmlns:a16="http://schemas.microsoft.com/office/drawing/2014/main" id="{BCF2619F-7A54-1652-B824-7A07BEF2B665}"/>
              </a:ext>
            </a:extLst>
          </p:cNvPr>
          <p:cNvPicPr>
            <a:picLocks noChangeAspect="1"/>
          </p:cNvPicPr>
          <p:nvPr/>
        </p:nvPicPr>
        <p:blipFill>
          <a:blip r:embed="rId3"/>
          <a:stretch>
            <a:fillRect/>
          </a:stretch>
        </p:blipFill>
        <p:spPr>
          <a:xfrm>
            <a:off x="5906147" y="1477374"/>
            <a:ext cx="4976260" cy="5533447"/>
          </a:xfrm>
          <a:prstGeom prst="rect">
            <a:avLst/>
          </a:prstGeom>
        </p:spPr>
      </p:pic>
      <p:sp>
        <p:nvSpPr>
          <p:cNvPr id="3" name="テキスト ボックス 2">
            <a:extLst>
              <a:ext uri="{FF2B5EF4-FFF2-40B4-BE49-F238E27FC236}">
                <a16:creationId xmlns:a16="http://schemas.microsoft.com/office/drawing/2014/main" id="{8BC1D24A-7C52-1917-1E95-D59748F5001C}"/>
              </a:ext>
            </a:extLst>
          </p:cNvPr>
          <p:cNvSpPr txBox="1"/>
          <p:nvPr/>
        </p:nvSpPr>
        <p:spPr>
          <a:xfrm>
            <a:off x="2862567" y="1693283"/>
            <a:ext cx="646331" cy="369332"/>
          </a:xfrm>
          <a:prstGeom prst="rect">
            <a:avLst/>
          </a:prstGeom>
          <a:noFill/>
        </p:spPr>
        <p:txBody>
          <a:bodyPr wrap="none" rtlCol="0">
            <a:spAutoFit/>
          </a:bodyPr>
          <a:lstStyle/>
          <a:p>
            <a:r>
              <a:rPr kumimoji="1" lang="ja-JP" altLang="en-US"/>
              <a:t>始点</a:t>
            </a:r>
          </a:p>
        </p:txBody>
      </p:sp>
      <p:sp>
        <p:nvSpPr>
          <p:cNvPr id="4" name="テキスト ボックス 3">
            <a:extLst>
              <a:ext uri="{FF2B5EF4-FFF2-40B4-BE49-F238E27FC236}">
                <a16:creationId xmlns:a16="http://schemas.microsoft.com/office/drawing/2014/main" id="{7E824F7D-7E17-2E3D-389D-72365314EC03}"/>
              </a:ext>
            </a:extLst>
          </p:cNvPr>
          <p:cNvSpPr txBox="1"/>
          <p:nvPr/>
        </p:nvSpPr>
        <p:spPr>
          <a:xfrm>
            <a:off x="8135776" y="1666727"/>
            <a:ext cx="646331" cy="369332"/>
          </a:xfrm>
          <a:prstGeom prst="rect">
            <a:avLst/>
          </a:prstGeom>
          <a:noFill/>
        </p:spPr>
        <p:txBody>
          <a:bodyPr wrap="none" rtlCol="0">
            <a:spAutoFit/>
          </a:bodyPr>
          <a:lstStyle/>
          <a:p>
            <a:r>
              <a:rPr kumimoji="1" lang="ja-JP" altLang="en-US"/>
              <a:t>終点</a:t>
            </a:r>
          </a:p>
        </p:txBody>
      </p:sp>
      <p:cxnSp>
        <p:nvCxnSpPr>
          <p:cNvPr id="6" name="直線矢印コネクタ 5">
            <a:extLst>
              <a:ext uri="{FF2B5EF4-FFF2-40B4-BE49-F238E27FC236}">
                <a16:creationId xmlns:a16="http://schemas.microsoft.com/office/drawing/2014/main" id="{7DD987DB-D968-D051-2788-410F06FB2B0C}"/>
              </a:ext>
            </a:extLst>
          </p:cNvPr>
          <p:cNvCxnSpPr>
            <a:cxnSpLocks/>
          </p:cNvCxnSpPr>
          <p:nvPr/>
        </p:nvCxnSpPr>
        <p:spPr>
          <a:xfrm>
            <a:off x="7185977" y="5155597"/>
            <a:ext cx="443779"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直線矢印コネクタ 7">
            <a:extLst>
              <a:ext uri="{FF2B5EF4-FFF2-40B4-BE49-F238E27FC236}">
                <a16:creationId xmlns:a16="http://schemas.microsoft.com/office/drawing/2014/main" id="{0E9F6E10-8C68-ADD2-C8EF-3CC75787B6C9}"/>
              </a:ext>
            </a:extLst>
          </p:cNvPr>
          <p:cNvCxnSpPr>
            <a:cxnSpLocks/>
          </p:cNvCxnSpPr>
          <p:nvPr/>
        </p:nvCxnSpPr>
        <p:spPr>
          <a:xfrm>
            <a:off x="9282545" y="5170340"/>
            <a:ext cx="443779"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E0CA1119-4947-EDA1-B389-AF91EDC3AC46}"/>
              </a:ext>
            </a:extLst>
          </p:cNvPr>
          <p:cNvSpPr txBox="1"/>
          <p:nvPr/>
        </p:nvSpPr>
        <p:spPr>
          <a:xfrm>
            <a:off x="6898259" y="4511109"/>
            <a:ext cx="3121367" cy="369332"/>
          </a:xfrm>
          <a:prstGeom prst="rect">
            <a:avLst/>
          </a:prstGeom>
          <a:noFill/>
        </p:spPr>
        <p:txBody>
          <a:bodyPr wrap="none" rtlCol="0">
            <a:spAutoFit/>
          </a:bodyPr>
          <a:lstStyle/>
          <a:p>
            <a:r>
              <a:rPr lang="ja-JP" altLang="en-US"/>
              <a:t>インフレクター入口径</a:t>
            </a:r>
            <a:r>
              <a:rPr kumimoji="1" lang="ja-JP" altLang="en-US"/>
              <a:t>８</a:t>
            </a:r>
            <a:r>
              <a:rPr kumimoji="1" lang="en-US" altLang="ja-JP" dirty="0"/>
              <a:t>mm</a:t>
            </a:r>
          </a:p>
        </p:txBody>
      </p:sp>
      <p:sp>
        <p:nvSpPr>
          <p:cNvPr id="11" name="テキスト ボックス 10">
            <a:extLst>
              <a:ext uri="{FF2B5EF4-FFF2-40B4-BE49-F238E27FC236}">
                <a16:creationId xmlns:a16="http://schemas.microsoft.com/office/drawing/2014/main" id="{4BEE13B5-4ED8-9797-BE3B-D644EF1B85E6}"/>
              </a:ext>
            </a:extLst>
          </p:cNvPr>
          <p:cNvSpPr txBox="1"/>
          <p:nvPr/>
        </p:nvSpPr>
        <p:spPr>
          <a:xfrm>
            <a:off x="4437015" y="1331229"/>
            <a:ext cx="2938264" cy="461665"/>
          </a:xfrm>
          <a:prstGeom prst="rect">
            <a:avLst/>
          </a:prstGeom>
          <a:noFill/>
        </p:spPr>
        <p:txBody>
          <a:bodyPr wrap="square" rtlCol="0">
            <a:spAutoFit/>
          </a:bodyPr>
          <a:lstStyle/>
          <a:p>
            <a:r>
              <a:rPr kumimoji="1" lang="ja-JP" altLang="en-US" sz="2400"/>
              <a:t>ビームプロファイル</a:t>
            </a:r>
          </a:p>
        </p:txBody>
      </p:sp>
      <p:sp>
        <p:nvSpPr>
          <p:cNvPr id="12" name="スライド番号プレースホルダー 11">
            <a:extLst>
              <a:ext uri="{FF2B5EF4-FFF2-40B4-BE49-F238E27FC236}">
                <a16:creationId xmlns:a16="http://schemas.microsoft.com/office/drawing/2014/main" id="{FF54BF6C-9EF7-11FE-C4C1-E97EA6B5B5CB}"/>
              </a:ext>
            </a:extLst>
          </p:cNvPr>
          <p:cNvSpPr>
            <a:spLocks noGrp="1"/>
          </p:cNvSpPr>
          <p:nvPr>
            <p:ph type="sldNum" sz="quarter" idx="12"/>
          </p:nvPr>
        </p:nvSpPr>
        <p:spPr/>
        <p:txBody>
          <a:bodyPr/>
          <a:lstStyle/>
          <a:p>
            <a:fld id="{75E225E7-BF90-7B42-9FAC-942D876AAE16}" type="slidenum">
              <a:rPr kumimoji="1" lang="ja-JP" altLang="en-US" smtClean="0"/>
              <a:t>10</a:t>
            </a:fld>
            <a:endParaRPr kumimoji="1" lang="ja-JP" altLang="en-US"/>
          </a:p>
        </p:txBody>
      </p:sp>
    </p:spTree>
    <p:extLst>
      <p:ext uri="{BB962C8B-B14F-4D97-AF65-F5344CB8AC3E}">
        <p14:creationId xmlns:p14="http://schemas.microsoft.com/office/powerpoint/2010/main" val="3212527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2D005-23C2-A14A-FE07-55EC60BA41E3}"/>
              </a:ext>
            </a:extLst>
          </p:cNvPr>
          <p:cNvSpPr>
            <a:spLocks noGrp="1"/>
          </p:cNvSpPr>
          <p:nvPr>
            <p:ph type="title"/>
          </p:nvPr>
        </p:nvSpPr>
        <p:spPr/>
        <p:txBody>
          <a:bodyPr/>
          <a:lstStyle/>
          <a:p>
            <a:r>
              <a:rPr kumimoji="1" lang="ja-JP" altLang="en-US"/>
              <a:t>標準偏差最小化</a:t>
            </a:r>
            <a:r>
              <a:rPr lang="ja-JP" altLang="en-US"/>
              <a:t>による最適化</a:t>
            </a:r>
            <a:endParaRPr kumimoji="1" lang="ja-JP" altLang="en-US"/>
          </a:p>
        </p:txBody>
      </p:sp>
      <p:sp>
        <p:nvSpPr>
          <p:cNvPr id="3" name="コンテンツ プレースホルダー 2">
            <a:extLst>
              <a:ext uri="{FF2B5EF4-FFF2-40B4-BE49-F238E27FC236}">
                <a16:creationId xmlns:a16="http://schemas.microsoft.com/office/drawing/2014/main" id="{C30A6696-763E-CA04-6FF8-22A4B0BD28B1}"/>
              </a:ext>
            </a:extLst>
          </p:cNvPr>
          <p:cNvSpPr>
            <a:spLocks noGrp="1"/>
          </p:cNvSpPr>
          <p:nvPr>
            <p:ph idx="1"/>
          </p:nvPr>
        </p:nvSpPr>
        <p:spPr/>
        <p:txBody>
          <a:bodyPr>
            <a:normAutofit/>
          </a:bodyPr>
          <a:lstStyle/>
          <a:p>
            <a:r>
              <a:rPr kumimoji="1" lang="ja-JP" altLang="en-US" sz="2400"/>
              <a:t>標準偏差最小化とは終点でのビームサイズの標準偏差</a:t>
            </a:r>
            <a:r>
              <a:rPr kumimoji="1" lang="en-US" altLang="ja-JP" sz="2400" dirty="0"/>
              <a:t>(</a:t>
            </a:r>
            <a:r>
              <a:rPr kumimoji="1" lang="en-US" altLang="ja-JP" sz="2400" dirty="0" err="1"/>
              <a:t>σx</a:t>
            </a:r>
            <a:r>
              <a:rPr kumimoji="1" lang="ja-JP" altLang="en-US" sz="2400"/>
              <a:t>＋</a:t>
            </a:r>
            <a:r>
              <a:rPr kumimoji="1" lang="en-US" altLang="ja-JP" sz="2400" dirty="0" err="1"/>
              <a:t>σy</a:t>
            </a:r>
            <a:r>
              <a:rPr kumimoji="1" lang="en-US" altLang="ja-JP" sz="2400" dirty="0"/>
              <a:t> </a:t>
            </a:r>
            <a:r>
              <a:rPr lang="en-US" altLang="ja-JP" sz="2400" dirty="0"/>
              <a:t>)</a:t>
            </a:r>
            <a:r>
              <a:rPr kumimoji="1" lang="ja-JP" altLang="en-US" sz="2400"/>
              <a:t>を最小化するベイズ最適化を行うことを指す。試行回数は</a:t>
            </a:r>
            <a:r>
              <a:rPr kumimoji="1" lang="en-US" altLang="ja-JP" sz="2400" dirty="0"/>
              <a:t>200</a:t>
            </a:r>
            <a:r>
              <a:rPr kumimoji="1" lang="ja-JP" altLang="en-US" sz="2400"/>
              <a:t>回とした。</a:t>
            </a:r>
            <a:endParaRPr kumimoji="1" lang="en-US" altLang="ja-JP" sz="2400" dirty="0"/>
          </a:p>
          <a:p>
            <a:r>
              <a:rPr kumimoji="1" lang="ja-JP" altLang="en-US" sz="2400"/>
              <a:t>粒子数が非常に少ない場合、標準偏差が小さい値になり評価から除外したいので、終点の粒子数が一定以下になったら、終点の標準偏差を決まった値にした。</a:t>
            </a:r>
            <a:endParaRPr lang="en-US" altLang="ja-JP" sz="2400" dirty="0"/>
          </a:p>
          <a:p>
            <a:r>
              <a:rPr kumimoji="1" lang="ja-JP" altLang="en-US" sz="2400"/>
              <a:t>終点の数が</a:t>
            </a:r>
            <a:r>
              <a:rPr kumimoji="1" lang="en-US" altLang="ja-JP" sz="2400" dirty="0"/>
              <a:t>900,700,500</a:t>
            </a:r>
            <a:r>
              <a:rPr kumimoji="1" lang="ja-JP" altLang="en-US" sz="2400"/>
              <a:t>個以下の時に、</a:t>
            </a:r>
            <a:r>
              <a:rPr kumimoji="1" lang="en-US" altLang="ja-JP" sz="2400" dirty="0" err="1"/>
              <a:t>σx</a:t>
            </a:r>
            <a:r>
              <a:rPr kumimoji="1" lang="ja-JP" altLang="en-US" sz="2400"/>
              <a:t>＋</a:t>
            </a:r>
            <a:r>
              <a:rPr kumimoji="1" lang="en-US" altLang="ja-JP" sz="2400" dirty="0" err="1"/>
              <a:t>σy</a:t>
            </a:r>
            <a:r>
              <a:rPr kumimoji="1" lang="en-US" altLang="ja-JP" sz="2400" dirty="0"/>
              <a:t>=300,100,40mm</a:t>
            </a:r>
            <a:r>
              <a:rPr kumimoji="1" lang="ja-JP" altLang="en-US" sz="2400"/>
              <a:t>にした。</a:t>
            </a:r>
            <a:r>
              <a:rPr lang="ja-JP" altLang="en-US" sz="2400"/>
              <a:t>この</a:t>
            </a:r>
            <a:r>
              <a:rPr lang="en-US" altLang="ja-JP" sz="2400" dirty="0"/>
              <a:t>9</a:t>
            </a:r>
            <a:r>
              <a:rPr lang="ja-JP" altLang="en-US" sz="2400"/>
              <a:t>通りを試した。</a:t>
            </a:r>
            <a:endParaRPr kumimoji="1" lang="ja-JP" altLang="en-US" sz="2400"/>
          </a:p>
          <a:p>
            <a:pPr marL="0" indent="0">
              <a:buNone/>
            </a:pPr>
            <a:endParaRPr kumimoji="1" lang="en-US" altLang="ja-JP" sz="2400" dirty="0"/>
          </a:p>
        </p:txBody>
      </p:sp>
      <p:sp>
        <p:nvSpPr>
          <p:cNvPr id="5" name="スライド番号プレースホルダー 4">
            <a:extLst>
              <a:ext uri="{FF2B5EF4-FFF2-40B4-BE49-F238E27FC236}">
                <a16:creationId xmlns:a16="http://schemas.microsoft.com/office/drawing/2014/main" id="{38079633-1696-8687-3D8E-7305443204CF}"/>
              </a:ext>
            </a:extLst>
          </p:cNvPr>
          <p:cNvSpPr>
            <a:spLocks noGrp="1"/>
          </p:cNvSpPr>
          <p:nvPr>
            <p:ph type="sldNum" sz="quarter" idx="12"/>
          </p:nvPr>
        </p:nvSpPr>
        <p:spPr/>
        <p:txBody>
          <a:bodyPr/>
          <a:lstStyle/>
          <a:p>
            <a:fld id="{75E225E7-BF90-7B42-9FAC-942D876AAE16}" type="slidenum">
              <a:rPr kumimoji="1" lang="ja-JP" altLang="en-US" smtClean="0"/>
              <a:t>11</a:t>
            </a:fld>
            <a:endParaRPr kumimoji="1" lang="ja-JP" altLang="en-US"/>
          </a:p>
        </p:txBody>
      </p:sp>
    </p:spTree>
    <p:extLst>
      <p:ext uri="{BB962C8B-B14F-4D97-AF65-F5344CB8AC3E}">
        <p14:creationId xmlns:p14="http://schemas.microsoft.com/office/powerpoint/2010/main" val="2131142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F7B0AA-C03B-BA98-9870-23BD0BE59ECF}"/>
              </a:ext>
            </a:extLst>
          </p:cNvPr>
          <p:cNvSpPr>
            <a:spLocks noGrp="1"/>
          </p:cNvSpPr>
          <p:nvPr>
            <p:ph type="title"/>
          </p:nvPr>
        </p:nvSpPr>
        <p:spPr>
          <a:xfrm>
            <a:off x="256309" y="24145"/>
            <a:ext cx="11679381" cy="1325563"/>
          </a:xfrm>
        </p:spPr>
        <p:txBody>
          <a:bodyPr/>
          <a:lstStyle/>
          <a:p>
            <a:r>
              <a:rPr kumimoji="1" lang="ja-JP" altLang="en-US"/>
              <a:t>標準偏差最小化の結果１　</a:t>
            </a:r>
          </a:p>
        </p:txBody>
      </p:sp>
      <p:graphicFrame>
        <p:nvGraphicFramePr>
          <p:cNvPr id="4" name="コンテンツ プレースホルダー 3">
            <a:extLst>
              <a:ext uri="{FF2B5EF4-FFF2-40B4-BE49-F238E27FC236}">
                <a16:creationId xmlns:a16="http://schemas.microsoft.com/office/drawing/2014/main" id="{11F17F17-64BA-B1AD-82D4-27B00ACCC842}"/>
              </a:ext>
            </a:extLst>
          </p:cNvPr>
          <p:cNvGraphicFramePr>
            <a:graphicFrameLocks noGrp="1"/>
          </p:cNvGraphicFramePr>
          <p:nvPr>
            <p:ph idx="1"/>
            <p:extLst>
              <p:ext uri="{D42A27DB-BD31-4B8C-83A1-F6EECF244321}">
                <p14:modId xmlns:p14="http://schemas.microsoft.com/office/powerpoint/2010/main" val="1713228997"/>
              </p:ext>
            </p:extLst>
          </p:nvPr>
        </p:nvGraphicFramePr>
        <p:xfrm>
          <a:off x="6427376" y="2570778"/>
          <a:ext cx="5530746" cy="2136007"/>
        </p:xfrm>
        <a:graphic>
          <a:graphicData uri="http://schemas.openxmlformats.org/drawingml/2006/chart">
            <c:chart xmlns:c="http://schemas.openxmlformats.org/drawingml/2006/chart" xmlns:r="http://schemas.openxmlformats.org/officeDocument/2006/relationships" r:id="rId2"/>
          </a:graphicData>
        </a:graphic>
      </p:graphicFrame>
      <p:sp>
        <p:nvSpPr>
          <p:cNvPr id="3" name="テキスト ボックス 2">
            <a:extLst>
              <a:ext uri="{FF2B5EF4-FFF2-40B4-BE49-F238E27FC236}">
                <a16:creationId xmlns:a16="http://schemas.microsoft.com/office/drawing/2014/main" id="{4094E996-E0C3-4C39-24DB-77AC75CE8C94}"/>
              </a:ext>
            </a:extLst>
          </p:cNvPr>
          <p:cNvSpPr txBox="1"/>
          <p:nvPr/>
        </p:nvSpPr>
        <p:spPr>
          <a:xfrm>
            <a:off x="233877" y="1349708"/>
            <a:ext cx="6215929" cy="4216539"/>
          </a:xfrm>
          <a:prstGeom prst="rect">
            <a:avLst/>
          </a:prstGeom>
          <a:noFill/>
        </p:spPr>
        <p:txBody>
          <a:bodyPr wrap="square" rtlCol="0">
            <a:spAutoFit/>
          </a:bodyPr>
          <a:lstStyle/>
          <a:p>
            <a:r>
              <a:rPr kumimoji="1" lang="ja-JP" altLang="en-US" sz="2400"/>
              <a:t>初期粒子数</a:t>
            </a:r>
            <a:r>
              <a:rPr kumimoji="1" lang="en-US" altLang="ja-JP" sz="2400" dirty="0"/>
              <a:t>1000</a:t>
            </a:r>
            <a:r>
              <a:rPr kumimoji="1" lang="ja-JP" altLang="en-US" sz="2400"/>
              <a:t>個のうち終点に到達した粒子数が</a:t>
            </a:r>
            <a:r>
              <a:rPr kumimoji="1" lang="en-US" altLang="ja-JP" sz="2400" dirty="0"/>
              <a:t>900</a:t>
            </a:r>
            <a:r>
              <a:rPr kumimoji="1" lang="ja-JP" altLang="en-US" sz="2400"/>
              <a:t>個以下のときに一律</a:t>
            </a:r>
            <a:r>
              <a:rPr kumimoji="1" lang="en-US" altLang="ja-JP" sz="2400" dirty="0" err="1"/>
              <a:t>σ</a:t>
            </a:r>
            <a:r>
              <a:rPr lang="en-US" altLang="ja-JP" sz="2400" dirty="0" err="1"/>
              <a:t>x+σy</a:t>
            </a:r>
            <a:r>
              <a:rPr lang="ja-JP" altLang="en-US" sz="2400"/>
              <a:t>＝</a:t>
            </a:r>
            <a:r>
              <a:rPr lang="en-US" altLang="ja-JP" sz="2400" dirty="0"/>
              <a:t>100mm</a:t>
            </a:r>
            <a:r>
              <a:rPr lang="ja-JP" altLang="en-US" sz="2400"/>
              <a:t>とした場合の結果。</a:t>
            </a:r>
            <a:endParaRPr lang="en-US" altLang="ja-JP" sz="2400" dirty="0"/>
          </a:p>
          <a:p>
            <a:endParaRPr lang="en-US" altLang="ja-JP" sz="2400" dirty="0"/>
          </a:p>
          <a:p>
            <a:r>
              <a:rPr lang="ja-JP" altLang="en-US" sz="2400"/>
              <a:t>直径８</a:t>
            </a:r>
            <a:r>
              <a:rPr lang="en" altLang="ja-JP" sz="2400" dirty="0"/>
              <a:t>mm</a:t>
            </a:r>
            <a:r>
              <a:rPr lang="ja-JP" altLang="en-US" sz="2400"/>
              <a:t>に入る粒子数</a:t>
            </a:r>
            <a:r>
              <a:rPr lang="en" altLang="ja-JP" sz="2400" dirty="0"/>
              <a:t> = 811</a:t>
            </a:r>
            <a:r>
              <a:rPr lang="ja-JP" altLang="en-US" sz="2400"/>
              <a:t>個</a:t>
            </a:r>
            <a:endParaRPr lang="en" altLang="ja-JP" sz="2400" dirty="0"/>
          </a:p>
          <a:p>
            <a:r>
              <a:rPr lang="ja-JP" altLang="en-US" sz="2400"/>
              <a:t>終点にたどり着いた粒子数＝</a:t>
            </a:r>
            <a:r>
              <a:rPr lang="en" altLang="ja-JP" sz="2400" dirty="0"/>
              <a:t>948</a:t>
            </a:r>
            <a:r>
              <a:rPr lang="ja-JP" altLang="en-US" sz="2400"/>
              <a:t>個</a:t>
            </a:r>
            <a:endParaRPr lang="en" altLang="ja-JP" sz="2400" dirty="0"/>
          </a:p>
          <a:p>
            <a:r>
              <a:rPr lang="ja-JP" altLang="en-US" sz="2400"/>
              <a:t>終点</a:t>
            </a:r>
            <a:r>
              <a:rPr lang="el-GR" altLang="ja-JP" sz="2400" dirty="0"/>
              <a:t>σ</a:t>
            </a:r>
            <a:r>
              <a:rPr lang="en" altLang="ja-JP" sz="2400" dirty="0"/>
              <a:t>x = 2.70mm</a:t>
            </a:r>
            <a:r>
              <a:rPr lang="ja-JP" altLang="en-US" sz="2400"/>
              <a:t>　</a:t>
            </a:r>
            <a:r>
              <a:rPr lang="el-GR" altLang="ja-JP" sz="2400" dirty="0"/>
              <a:t>σ</a:t>
            </a:r>
            <a:r>
              <a:rPr lang="en" altLang="ja-JP" sz="2400" dirty="0"/>
              <a:t>y =2.56mm</a:t>
            </a:r>
            <a:r>
              <a:rPr lang="ja-JP" altLang="en-US" sz="2400"/>
              <a:t>　</a:t>
            </a:r>
            <a:endParaRPr lang="en-US" altLang="ja-JP" sz="2400" dirty="0"/>
          </a:p>
          <a:p>
            <a:r>
              <a:rPr lang="en-US" altLang="ja-JP" sz="2400" dirty="0" err="1"/>
              <a:t>σ</a:t>
            </a:r>
            <a:r>
              <a:rPr lang="en" altLang="ja-JP" sz="2400" dirty="0"/>
              <a:t>x' = 13.1mrad </a:t>
            </a:r>
            <a:r>
              <a:rPr lang="en-US" altLang="ja-JP" sz="2400" dirty="0" err="1"/>
              <a:t>σ</a:t>
            </a:r>
            <a:r>
              <a:rPr lang="en" altLang="ja-JP" sz="2400" dirty="0"/>
              <a:t>y' = 13.2mrad</a:t>
            </a:r>
          </a:p>
          <a:p>
            <a:endParaRPr lang="en" altLang="ja-JP" sz="2400" dirty="0"/>
          </a:p>
          <a:p>
            <a:r>
              <a:rPr lang="ja-JP" altLang="en-US" sz="2800" b="0" i="0" u="none" strike="noStrike">
                <a:solidFill>
                  <a:srgbClr val="222222"/>
                </a:solidFill>
                <a:effectLst/>
                <a:latin typeface="游ゴシック" panose="020B0400000000000000" pitchFamily="34" charset="-128"/>
                <a:ea typeface="游ゴシック" panose="020B0400000000000000" pitchFamily="34" charset="-128"/>
              </a:rPr>
              <a:t>始点からの透過効率は</a:t>
            </a:r>
            <a:r>
              <a:rPr lang="en-US" altLang="ja-JP" sz="2800" b="0" i="0" u="none" strike="noStrike" dirty="0">
                <a:solidFill>
                  <a:srgbClr val="222222"/>
                </a:solidFill>
                <a:effectLst/>
                <a:latin typeface="游ゴシック" panose="020B0400000000000000" pitchFamily="34" charset="-128"/>
              </a:rPr>
              <a:t>81.1</a:t>
            </a:r>
            <a:r>
              <a:rPr lang="ja-JP" altLang="en-US" sz="2800" b="0" i="0" u="none" strike="noStrike">
                <a:solidFill>
                  <a:srgbClr val="222222"/>
                </a:solidFill>
                <a:effectLst/>
                <a:latin typeface="游ゴシック" panose="020B0400000000000000" pitchFamily="34" charset="-128"/>
                <a:ea typeface="游ゴシック" panose="020B0400000000000000" pitchFamily="34" charset="-128"/>
              </a:rPr>
              <a:t>％</a:t>
            </a:r>
            <a:r>
              <a:rPr lang="ja-JP" altLang="en-US" sz="2800"/>
              <a:t>　</a:t>
            </a:r>
            <a:endParaRPr lang="en-US" altLang="ja-JP" sz="2800" dirty="0"/>
          </a:p>
          <a:p>
            <a:endParaRPr lang="en-US" altLang="ja-JP" sz="2400" dirty="0"/>
          </a:p>
        </p:txBody>
      </p:sp>
      <p:graphicFrame>
        <p:nvGraphicFramePr>
          <p:cNvPr id="5" name="グラフ 4">
            <a:extLst>
              <a:ext uri="{FF2B5EF4-FFF2-40B4-BE49-F238E27FC236}">
                <a16:creationId xmlns:a16="http://schemas.microsoft.com/office/drawing/2014/main" id="{159D5C9C-36EC-9C7F-CAAA-0337B7CCB101}"/>
              </a:ext>
            </a:extLst>
          </p:cNvPr>
          <p:cNvGraphicFramePr>
            <a:graphicFrameLocks/>
          </p:cNvGraphicFramePr>
          <p:nvPr>
            <p:extLst>
              <p:ext uri="{D42A27DB-BD31-4B8C-83A1-F6EECF244321}">
                <p14:modId xmlns:p14="http://schemas.microsoft.com/office/powerpoint/2010/main" val="3151954375"/>
              </p:ext>
            </p:extLst>
          </p:nvPr>
        </p:nvGraphicFramePr>
        <p:xfrm>
          <a:off x="6472236" y="337741"/>
          <a:ext cx="5485886" cy="22357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グラフ 5">
            <a:extLst>
              <a:ext uri="{FF2B5EF4-FFF2-40B4-BE49-F238E27FC236}">
                <a16:creationId xmlns:a16="http://schemas.microsoft.com/office/drawing/2014/main" id="{95D23B30-D3A9-09B0-4BD8-4D9A483FF50E}"/>
              </a:ext>
            </a:extLst>
          </p:cNvPr>
          <p:cNvGraphicFramePr>
            <a:graphicFrameLocks/>
          </p:cNvGraphicFramePr>
          <p:nvPr>
            <p:extLst>
              <p:ext uri="{D42A27DB-BD31-4B8C-83A1-F6EECF244321}">
                <p14:modId xmlns:p14="http://schemas.microsoft.com/office/powerpoint/2010/main" val="1039017715"/>
              </p:ext>
            </p:extLst>
          </p:nvPr>
        </p:nvGraphicFramePr>
        <p:xfrm>
          <a:off x="6275447" y="4706785"/>
          <a:ext cx="5682675" cy="2127070"/>
        </p:xfrm>
        <a:graphic>
          <a:graphicData uri="http://schemas.openxmlformats.org/drawingml/2006/chart">
            <c:chart xmlns:c="http://schemas.openxmlformats.org/drawingml/2006/chart" xmlns:r="http://schemas.openxmlformats.org/officeDocument/2006/relationships" r:id="rId4"/>
          </a:graphicData>
        </a:graphic>
      </p:graphicFrame>
      <p:sp>
        <p:nvSpPr>
          <p:cNvPr id="8" name="スライド番号プレースホルダー 7">
            <a:extLst>
              <a:ext uri="{FF2B5EF4-FFF2-40B4-BE49-F238E27FC236}">
                <a16:creationId xmlns:a16="http://schemas.microsoft.com/office/drawing/2014/main" id="{EE222447-8E55-3014-5FA6-EF58CC9A73BD}"/>
              </a:ext>
            </a:extLst>
          </p:cNvPr>
          <p:cNvSpPr>
            <a:spLocks noGrp="1"/>
          </p:cNvSpPr>
          <p:nvPr>
            <p:ph type="sldNum" sz="quarter" idx="12"/>
          </p:nvPr>
        </p:nvSpPr>
        <p:spPr/>
        <p:txBody>
          <a:bodyPr/>
          <a:lstStyle/>
          <a:p>
            <a:fld id="{75E225E7-BF90-7B42-9FAC-942D876AAE16}" type="slidenum">
              <a:rPr kumimoji="1" lang="ja-JP" altLang="en-US" smtClean="0"/>
              <a:t>12</a:t>
            </a:fld>
            <a:endParaRPr kumimoji="1" lang="ja-JP" altLang="en-US"/>
          </a:p>
        </p:txBody>
      </p:sp>
    </p:spTree>
    <p:extLst>
      <p:ext uri="{BB962C8B-B14F-4D97-AF65-F5344CB8AC3E}">
        <p14:creationId xmlns:p14="http://schemas.microsoft.com/office/powerpoint/2010/main" val="2339534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62EE41-D5EE-9968-0979-47152C0C899A}"/>
              </a:ext>
            </a:extLst>
          </p:cNvPr>
          <p:cNvSpPr>
            <a:spLocks noGrp="1"/>
          </p:cNvSpPr>
          <p:nvPr>
            <p:ph type="title"/>
          </p:nvPr>
        </p:nvSpPr>
        <p:spPr>
          <a:xfrm>
            <a:off x="318653" y="365124"/>
            <a:ext cx="11831783" cy="1325563"/>
          </a:xfrm>
        </p:spPr>
        <p:txBody>
          <a:bodyPr/>
          <a:lstStyle/>
          <a:p>
            <a:r>
              <a:rPr kumimoji="1" lang="ja-JP" altLang="en-US"/>
              <a:t>標準偏差最小化の結果２</a:t>
            </a:r>
            <a:endParaRPr kumimoji="1" lang="ja-JP" altLang="en-US" b="1"/>
          </a:p>
        </p:txBody>
      </p:sp>
      <p:graphicFrame>
        <p:nvGraphicFramePr>
          <p:cNvPr id="4" name="コンテンツ プレースホルダー 3">
            <a:extLst>
              <a:ext uri="{FF2B5EF4-FFF2-40B4-BE49-F238E27FC236}">
                <a16:creationId xmlns:a16="http://schemas.microsoft.com/office/drawing/2014/main" id="{1FE1509C-0CFC-E5D3-24B8-C5F4A4456A73}"/>
              </a:ext>
            </a:extLst>
          </p:cNvPr>
          <p:cNvGraphicFramePr>
            <a:graphicFrameLocks noGrp="1"/>
          </p:cNvGraphicFramePr>
          <p:nvPr>
            <p:ph idx="1"/>
            <p:extLst>
              <p:ext uri="{D42A27DB-BD31-4B8C-83A1-F6EECF244321}">
                <p14:modId xmlns:p14="http://schemas.microsoft.com/office/powerpoint/2010/main" val="808679251"/>
              </p:ext>
            </p:extLst>
          </p:nvPr>
        </p:nvGraphicFramePr>
        <p:xfrm>
          <a:off x="6096000" y="1193533"/>
          <a:ext cx="5846619" cy="566446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グラフ 4">
            <a:extLst>
              <a:ext uri="{FF2B5EF4-FFF2-40B4-BE49-F238E27FC236}">
                <a16:creationId xmlns:a16="http://schemas.microsoft.com/office/drawing/2014/main" id="{DF29A621-5E59-1E2A-9B26-93FD299B1AAE}"/>
              </a:ext>
            </a:extLst>
          </p:cNvPr>
          <p:cNvGraphicFramePr>
            <a:graphicFrameLocks/>
          </p:cNvGraphicFramePr>
          <p:nvPr>
            <p:extLst>
              <p:ext uri="{D42A27DB-BD31-4B8C-83A1-F6EECF244321}">
                <p14:modId xmlns:p14="http://schemas.microsoft.com/office/powerpoint/2010/main" val="2369016375"/>
              </p:ext>
            </p:extLst>
          </p:nvPr>
        </p:nvGraphicFramePr>
        <p:xfrm>
          <a:off x="423512" y="1491916"/>
          <a:ext cx="5672487" cy="5366083"/>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直線コネクタ 7">
            <a:extLst>
              <a:ext uri="{FF2B5EF4-FFF2-40B4-BE49-F238E27FC236}">
                <a16:creationId xmlns:a16="http://schemas.microsoft.com/office/drawing/2014/main" id="{1D3AD802-09D4-AF85-76E3-7EA0048F6411}"/>
              </a:ext>
            </a:extLst>
          </p:cNvPr>
          <p:cNvCxnSpPr>
            <a:cxnSpLocks/>
          </p:cNvCxnSpPr>
          <p:nvPr/>
        </p:nvCxnSpPr>
        <p:spPr>
          <a:xfrm flipH="1">
            <a:off x="1395663" y="5852159"/>
            <a:ext cx="4379495"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1" name="スライド番号プレースホルダー 10">
            <a:extLst>
              <a:ext uri="{FF2B5EF4-FFF2-40B4-BE49-F238E27FC236}">
                <a16:creationId xmlns:a16="http://schemas.microsoft.com/office/drawing/2014/main" id="{1BDC352F-2AF9-E20A-8378-C7EA70B38EF7}"/>
              </a:ext>
            </a:extLst>
          </p:cNvPr>
          <p:cNvSpPr>
            <a:spLocks noGrp="1"/>
          </p:cNvSpPr>
          <p:nvPr>
            <p:ph type="sldNum" sz="quarter" idx="12"/>
          </p:nvPr>
        </p:nvSpPr>
        <p:spPr/>
        <p:txBody>
          <a:bodyPr/>
          <a:lstStyle/>
          <a:p>
            <a:fld id="{75E225E7-BF90-7B42-9FAC-942D876AAE16}" type="slidenum">
              <a:rPr kumimoji="1" lang="ja-JP" altLang="en-US" smtClean="0"/>
              <a:t>13</a:t>
            </a:fld>
            <a:endParaRPr kumimoji="1" lang="ja-JP" altLang="en-US"/>
          </a:p>
        </p:txBody>
      </p:sp>
    </p:spTree>
    <p:extLst>
      <p:ext uri="{BB962C8B-B14F-4D97-AF65-F5344CB8AC3E}">
        <p14:creationId xmlns:p14="http://schemas.microsoft.com/office/powerpoint/2010/main" val="1611451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5597B7-DDFE-7339-3486-EB2C26139874}"/>
              </a:ext>
            </a:extLst>
          </p:cNvPr>
          <p:cNvSpPr>
            <a:spLocks noGrp="1"/>
          </p:cNvSpPr>
          <p:nvPr>
            <p:ph type="title"/>
          </p:nvPr>
        </p:nvSpPr>
        <p:spPr>
          <a:xfrm>
            <a:off x="374073" y="365125"/>
            <a:ext cx="11817927" cy="1325563"/>
          </a:xfrm>
        </p:spPr>
        <p:txBody>
          <a:bodyPr/>
          <a:lstStyle/>
          <a:p>
            <a:r>
              <a:rPr kumimoji="1" lang="ja-JP" altLang="en-US"/>
              <a:t>標準偏差最小化の結果３</a:t>
            </a:r>
          </a:p>
        </p:txBody>
      </p:sp>
      <p:pic>
        <p:nvPicPr>
          <p:cNvPr id="5" name="コンテンツ プレースホルダー 4" descr="グラフ&#10;&#10;自動的に生成された説明">
            <a:extLst>
              <a:ext uri="{FF2B5EF4-FFF2-40B4-BE49-F238E27FC236}">
                <a16:creationId xmlns:a16="http://schemas.microsoft.com/office/drawing/2014/main" id="{AF05B3D7-E5C5-11BB-D540-DCF019BCBFAF}"/>
              </a:ext>
            </a:extLst>
          </p:cNvPr>
          <p:cNvPicPr>
            <a:picLocks noGrp="1" noChangeAspect="1"/>
          </p:cNvPicPr>
          <p:nvPr>
            <p:ph idx="1"/>
          </p:nvPr>
        </p:nvPicPr>
        <p:blipFill>
          <a:blip r:embed="rId2"/>
          <a:stretch>
            <a:fillRect/>
          </a:stretch>
        </p:blipFill>
        <p:spPr>
          <a:xfrm>
            <a:off x="559310" y="1829840"/>
            <a:ext cx="4455681" cy="4954580"/>
          </a:xfrm>
        </p:spPr>
      </p:pic>
      <p:pic>
        <p:nvPicPr>
          <p:cNvPr id="7" name="図 6" descr="グラフ&#10;&#10;自動的に生成された説明">
            <a:extLst>
              <a:ext uri="{FF2B5EF4-FFF2-40B4-BE49-F238E27FC236}">
                <a16:creationId xmlns:a16="http://schemas.microsoft.com/office/drawing/2014/main" id="{D9EB2DFA-F0FD-54A8-3D7B-8169EBB20D08}"/>
              </a:ext>
            </a:extLst>
          </p:cNvPr>
          <p:cNvPicPr>
            <a:picLocks noChangeAspect="1"/>
          </p:cNvPicPr>
          <p:nvPr/>
        </p:nvPicPr>
        <p:blipFill>
          <a:blip r:embed="rId3"/>
          <a:stretch>
            <a:fillRect/>
          </a:stretch>
        </p:blipFill>
        <p:spPr>
          <a:xfrm>
            <a:off x="6205178" y="1829840"/>
            <a:ext cx="4455682" cy="4954580"/>
          </a:xfrm>
          <a:prstGeom prst="rect">
            <a:avLst/>
          </a:prstGeom>
        </p:spPr>
      </p:pic>
      <p:sp>
        <p:nvSpPr>
          <p:cNvPr id="10" name="テキスト ボックス 9">
            <a:extLst>
              <a:ext uri="{FF2B5EF4-FFF2-40B4-BE49-F238E27FC236}">
                <a16:creationId xmlns:a16="http://schemas.microsoft.com/office/drawing/2014/main" id="{E6E018C4-5291-0223-F345-5C75EBFC748C}"/>
              </a:ext>
            </a:extLst>
          </p:cNvPr>
          <p:cNvSpPr txBox="1"/>
          <p:nvPr/>
        </p:nvSpPr>
        <p:spPr>
          <a:xfrm>
            <a:off x="2256853" y="2014538"/>
            <a:ext cx="646331" cy="369332"/>
          </a:xfrm>
          <a:prstGeom prst="rect">
            <a:avLst/>
          </a:prstGeom>
          <a:noFill/>
        </p:spPr>
        <p:txBody>
          <a:bodyPr wrap="none" rtlCol="0">
            <a:spAutoFit/>
          </a:bodyPr>
          <a:lstStyle/>
          <a:p>
            <a:r>
              <a:rPr lang="ja-JP" altLang="en-US"/>
              <a:t>始点</a:t>
            </a:r>
            <a:endParaRPr kumimoji="1" lang="ja-JP" altLang="en-US"/>
          </a:p>
        </p:txBody>
      </p:sp>
      <p:sp>
        <p:nvSpPr>
          <p:cNvPr id="11" name="テキスト ボックス 10">
            <a:extLst>
              <a:ext uri="{FF2B5EF4-FFF2-40B4-BE49-F238E27FC236}">
                <a16:creationId xmlns:a16="http://schemas.microsoft.com/office/drawing/2014/main" id="{D3C32631-6919-0F15-42C0-2439672401E2}"/>
              </a:ext>
            </a:extLst>
          </p:cNvPr>
          <p:cNvSpPr txBox="1"/>
          <p:nvPr/>
        </p:nvSpPr>
        <p:spPr>
          <a:xfrm>
            <a:off x="7786688" y="2014538"/>
            <a:ext cx="646331" cy="369332"/>
          </a:xfrm>
          <a:prstGeom prst="rect">
            <a:avLst/>
          </a:prstGeom>
          <a:noFill/>
        </p:spPr>
        <p:txBody>
          <a:bodyPr wrap="none" rtlCol="0">
            <a:spAutoFit/>
          </a:bodyPr>
          <a:lstStyle/>
          <a:p>
            <a:r>
              <a:rPr kumimoji="1" lang="ja-JP" altLang="en-US"/>
              <a:t>終点</a:t>
            </a:r>
          </a:p>
        </p:txBody>
      </p:sp>
      <p:cxnSp>
        <p:nvCxnSpPr>
          <p:cNvPr id="4" name="直線矢印コネクタ 3">
            <a:extLst>
              <a:ext uri="{FF2B5EF4-FFF2-40B4-BE49-F238E27FC236}">
                <a16:creationId xmlns:a16="http://schemas.microsoft.com/office/drawing/2014/main" id="{4C693891-4403-8BCA-D24A-C08243901311}"/>
              </a:ext>
            </a:extLst>
          </p:cNvPr>
          <p:cNvCxnSpPr>
            <a:cxnSpLocks/>
          </p:cNvCxnSpPr>
          <p:nvPr/>
        </p:nvCxnSpPr>
        <p:spPr>
          <a:xfrm>
            <a:off x="9199418" y="5445725"/>
            <a:ext cx="44334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563093B0-C0B2-86D6-7F70-C13214D891A7}"/>
              </a:ext>
            </a:extLst>
          </p:cNvPr>
          <p:cNvCxnSpPr>
            <a:cxnSpLocks/>
          </p:cNvCxnSpPr>
          <p:nvPr/>
        </p:nvCxnSpPr>
        <p:spPr>
          <a:xfrm>
            <a:off x="7342909" y="5348743"/>
            <a:ext cx="443779"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4E0F1B0C-80B3-E07A-E297-3232C0C632B9}"/>
              </a:ext>
            </a:extLst>
          </p:cNvPr>
          <p:cNvSpPr txBox="1"/>
          <p:nvPr/>
        </p:nvSpPr>
        <p:spPr>
          <a:xfrm>
            <a:off x="6927444" y="4979411"/>
            <a:ext cx="3121367" cy="369332"/>
          </a:xfrm>
          <a:prstGeom prst="rect">
            <a:avLst/>
          </a:prstGeom>
          <a:noFill/>
        </p:spPr>
        <p:txBody>
          <a:bodyPr wrap="none" rtlCol="0">
            <a:spAutoFit/>
          </a:bodyPr>
          <a:lstStyle/>
          <a:p>
            <a:r>
              <a:rPr lang="ja-JP" altLang="en-US"/>
              <a:t>インフレクター入口</a:t>
            </a:r>
            <a:r>
              <a:rPr kumimoji="1" lang="ja-JP" altLang="en-US"/>
              <a:t>径８</a:t>
            </a:r>
            <a:r>
              <a:rPr kumimoji="1" lang="en-US" altLang="ja-JP" dirty="0"/>
              <a:t>mm</a:t>
            </a:r>
          </a:p>
        </p:txBody>
      </p:sp>
      <p:sp>
        <p:nvSpPr>
          <p:cNvPr id="3" name="テキスト ボックス 2">
            <a:extLst>
              <a:ext uri="{FF2B5EF4-FFF2-40B4-BE49-F238E27FC236}">
                <a16:creationId xmlns:a16="http://schemas.microsoft.com/office/drawing/2014/main" id="{4F79A011-3573-3822-C128-443FDB523FCE}"/>
              </a:ext>
            </a:extLst>
          </p:cNvPr>
          <p:cNvSpPr txBox="1"/>
          <p:nvPr/>
        </p:nvSpPr>
        <p:spPr>
          <a:xfrm>
            <a:off x="4214352" y="1605632"/>
            <a:ext cx="2968600" cy="461665"/>
          </a:xfrm>
          <a:prstGeom prst="rect">
            <a:avLst/>
          </a:prstGeom>
          <a:noFill/>
        </p:spPr>
        <p:txBody>
          <a:bodyPr wrap="square" rtlCol="0">
            <a:spAutoFit/>
          </a:bodyPr>
          <a:lstStyle/>
          <a:p>
            <a:r>
              <a:rPr kumimoji="1" lang="ja-JP" altLang="en-US" sz="2400"/>
              <a:t>ビームプロファイル</a:t>
            </a:r>
          </a:p>
        </p:txBody>
      </p:sp>
      <p:sp>
        <p:nvSpPr>
          <p:cNvPr id="8" name="スライド番号プレースホルダー 7">
            <a:extLst>
              <a:ext uri="{FF2B5EF4-FFF2-40B4-BE49-F238E27FC236}">
                <a16:creationId xmlns:a16="http://schemas.microsoft.com/office/drawing/2014/main" id="{FA152926-C75F-AA41-A376-38C84AEDE30A}"/>
              </a:ext>
            </a:extLst>
          </p:cNvPr>
          <p:cNvSpPr>
            <a:spLocks noGrp="1"/>
          </p:cNvSpPr>
          <p:nvPr>
            <p:ph type="sldNum" sz="quarter" idx="12"/>
          </p:nvPr>
        </p:nvSpPr>
        <p:spPr/>
        <p:txBody>
          <a:bodyPr/>
          <a:lstStyle/>
          <a:p>
            <a:fld id="{75E225E7-BF90-7B42-9FAC-942D876AAE16}" type="slidenum">
              <a:rPr kumimoji="1" lang="ja-JP" altLang="en-US" smtClean="0"/>
              <a:t>14</a:t>
            </a:fld>
            <a:endParaRPr kumimoji="1" lang="ja-JP" altLang="en-US"/>
          </a:p>
        </p:txBody>
      </p:sp>
    </p:spTree>
    <p:extLst>
      <p:ext uri="{BB962C8B-B14F-4D97-AF65-F5344CB8AC3E}">
        <p14:creationId xmlns:p14="http://schemas.microsoft.com/office/powerpoint/2010/main" val="1728068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9FD4B7-C523-D958-192A-E0EF5981AD93}"/>
              </a:ext>
            </a:extLst>
          </p:cNvPr>
          <p:cNvSpPr>
            <a:spLocks noGrp="1"/>
          </p:cNvSpPr>
          <p:nvPr>
            <p:ph type="title"/>
          </p:nvPr>
        </p:nvSpPr>
        <p:spPr>
          <a:xfrm>
            <a:off x="373586" y="415813"/>
            <a:ext cx="11118273" cy="1325563"/>
          </a:xfrm>
        </p:spPr>
        <p:txBody>
          <a:bodyPr/>
          <a:lstStyle/>
          <a:p>
            <a:r>
              <a:rPr kumimoji="1" lang="ja-JP" altLang="en-US"/>
              <a:t>標準偏差最小化の結果まとめ</a:t>
            </a:r>
            <a:br>
              <a:rPr kumimoji="1" lang="ja-JP" altLang="en-US"/>
            </a:br>
            <a:endParaRPr kumimoji="1" lang="ja-JP" altLang="en-US"/>
          </a:p>
        </p:txBody>
      </p:sp>
      <p:sp>
        <p:nvSpPr>
          <p:cNvPr id="3" name="コンテンツ プレースホルダー 2">
            <a:extLst>
              <a:ext uri="{FF2B5EF4-FFF2-40B4-BE49-F238E27FC236}">
                <a16:creationId xmlns:a16="http://schemas.microsoft.com/office/drawing/2014/main" id="{DDE9F491-FEE2-9772-0A02-5CB04677025D}"/>
              </a:ext>
            </a:extLst>
          </p:cNvPr>
          <p:cNvSpPr>
            <a:spLocks noGrp="1"/>
          </p:cNvSpPr>
          <p:nvPr>
            <p:ph idx="1"/>
          </p:nvPr>
        </p:nvSpPr>
        <p:spPr/>
        <p:txBody>
          <a:bodyPr/>
          <a:lstStyle/>
          <a:p>
            <a:pPr marL="0" indent="0">
              <a:buNone/>
            </a:pPr>
            <a:r>
              <a:rPr kumimoji="1" lang="ja-JP" altLang="en-US"/>
              <a:t>　</a:t>
            </a:r>
          </a:p>
        </p:txBody>
      </p:sp>
      <p:graphicFrame>
        <p:nvGraphicFramePr>
          <p:cNvPr id="5" name="表 4">
            <a:extLst>
              <a:ext uri="{FF2B5EF4-FFF2-40B4-BE49-F238E27FC236}">
                <a16:creationId xmlns:a16="http://schemas.microsoft.com/office/drawing/2014/main" id="{F5259F2F-C2ED-6144-E5F4-6B0B947AA0BB}"/>
              </a:ext>
            </a:extLst>
          </p:cNvPr>
          <p:cNvGraphicFramePr>
            <a:graphicFrameLocks noGrp="1"/>
          </p:cNvGraphicFramePr>
          <p:nvPr>
            <p:extLst>
              <p:ext uri="{D42A27DB-BD31-4B8C-83A1-F6EECF244321}">
                <p14:modId xmlns:p14="http://schemas.microsoft.com/office/powerpoint/2010/main" val="43837815"/>
              </p:ext>
            </p:extLst>
          </p:nvPr>
        </p:nvGraphicFramePr>
        <p:xfrm>
          <a:off x="373586" y="1681558"/>
          <a:ext cx="8699425" cy="2871489"/>
        </p:xfrm>
        <a:graphic>
          <a:graphicData uri="http://schemas.openxmlformats.org/drawingml/2006/table">
            <a:tbl>
              <a:tblPr firstRow="1" firstCol="1" bandRow="1">
                <a:tableStyleId>{5C22544A-7EE6-4342-B048-85BDC9FD1C3A}</a:tableStyleId>
              </a:tblPr>
              <a:tblGrid>
                <a:gridCol w="2156481">
                  <a:extLst>
                    <a:ext uri="{9D8B030D-6E8A-4147-A177-3AD203B41FA5}">
                      <a16:colId xmlns:a16="http://schemas.microsoft.com/office/drawing/2014/main" val="687508"/>
                    </a:ext>
                  </a:extLst>
                </a:gridCol>
                <a:gridCol w="2193232">
                  <a:extLst>
                    <a:ext uri="{9D8B030D-6E8A-4147-A177-3AD203B41FA5}">
                      <a16:colId xmlns:a16="http://schemas.microsoft.com/office/drawing/2014/main" val="749608009"/>
                    </a:ext>
                  </a:extLst>
                </a:gridCol>
                <a:gridCol w="2174856">
                  <a:extLst>
                    <a:ext uri="{9D8B030D-6E8A-4147-A177-3AD203B41FA5}">
                      <a16:colId xmlns:a16="http://schemas.microsoft.com/office/drawing/2014/main" val="3662224710"/>
                    </a:ext>
                  </a:extLst>
                </a:gridCol>
                <a:gridCol w="2174856">
                  <a:extLst>
                    <a:ext uri="{9D8B030D-6E8A-4147-A177-3AD203B41FA5}">
                      <a16:colId xmlns:a16="http://schemas.microsoft.com/office/drawing/2014/main" val="1102272872"/>
                    </a:ext>
                  </a:extLst>
                </a:gridCol>
              </a:tblGrid>
              <a:tr h="951249">
                <a:tc>
                  <a:txBody>
                    <a:bodyPr/>
                    <a:lstStyle/>
                    <a:p>
                      <a:r>
                        <a:rPr kumimoji="1" lang="ja-JP" altLang="en-US"/>
                        <a:t>条件</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終点の粒子数が</a:t>
                      </a:r>
                      <a:r>
                        <a:rPr kumimoji="1" lang="en-US" altLang="ja-JP" dirty="0"/>
                        <a:t>900</a:t>
                      </a:r>
                      <a:r>
                        <a:rPr kumimoji="1" lang="ja-JP" altLang="en-US"/>
                        <a:t>個以下</a:t>
                      </a:r>
                      <a:endParaRPr kumimoji="1" lang="en-US" altLang="ja-JP" dirty="0"/>
                    </a:p>
                    <a:p>
                      <a:endParaRPr kumimoji="1" lang="ja-JP" altLang="en-US"/>
                    </a:p>
                  </a:txBody>
                  <a:tcPr/>
                </a:tc>
                <a:tc>
                  <a:txBody>
                    <a:bodyPr/>
                    <a:lstStyle/>
                    <a:p>
                      <a:r>
                        <a:rPr kumimoji="1" lang="ja-JP" altLang="en-US"/>
                        <a:t>終点の粒子数が</a:t>
                      </a:r>
                      <a:r>
                        <a:rPr kumimoji="1" lang="en-US" altLang="ja-JP" dirty="0"/>
                        <a:t>700</a:t>
                      </a:r>
                      <a:r>
                        <a:rPr kumimoji="1" lang="ja-JP" altLang="en-US"/>
                        <a:t>個以下</a:t>
                      </a:r>
                    </a:p>
                  </a:txBody>
                  <a:tcPr/>
                </a:tc>
                <a:tc>
                  <a:txBody>
                    <a:bodyPr/>
                    <a:lstStyle/>
                    <a:p>
                      <a:r>
                        <a:rPr kumimoji="1" lang="ja-JP" altLang="en-US"/>
                        <a:t>終点の粒子数が</a:t>
                      </a:r>
                      <a:r>
                        <a:rPr kumimoji="1" lang="en-US" altLang="ja-JP" dirty="0"/>
                        <a:t>500</a:t>
                      </a:r>
                      <a:r>
                        <a:rPr kumimoji="1" lang="ja-JP" altLang="en-US"/>
                        <a:t>個以下</a:t>
                      </a:r>
                      <a:endParaRPr kumimoji="1" lang="en-US" altLang="ja-JP" dirty="0"/>
                    </a:p>
                  </a:txBody>
                  <a:tcPr/>
                </a:tc>
                <a:extLst>
                  <a:ext uri="{0D108BD9-81ED-4DB2-BD59-A6C34878D82A}">
                    <a16:rowId xmlns:a16="http://schemas.microsoft.com/office/drawing/2014/main" val="160838017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err="1"/>
                        <a:t>σx</a:t>
                      </a:r>
                      <a:r>
                        <a:rPr kumimoji="1" lang="ja-JP" altLang="en-US"/>
                        <a:t>＋</a:t>
                      </a:r>
                      <a:r>
                        <a:rPr kumimoji="1" lang="en-US" altLang="ja-JP" dirty="0" err="1"/>
                        <a:t>σy</a:t>
                      </a:r>
                      <a:r>
                        <a:rPr kumimoji="1" lang="en-US" altLang="ja-JP" dirty="0"/>
                        <a:t>=300mm</a:t>
                      </a:r>
                      <a:endParaRPr kumimoji="1" lang="ja-JP" altLang="en-US"/>
                    </a:p>
                    <a:p>
                      <a:endParaRPr kumimoji="1" lang="ja-JP" altLang="en-US"/>
                    </a:p>
                  </a:txBody>
                  <a:tcPr/>
                </a:tc>
                <a:tc>
                  <a:txBody>
                    <a:bodyPr/>
                    <a:lstStyle/>
                    <a:p>
                      <a:r>
                        <a:rPr kumimoji="1" lang="ja-JP" altLang="en-US"/>
                        <a:t>透過率</a:t>
                      </a:r>
                      <a:r>
                        <a:rPr kumimoji="1" lang="en-US" altLang="ja-JP" dirty="0"/>
                        <a:t>49.6%</a:t>
                      </a:r>
                      <a:endParaRPr kumimoji="1" lang="ja-JP" altLang="en-US"/>
                    </a:p>
                  </a:txBody>
                  <a:tcPr/>
                </a:tc>
                <a:tc>
                  <a:txBody>
                    <a:bodyPr/>
                    <a:lstStyle/>
                    <a:p>
                      <a:r>
                        <a:rPr kumimoji="1" lang="ja-JP" altLang="en-US"/>
                        <a:t>透過率</a:t>
                      </a:r>
                      <a:r>
                        <a:rPr kumimoji="1" lang="en-US" altLang="ja-JP" dirty="0"/>
                        <a:t>72.8%</a:t>
                      </a:r>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透過率</a:t>
                      </a:r>
                      <a:r>
                        <a:rPr kumimoji="1" lang="en-US" altLang="ja-JP" dirty="0"/>
                        <a:t>57.9%</a:t>
                      </a:r>
                      <a:endParaRPr kumimoji="1" lang="ja-JP" altLang="en-US"/>
                    </a:p>
                  </a:txBody>
                  <a:tcPr/>
                </a:tc>
                <a:extLst>
                  <a:ext uri="{0D108BD9-81ED-4DB2-BD59-A6C34878D82A}">
                    <a16:rowId xmlns:a16="http://schemas.microsoft.com/office/drawing/2014/main" val="1391927074"/>
                  </a:ext>
                </a:extLst>
              </a:tr>
              <a:tr h="585407">
                <a:tc>
                  <a:txBody>
                    <a:bodyPr/>
                    <a:lstStyle/>
                    <a:p>
                      <a:r>
                        <a:rPr kumimoji="1" lang="en-US" altLang="ja-JP" dirty="0" err="1"/>
                        <a:t>σx</a:t>
                      </a:r>
                      <a:r>
                        <a:rPr kumimoji="1" lang="ja-JP" altLang="en-US"/>
                        <a:t>＋</a:t>
                      </a:r>
                      <a:r>
                        <a:rPr kumimoji="1" lang="en-US" altLang="ja-JP" dirty="0" err="1"/>
                        <a:t>σy</a:t>
                      </a:r>
                      <a:r>
                        <a:rPr kumimoji="1" lang="ja-JP" altLang="en-US"/>
                        <a:t>＝</a:t>
                      </a:r>
                      <a:r>
                        <a:rPr kumimoji="1" lang="en-US" altLang="ja-JP" dirty="0"/>
                        <a:t>100mm</a:t>
                      </a:r>
                      <a:endParaRPr kumimoji="1" lang="ja-JP" altLang="en-US"/>
                    </a:p>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透過率</a:t>
                      </a:r>
                      <a:r>
                        <a:rPr kumimoji="1" lang="en-US" altLang="ja-JP" dirty="0"/>
                        <a:t>81.1%</a:t>
                      </a:r>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透過率</a:t>
                      </a:r>
                      <a:r>
                        <a:rPr kumimoji="1" lang="en-US" altLang="ja-JP" dirty="0"/>
                        <a:t>74.7%</a:t>
                      </a:r>
                      <a:endParaRPr lang="en" altLang="ja-JP"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透過率</a:t>
                      </a:r>
                      <a:r>
                        <a:rPr kumimoji="1" lang="en-US" altLang="ja-JP" dirty="0"/>
                        <a:t>71.7%</a:t>
                      </a:r>
                      <a:endParaRPr kumimoji="1" lang="ja-JP" altLang="en-US"/>
                    </a:p>
                  </a:txBody>
                  <a:tcPr/>
                </a:tc>
                <a:extLst>
                  <a:ext uri="{0D108BD9-81ED-4DB2-BD59-A6C34878D82A}">
                    <a16:rowId xmlns:a16="http://schemas.microsoft.com/office/drawing/2014/main" val="3246402767"/>
                  </a:ext>
                </a:extLst>
              </a:tr>
              <a:tr h="5854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err="1"/>
                        <a:t>σx</a:t>
                      </a:r>
                      <a:r>
                        <a:rPr kumimoji="1" lang="ja-JP" altLang="en-US"/>
                        <a:t>＋</a:t>
                      </a:r>
                      <a:r>
                        <a:rPr kumimoji="1" lang="en-US" altLang="ja-JP" dirty="0" err="1"/>
                        <a:t>σy</a:t>
                      </a:r>
                      <a:r>
                        <a:rPr kumimoji="1" lang="ja-JP" altLang="en-US"/>
                        <a:t>＝</a:t>
                      </a:r>
                      <a:r>
                        <a:rPr kumimoji="1" lang="en-US" altLang="ja-JP" dirty="0"/>
                        <a:t>40mm</a:t>
                      </a:r>
                      <a:endParaRPr kumimoji="1" lang="ja-JP" altLang="en-US"/>
                    </a:p>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透過率</a:t>
                      </a:r>
                      <a:r>
                        <a:rPr kumimoji="1" lang="en-US" altLang="ja-JP" dirty="0"/>
                        <a:t>39.1%</a:t>
                      </a:r>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透過率</a:t>
                      </a:r>
                      <a:r>
                        <a:rPr kumimoji="1" lang="en-US" altLang="ja-JP" dirty="0"/>
                        <a:t>70.5%</a:t>
                      </a:r>
                      <a:endParaRPr lang="en" altLang="ja-JP"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透過率</a:t>
                      </a:r>
                      <a:r>
                        <a:rPr kumimoji="1" lang="en-US" altLang="ja-JP" dirty="0"/>
                        <a:t>60.7%</a:t>
                      </a:r>
                      <a:endParaRPr kumimoji="1" lang="ja-JP" altLang="en-US"/>
                    </a:p>
                  </a:txBody>
                  <a:tcPr/>
                </a:tc>
                <a:extLst>
                  <a:ext uri="{0D108BD9-81ED-4DB2-BD59-A6C34878D82A}">
                    <a16:rowId xmlns:a16="http://schemas.microsoft.com/office/drawing/2014/main" val="2257691062"/>
                  </a:ext>
                </a:extLst>
              </a:tr>
            </a:tbl>
          </a:graphicData>
        </a:graphic>
      </p:graphicFrame>
      <p:sp>
        <p:nvSpPr>
          <p:cNvPr id="6" name="テキスト ボックス 5">
            <a:extLst>
              <a:ext uri="{FF2B5EF4-FFF2-40B4-BE49-F238E27FC236}">
                <a16:creationId xmlns:a16="http://schemas.microsoft.com/office/drawing/2014/main" id="{787B8F79-CEBC-1C0A-ED3C-27FF787BA35A}"/>
              </a:ext>
            </a:extLst>
          </p:cNvPr>
          <p:cNvSpPr txBox="1"/>
          <p:nvPr/>
        </p:nvSpPr>
        <p:spPr>
          <a:xfrm>
            <a:off x="107371" y="4583350"/>
            <a:ext cx="12191999" cy="2677656"/>
          </a:xfrm>
          <a:prstGeom prst="rect">
            <a:avLst/>
          </a:prstGeom>
          <a:noFill/>
        </p:spPr>
        <p:txBody>
          <a:bodyPr wrap="square" rtlCol="0">
            <a:spAutoFit/>
          </a:bodyPr>
          <a:lstStyle/>
          <a:p>
            <a:r>
              <a:rPr lang="ja-JP" altLang="en-US" sz="2400"/>
              <a:t>上</a:t>
            </a:r>
            <a:r>
              <a:rPr kumimoji="1" lang="ja-JP" altLang="en-US" sz="2400"/>
              <a:t>のテーブルは各条件を比較した。</a:t>
            </a:r>
            <a:endParaRPr kumimoji="1" lang="en-US" altLang="ja-JP" sz="2400" dirty="0"/>
          </a:p>
          <a:p>
            <a:r>
              <a:rPr kumimoji="1" lang="ja-JP" altLang="en-US" sz="2400"/>
              <a:t>終点の粒子数</a:t>
            </a:r>
            <a:r>
              <a:rPr lang="ja-JP" altLang="en-US" sz="2400"/>
              <a:t>が</a:t>
            </a:r>
            <a:r>
              <a:rPr lang="en-US" altLang="ja-JP" sz="2400" dirty="0"/>
              <a:t>900</a:t>
            </a:r>
            <a:r>
              <a:rPr lang="ja-JP" altLang="en-US" sz="2400"/>
              <a:t>個以下の時、</a:t>
            </a:r>
            <a:r>
              <a:rPr kumimoji="1" lang="en-US" altLang="ja-JP" sz="2400" dirty="0"/>
              <a:t> </a:t>
            </a:r>
            <a:r>
              <a:rPr kumimoji="1" lang="en-US" altLang="ja-JP" sz="2400" dirty="0" err="1"/>
              <a:t>σx</a:t>
            </a:r>
            <a:r>
              <a:rPr kumimoji="1" lang="ja-JP" altLang="en-US" sz="2400"/>
              <a:t>＋</a:t>
            </a:r>
            <a:r>
              <a:rPr kumimoji="1" lang="en-US" altLang="ja-JP" sz="2400" dirty="0" err="1"/>
              <a:t>σy</a:t>
            </a:r>
            <a:r>
              <a:rPr kumimoji="1" lang="ja-JP" altLang="en-US" sz="2400"/>
              <a:t>＝</a:t>
            </a:r>
            <a:r>
              <a:rPr kumimoji="1" lang="en-US" altLang="ja-JP" sz="2400" dirty="0"/>
              <a:t>100mm</a:t>
            </a:r>
            <a:r>
              <a:rPr kumimoji="1" lang="ja-JP" altLang="en-US" sz="2400"/>
              <a:t>の条件</a:t>
            </a:r>
            <a:r>
              <a:rPr lang="ja-JP" altLang="en-US" sz="2400"/>
              <a:t>を課すと最も透過率が高い。</a:t>
            </a:r>
            <a:endParaRPr lang="en-US" altLang="ja-JP" sz="2400" dirty="0"/>
          </a:p>
          <a:p>
            <a:r>
              <a:rPr lang="ja-JP" altLang="en-US" sz="2400"/>
              <a:t>終点でビームダクトの大きさ</a:t>
            </a:r>
            <a:r>
              <a:rPr lang="en-US" altLang="ja-JP" sz="2400" dirty="0"/>
              <a:t>(56mmφ)</a:t>
            </a:r>
            <a:r>
              <a:rPr lang="ja-JP" altLang="en-US" sz="2400"/>
              <a:t>より大きい制限を設けると、透過率が良くなった。さらに大きい制限</a:t>
            </a:r>
            <a:r>
              <a:rPr lang="en-US" altLang="ja-JP" sz="2400" dirty="0"/>
              <a:t>(</a:t>
            </a:r>
            <a:r>
              <a:rPr kumimoji="1" lang="en-US" altLang="ja-JP" sz="2400" dirty="0" err="1"/>
              <a:t>σ</a:t>
            </a:r>
            <a:r>
              <a:rPr lang="en-US" altLang="ja-JP" sz="2400" dirty="0" err="1"/>
              <a:t>x+σy</a:t>
            </a:r>
            <a:r>
              <a:rPr lang="ja-JP" altLang="en-US" sz="2400"/>
              <a:t>＝</a:t>
            </a:r>
            <a:r>
              <a:rPr lang="en-US" altLang="ja-JP" sz="2400" dirty="0"/>
              <a:t>300mm)</a:t>
            </a:r>
            <a:r>
              <a:rPr lang="ja-JP" altLang="en-US" sz="2400"/>
              <a:t>を設けると透過率は悪くなった。</a:t>
            </a:r>
            <a:r>
              <a:rPr kumimoji="1" lang="ja-JP" altLang="en-US" sz="2400"/>
              <a:t>標準偏差最小化で粒子数の制限を緩くするほど、透過率は悪くなった。</a:t>
            </a:r>
            <a:endParaRPr kumimoji="1" lang="en-US" altLang="ja-JP" sz="2400" dirty="0"/>
          </a:p>
          <a:p>
            <a:endParaRPr lang="en-US" altLang="ja-JP" sz="2400" dirty="0"/>
          </a:p>
          <a:p>
            <a:endParaRPr lang="en-US" altLang="ja-JP" sz="2400" dirty="0"/>
          </a:p>
        </p:txBody>
      </p:sp>
      <p:sp>
        <p:nvSpPr>
          <p:cNvPr id="4" name="テキスト ボックス 3">
            <a:extLst>
              <a:ext uri="{FF2B5EF4-FFF2-40B4-BE49-F238E27FC236}">
                <a16:creationId xmlns:a16="http://schemas.microsoft.com/office/drawing/2014/main" id="{2F1068A6-6FE6-D285-7309-757330E58DC9}"/>
              </a:ext>
            </a:extLst>
          </p:cNvPr>
          <p:cNvSpPr txBox="1"/>
          <p:nvPr/>
        </p:nvSpPr>
        <p:spPr>
          <a:xfrm>
            <a:off x="585740" y="1047903"/>
            <a:ext cx="9627665" cy="738664"/>
          </a:xfrm>
          <a:prstGeom prst="rect">
            <a:avLst/>
          </a:prstGeom>
          <a:noFill/>
        </p:spPr>
        <p:txBody>
          <a:bodyPr wrap="square" rtlCol="0">
            <a:spAutoFit/>
          </a:bodyPr>
          <a:lstStyle/>
          <a:p>
            <a:endParaRPr lang="en-US" altLang="ja-JP" sz="2400" dirty="0"/>
          </a:p>
          <a:p>
            <a:endParaRPr kumimoji="1" lang="ja-JP" altLang="en-US"/>
          </a:p>
        </p:txBody>
      </p:sp>
      <p:sp>
        <p:nvSpPr>
          <p:cNvPr id="7" name="テキスト ボックス 6">
            <a:extLst>
              <a:ext uri="{FF2B5EF4-FFF2-40B4-BE49-F238E27FC236}">
                <a16:creationId xmlns:a16="http://schemas.microsoft.com/office/drawing/2014/main" id="{980CC194-7B3C-1D16-1DB4-615D555857C1}"/>
              </a:ext>
            </a:extLst>
          </p:cNvPr>
          <p:cNvSpPr txBox="1"/>
          <p:nvPr/>
        </p:nvSpPr>
        <p:spPr>
          <a:xfrm>
            <a:off x="9778753" y="3120239"/>
            <a:ext cx="2262158" cy="646331"/>
          </a:xfrm>
          <a:prstGeom prst="rect">
            <a:avLst/>
          </a:prstGeom>
          <a:noFill/>
        </p:spPr>
        <p:txBody>
          <a:bodyPr wrap="none" rtlCol="0">
            <a:spAutoFit/>
          </a:bodyPr>
          <a:lstStyle/>
          <a:p>
            <a:r>
              <a:rPr kumimoji="1" lang="ja-JP" altLang="en-US"/>
              <a:t>透過率</a:t>
            </a:r>
            <a:r>
              <a:rPr lang="ja-JP" altLang="en-US"/>
              <a:t>最大化の結果</a:t>
            </a:r>
            <a:endParaRPr lang="en-US" altLang="ja-JP" dirty="0"/>
          </a:p>
          <a:p>
            <a:r>
              <a:rPr kumimoji="1" lang="en-US" altLang="ja-JP" dirty="0"/>
              <a:t>87.7%</a:t>
            </a:r>
            <a:endParaRPr kumimoji="1" lang="ja-JP" altLang="en-US"/>
          </a:p>
        </p:txBody>
      </p:sp>
      <p:cxnSp>
        <p:nvCxnSpPr>
          <p:cNvPr id="9" name="直線矢印コネクタ 8">
            <a:extLst>
              <a:ext uri="{FF2B5EF4-FFF2-40B4-BE49-F238E27FC236}">
                <a16:creationId xmlns:a16="http://schemas.microsoft.com/office/drawing/2014/main" id="{6D979CE2-F4CC-7394-AEE0-2F8F7AB604C8}"/>
              </a:ext>
            </a:extLst>
          </p:cNvPr>
          <p:cNvCxnSpPr/>
          <p:nvPr/>
        </p:nvCxnSpPr>
        <p:spPr>
          <a:xfrm>
            <a:off x="9082326" y="3499307"/>
            <a:ext cx="590312"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スライド番号プレースホルダー 9">
            <a:extLst>
              <a:ext uri="{FF2B5EF4-FFF2-40B4-BE49-F238E27FC236}">
                <a16:creationId xmlns:a16="http://schemas.microsoft.com/office/drawing/2014/main" id="{D8C98343-5DC7-E3B6-FC81-2256DB4F43B3}"/>
              </a:ext>
            </a:extLst>
          </p:cNvPr>
          <p:cNvSpPr>
            <a:spLocks noGrp="1"/>
          </p:cNvSpPr>
          <p:nvPr>
            <p:ph type="sldNum" sz="quarter" idx="12"/>
          </p:nvPr>
        </p:nvSpPr>
        <p:spPr/>
        <p:txBody>
          <a:bodyPr/>
          <a:lstStyle/>
          <a:p>
            <a:fld id="{75E225E7-BF90-7B42-9FAC-942D876AAE16}" type="slidenum">
              <a:rPr kumimoji="1" lang="ja-JP" altLang="en-US" smtClean="0"/>
              <a:t>15</a:t>
            </a:fld>
            <a:endParaRPr kumimoji="1" lang="ja-JP" altLang="en-US"/>
          </a:p>
        </p:txBody>
      </p:sp>
    </p:spTree>
    <p:extLst>
      <p:ext uri="{BB962C8B-B14F-4D97-AF65-F5344CB8AC3E}">
        <p14:creationId xmlns:p14="http://schemas.microsoft.com/office/powerpoint/2010/main" val="3495929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CECB2D-D5FF-1965-261F-95F0E47A1E19}"/>
              </a:ext>
            </a:extLst>
          </p:cNvPr>
          <p:cNvSpPr>
            <a:spLocks noGrp="1"/>
          </p:cNvSpPr>
          <p:nvPr>
            <p:ph type="title"/>
          </p:nvPr>
        </p:nvSpPr>
        <p:spPr/>
        <p:txBody>
          <a:bodyPr/>
          <a:lstStyle/>
          <a:p>
            <a:r>
              <a:rPr lang="ja-JP" altLang="en-US"/>
              <a:t>まとめ</a:t>
            </a:r>
            <a:endParaRPr kumimoji="1" lang="ja-JP" altLang="en-US"/>
          </a:p>
        </p:txBody>
      </p:sp>
      <p:sp>
        <p:nvSpPr>
          <p:cNvPr id="3" name="コンテンツ プレースホルダー 2">
            <a:extLst>
              <a:ext uri="{FF2B5EF4-FFF2-40B4-BE49-F238E27FC236}">
                <a16:creationId xmlns:a16="http://schemas.microsoft.com/office/drawing/2014/main" id="{1B86A014-B770-ADC5-870E-7FD82C779047}"/>
              </a:ext>
            </a:extLst>
          </p:cNvPr>
          <p:cNvSpPr>
            <a:spLocks noGrp="1"/>
          </p:cNvSpPr>
          <p:nvPr>
            <p:ph idx="1"/>
          </p:nvPr>
        </p:nvSpPr>
        <p:spPr/>
        <p:txBody>
          <a:bodyPr>
            <a:normAutofit/>
          </a:bodyPr>
          <a:lstStyle/>
          <a:p>
            <a:pPr marL="0" indent="0">
              <a:buNone/>
            </a:pPr>
            <a:r>
              <a:rPr kumimoji="1" lang="en-US" altLang="ja-JP" sz="2400" dirty="0" err="1"/>
              <a:t>GPyOpt</a:t>
            </a:r>
            <a:r>
              <a:rPr kumimoji="1" lang="ja-JP" altLang="en-US" sz="2400"/>
              <a:t>を使い</a:t>
            </a:r>
            <a:r>
              <a:rPr kumimoji="1" lang="en-US" altLang="ja-JP" sz="2400" dirty="0"/>
              <a:t>Opal</a:t>
            </a:r>
            <a:r>
              <a:rPr kumimoji="1" lang="ja-JP" altLang="en-US" sz="2400"/>
              <a:t>で軌道計算して、ベイズ最適化を</a:t>
            </a:r>
            <a:r>
              <a:rPr lang="ja-JP" altLang="en-US" sz="2400"/>
              <a:t>実施した。</a:t>
            </a:r>
            <a:endParaRPr kumimoji="1" lang="en-US" altLang="ja-JP" sz="2400" dirty="0"/>
          </a:p>
          <a:p>
            <a:pPr marL="0" indent="0">
              <a:buNone/>
            </a:pPr>
            <a:endParaRPr lang="en-US" altLang="ja-JP" sz="2400" dirty="0"/>
          </a:p>
          <a:p>
            <a:pPr marL="0" indent="0">
              <a:buNone/>
            </a:pPr>
            <a:r>
              <a:rPr lang="ja-JP" altLang="en-US" sz="2400"/>
              <a:t>標準偏差最小化の時、</a:t>
            </a:r>
            <a:r>
              <a:rPr kumimoji="1" lang="ja-JP" altLang="en-US" sz="2400"/>
              <a:t>終点の粒子数</a:t>
            </a:r>
            <a:r>
              <a:rPr lang="ja-JP" altLang="en-US" sz="2400"/>
              <a:t>が</a:t>
            </a:r>
            <a:r>
              <a:rPr lang="en-US" altLang="ja-JP" sz="2400" dirty="0"/>
              <a:t>900</a:t>
            </a:r>
            <a:r>
              <a:rPr lang="ja-JP" altLang="en-US" sz="2400"/>
              <a:t>個以下の時、</a:t>
            </a:r>
            <a:r>
              <a:rPr kumimoji="1" lang="en-US" altLang="ja-JP" sz="2400" dirty="0"/>
              <a:t> </a:t>
            </a:r>
            <a:r>
              <a:rPr kumimoji="1" lang="en-US" altLang="ja-JP" sz="2400" dirty="0" err="1"/>
              <a:t>σx</a:t>
            </a:r>
            <a:r>
              <a:rPr kumimoji="1" lang="ja-JP" altLang="en-US" sz="2400"/>
              <a:t>＋</a:t>
            </a:r>
            <a:r>
              <a:rPr kumimoji="1" lang="en-US" altLang="ja-JP" sz="2400" dirty="0" err="1"/>
              <a:t>σy</a:t>
            </a:r>
            <a:r>
              <a:rPr kumimoji="1" lang="ja-JP" altLang="en-US" sz="2400"/>
              <a:t>＝</a:t>
            </a:r>
            <a:r>
              <a:rPr kumimoji="1" lang="en-US" altLang="ja-JP" sz="2400" dirty="0"/>
              <a:t>100mm</a:t>
            </a:r>
            <a:r>
              <a:rPr kumimoji="1" lang="ja-JP" altLang="en-US" sz="2400"/>
              <a:t>の条件</a:t>
            </a:r>
            <a:r>
              <a:rPr lang="ja-JP" altLang="en-US" sz="2400"/>
              <a:t>を課すと最も透過率が高い。</a:t>
            </a:r>
            <a:endParaRPr lang="en-US" altLang="ja-JP" sz="2400" dirty="0"/>
          </a:p>
          <a:p>
            <a:pPr marL="0" indent="0">
              <a:buNone/>
            </a:pPr>
            <a:r>
              <a:rPr lang="ja-JP" altLang="en-US" sz="2400"/>
              <a:t>今回の結果では標準偏差最小化より透過率最大化のベイズ最適化の方が、終点で直径</a:t>
            </a:r>
            <a:r>
              <a:rPr lang="en-US" altLang="ja-JP" sz="2400" dirty="0"/>
              <a:t>8mm</a:t>
            </a:r>
            <a:r>
              <a:rPr lang="ja-JP" altLang="en-US" sz="2400"/>
              <a:t>に入る粒子数が多く透過率が良かった。</a:t>
            </a:r>
            <a:endParaRPr lang="en-US" altLang="ja-JP" sz="2400" dirty="0"/>
          </a:p>
          <a:p>
            <a:pPr marL="0" indent="0">
              <a:buNone/>
            </a:pPr>
            <a:r>
              <a:rPr lang="ja-JP" altLang="en-US" sz="2400"/>
              <a:t>標準偏差最小化で導入した制限が恣意的なためベイズ最適化がうまく働いていない可能性が考えられる。</a:t>
            </a:r>
            <a:endParaRPr lang="en-US" altLang="ja-JP" sz="2400" dirty="0"/>
          </a:p>
          <a:p>
            <a:pPr marL="0" indent="0">
              <a:buNone/>
            </a:pPr>
            <a:endParaRPr kumimoji="1" lang="ja-JP" altLang="en-US"/>
          </a:p>
        </p:txBody>
      </p:sp>
      <p:sp>
        <p:nvSpPr>
          <p:cNvPr id="5" name="スライド番号プレースホルダー 4">
            <a:extLst>
              <a:ext uri="{FF2B5EF4-FFF2-40B4-BE49-F238E27FC236}">
                <a16:creationId xmlns:a16="http://schemas.microsoft.com/office/drawing/2014/main" id="{299ADDDE-134D-46E1-43EC-B21A96733C3F}"/>
              </a:ext>
            </a:extLst>
          </p:cNvPr>
          <p:cNvSpPr>
            <a:spLocks noGrp="1"/>
          </p:cNvSpPr>
          <p:nvPr>
            <p:ph type="sldNum" sz="quarter" idx="12"/>
          </p:nvPr>
        </p:nvSpPr>
        <p:spPr/>
        <p:txBody>
          <a:bodyPr/>
          <a:lstStyle/>
          <a:p>
            <a:fld id="{75E225E7-BF90-7B42-9FAC-942D876AAE16}" type="slidenum">
              <a:rPr kumimoji="1" lang="ja-JP" altLang="en-US" smtClean="0"/>
              <a:t>16</a:t>
            </a:fld>
            <a:endParaRPr kumimoji="1" lang="ja-JP" altLang="en-US"/>
          </a:p>
        </p:txBody>
      </p:sp>
    </p:spTree>
    <p:extLst>
      <p:ext uri="{BB962C8B-B14F-4D97-AF65-F5344CB8AC3E}">
        <p14:creationId xmlns:p14="http://schemas.microsoft.com/office/powerpoint/2010/main" val="1635141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26F4D3-BA8B-9D66-567E-9768761B0777}"/>
              </a:ext>
            </a:extLst>
          </p:cNvPr>
          <p:cNvSpPr>
            <a:spLocks noGrp="1"/>
          </p:cNvSpPr>
          <p:nvPr>
            <p:ph type="title"/>
          </p:nvPr>
        </p:nvSpPr>
        <p:spPr/>
        <p:txBody>
          <a:bodyPr/>
          <a:lstStyle/>
          <a:p>
            <a:r>
              <a:rPr lang="en-US" altLang="ja-JP" dirty="0"/>
              <a:t>β</a:t>
            </a:r>
            <a:r>
              <a:rPr kumimoji="1" lang="ja-JP" altLang="en-US"/>
              <a:t>関数</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ADAB940E-EA15-ACC3-514B-838660EAA183}"/>
                  </a:ext>
                </a:extLst>
              </p:cNvPr>
              <p:cNvSpPr>
                <a:spLocks noGrp="1"/>
              </p:cNvSpPr>
              <p:nvPr>
                <p:ph idx="1"/>
              </p:nvPr>
            </p:nvSpPr>
            <p:spPr/>
            <p:txBody>
              <a:bodyPr>
                <a:normAutofit/>
              </a:bodyPr>
              <a:lstStyle/>
              <a:p>
                <a:r>
                  <a:rPr lang="en-US" altLang="ja-JP" dirty="0"/>
                  <a:t>β</a:t>
                </a:r>
                <a:r>
                  <a:rPr kumimoji="1" lang="en-US" altLang="ja-JP" dirty="0"/>
                  <a:t>x</a:t>
                </a:r>
                <a:r>
                  <a:rPr kumimoji="1" lang="ja-JP" altLang="en-US"/>
                  <a:t>＝</a:t>
                </a:r>
                <a14:m>
                  <m:oMath xmlns:m="http://schemas.openxmlformats.org/officeDocument/2006/math">
                    <m:f>
                      <m:fPr>
                        <m:ctrlPr>
                          <a:rPr kumimoji="1" lang="en-US" altLang="ja-JP" i="1" smtClean="0">
                            <a:latin typeface="Cambria Math" panose="02040503050406030204" pitchFamily="18" charset="0"/>
                          </a:rPr>
                        </m:ctrlPr>
                      </m:fPr>
                      <m:num>
                        <m:sSup>
                          <m:sSupPr>
                            <m:ctrlPr>
                              <a:rPr kumimoji="1" lang="en-US" altLang="ja-JP" i="1" smtClean="0">
                                <a:latin typeface="Cambria Math" panose="02040503050406030204" pitchFamily="18" charset="0"/>
                              </a:rPr>
                            </m:ctrlPr>
                          </m:sSupPr>
                          <m:e>
                            <m:r>
                              <m:rPr>
                                <m:sty m:val="p"/>
                              </m:rPr>
                              <a:rPr lang="en-US" altLang="ja-JP" i="1">
                                <a:latin typeface="Cambria Math" panose="02040503050406030204" pitchFamily="18" charset="0"/>
                              </a:rPr>
                              <m:t>σ</m:t>
                            </m:r>
                            <m:r>
                              <m:rPr>
                                <m:sty m:val="p"/>
                              </m:rPr>
                              <a:rPr lang="en-US" altLang="ja-JP" i="1" smtClean="0">
                                <a:latin typeface="Cambria Math" panose="02040503050406030204" pitchFamily="18" charset="0"/>
                              </a:rPr>
                              <m:t>x</m:t>
                            </m:r>
                          </m:e>
                          <m:sup>
                            <m:r>
                              <a:rPr lang="ja-JP" altLang="en-US" i="1">
                                <a:latin typeface="Cambria Math" panose="02040503050406030204" pitchFamily="18" charset="0"/>
                              </a:rPr>
                              <m:t>２</m:t>
                            </m:r>
                          </m:sup>
                        </m:sSup>
                        <m:r>
                          <a:rPr lang="en-US" altLang="ja-JP" i="1">
                            <a:latin typeface="Cambria Math" panose="02040503050406030204" pitchFamily="18" charset="0"/>
                            <a:ea typeface="Cambria Math" panose="02040503050406030204" pitchFamily="18" charset="0"/>
                          </a:rPr>
                          <m:t>×</m:t>
                        </m:r>
                        <m:r>
                          <m:rPr>
                            <m:sty m:val="p"/>
                          </m:rPr>
                          <a:rPr lang="en-US" altLang="ja-JP" i="1" smtClean="0">
                            <a:latin typeface="Cambria Math" panose="02040503050406030204" pitchFamily="18" charset="0"/>
                            <a:ea typeface="Cambria Math" panose="02040503050406030204" pitchFamily="18" charset="0"/>
                          </a:rPr>
                          <m:t>pz</m:t>
                        </m:r>
                      </m:num>
                      <m:den>
                        <m:r>
                          <m:rPr>
                            <m:sty m:val="p"/>
                          </m:rPr>
                          <a:rPr lang="en-US" altLang="ja-JP" i="1">
                            <a:latin typeface="Cambria Math" panose="02040503050406030204" pitchFamily="18" charset="0"/>
                          </a:rPr>
                          <m:t>σ</m:t>
                        </m:r>
                        <m:r>
                          <m:rPr>
                            <m:sty m:val="p"/>
                          </m:rPr>
                          <a:rPr lang="en-US" altLang="ja-JP" i="1" smtClean="0">
                            <a:latin typeface="Cambria Math" panose="02040503050406030204" pitchFamily="18" charset="0"/>
                          </a:rPr>
                          <m:t>x</m:t>
                        </m:r>
                        <m:r>
                          <a:rPr lang="en-US" altLang="ja-JP" i="1" smtClean="0">
                            <a:latin typeface="Cambria Math" panose="02040503050406030204" pitchFamily="18" charset="0"/>
                            <a:ea typeface="Cambria Math" panose="02040503050406030204" pitchFamily="18" charset="0"/>
                          </a:rPr>
                          <m:t>×</m:t>
                        </m:r>
                        <m:r>
                          <m:rPr>
                            <m:sty m:val="p"/>
                          </m:rPr>
                          <a:rPr lang="en-US" altLang="ja-JP" i="1">
                            <a:latin typeface="Cambria Math" panose="02040503050406030204" pitchFamily="18" charset="0"/>
                            <a:ea typeface="Cambria Math" panose="02040503050406030204" pitchFamily="18" charset="0"/>
                          </a:rPr>
                          <m:t>σ</m:t>
                        </m:r>
                        <m:r>
                          <m:rPr>
                            <m:sty m:val="p"/>
                          </m:rPr>
                          <a:rPr lang="en-US" altLang="ja-JP" i="1" smtClean="0">
                            <a:latin typeface="Cambria Math" panose="02040503050406030204" pitchFamily="18" charset="0"/>
                            <a:ea typeface="Cambria Math" panose="02040503050406030204" pitchFamily="18" charset="0"/>
                          </a:rPr>
                          <m:t>p</m:t>
                        </m:r>
                        <m:r>
                          <a:rPr lang="en-US" altLang="ja-JP" b="0" i="1" smtClean="0">
                            <a:latin typeface="Cambria Math" panose="02040503050406030204" pitchFamily="18" charset="0"/>
                            <a:ea typeface="Cambria Math" panose="02040503050406030204" pitchFamily="18" charset="0"/>
                          </a:rPr>
                          <m:t>_</m:t>
                        </m:r>
                        <m:r>
                          <a:rPr lang="en-US" altLang="ja-JP" b="0" i="1" smtClean="0">
                            <a:latin typeface="Cambria Math" panose="02040503050406030204" pitchFamily="18" charset="0"/>
                            <a:ea typeface="Cambria Math" panose="02040503050406030204" pitchFamily="18" charset="0"/>
                          </a:rPr>
                          <m:t>𝑥</m:t>
                        </m:r>
                        <m:r>
                          <a:rPr lang="en-US" altLang="ja-JP" i="1" smtClean="0">
                            <a:latin typeface="Cambria Math" panose="02040503050406030204" pitchFamily="18" charset="0"/>
                            <a:ea typeface="Cambria Math" panose="02040503050406030204" pitchFamily="18" charset="0"/>
                          </a:rPr>
                          <m:t>×</m:t>
                        </m:r>
                        <m:r>
                          <m:rPr>
                            <m:sty m:val="p"/>
                          </m:rPr>
                          <a:rPr lang="en-US" altLang="ja-JP" i="1">
                            <a:latin typeface="Cambria Math" panose="02040503050406030204" pitchFamily="18" charset="0"/>
                            <a:ea typeface="Cambria Math" panose="02040503050406030204" pitchFamily="18" charset="0"/>
                          </a:rPr>
                          <m:t>π</m:t>
                        </m:r>
                      </m:den>
                    </m:f>
                    <m:r>
                      <a:rPr lang="ja-JP" altLang="en-US" i="1">
                        <a:latin typeface="Cambria Math" panose="02040503050406030204" pitchFamily="18" charset="0"/>
                      </a:rPr>
                      <m:t>＝</m:t>
                    </m:r>
                    <m:f>
                      <m:fPr>
                        <m:ctrlPr>
                          <a:rPr kumimoji="1" lang="en-US" altLang="ja-JP" i="1" smtClean="0">
                            <a:latin typeface="Cambria Math" panose="02040503050406030204" pitchFamily="18" charset="0"/>
                          </a:rPr>
                        </m:ctrlPr>
                      </m:fPr>
                      <m:num>
                        <m:r>
                          <m:rPr>
                            <m:sty m:val="p"/>
                          </m:rPr>
                          <a:rPr lang="en-US" altLang="ja-JP" i="1">
                            <a:latin typeface="Cambria Math" panose="02040503050406030204" pitchFamily="18" charset="0"/>
                          </a:rPr>
                          <m:t>σx</m:t>
                        </m:r>
                        <m:r>
                          <a:rPr lang="en-US" altLang="ja-JP" i="1">
                            <a:latin typeface="Cambria Math" panose="02040503050406030204" pitchFamily="18" charset="0"/>
                            <a:ea typeface="Cambria Math" panose="02040503050406030204" pitchFamily="18" charset="0"/>
                          </a:rPr>
                          <m:t>×</m:t>
                        </m:r>
                        <m:r>
                          <m:rPr>
                            <m:sty m:val="p"/>
                          </m:rPr>
                          <a:rPr lang="en-US" altLang="ja-JP" i="1" smtClean="0">
                            <a:latin typeface="Cambria Math" panose="02040503050406030204" pitchFamily="18" charset="0"/>
                            <a:ea typeface="Cambria Math" panose="02040503050406030204" pitchFamily="18" charset="0"/>
                          </a:rPr>
                          <m:t>pz</m:t>
                        </m:r>
                      </m:num>
                      <m:den>
                        <m:r>
                          <m:rPr>
                            <m:sty m:val="p"/>
                          </m:rPr>
                          <a:rPr lang="en-US" altLang="ja-JP" i="1">
                            <a:latin typeface="Cambria Math" panose="02040503050406030204" pitchFamily="18" charset="0"/>
                          </a:rPr>
                          <m:t>σp</m:t>
                        </m:r>
                        <m:r>
                          <a:rPr lang="en-US" altLang="ja-JP" b="0" i="1" smtClean="0">
                            <a:latin typeface="Cambria Math" panose="02040503050406030204" pitchFamily="18" charset="0"/>
                          </a:rPr>
                          <m:t>_</m:t>
                        </m:r>
                        <m:r>
                          <a:rPr lang="en-US" altLang="ja-JP" b="0" i="1" smtClean="0">
                            <a:latin typeface="Cambria Math" panose="02040503050406030204" pitchFamily="18" charset="0"/>
                          </a:rPr>
                          <m:t>𝑥</m:t>
                        </m:r>
                        <m:r>
                          <a:rPr lang="en-US" altLang="ja-JP" i="1" smtClean="0">
                            <a:latin typeface="Cambria Math" panose="02040503050406030204" pitchFamily="18" charset="0"/>
                            <a:ea typeface="Cambria Math" panose="02040503050406030204" pitchFamily="18" charset="0"/>
                          </a:rPr>
                          <m:t>×</m:t>
                        </m:r>
                        <m:r>
                          <m:rPr>
                            <m:sty m:val="p"/>
                          </m:rPr>
                          <a:rPr lang="en-US" altLang="ja-JP" i="1">
                            <a:latin typeface="Cambria Math" panose="02040503050406030204" pitchFamily="18" charset="0"/>
                            <a:ea typeface="Cambria Math" panose="02040503050406030204" pitchFamily="18" charset="0"/>
                          </a:rPr>
                          <m:t>π</m:t>
                        </m:r>
                      </m:den>
                    </m:f>
                    <m:r>
                      <a:rPr lang="en-US" altLang="ja-JP" b="0" i="0" smtClean="0">
                        <a:latin typeface="Cambria Math" panose="02040503050406030204" pitchFamily="18" charset="0"/>
                        <a:ea typeface="Cambria Math" panose="02040503050406030204" pitchFamily="18" charset="0"/>
                      </a:rPr>
                      <m:t>  </m:t>
                    </m:r>
                  </m:oMath>
                </a14:m>
                <a:r>
                  <a:rPr kumimoji="1" lang="en-US" altLang="ja-JP" dirty="0"/>
                  <a:t>[m]</a:t>
                </a:r>
              </a:p>
              <a:p>
                <a:r>
                  <a:rPr lang="en-US" altLang="ja-JP" dirty="0" err="1"/>
                  <a:t>Emittance_x</a:t>
                </a:r>
                <a:r>
                  <a:rPr lang="en-US" altLang="ja-JP" dirty="0"/>
                  <a:t>=2.7</a:t>
                </a:r>
                <a:r>
                  <a:rPr lang="en-US" altLang="ja-JP" dirty="0">
                    <a:ea typeface="Cambria Math" panose="02040503050406030204" pitchFamily="18" charset="0"/>
                  </a:rPr>
                  <a:t> </a:t>
                </a:r>
                <a14:m>
                  <m:oMath xmlns:m="http://schemas.openxmlformats.org/officeDocument/2006/math">
                    <m:r>
                      <a:rPr lang="en-US" altLang="ja-JP" i="1">
                        <a:latin typeface="Cambria Math" panose="02040503050406030204" pitchFamily="18" charset="0"/>
                        <a:ea typeface="Cambria Math" panose="02040503050406030204" pitchFamily="18" charset="0"/>
                      </a:rPr>
                      <m:t>× </m:t>
                    </m:r>
                  </m:oMath>
                </a14:m>
                <a:r>
                  <a:rPr lang="en-US" altLang="ja-JP" dirty="0" err="1"/>
                  <a:t>σx</a:t>
                </a:r>
                <a14:m>
                  <m:oMath xmlns:m="http://schemas.openxmlformats.org/officeDocument/2006/math">
                    <m:r>
                      <a:rPr lang="ja-JP" altLang="en-US" b="0" i="0" smtClean="0">
                        <a:latin typeface="Cambria Math" panose="02040503050406030204" pitchFamily="18" charset="0"/>
                        <a:ea typeface="Cambria Math" panose="02040503050406030204" pitchFamily="18" charset="0"/>
                      </a:rPr>
                      <m:t>　</m:t>
                    </m:r>
                    <m:r>
                      <a:rPr lang="en-US" altLang="ja-JP" i="1" smtClean="0">
                        <a:latin typeface="Cambria Math" panose="02040503050406030204" pitchFamily="18" charset="0"/>
                        <a:ea typeface="Cambria Math" panose="02040503050406030204" pitchFamily="18" charset="0"/>
                      </a:rPr>
                      <m:t>×</m:t>
                    </m:r>
                  </m:oMath>
                </a14:m>
                <a:r>
                  <a:rPr lang="ja-JP" altLang="en-US" dirty="0"/>
                  <a:t>　</a:t>
                </a:r>
                <a14:m>
                  <m:oMath xmlns:m="http://schemas.openxmlformats.org/officeDocument/2006/math">
                    <m:f>
                      <m:fPr>
                        <m:ctrlPr>
                          <a:rPr lang="en-US" altLang="ja-JP" i="1" smtClean="0">
                            <a:latin typeface="Cambria Math" panose="02040503050406030204" pitchFamily="18" charset="0"/>
                          </a:rPr>
                        </m:ctrlPr>
                      </m:fPr>
                      <m:num>
                        <m:r>
                          <m:rPr>
                            <m:sty m:val="p"/>
                          </m:rPr>
                          <a:rPr lang="en-US" altLang="ja-JP" i="1">
                            <a:latin typeface="Cambria Math" panose="02040503050406030204" pitchFamily="18" charset="0"/>
                          </a:rPr>
                          <m:t>σ</m:t>
                        </m:r>
                        <m:r>
                          <m:rPr>
                            <m:sty m:val="p"/>
                          </m:rPr>
                          <a:rPr lang="en-US" altLang="ja-JP" i="1" smtClean="0">
                            <a:latin typeface="Cambria Math" panose="02040503050406030204" pitchFamily="18" charset="0"/>
                          </a:rPr>
                          <m:t>p</m:t>
                        </m:r>
                        <m:r>
                          <a:rPr lang="en-US" altLang="ja-JP" i="1">
                            <a:latin typeface="Cambria Math" panose="02040503050406030204" pitchFamily="18" charset="0"/>
                          </a:rPr>
                          <m:t>_</m:t>
                        </m:r>
                        <m:r>
                          <m:rPr>
                            <m:sty m:val="p"/>
                          </m:rPr>
                          <a:rPr lang="en-US" altLang="ja-JP" i="1" smtClean="0">
                            <a:latin typeface="Cambria Math" panose="02040503050406030204" pitchFamily="18" charset="0"/>
                          </a:rPr>
                          <m:t>x</m:t>
                        </m:r>
                      </m:num>
                      <m:den>
                        <m:r>
                          <m:rPr>
                            <m:sty m:val="p"/>
                          </m:rPr>
                          <a:rPr lang="en-US" altLang="ja-JP" i="1">
                            <a:latin typeface="Cambria Math" panose="02040503050406030204" pitchFamily="18" charset="0"/>
                          </a:rPr>
                          <m:t>pz</m:t>
                        </m:r>
                      </m:den>
                    </m:f>
                  </m:oMath>
                </a14:m>
                <a:r>
                  <a:rPr lang="en-US" altLang="ja-JP" dirty="0"/>
                  <a:t>(</a:t>
                </a:r>
                <a:r>
                  <a:rPr lang="ja-JP" altLang="en-US"/>
                  <a:t>角度</a:t>
                </a:r>
                <a:r>
                  <a:rPr lang="en-US" altLang="ja-JP" dirty="0"/>
                  <a:t>)</a:t>
                </a:r>
                <a:r>
                  <a:rPr lang="ja-JP" altLang="en-US"/>
                  <a:t>　</a:t>
                </a:r>
                <a14:m>
                  <m:oMath xmlns:m="http://schemas.openxmlformats.org/officeDocument/2006/math">
                    <m:r>
                      <a:rPr lang="en-US" altLang="ja-JP" i="1" smtClean="0">
                        <a:latin typeface="Cambria Math" panose="02040503050406030204" pitchFamily="18" charset="0"/>
                        <a:ea typeface="Cambria Math" panose="02040503050406030204" pitchFamily="18" charset="0"/>
                      </a:rPr>
                      <m:t>×</m:t>
                    </m:r>
                  </m:oMath>
                </a14:m>
                <a:r>
                  <a:rPr lang="en-US" altLang="ja-JP" dirty="0">
                    <a:ea typeface="Cambria Math" panose="02040503050406030204" pitchFamily="18" charset="0"/>
                  </a:rPr>
                  <a:t> π</a:t>
                </a:r>
                <a:r>
                  <a:rPr lang="ja-JP" altLang="en-US">
                    <a:ea typeface="Cambria Math" panose="02040503050406030204" pitchFamily="18" charset="0"/>
                  </a:rPr>
                  <a:t>　</a:t>
                </a:r>
                <a:r>
                  <a:rPr lang="en-US" altLang="ja-JP" dirty="0">
                    <a:ea typeface="Cambria Math" panose="02040503050406030204" pitchFamily="18" charset="0"/>
                  </a:rPr>
                  <a:t>[m]</a:t>
                </a:r>
              </a:p>
              <a:p>
                <a:r>
                  <a:rPr lang="en-US" altLang="ja-JP" dirty="0"/>
                  <a:t>βy</a:t>
                </a:r>
                <a:r>
                  <a:rPr kumimoji="1" lang="ja-JP" altLang="en-US"/>
                  <a:t>＝</a:t>
                </a:r>
                <a14:m>
                  <m:oMath xmlns:m="http://schemas.openxmlformats.org/officeDocument/2006/math">
                    <m:f>
                      <m:fPr>
                        <m:ctrlPr>
                          <a:rPr kumimoji="1" lang="en-US" altLang="ja-JP" i="1" smtClean="0">
                            <a:latin typeface="Cambria Math" panose="02040503050406030204" pitchFamily="18" charset="0"/>
                          </a:rPr>
                        </m:ctrlPr>
                      </m:fPr>
                      <m:num>
                        <m:sSup>
                          <m:sSupPr>
                            <m:ctrlPr>
                              <a:rPr kumimoji="1" lang="en-US" altLang="ja-JP" i="1" smtClean="0">
                                <a:latin typeface="Cambria Math" panose="02040503050406030204" pitchFamily="18" charset="0"/>
                              </a:rPr>
                            </m:ctrlPr>
                          </m:sSupPr>
                          <m:e>
                            <m:r>
                              <m:rPr>
                                <m:sty m:val="p"/>
                              </m:rPr>
                              <a:rPr lang="en-US" altLang="ja-JP" i="1">
                                <a:latin typeface="Cambria Math" panose="02040503050406030204" pitchFamily="18" charset="0"/>
                              </a:rPr>
                              <m:t>σ</m:t>
                            </m:r>
                            <m:r>
                              <a:rPr lang="en-US" altLang="ja-JP" b="0" i="1" smtClean="0">
                                <a:latin typeface="Cambria Math" panose="02040503050406030204" pitchFamily="18" charset="0"/>
                              </a:rPr>
                              <m:t>𝑦</m:t>
                            </m:r>
                          </m:e>
                          <m:sup>
                            <m:r>
                              <a:rPr lang="ja-JP" altLang="en-US" i="1">
                                <a:latin typeface="Cambria Math" panose="02040503050406030204" pitchFamily="18" charset="0"/>
                              </a:rPr>
                              <m:t>２</m:t>
                            </m:r>
                          </m:sup>
                        </m:sSup>
                        <m:r>
                          <a:rPr lang="en-US" altLang="ja-JP" i="1">
                            <a:latin typeface="Cambria Math" panose="02040503050406030204" pitchFamily="18" charset="0"/>
                            <a:ea typeface="Cambria Math" panose="02040503050406030204" pitchFamily="18" charset="0"/>
                          </a:rPr>
                          <m:t>×</m:t>
                        </m:r>
                        <m:r>
                          <m:rPr>
                            <m:sty m:val="p"/>
                          </m:rPr>
                          <a:rPr lang="en-US" altLang="ja-JP" i="1" smtClean="0">
                            <a:latin typeface="Cambria Math" panose="02040503050406030204" pitchFamily="18" charset="0"/>
                            <a:ea typeface="Cambria Math" panose="02040503050406030204" pitchFamily="18" charset="0"/>
                          </a:rPr>
                          <m:t>pz</m:t>
                        </m:r>
                      </m:num>
                      <m:den>
                        <m:r>
                          <m:rPr>
                            <m:sty m:val="p"/>
                          </m:rPr>
                          <a:rPr lang="en-US" altLang="ja-JP" i="1">
                            <a:latin typeface="Cambria Math" panose="02040503050406030204" pitchFamily="18" charset="0"/>
                          </a:rPr>
                          <m:t>σ</m:t>
                        </m:r>
                        <m:r>
                          <a:rPr lang="en-US" altLang="ja-JP" b="0" i="1" smtClean="0">
                            <a:latin typeface="Cambria Math" panose="02040503050406030204" pitchFamily="18" charset="0"/>
                          </a:rPr>
                          <m:t>𝑦</m:t>
                        </m:r>
                        <m:r>
                          <a:rPr lang="en-US" altLang="ja-JP" i="1" smtClean="0">
                            <a:latin typeface="Cambria Math" panose="02040503050406030204" pitchFamily="18" charset="0"/>
                            <a:ea typeface="Cambria Math" panose="02040503050406030204" pitchFamily="18" charset="0"/>
                          </a:rPr>
                          <m:t>×</m:t>
                        </m:r>
                        <m:r>
                          <m:rPr>
                            <m:sty m:val="p"/>
                          </m:rPr>
                          <a:rPr lang="en-US" altLang="ja-JP" i="1">
                            <a:latin typeface="Cambria Math" panose="02040503050406030204" pitchFamily="18" charset="0"/>
                            <a:ea typeface="Cambria Math" panose="02040503050406030204" pitchFamily="18" charset="0"/>
                          </a:rPr>
                          <m:t>σ</m:t>
                        </m:r>
                        <m:r>
                          <m:rPr>
                            <m:sty m:val="p"/>
                          </m:rPr>
                          <a:rPr lang="en-US" altLang="ja-JP" i="1" smtClean="0">
                            <a:latin typeface="Cambria Math" panose="02040503050406030204" pitchFamily="18" charset="0"/>
                            <a:ea typeface="Cambria Math" panose="02040503050406030204" pitchFamily="18" charset="0"/>
                          </a:rPr>
                          <m:t>p</m:t>
                        </m:r>
                        <m:r>
                          <a:rPr lang="en-US" altLang="ja-JP" b="0" i="1" smtClean="0">
                            <a:latin typeface="Cambria Math" panose="02040503050406030204" pitchFamily="18" charset="0"/>
                            <a:ea typeface="Cambria Math" panose="02040503050406030204" pitchFamily="18" charset="0"/>
                          </a:rPr>
                          <m:t>_</m:t>
                        </m:r>
                        <m:r>
                          <a:rPr lang="en-US" altLang="ja-JP" b="0" i="1" smtClean="0">
                            <a:latin typeface="Cambria Math" panose="02040503050406030204" pitchFamily="18" charset="0"/>
                            <a:ea typeface="Cambria Math" panose="02040503050406030204" pitchFamily="18" charset="0"/>
                          </a:rPr>
                          <m:t>𝑦</m:t>
                        </m:r>
                        <m:r>
                          <a:rPr lang="en-US" altLang="ja-JP" i="1" smtClean="0">
                            <a:latin typeface="Cambria Math" panose="02040503050406030204" pitchFamily="18" charset="0"/>
                            <a:ea typeface="Cambria Math" panose="02040503050406030204" pitchFamily="18" charset="0"/>
                          </a:rPr>
                          <m:t>×</m:t>
                        </m:r>
                        <m:r>
                          <m:rPr>
                            <m:sty m:val="p"/>
                          </m:rPr>
                          <a:rPr lang="en-US" altLang="ja-JP" i="1">
                            <a:latin typeface="Cambria Math" panose="02040503050406030204" pitchFamily="18" charset="0"/>
                            <a:ea typeface="Cambria Math" panose="02040503050406030204" pitchFamily="18" charset="0"/>
                          </a:rPr>
                          <m:t>π</m:t>
                        </m:r>
                      </m:den>
                    </m:f>
                    <m:r>
                      <a:rPr lang="ja-JP" altLang="en-US" i="1">
                        <a:latin typeface="Cambria Math" panose="02040503050406030204" pitchFamily="18" charset="0"/>
                      </a:rPr>
                      <m:t>＝</m:t>
                    </m:r>
                    <m:f>
                      <m:fPr>
                        <m:ctrlPr>
                          <a:rPr kumimoji="1" lang="en-US" altLang="ja-JP" i="1" smtClean="0">
                            <a:latin typeface="Cambria Math" panose="02040503050406030204" pitchFamily="18" charset="0"/>
                          </a:rPr>
                        </m:ctrlPr>
                      </m:fPr>
                      <m:num>
                        <m:r>
                          <m:rPr>
                            <m:sty m:val="p"/>
                          </m:rPr>
                          <a:rPr lang="en-US" altLang="ja-JP" i="1">
                            <a:latin typeface="Cambria Math" panose="02040503050406030204" pitchFamily="18" charset="0"/>
                          </a:rPr>
                          <m:t>σ</m:t>
                        </m:r>
                        <m:r>
                          <a:rPr lang="en-US" altLang="ja-JP" b="0" i="1" smtClean="0">
                            <a:latin typeface="Cambria Math" panose="02040503050406030204" pitchFamily="18" charset="0"/>
                          </a:rPr>
                          <m:t>𝑦</m:t>
                        </m:r>
                        <m:r>
                          <a:rPr lang="en-US" altLang="ja-JP" i="1">
                            <a:latin typeface="Cambria Math" panose="02040503050406030204" pitchFamily="18" charset="0"/>
                            <a:ea typeface="Cambria Math" panose="02040503050406030204" pitchFamily="18" charset="0"/>
                          </a:rPr>
                          <m:t>×</m:t>
                        </m:r>
                        <m:r>
                          <m:rPr>
                            <m:sty m:val="p"/>
                          </m:rPr>
                          <a:rPr lang="en-US" altLang="ja-JP" i="1" smtClean="0">
                            <a:latin typeface="Cambria Math" panose="02040503050406030204" pitchFamily="18" charset="0"/>
                            <a:ea typeface="Cambria Math" panose="02040503050406030204" pitchFamily="18" charset="0"/>
                          </a:rPr>
                          <m:t>pz</m:t>
                        </m:r>
                      </m:num>
                      <m:den>
                        <m:r>
                          <m:rPr>
                            <m:sty m:val="p"/>
                          </m:rPr>
                          <a:rPr lang="en-US" altLang="ja-JP" i="1">
                            <a:latin typeface="Cambria Math" panose="02040503050406030204" pitchFamily="18" charset="0"/>
                          </a:rPr>
                          <m:t>σp</m:t>
                        </m:r>
                        <m:r>
                          <a:rPr lang="en-US" altLang="ja-JP" b="0" i="1" smtClean="0">
                            <a:latin typeface="Cambria Math" panose="02040503050406030204" pitchFamily="18" charset="0"/>
                          </a:rPr>
                          <m:t>_</m:t>
                        </m:r>
                        <m:r>
                          <a:rPr lang="en-US" altLang="ja-JP" b="0" i="1" smtClean="0">
                            <a:latin typeface="Cambria Math" panose="02040503050406030204" pitchFamily="18" charset="0"/>
                          </a:rPr>
                          <m:t>𝑦</m:t>
                        </m:r>
                        <m:r>
                          <a:rPr lang="en-US" altLang="ja-JP" i="1" smtClean="0">
                            <a:latin typeface="Cambria Math" panose="02040503050406030204" pitchFamily="18" charset="0"/>
                            <a:ea typeface="Cambria Math" panose="02040503050406030204" pitchFamily="18" charset="0"/>
                          </a:rPr>
                          <m:t>×</m:t>
                        </m:r>
                        <m:r>
                          <m:rPr>
                            <m:sty m:val="p"/>
                          </m:rPr>
                          <a:rPr lang="en-US" altLang="ja-JP" i="1">
                            <a:latin typeface="Cambria Math" panose="02040503050406030204" pitchFamily="18" charset="0"/>
                            <a:ea typeface="Cambria Math" panose="02040503050406030204" pitchFamily="18" charset="0"/>
                          </a:rPr>
                          <m:t>π</m:t>
                        </m:r>
                      </m:den>
                    </m:f>
                  </m:oMath>
                </a14:m>
                <a:r>
                  <a:rPr lang="en-US" altLang="ja-JP" dirty="0">
                    <a:ea typeface="Cambria Math" panose="02040503050406030204" pitchFamily="18" charset="0"/>
                  </a:rPr>
                  <a:t>[m]</a:t>
                </a:r>
                <a:endParaRPr kumimoji="1" lang="en-US" altLang="ja-JP" dirty="0"/>
              </a:p>
              <a:p>
                <a:r>
                  <a:rPr lang="en-US" altLang="ja-JP" dirty="0" err="1"/>
                  <a:t>Emittance_y</a:t>
                </a:r>
                <a:r>
                  <a:rPr lang="en-US" altLang="ja-JP" dirty="0"/>
                  <a:t>=2.7</a:t>
                </a:r>
                <a:r>
                  <a:rPr lang="en-US" altLang="ja-JP" dirty="0">
                    <a:ea typeface="Cambria Math" panose="02040503050406030204" pitchFamily="18" charset="0"/>
                  </a:rPr>
                  <a:t> </a:t>
                </a:r>
                <a14:m>
                  <m:oMath xmlns:m="http://schemas.openxmlformats.org/officeDocument/2006/math">
                    <m:r>
                      <a:rPr lang="en-US" altLang="ja-JP" i="1">
                        <a:latin typeface="Cambria Math" panose="02040503050406030204" pitchFamily="18" charset="0"/>
                        <a:ea typeface="Cambria Math" panose="02040503050406030204" pitchFamily="18" charset="0"/>
                      </a:rPr>
                      <m:t>× </m:t>
                    </m:r>
                  </m:oMath>
                </a14:m>
                <a:r>
                  <a:rPr lang="en-US" altLang="ja-JP" dirty="0" err="1"/>
                  <a:t>σ</a:t>
                </a:r>
                <a:r>
                  <a:rPr lang="en-US" altLang="ja-JP" dirty="0"/>
                  <a:t>y</a:t>
                </a:r>
                <a14:m>
                  <m:oMath xmlns:m="http://schemas.openxmlformats.org/officeDocument/2006/math">
                    <m:r>
                      <a:rPr lang="ja-JP" altLang="en-US" b="0" i="0" smtClean="0">
                        <a:latin typeface="Cambria Math" panose="02040503050406030204" pitchFamily="18" charset="0"/>
                        <a:ea typeface="Cambria Math" panose="02040503050406030204" pitchFamily="18" charset="0"/>
                      </a:rPr>
                      <m:t>　</m:t>
                    </m:r>
                    <m:r>
                      <a:rPr lang="en-US" altLang="ja-JP" i="1" smtClean="0">
                        <a:latin typeface="Cambria Math" panose="02040503050406030204" pitchFamily="18" charset="0"/>
                        <a:ea typeface="Cambria Math" panose="02040503050406030204" pitchFamily="18" charset="0"/>
                      </a:rPr>
                      <m:t>×</m:t>
                    </m:r>
                  </m:oMath>
                </a14:m>
                <a:r>
                  <a:rPr lang="ja-JP" altLang="en-US" dirty="0"/>
                  <a:t>　</a:t>
                </a:r>
                <a:r>
                  <a:rPr lang="en-US" altLang="ja-JP" dirty="0"/>
                  <a:t> </a:t>
                </a:r>
                <a14:m>
                  <m:oMath xmlns:m="http://schemas.openxmlformats.org/officeDocument/2006/math">
                    <m:f>
                      <m:fPr>
                        <m:ctrlPr>
                          <a:rPr lang="en-US" altLang="ja-JP" i="1">
                            <a:latin typeface="Cambria Math" panose="02040503050406030204" pitchFamily="18" charset="0"/>
                          </a:rPr>
                        </m:ctrlPr>
                      </m:fPr>
                      <m:num>
                        <m:r>
                          <m:rPr>
                            <m:sty m:val="p"/>
                          </m:rPr>
                          <a:rPr lang="en-US" altLang="ja-JP" i="1">
                            <a:latin typeface="Cambria Math" panose="02040503050406030204" pitchFamily="18" charset="0"/>
                          </a:rPr>
                          <m:t>σp</m:t>
                        </m:r>
                        <m:r>
                          <a:rPr lang="en-US" altLang="ja-JP" i="1">
                            <a:latin typeface="Cambria Math" panose="02040503050406030204" pitchFamily="18" charset="0"/>
                          </a:rPr>
                          <m:t>_</m:t>
                        </m:r>
                        <m:r>
                          <m:rPr>
                            <m:sty m:val="p"/>
                          </m:rPr>
                          <a:rPr lang="en-US" altLang="ja-JP" i="1">
                            <a:latin typeface="Cambria Math" panose="02040503050406030204" pitchFamily="18" charset="0"/>
                          </a:rPr>
                          <m:t>y</m:t>
                        </m:r>
                      </m:num>
                      <m:den>
                        <m:r>
                          <m:rPr>
                            <m:sty m:val="p"/>
                          </m:rPr>
                          <a:rPr lang="en-US" altLang="ja-JP" i="1">
                            <a:latin typeface="Cambria Math" panose="02040503050406030204" pitchFamily="18" charset="0"/>
                          </a:rPr>
                          <m:t>pz</m:t>
                        </m:r>
                      </m:den>
                    </m:f>
                    <m:r>
                      <a:rPr lang="en-US" altLang="ja-JP" i="1">
                        <a:latin typeface="Cambria Math" panose="02040503050406030204" pitchFamily="18" charset="0"/>
                      </a:rPr>
                      <m:t> </m:t>
                    </m:r>
                  </m:oMath>
                </a14:m>
                <a:r>
                  <a:rPr lang="en-US" altLang="ja-JP" dirty="0"/>
                  <a:t>(</a:t>
                </a:r>
                <a:r>
                  <a:rPr lang="ja-JP" altLang="en-US"/>
                  <a:t>角度）</a:t>
                </a:r>
                <a14:m>
                  <m:oMath xmlns:m="http://schemas.openxmlformats.org/officeDocument/2006/math">
                    <m:r>
                      <a:rPr lang="en-US" altLang="ja-JP" i="1" smtClean="0">
                        <a:latin typeface="Cambria Math" panose="02040503050406030204" pitchFamily="18" charset="0"/>
                        <a:ea typeface="Cambria Math" panose="02040503050406030204" pitchFamily="18" charset="0"/>
                      </a:rPr>
                      <m:t>×</m:t>
                    </m:r>
                  </m:oMath>
                </a14:m>
                <a:r>
                  <a:rPr lang="en-US" altLang="ja-JP" dirty="0">
                    <a:ea typeface="Cambria Math" panose="02040503050406030204" pitchFamily="18" charset="0"/>
                  </a:rPr>
                  <a:t> π   [m]</a:t>
                </a:r>
              </a:p>
              <a:p>
                <a:r>
                  <a:rPr lang="en-US" altLang="ja-JP" dirty="0" err="1">
                    <a:ea typeface="Cambria Math" panose="02040503050406030204" pitchFamily="18" charset="0"/>
                  </a:rPr>
                  <a:t>σx</a:t>
                </a:r>
                <a:r>
                  <a:rPr lang="ja-JP" altLang="en-US">
                    <a:ea typeface="Cambria Math" panose="02040503050406030204" pitchFamily="18" charset="0"/>
                  </a:rPr>
                  <a:t>  　</a:t>
                </a:r>
                <a:r>
                  <a:rPr lang="en-US" altLang="ja-JP" dirty="0">
                    <a:ea typeface="Cambria Math" panose="02040503050406030204" pitchFamily="18" charset="0"/>
                  </a:rPr>
                  <a:t>root mean square x   [m]</a:t>
                </a:r>
              </a:p>
              <a:p>
                <a:r>
                  <a:rPr lang="en-US" altLang="ja-JP" dirty="0" err="1">
                    <a:ea typeface="Cambria Math" panose="02040503050406030204" pitchFamily="18" charset="0"/>
                  </a:rPr>
                  <a:t>σp</a:t>
                </a:r>
                <a:r>
                  <a:rPr lang="ja-JP" altLang="en-US">
                    <a:ea typeface="Cambria Math" panose="02040503050406030204" pitchFamily="18" charset="0"/>
                  </a:rPr>
                  <a:t>　</a:t>
                </a:r>
                <a:r>
                  <a:rPr lang="en-US" altLang="ja-JP" dirty="0">
                    <a:ea typeface="Cambria Math" panose="02040503050406030204" pitchFamily="18" charset="0"/>
                  </a:rPr>
                  <a:t>  root mean square p</a:t>
                </a:r>
                <a:r>
                  <a:rPr lang="ja-JP" altLang="en-US">
                    <a:ea typeface="Cambria Math" panose="02040503050406030204" pitchFamily="18" charset="0"/>
                  </a:rPr>
                  <a:t>　</a:t>
                </a:r>
                <a:r>
                  <a:rPr lang="en-US" altLang="ja-JP" dirty="0">
                    <a:ea typeface="Cambria Math" panose="02040503050406030204" pitchFamily="18" charset="0"/>
                  </a:rPr>
                  <a:t>[</a:t>
                </a:r>
                <a:r>
                  <a:rPr lang="ja-JP" altLang="en-US">
                    <a:ea typeface="Cambria Math" panose="02040503050406030204" pitchFamily="18" charset="0"/>
                  </a:rPr>
                  <a:t>無次元</a:t>
                </a:r>
                <a:r>
                  <a:rPr lang="en-US" altLang="ja-JP" dirty="0">
                    <a:ea typeface="Cambria Math" panose="02040503050406030204" pitchFamily="18" charset="0"/>
                  </a:rPr>
                  <a:t>]</a:t>
                </a:r>
                <a:r>
                  <a:rPr lang="ja-JP" altLang="en-US">
                    <a:ea typeface="Cambria Math" panose="02040503050406030204" pitchFamily="18" charset="0"/>
                  </a:rPr>
                  <a:t>　</a:t>
                </a:r>
                <a:endParaRPr lang="en-US" altLang="ja-JP" dirty="0">
                  <a:ea typeface="Cambria Math" panose="02040503050406030204" pitchFamily="18" charset="0"/>
                </a:endParaRPr>
              </a:p>
              <a:p>
                <a:endParaRPr kumimoji="1" lang="ja-JP" altLang="en-US"/>
              </a:p>
            </p:txBody>
          </p:sp>
        </mc:Choice>
        <mc:Fallback xmlns="">
          <p:sp>
            <p:nvSpPr>
              <p:cNvPr id="3" name="コンテンツ プレースホルダー 2">
                <a:extLst>
                  <a:ext uri="{FF2B5EF4-FFF2-40B4-BE49-F238E27FC236}">
                    <a16:creationId xmlns:a16="http://schemas.microsoft.com/office/drawing/2014/main" id="{ADAB940E-EA15-ACC3-514B-838660EAA183}"/>
                  </a:ext>
                </a:extLst>
              </p:cNvPr>
              <p:cNvSpPr>
                <a:spLocks noGrp="1" noRot="1" noChangeAspect="1" noMove="1" noResize="1" noEditPoints="1" noAdjustHandles="1" noChangeArrowheads="1" noChangeShapeType="1" noTextEdit="1"/>
              </p:cNvSpPr>
              <p:nvPr>
                <p:ph idx="1"/>
              </p:nvPr>
            </p:nvSpPr>
            <p:spPr>
              <a:blipFill>
                <a:blip r:embed="rId2"/>
                <a:stretch>
                  <a:fillRect l="-1086" t="-581"/>
                </a:stretch>
              </a:blipFill>
            </p:spPr>
            <p:txBody>
              <a:bodyPr/>
              <a:lstStyle/>
              <a:p>
                <a:r>
                  <a:rPr lang="ja-JP" altLang="en-US">
                    <a:noFill/>
                  </a:rPr>
                  <a:t> </a:t>
                </a:r>
              </a:p>
            </p:txBody>
          </p:sp>
        </mc:Fallback>
      </mc:AlternateContent>
      <p:sp>
        <p:nvSpPr>
          <p:cNvPr id="5" name="スライド番号プレースホルダー 4">
            <a:extLst>
              <a:ext uri="{FF2B5EF4-FFF2-40B4-BE49-F238E27FC236}">
                <a16:creationId xmlns:a16="http://schemas.microsoft.com/office/drawing/2014/main" id="{0823AC6D-6BFF-BC1E-4887-AB2B7C490F74}"/>
              </a:ext>
            </a:extLst>
          </p:cNvPr>
          <p:cNvSpPr>
            <a:spLocks noGrp="1"/>
          </p:cNvSpPr>
          <p:nvPr>
            <p:ph type="sldNum" sz="quarter" idx="12"/>
          </p:nvPr>
        </p:nvSpPr>
        <p:spPr/>
        <p:txBody>
          <a:bodyPr/>
          <a:lstStyle/>
          <a:p>
            <a:fld id="{75E225E7-BF90-7B42-9FAC-942D876AAE16}" type="slidenum">
              <a:rPr kumimoji="1" lang="ja-JP" altLang="en-US" smtClean="0"/>
              <a:t>17</a:t>
            </a:fld>
            <a:endParaRPr kumimoji="1" lang="ja-JP" altLang="en-US"/>
          </a:p>
        </p:txBody>
      </p:sp>
    </p:spTree>
    <p:extLst>
      <p:ext uri="{BB962C8B-B14F-4D97-AF65-F5344CB8AC3E}">
        <p14:creationId xmlns:p14="http://schemas.microsoft.com/office/powerpoint/2010/main" val="2468031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59D8B4-A161-B315-AC98-29A63C8341D8}"/>
              </a:ext>
            </a:extLst>
          </p:cNvPr>
          <p:cNvSpPr>
            <a:spLocks noGrp="1"/>
          </p:cNvSpPr>
          <p:nvPr>
            <p:ph type="title"/>
          </p:nvPr>
        </p:nvSpPr>
        <p:spPr>
          <a:xfrm>
            <a:off x="838200" y="240634"/>
            <a:ext cx="10515600" cy="983441"/>
          </a:xfrm>
        </p:spPr>
        <p:txBody>
          <a:bodyPr>
            <a:normAutofit/>
          </a:bodyPr>
          <a:lstStyle/>
          <a:p>
            <a:pPr algn="ctr"/>
            <a:r>
              <a:rPr kumimoji="1" lang="ja-JP" altLang="en-US" sz="4000" dirty="0">
                <a:latin typeface="UD デジタル 教科書体 NK-R" panose="02020400000000000000" pitchFamily="18" charset="-128"/>
                <a:ea typeface="UD デジタル 教科書体 NK-R" panose="02020400000000000000" pitchFamily="18" charset="-128"/>
              </a:rPr>
              <a:t>本研究のビーム入射ライン</a:t>
            </a:r>
          </a:p>
        </p:txBody>
      </p:sp>
      <p:pic>
        <p:nvPicPr>
          <p:cNvPr id="13" name="図 12">
            <a:extLst>
              <a:ext uri="{FF2B5EF4-FFF2-40B4-BE49-F238E27FC236}">
                <a16:creationId xmlns:a16="http://schemas.microsoft.com/office/drawing/2014/main" id="{D1F53F1B-7C91-876F-2DC7-CBA76C56F547}"/>
              </a:ext>
            </a:extLst>
          </p:cNvPr>
          <p:cNvPicPr>
            <a:picLocks noChangeAspect="1"/>
          </p:cNvPicPr>
          <p:nvPr/>
        </p:nvPicPr>
        <p:blipFill>
          <a:blip r:embed="rId3"/>
          <a:stretch>
            <a:fillRect/>
          </a:stretch>
        </p:blipFill>
        <p:spPr>
          <a:xfrm>
            <a:off x="8691803" y="1212618"/>
            <a:ext cx="1265248" cy="1141666"/>
          </a:xfrm>
          <a:prstGeom prst="rect">
            <a:avLst/>
          </a:prstGeom>
        </p:spPr>
      </p:pic>
      <p:pic>
        <p:nvPicPr>
          <p:cNvPr id="14" name="図 13">
            <a:extLst>
              <a:ext uri="{FF2B5EF4-FFF2-40B4-BE49-F238E27FC236}">
                <a16:creationId xmlns:a16="http://schemas.microsoft.com/office/drawing/2014/main" id="{715A5387-85AB-3089-2550-AEFB4F2A5752}"/>
              </a:ext>
            </a:extLst>
          </p:cNvPr>
          <p:cNvPicPr>
            <a:picLocks noChangeAspect="1"/>
          </p:cNvPicPr>
          <p:nvPr/>
        </p:nvPicPr>
        <p:blipFill>
          <a:blip r:embed="rId3"/>
          <a:stretch>
            <a:fillRect/>
          </a:stretch>
        </p:blipFill>
        <p:spPr>
          <a:xfrm>
            <a:off x="8691803" y="2528306"/>
            <a:ext cx="1265249" cy="1141667"/>
          </a:xfrm>
          <a:prstGeom prst="rect">
            <a:avLst/>
          </a:prstGeom>
        </p:spPr>
      </p:pic>
      <p:cxnSp>
        <p:nvCxnSpPr>
          <p:cNvPr id="17" name="直線矢印コネクタ 16">
            <a:extLst>
              <a:ext uri="{FF2B5EF4-FFF2-40B4-BE49-F238E27FC236}">
                <a16:creationId xmlns:a16="http://schemas.microsoft.com/office/drawing/2014/main" id="{7CEA4E4C-C129-7994-2111-92C29AB23F6D}"/>
              </a:ext>
            </a:extLst>
          </p:cNvPr>
          <p:cNvCxnSpPr>
            <a:cxnSpLocks/>
          </p:cNvCxnSpPr>
          <p:nvPr/>
        </p:nvCxnSpPr>
        <p:spPr>
          <a:xfrm>
            <a:off x="6291078" y="1843924"/>
            <a:ext cx="228503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5482ADC2-4488-759D-437C-0B1EE64D5F59}"/>
              </a:ext>
            </a:extLst>
          </p:cNvPr>
          <p:cNvCxnSpPr>
            <a:cxnSpLocks/>
          </p:cNvCxnSpPr>
          <p:nvPr/>
        </p:nvCxnSpPr>
        <p:spPr>
          <a:xfrm>
            <a:off x="6291078" y="3301480"/>
            <a:ext cx="240072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0D584414-2929-5B80-444F-B9917B89C025}"/>
                  </a:ext>
                </a:extLst>
              </p:cNvPr>
              <p:cNvSpPr txBox="1"/>
              <p:nvPr/>
            </p:nvSpPr>
            <p:spPr>
              <a:xfrm>
                <a:off x="2651654" y="5588360"/>
                <a:ext cx="3895095"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altLang="ja-JP" dirty="0"/>
                  <a:t>Spiral Inflector</a:t>
                </a:r>
                <a:r>
                  <a:rPr lang="ja-JP" altLang="en-US" dirty="0"/>
                  <a:t>の開口部が</a:t>
                </a:r>
                <a14:m>
                  <m:oMath xmlns:m="http://schemas.openxmlformats.org/officeDocument/2006/math">
                    <m:r>
                      <a:rPr lang="en-US" altLang="ja-JP" dirty="0">
                        <a:latin typeface="Cambria Math" panose="02040503050406030204" pitchFamily="18" charset="0"/>
                      </a:rPr>
                      <m:t>8 </m:t>
                    </m:r>
                    <m:r>
                      <m:rPr>
                        <m:sty m:val="p"/>
                      </m:rPr>
                      <a:rPr lang="en-US" altLang="ja-JP" dirty="0">
                        <a:latin typeface="Cambria Math" panose="02040503050406030204" pitchFamily="18" charset="0"/>
                      </a:rPr>
                      <m:t>mm</m:t>
                    </m:r>
                  </m:oMath>
                </a14:m>
                <a:endParaRPr lang="ja-JP" altLang="en-US" dirty="0"/>
              </a:p>
            </p:txBody>
          </p:sp>
        </mc:Choice>
        <mc:Fallback xmlns="">
          <p:sp>
            <p:nvSpPr>
              <p:cNvPr id="16" name="テキスト ボックス 15">
                <a:extLst>
                  <a:ext uri="{FF2B5EF4-FFF2-40B4-BE49-F238E27FC236}">
                    <a16:creationId xmlns:a16="http://schemas.microsoft.com/office/drawing/2014/main" id="{0D584414-2929-5B80-444F-B9917B89C025}"/>
                  </a:ext>
                </a:extLst>
              </p:cNvPr>
              <p:cNvSpPr txBox="1">
                <a:spLocks noRot="1" noChangeAspect="1" noMove="1" noResize="1" noEditPoints="1" noAdjustHandles="1" noChangeArrowheads="1" noChangeShapeType="1" noTextEdit="1"/>
              </p:cNvSpPr>
              <p:nvPr/>
            </p:nvSpPr>
            <p:spPr>
              <a:xfrm>
                <a:off x="2651654" y="5588360"/>
                <a:ext cx="3895095" cy="369332"/>
              </a:xfrm>
              <a:prstGeom prst="rect">
                <a:avLst/>
              </a:prstGeom>
              <a:blipFill>
                <a:blip r:embed="rId4"/>
                <a:stretch>
                  <a:fillRect l="-1299" t="-6452" b="-22581"/>
                </a:stretch>
              </a:blipFill>
            </p:spPr>
            <p:txBody>
              <a:bodyPr/>
              <a:lstStyle/>
              <a:p>
                <a:r>
                  <a:rPr lang="ja-JP" altLang="en-US">
                    <a:noFill/>
                  </a:rPr>
                  <a:t> </a:t>
                </a:r>
              </a:p>
            </p:txBody>
          </p:sp>
        </mc:Fallback>
      </mc:AlternateContent>
      <p:pic>
        <p:nvPicPr>
          <p:cNvPr id="23" name="コンテンツ プレースホルダー 22" descr="ダイアグラム&#10;&#10;自動的に生成された説明">
            <a:extLst>
              <a:ext uri="{FF2B5EF4-FFF2-40B4-BE49-F238E27FC236}">
                <a16:creationId xmlns:a16="http://schemas.microsoft.com/office/drawing/2014/main" id="{8F5FAFD7-50BA-931D-8EA5-4388B01C3117}"/>
              </a:ext>
            </a:extLst>
          </p:cNvPr>
          <p:cNvPicPr>
            <a:picLocks noGrp="1" noChangeAspect="1"/>
          </p:cNvPicPr>
          <p:nvPr>
            <p:ph idx="1"/>
          </p:nvPr>
        </p:nvPicPr>
        <p:blipFill>
          <a:blip r:embed="rId5"/>
          <a:stretch>
            <a:fillRect/>
          </a:stretch>
        </p:blipFill>
        <p:spPr>
          <a:xfrm>
            <a:off x="1543911" y="900308"/>
            <a:ext cx="5283059" cy="4351338"/>
          </a:xfrm>
        </p:spPr>
      </p:pic>
      <p:cxnSp>
        <p:nvCxnSpPr>
          <p:cNvPr id="24" name="直線矢印コネクタ 23">
            <a:extLst>
              <a:ext uri="{FF2B5EF4-FFF2-40B4-BE49-F238E27FC236}">
                <a16:creationId xmlns:a16="http://schemas.microsoft.com/office/drawing/2014/main" id="{04179DED-AFA6-1D25-5D1D-9D2D51F29D1E}"/>
              </a:ext>
            </a:extLst>
          </p:cNvPr>
          <p:cNvCxnSpPr>
            <a:cxnSpLocks/>
          </p:cNvCxnSpPr>
          <p:nvPr/>
        </p:nvCxnSpPr>
        <p:spPr>
          <a:xfrm flipH="1">
            <a:off x="2656247" y="4867468"/>
            <a:ext cx="1169528" cy="19342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25" name="図 24">
            <a:extLst>
              <a:ext uri="{FF2B5EF4-FFF2-40B4-BE49-F238E27FC236}">
                <a16:creationId xmlns:a16="http://schemas.microsoft.com/office/drawing/2014/main" id="{B18A7CA6-870C-3F61-72D7-8D841FF2AE82}"/>
              </a:ext>
            </a:extLst>
          </p:cNvPr>
          <p:cNvPicPr>
            <a:picLocks noChangeAspect="1"/>
          </p:cNvPicPr>
          <p:nvPr/>
        </p:nvPicPr>
        <p:blipFill>
          <a:blip r:embed="rId6"/>
          <a:stretch>
            <a:fillRect/>
          </a:stretch>
        </p:blipFill>
        <p:spPr>
          <a:xfrm>
            <a:off x="10391" y="4721398"/>
            <a:ext cx="2559228" cy="2147506"/>
          </a:xfrm>
          <a:prstGeom prst="rect">
            <a:avLst/>
          </a:prstGeom>
        </p:spPr>
      </p:pic>
      <mc:AlternateContent xmlns:mc="http://schemas.openxmlformats.org/markup-compatibility/2006" xmlns:a14="http://schemas.microsoft.com/office/drawing/2010/main">
        <mc:Choice Requires="a14">
          <p:sp>
            <p:nvSpPr>
              <p:cNvPr id="26" name="テキスト ボックス 25">
                <a:extLst>
                  <a:ext uri="{FF2B5EF4-FFF2-40B4-BE49-F238E27FC236}">
                    <a16:creationId xmlns:a16="http://schemas.microsoft.com/office/drawing/2014/main" id="{325892A8-A697-445B-8DBD-2481AA5A309E}"/>
                  </a:ext>
                </a:extLst>
              </p:cNvPr>
              <p:cNvSpPr txBox="1"/>
              <p:nvPr/>
            </p:nvSpPr>
            <p:spPr>
              <a:xfrm>
                <a:off x="88392" y="2929790"/>
                <a:ext cx="2421500" cy="147732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ja-JP" altLang="en-US" dirty="0"/>
                  <a:t>ダクト径 </a:t>
                </a:r>
                <a14:m>
                  <m:oMath xmlns:m="http://schemas.openxmlformats.org/officeDocument/2006/math">
                    <m:r>
                      <a:rPr lang="en-US" altLang="ja-JP" i="1" dirty="0">
                        <a:latin typeface="Cambria Math" panose="02040503050406030204" pitchFamily="18" charset="0"/>
                      </a:rPr>
                      <m:t>𝜙</m:t>
                    </m:r>
                    <m:r>
                      <a:rPr lang="en-US" altLang="ja-JP" i="1" dirty="0">
                        <a:latin typeface="Cambria Math" panose="02040503050406030204" pitchFamily="18" charset="0"/>
                      </a:rPr>
                      <m:t> 102 </m:t>
                    </m:r>
                    <m:r>
                      <m:rPr>
                        <m:sty m:val="p"/>
                      </m:rPr>
                      <a:rPr lang="en-US" altLang="ja-JP" i="1" dirty="0">
                        <a:latin typeface="Cambria Math" panose="02040503050406030204" pitchFamily="18" charset="0"/>
                      </a:rPr>
                      <m:t>m</m:t>
                    </m:r>
                    <m:r>
                      <m:rPr>
                        <m:sty m:val="p"/>
                      </m:rPr>
                      <a:rPr lang="en-US" altLang="ja-JP" dirty="0">
                        <a:latin typeface="Cambria Math" panose="02040503050406030204" pitchFamily="18" charset="0"/>
                      </a:rPr>
                      <m:t>m</m:t>
                    </m:r>
                  </m:oMath>
                </a14:m>
                <a:endParaRPr lang="en-US" altLang="ja-JP" dirty="0"/>
              </a:p>
              <a:p>
                <a:pPr algn="ctr"/>
                <a:r>
                  <a:rPr lang="ja-JP" altLang="en-US" dirty="0"/>
                  <a:t>↑</a:t>
                </a:r>
                <a:endParaRPr lang="en-US" altLang="ja-JP" dirty="0"/>
              </a:p>
              <a:p>
                <a:pPr algn="ctr"/>
                <a:r>
                  <a:rPr lang="ja-JP" altLang="en-US" dirty="0"/>
                  <a:t>バンチャー以降</a:t>
                </a:r>
                <a:endParaRPr lang="en-US" altLang="ja-JP" dirty="0"/>
              </a:p>
              <a:p>
                <a:pPr algn="ctr"/>
                <a:r>
                  <a:rPr lang="ja-JP" altLang="en-US" dirty="0"/>
                  <a:t>↓</a:t>
                </a:r>
                <a:endParaRPr lang="en-US" altLang="ja-JP" dirty="0"/>
              </a:p>
              <a:p>
                <a:pPr algn="ctr"/>
                <a:r>
                  <a:rPr lang="ja-JP" altLang="en-US" dirty="0"/>
                  <a:t>ダクト径</a:t>
                </a:r>
                <a14:m>
                  <m:oMath xmlns:m="http://schemas.openxmlformats.org/officeDocument/2006/math">
                    <m:r>
                      <a:rPr lang="en-US" altLang="ja-JP" dirty="0">
                        <a:latin typeface="Cambria Math" panose="02040503050406030204" pitchFamily="18" charset="0"/>
                      </a:rPr>
                      <m:t> </m:t>
                    </m:r>
                    <m:r>
                      <a:rPr lang="en-US" altLang="ja-JP" i="1" dirty="0">
                        <a:latin typeface="Cambria Math" panose="02040503050406030204" pitchFamily="18" charset="0"/>
                      </a:rPr>
                      <m:t>𝜙</m:t>
                    </m:r>
                    <m:r>
                      <a:rPr lang="en-US" altLang="ja-JP" dirty="0">
                        <a:latin typeface="Cambria Math" panose="02040503050406030204" pitchFamily="18" charset="0"/>
                      </a:rPr>
                      <m:t> 56 </m:t>
                    </m:r>
                    <m:r>
                      <m:rPr>
                        <m:sty m:val="p"/>
                      </m:rPr>
                      <a:rPr lang="en-US" altLang="ja-JP" i="1" dirty="0">
                        <a:latin typeface="Cambria Math" panose="02040503050406030204" pitchFamily="18" charset="0"/>
                      </a:rPr>
                      <m:t>m</m:t>
                    </m:r>
                    <m:r>
                      <m:rPr>
                        <m:sty m:val="p"/>
                      </m:rPr>
                      <a:rPr lang="en-US" altLang="ja-JP" dirty="0">
                        <a:latin typeface="Cambria Math" panose="02040503050406030204" pitchFamily="18" charset="0"/>
                      </a:rPr>
                      <m:t>m</m:t>
                    </m:r>
                  </m:oMath>
                </a14:m>
                <a:endParaRPr lang="en-US" altLang="ja-JP" dirty="0"/>
              </a:p>
            </p:txBody>
          </p:sp>
        </mc:Choice>
        <mc:Fallback xmlns="">
          <p:sp>
            <p:nvSpPr>
              <p:cNvPr id="26" name="テキスト ボックス 25">
                <a:extLst>
                  <a:ext uri="{FF2B5EF4-FFF2-40B4-BE49-F238E27FC236}">
                    <a16:creationId xmlns:a16="http://schemas.microsoft.com/office/drawing/2014/main" id="{325892A8-A697-445B-8DBD-2481AA5A309E}"/>
                  </a:ext>
                </a:extLst>
              </p:cNvPr>
              <p:cNvSpPr txBox="1">
                <a:spLocks noRot="1" noChangeAspect="1" noMove="1" noResize="1" noEditPoints="1" noAdjustHandles="1" noChangeArrowheads="1" noChangeShapeType="1" noTextEdit="1"/>
              </p:cNvSpPr>
              <p:nvPr/>
            </p:nvSpPr>
            <p:spPr>
              <a:xfrm>
                <a:off x="88392" y="2929790"/>
                <a:ext cx="2421500" cy="1477328"/>
              </a:xfrm>
              <a:prstGeom prst="rect">
                <a:avLst/>
              </a:prstGeom>
              <a:blipFill>
                <a:blip r:embed="rId7"/>
                <a:stretch>
                  <a:fillRect t="-1695" b="-5085"/>
                </a:stretch>
              </a:blipFill>
            </p:spPr>
            <p:txBody>
              <a:bodyPr/>
              <a:lstStyle/>
              <a:p>
                <a:r>
                  <a:rPr lang="ja-JP" altLang="en-US">
                    <a:noFill/>
                  </a:rPr>
                  <a:t> </a:t>
                </a:r>
              </a:p>
            </p:txBody>
          </p:sp>
        </mc:Fallback>
      </mc:AlternateContent>
      <p:pic>
        <p:nvPicPr>
          <p:cNvPr id="28" name="図 27">
            <a:extLst>
              <a:ext uri="{FF2B5EF4-FFF2-40B4-BE49-F238E27FC236}">
                <a16:creationId xmlns:a16="http://schemas.microsoft.com/office/drawing/2014/main" id="{30334CDF-C669-F671-7B6E-68E5F7E55843}"/>
              </a:ext>
            </a:extLst>
          </p:cNvPr>
          <p:cNvPicPr>
            <a:picLocks noChangeAspect="1"/>
          </p:cNvPicPr>
          <p:nvPr/>
        </p:nvPicPr>
        <p:blipFill rotWithShape="1">
          <a:blip r:embed="rId8">
            <a:extLst>
              <a:ext uri="{BEBA8EAE-BF5A-486C-A8C5-ECC9F3942E4B}">
                <a14:imgProps xmlns:a14="http://schemas.microsoft.com/office/drawing/2010/main">
                  <a14:imgLayer r:embed="rId9">
                    <a14:imgEffect>
                      <a14:sharpenSoften amount="50000"/>
                    </a14:imgEffect>
                    <a14:imgEffect>
                      <a14:colorTemperature colorTemp="7200"/>
                    </a14:imgEffect>
                    <a14:imgEffect>
                      <a14:saturation sat="400000"/>
                    </a14:imgEffect>
                  </a14:imgLayer>
                </a14:imgProps>
              </a:ext>
            </a:extLst>
          </a:blip>
          <a:srcRect b="5855"/>
          <a:stretch/>
        </p:blipFill>
        <p:spPr>
          <a:xfrm>
            <a:off x="6707053" y="3558391"/>
            <a:ext cx="5266553" cy="3213713"/>
          </a:xfrm>
          <a:prstGeom prst="rect">
            <a:avLst/>
          </a:prstGeom>
        </p:spPr>
      </p:pic>
      <p:cxnSp>
        <p:nvCxnSpPr>
          <p:cNvPr id="29" name="直線矢印コネクタ 28">
            <a:extLst>
              <a:ext uri="{FF2B5EF4-FFF2-40B4-BE49-F238E27FC236}">
                <a16:creationId xmlns:a16="http://schemas.microsoft.com/office/drawing/2014/main" id="{82BC5614-D623-3DD8-92FA-0199B4997CFF}"/>
              </a:ext>
            </a:extLst>
          </p:cNvPr>
          <p:cNvCxnSpPr>
            <a:cxnSpLocks/>
          </p:cNvCxnSpPr>
          <p:nvPr/>
        </p:nvCxnSpPr>
        <p:spPr>
          <a:xfrm>
            <a:off x="6351197" y="3847843"/>
            <a:ext cx="2573347" cy="17795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5D6062D7-6379-310F-0CAE-A7288BFE5BD1}"/>
              </a:ext>
            </a:extLst>
          </p:cNvPr>
          <p:cNvCxnSpPr>
            <a:cxnSpLocks/>
          </p:cNvCxnSpPr>
          <p:nvPr/>
        </p:nvCxnSpPr>
        <p:spPr>
          <a:xfrm>
            <a:off x="6498284" y="4415865"/>
            <a:ext cx="2516942" cy="22766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0CDE2C14-9630-7B64-9E56-2C05694BDF17}"/>
              </a:ext>
            </a:extLst>
          </p:cNvPr>
          <p:cNvCxnSpPr>
            <a:cxnSpLocks/>
          </p:cNvCxnSpPr>
          <p:nvPr/>
        </p:nvCxnSpPr>
        <p:spPr>
          <a:xfrm>
            <a:off x="6699510" y="4999273"/>
            <a:ext cx="2524485" cy="3600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 name="右矢印 2">
            <a:extLst>
              <a:ext uri="{FF2B5EF4-FFF2-40B4-BE49-F238E27FC236}">
                <a16:creationId xmlns:a16="http://schemas.microsoft.com/office/drawing/2014/main" id="{6012CC7A-6F71-9BD9-BCED-FF189251E436}"/>
              </a:ext>
            </a:extLst>
          </p:cNvPr>
          <p:cNvSpPr/>
          <p:nvPr/>
        </p:nvSpPr>
        <p:spPr>
          <a:xfrm>
            <a:off x="1203570" y="900307"/>
            <a:ext cx="2037441" cy="666309"/>
          </a:xfrm>
          <a:prstGeom prst="rightArrow">
            <a:avLst/>
          </a:prstGeom>
          <a:solidFill>
            <a:schemeClr val="accent2"/>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kumimoji="1" lang="ja-JP" altLang="en-US">
                <a:ln w="0"/>
                <a:solidFill>
                  <a:schemeClr val="tx1"/>
                </a:solidFill>
                <a:effectLst>
                  <a:outerShdw blurRad="38100" dist="19050" dir="2700000" algn="tl" rotWithShape="0">
                    <a:schemeClr val="dk1">
                      <a:alpha val="40000"/>
                    </a:schemeClr>
                  </a:outerShdw>
                </a:effectLst>
              </a:rPr>
              <a:t>イオンビーム</a:t>
            </a:r>
          </a:p>
        </p:txBody>
      </p:sp>
      <p:sp>
        <p:nvSpPr>
          <p:cNvPr id="9" name="テキスト ボックス 8">
            <a:extLst>
              <a:ext uri="{FF2B5EF4-FFF2-40B4-BE49-F238E27FC236}">
                <a16:creationId xmlns:a16="http://schemas.microsoft.com/office/drawing/2014/main" id="{EAB2E11E-3D5A-EFCA-F3AB-E8D235894588}"/>
              </a:ext>
            </a:extLst>
          </p:cNvPr>
          <p:cNvSpPr txBox="1"/>
          <p:nvPr/>
        </p:nvSpPr>
        <p:spPr>
          <a:xfrm>
            <a:off x="9480105" y="6108262"/>
            <a:ext cx="2239716" cy="369332"/>
          </a:xfrm>
          <a:prstGeom prst="rect">
            <a:avLst/>
          </a:prstGeom>
          <a:noFill/>
        </p:spPr>
        <p:txBody>
          <a:bodyPr wrap="none" rtlCol="0">
            <a:spAutoFit/>
          </a:bodyPr>
          <a:lstStyle/>
          <a:p>
            <a:r>
              <a:rPr kumimoji="1" lang="en-US" altLang="ja-JP" dirty="0"/>
              <a:t>AVF</a:t>
            </a:r>
            <a:r>
              <a:rPr kumimoji="1" lang="ja-JP" altLang="en-US"/>
              <a:t>サイクロトロン</a:t>
            </a:r>
          </a:p>
        </p:txBody>
      </p:sp>
      <p:sp>
        <p:nvSpPr>
          <p:cNvPr id="11" name="スライド番号プレースホルダー 10">
            <a:extLst>
              <a:ext uri="{FF2B5EF4-FFF2-40B4-BE49-F238E27FC236}">
                <a16:creationId xmlns:a16="http://schemas.microsoft.com/office/drawing/2014/main" id="{84AAB0E6-55F7-8016-2E2C-5614F6198B7B}"/>
              </a:ext>
            </a:extLst>
          </p:cNvPr>
          <p:cNvSpPr>
            <a:spLocks noGrp="1"/>
          </p:cNvSpPr>
          <p:nvPr>
            <p:ph type="sldNum" sz="quarter" idx="12"/>
          </p:nvPr>
        </p:nvSpPr>
        <p:spPr/>
        <p:txBody>
          <a:bodyPr/>
          <a:lstStyle/>
          <a:p>
            <a:fld id="{75E225E7-BF90-7B42-9FAC-942D876AAE16}" type="slidenum">
              <a:rPr kumimoji="1" lang="ja-JP" altLang="en-US" smtClean="0"/>
              <a:t>2</a:t>
            </a:fld>
            <a:endParaRPr kumimoji="1" lang="ja-JP" altLang="en-US"/>
          </a:p>
        </p:txBody>
      </p:sp>
    </p:spTree>
    <p:extLst>
      <p:ext uri="{BB962C8B-B14F-4D97-AF65-F5344CB8AC3E}">
        <p14:creationId xmlns:p14="http://schemas.microsoft.com/office/powerpoint/2010/main" val="3304557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573EB6CA-4FE9-6177-7C08-1762E7BCE99E}"/>
              </a:ext>
            </a:extLst>
          </p:cNvPr>
          <p:cNvSpPr>
            <a:spLocks noGrp="1"/>
          </p:cNvSpPr>
          <p:nvPr>
            <p:ph idx="1"/>
          </p:nvPr>
        </p:nvSpPr>
        <p:spPr>
          <a:xfrm>
            <a:off x="435817" y="744029"/>
            <a:ext cx="11417559" cy="5867724"/>
          </a:xfrm>
        </p:spPr>
        <p:txBody>
          <a:bodyPr>
            <a:normAutofit/>
          </a:bodyPr>
          <a:lstStyle/>
          <a:p>
            <a:pPr marL="0" indent="0">
              <a:buNone/>
            </a:pPr>
            <a:r>
              <a:rPr lang="ja-JP" altLang="en-US" sz="2400"/>
              <a:t>目的</a:t>
            </a:r>
            <a:endParaRPr lang="en-US" altLang="ja-JP" sz="2400" dirty="0"/>
          </a:p>
          <a:p>
            <a:pPr marL="0" indent="0">
              <a:buNone/>
            </a:pPr>
            <a:r>
              <a:rPr lang="ja-JP" altLang="en-US" sz="2400"/>
              <a:t>入射ライン終点のインフレクター入口（直径</a:t>
            </a:r>
            <a:r>
              <a:rPr lang="en-US" altLang="ja-JP" sz="2400" dirty="0"/>
              <a:t>8mm</a:t>
            </a:r>
            <a:r>
              <a:rPr lang="ja-JP" altLang="en-US" sz="2400"/>
              <a:t>）に入る粒子数を最大にする、各ソレノイド</a:t>
            </a:r>
            <a:r>
              <a:rPr lang="ja-JP" altLang="en-US" sz="2400" dirty="0"/>
              <a:t>の</a:t>
            </a:r>
            <a:r>
              <a:rPr lang="ja-JP" altLang="en-US" sz="2400"/>
              <a:t>電流値を求める。</a:t>
            </a:r>
            <a:endParaRPr lang="en-US" altLang="ja-JP" sz="2400" dirty="0"/>
          </a:p>
          <a:p>
            <a:pPr marL="0" indent="0">
              <a:buNone/>
            </a:pPr>
            <a:endParaRPr lang="en-US" altLang="ja-JP" sz="2400" dirty="0"/>
          </a:p>
          <a:p>
            <a:pPr marL="0" indent="0">
              <a:buNone/>
            </a:pPr>
            <a:r>
              <a:rPr lang="ja-JP" altLang="en-US" sz="2400"/>
              <a:t>手法</a:t>
            </a:r>
            <a:endParaRPr lang="en-US" altLang="ja-JP" sz="2400" dirty="0"/>
          </a:p>
          <a:p>
            <a:pPr marL="0" indent="0">
              <a:buNone/>
            </a:pPr>
            <a:r>
              <a:rPr lang="en-US" altLang="ja-JP" sz="2400" dirty="0"/>
              <a:t>Python</a:t>
            </a:r>
            <a:r>
              <a:rPr lang="ja-JP" altLang="en-US" sz="2400"/>
              <a:t>の</a:t>
            </a:r>
            <a:r>
              <a:rPr lang="en-US" altLang="ja-JP" sz="2400" dirty="0" err="1"/>
              <a:t>GpyOpt</a:t>
            </a:r>
            <a:r>
              <a:rPr lang="ja-JP" altLang="en-US" sz="2400"/>
              <a:t>を使い、空間</a:t>
            </a:r>
            <a:r>
              <a:rPr lang="ja-JP" altLang="en-US" sz="2400" dirty="0"/>
              <a:t>電荷効果を含む多粒子軌道</a:t>
            </a:r>
            <a:r>
              <a:rPr lang="ja-JP" altLang="en-US" sz="2400"/>
              <a:t>計算コード</a:t>
            </a:r>
            <a:r>
              <a:rPr lang="en-US" altLang="ja-JP" sz="2400" dirty="0"/>
              <a:t>OPAL</a:t>
            </a:r>
            <a:r>
              <a:rPr lang="ja-JP" altLang="en-US" sz="2400" dirty="0"/>
              <a:t>を回し</a:t>
            </a:r>
            <a:r>
              <a:rPr lang="ja-JP" altLang="en-US" sz="2400"/>
              <a:t>、終点の</a:t>
            </a:r>
            <a:r>
              <a:rPr lang="ja-JP" altLang="en-US" sz="2400" dirty="0"/>
              <a:t>ビーム</a:t>
            </a:r>
            <a:r>
              <a:rPr lang="ja-JP" altLang="en-US" sz="2400"/>
              <a:t>を評価。（獲得関数のモデルは</a:t>
            </a:r>
            <a:r>
              <a:rPr lang="en-US" altLang="ja-JP" sz="2400" dirty="0"/>
              <a:t>EI</a:t>
            </a:r>
            <a:r>
              <a:rPr lang="ja-JP" altLang="en-US" sz="2400"/>
              <a:t>）</a:t>
            </a:r>
            <a:endParaRPr lang="en-US" altLang="ja-JP" sz="2400" dirty="0"/>
          </a:p>
          <a:p>
            <a:pPr marL="0" indent="0">
              <a:buNone/>
            </a:pPr>
            <a:endParaRPr lang="en-US" altLang="ja-JP" sz="2400" dirty="0"/>
          </a:p>
          <a:p>
            <a:pPr marL="0" indent="0">
              <a:buNone/>
            </a:pPr>
            <a:r>
              <a:rPr lang="ja-JP" altLang="en-US" sz="2400"/>
              <a:t>評価方法</a:t>
            </a:r>
            <a:endParaRPr lang="en-US" altLang="ja-JP" sz="2400" dirty="0"/>
          </a:p>
          <a:p>
            <a:pPr marL="0" indent="0">
              <a:buNone/>
            </a:pPr>
            <a:endParaRPr lang="en-US" altLang="ja-JP" sz="2400" dirty="0"/>
          </a:p>
        </p:txBody>
      </p:sp>
      <mc:AlternateContent xmlns:mc="http://schemas.openxmlformats.org/markup-compatibility/2006" xmlns:a14="http://schemas.microsoft.com/office/drawing/2010/main">
        <mc:Choice Requires="a14">
          <p:graphicFrame>
            <p:nvGraphicFramePr>
              <p:cNvPr id="4" name="表 3">
                <a:extLst>
                  <a:ext uri="{FF2B5EF4-FFF2-40B4-BE49-F238E27FC236}">
                    <a16:creationId xmlns:a16="http://schemas.microsoft.com/office/drawing/2014/main" id="{5B2F8BD7-5540-2BC0-DC63-1656B4B070DE}"/>
                  </a:ext>
                </a:extLst>
              </p:cNvPr>
              <p:cNvGraphicFramePr>
                <a:graphicFrameLocks noGrp="1"/>
              </p:cNvGraphicFramePr>
              <p:nvPr>
                <p:extLst>
                  <p:ext uri="{D42A27DB-BD31-4B8C-83A1-F6EECF244321}">
                    <p14:modId xmlns:p14="http://schemas.microsoft.com/office/powerpoint/2010/main" val="1395088141"/>
                  </p:ext>
                </p:extLst>
              </p:nvPr>
            </p:nvGraphicFramePr>
            <p:xfrm>
              <a:off x="435817" y="4581221"/>
              <a:ext cx="6292242" cy="1759202"/>
            </p:xfrm>
            <a:graphic>
              <a:graphicData uri="http://schemas.openxmlformats.org/drawingml/2006/table">
                <a:tbl>
                  <a:tblPr>
                    <a:tableStyleId>{2D5ABB26-0587-4C30-8999-92F81FD0307C}</a:tableStyleId>
                  </a:tblPr>
                  <a:tblGrid>
                    <a:gridCol w="6292242">
                      <a:extLst>
                        <a:ext uri="{9D8B030D-6E8A-4147-A177-3AD203B41FA5}">
                          <a16:colId xmlns:a16="http://schemas.microsoft.com/office/drawing/2014/main" val="3721313542"/>
                        </a:ext>
                      </a:extLst>
                    </a:gridCol>
                  </a:tblGrid>
                  <a:tr h="5202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400" dirty="0"/>
                            <a:t>2</a:t>
                          </a:r>
                          <a:r>
                            <a:rPr lang="ja-JP" altLang="en-US" sz="2400" dirty="0"/>
                            <a:t>種類のビーム</a:t>
                          </a:r>
                          <a:r>
                            <a:rPr lang="ja-JP" altLang="en-US" sz="2400"/>
                            <a:t>評価方法を実施</a:t>
                          </a:r>
                          <a:endParaRPr lang="en-US" altLang="ja-JP" sz="2400" dirty="0"/>
                        </a:p>
                      </a:txBody>
                      <a:tcPr/>
                    </a:tc>
                    <a:extLst>
                      <a:ext uri="{0D108BD9-81ED-4DB2-BD59-A6C34878D82A}">
                        <a16:rowId xmlns:a16="http://schemas.microsoft.com/office/drawing/2014/main" val="516538152"/>
                      </a:ext>
                    </a:extLst>
                  </a:tr>
                  <a:tr h="513183">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sz="2400" dirty="0"/>
                            <a:t>Inflector</a:t>
                          </a:r>
                          <a:r>
                            <a:rPr lang="ja-JP" altLang="en-US" sz="2400" dirty="0"/>
                            <a:t>に入る</a:t>
                          </a:r>
                          <a:r>
                            <a:rPr lang="ja-JP" altLang="en-US" sz="2400"/>
                            <a:t>粒子数</a:t>
                          </a:r>
                          <a:r>
                            <a:rPr lang="en-US" altLang="ja-JP" sz="2400" dirty="0"/>
                            <a:t> N</a:t>
                          </a:r>
                          <a:r>
                            <a:rPr lang="ja-JP" altLang="en-US" sz="2400"/>
                            <a:t>の最大化</a:t>
                          </a:r>
                          <a:endParaRPr lang="en-US" altLang="ja-JP" sz="2400" dirty="0"/>
                        </a:p>
                      </a:txBody>
                      <a:tcPr/>
                    </a:tc>
                    <a:extLst>
                      <a:ext uri="{0D108BD9-81ED-4DB2-BD59-A6C34878D82A}">
                        <a16:rowId xmlns:a16="http://schemas.microsoft.com/office/drawing/2014/main" val="544807623"/>
                      </a:ext>
                    </a:extLst>
                  </a:tr>
                  <a:tr h="725809">
                    <a:tc>
                      <a:txBody>
                        <a:bodyPr/>
                        <a:lstStyle/>
                        <a:p>
                          <a:pPr marL="285750" indent="-285750">
                            <a:buFont typeface="Arial" panose="020B0604020202020204" pitchFamily="34" charset="0"/>
                            <a:buChar char="•"/>
                          </a:pPr>
                          <a:r>
                            <a:rPr lang="ja-JP" altLang="en-US" sz="2400" dirty="0"/>
                            <a:t>ビームサイズの合計値 </a:t>
                          </a:r>
                          <a14:m>
                            <m:oMath xmlns:m="http://schemas.openxmlformats.org/officeDocument/2006/math">
                              <m:sSub>
                                <m:sSubPr>
                                  <m:ctrlPr>
                                    <a:rPr lang="en-US" altLang="ja-JP" sz="2400" b="0" i="1" dirty="0" smtClean="0">
                                      <a:latin typeface="Cambria Math" panose="02040503050406030204" pitchFamily="18" charset="0"/>
                                    </a:rPr>
                                  </m:ctrlPr>
                                </m:sSubPr>
                                <m:e>
                                  <m:r>
                                    <a:rPr lang="en-US" altLang="ja-JP" sz="2400" b="0" dirty="0" smtClean="0">
                                      <a:latin typeface="Cambria Math" panose="02040503050406030204" pitchFamily="18" charset="0"/>
                                    </a:rPr>
                                    <m:t>𝜎</m:t>
                                  </m:r>
                                </m:e>
                                <m:sub>
                                  <m:r>
                                    <a:rPr lang="en-US" altLang="ja-JP" sz="2400" b="0" dirty="0" smtClean="0">
                                      <a:latin typeface="Cambria Math" panose="02040503050406030204" pitchFamily="18" charset="0"/>
                                    </a:rPr>
                                    <m:t>𝑥</m:t>
                                  </m:r>
                                </m:sub>
                              </m:sSub>
                              <m:r>
                                <a:rPr lang="en-US" altLang="ja-JP" sz="2400" b="0" dirty="0" smtClean="0">
                                  <a:latin typeface="Cambria Math" panose="02040503050406030204" pitchFamily="18" charset="0"/>
                                </a:rPr>
                                <m:t>+</m:t>
                              </m:r>
                              <m:sSub>
                                <m:sSubPr>
                                  <m:ctrlPr>
                                    <a:rPr lang="en-US" altLang="ja-JP" sz="2400" b="0" i="1" dirty="0" smtClean="0">
                                      <a:latin typeface="Cambria Math" panose="02040503050406030204" pitchFamily="18" charset="0"/>
                                    </a:rPr>
                                  </m:ctrlPr>
                                </m:sSubPr>
                                <m:e>
                                  <m:r>
                                    <a:rPr lang="en-US" altLang="ja-JP" sz="2400" b="0" dirty="0" smtClean="0">
                                      <a:latin typeface="Cambria Math" panose="02040503050406030204" pitchFamily="18" charset="0"/>
                                    </a:rPr>
                                    <m:t>𝜎</m:t>
                                  </m:r>
                                </m:e>
                                <m:sub>
                                  <m:r>
                                    <a:rPr lang="en-US" altLang="ja-JP" sz="2400" b="0" dirty="0" smtClean="0">
                                      <a:latin typeface="Cambria Math" panose="02040503050406030204" pitchFamily="18" charset="0"/>
                                    </a:rPr>
                                    <m:t>𝑦</m:t>
                                  </m:r>
                                </m:sub>
                              </m:sSub>
                              <m:r>
                                <a:rPr lang="ja-JP" altLang="en-US" sz="2400" b="0" i="1" dirty="0" smtClean="0">
                                  <a:latin typeface="Cambria Math" panose="02040503050406030204" pitchFamily="18" charset="0"/>
                                </a:rPr>
                                <m:t>を最小化</m:t>
                              </m:r>
                            </m:oMath>
                          </a14:m>
                          <a:endParaRPr lang="ja-JP" altLang="en-US" sz="2400" dirty="0"/>
                        </a:p>
                      </a:txBody>
                      <a:tcPr/>
                    </a:tc>
                    <a:extLst>
                      <a:ext uri="{0D108BD9-81ED-4DB2-BD59-A6C34878D82A}">
                        <a16:rowId xmlns:a16="http://schemas.microsoft.com/office/drawing/2014/main" val="2792511403"/>
                      </a:ext>
                    </a:extLst>
                  </a:tr>
                </a:tbl>
              </a:graphicData>
            </a:graphic>
          </p:graphicFrame>
        </mc:Choice>
        <mc:Fallback xmlns="">
          <p:graphicFrame>
            <p:nvGraphicFramePr>
              <p:cNvPr id="4" name="表 3">
                <a:extLst>
                  <a:ext uri="{FF2B5EF4-FFF2-40B4-BE49-F238E27FC236}">
                    <a16:creationId xmlns:a16="http://schemas.microsoft.com/office/drawing/2014/main" id="{5B2F8BD7-5540-2BC0-DC63-1656B4B070DE}"/>
                  </a:ext>
                </a:extLst>
              </p:cNvPr>
              <p:cNvGraphicFramePr>
                <a:graphicFrameLocks noGrp="1"/>
              </p:cNvGraphicFramePr>
              <p:nvPr>
                <p:extLst>
                  <p:ext uri="{D42A27DB-BD31-4B8C-83A1-F6EECF244321}">
                    <p14:modId xmlns:p14="http://schemas.microsoft.com/office/powerpoint/2010/main" val="1395088141"/>
                  </p:ext>
                </p:extLst>
              </p:nvPr>
            </p:nvGraphicFramePr>
            <p:xfrm>
              <a:off x="435817" y="4581221"/>
              <a:ext cx="6292242" cy="1759202"/>
            </p:xfrm>
            <a:graphic>
              <a:graphicData uri="http://schemas.openxmlformats.org/drawingml/2006/table">
                <a:tbl>
                  <a:tblPr>
                    <a:tableStyleId>{2D5ABB26-0587-4C30-8999-92F81FD0307C}</a:tableStyleId>
                  </a:tblPr>
                  <a:tblGrid>
                    <a:gridCol w="6292242">
                      <a:extLst>
                        <a:ext uri="{9D8B030D-6E8A-4147-A177-3AD203B41FA5}">
                          <a16:colId xmlns:a16="http://schemas.microsoft.com/office/drawing/2014/main" val="3721313542"/>
                        </a:ext>
                      </a:extLst>
                    </a:gridCol>
                  </a:tblGrid>
                  <a:tr h="5202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400" dirty="0"/>
                            <a:t>2</a:t>
                          </a:r>
                          <a:r>
                            <a:rPr lang="ja-JP" altLang="en-US" sz="2400" dirty="0"/>
                            <a:t>種類のビーム</a:t>
                          </a:r>
                          <a:r>
                            <a:rPr lang="ja-JP" altLang="en-US" sz="2400"/>
                            <a:t>評価方法を実施</a:t>
                          </a:r>
                          <a:endParaRPr lang="en-US" altLang="ja-JP" sz="2400" dirty="0"/>
                        </a:p>
                      </a:txBody>
                      <a:tcPr/>
                    </a:tc>
                    <a:extLst>
                      <a:ext uri="{0D108BD9-81ED-4DB2-BD59-A6C34878D82A}">
                        <a16:rowId xmlns:a16="http://schemas.microsoft.com/office/drawing/2014/main" val="516538152"/>
                      </a:ext>
                    </a:extLst>
                  </a:tr>
                  <a:tr h="513183">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sz="2400" dirty="0"/>
                            <a:t>Inflector</a:t>
                          </a:r>
                          <a:r>
                            <a:rPr lang="ja-JP" altLang="en-US" sz="2400" dirty="0"/>
                            <a:t>に入る</a:t>
                          </a:r>
                          <a:r>
                            <a:rPr lang="ja-JP" altLang="en-US" sz="2400"/>
                            <a:t>粒子数</a:t>
                          </a:r>
                          <a:r>
                            <a:rPr lang="en-US" altLang="ja-JP" sz="2400" dirty="0"/>
                            <a:t> N</a:t>
                          </a:r>
                          <a:r>
                            <a:rPr lang="ja-JP" altLang="en-US" sz="2400"/>
                            <a:t>の最大化</a:t>
                          </a:r>
                          <a:endParaRPr lang="en-US" altLang="ja-JP" sz="2400" dirty="0"/>
                        </a:p>
                      </a:txBody>
                      <a:tcPr/>
                    </a:tc>
                    <a:extLst>
                      <a:ext uri="{0D108BD9-81ED-4DB2-BD59-A6C34878D82A}">
                        <a16:rowId xmlns:a16="http://schemas.microsoft.com/office/drawing/2014/main" val="544807623"/>
                      </a:ext>
                    </a:extLst>
                  </a:tr>
                  <a:tr h="725809">
                    <a:tc>
                      <a:txBody>
                        <a:bodyPr/>
                        <a:lstStyle/>
                        <a:p>
                          <a:endParaRPr lang="ja-JP"/>
                        </a:p>
                      </a:txBody>
                      <a:tcPr>
                        <a:blipFill>
                          <a:blip r:embed="rId2"/>
                          <a:stretch>
                            <a:fillRect t="-148276"/>
                          </a:stretch>
                        </a:blipFill>
                      </a:tcPr>
                    </a:tc>
                    <a:extLst>
                      <a:ext uri="{0D108BD9-81ED-4DB2-BD59-A6C34878D82A}">
                        <a16:rowId xmlns:a16="http://schemas.microsoft.com/office/drawing/2014/main" val="2792511403"/>
                      </a:ext>
                    </a:extLst>
                  </a:tr>
                </a:tbl>
              </a:graphicData>
            </a:graphic>
          </p:graphicFrame>
        </mc:Fallback>
      </mc:AlternateContent>
      <p:sp>
        <p:nvSpPr>
          <p:cNvPr id="5" name="タイトル 1">
            <a:extLst>
              <a:ext uri="{FF2B5EF4-FFF2-40B4-BE49-F238E27FC236}">
                <a16:creationId xmlns:a16="http://schemas.microsoft.com/office/drawing/2014/main" id="{50D4698E-B6F8-F957-CBD7-1BCFD82627A2}"/>
              </a:ext>
            </a:extLst>
          </p:cNvPr>
          <p:cNvSpPr txBox="1">
            <a:spLocks/>
          </p:cNvSpPr>
          <p:nvPr/>
        </p:nvSpPr>
        <p:spPr>
          <a:xfrm>
            <a:off x="838200" y="10870"/>
            <a:ext cx="10515600" cy="9781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dirty="0"/>
              <a:t>ベイズ最適化によるビーム輸送の最適化</a:t>
            </a:r>
          </a:p>
        </p:txBody>
      </p:sp>
      <p:sp>
        <p:nvSpPr>
          <p:cNvPr id="6" name="スライド番号プレースホルダー 5">
            <a:extLst>
              <a:ext uri="{FF2B5EF4-FFF2-40B4-BE49-F238E27FC236}">
                <a16:creationId xmlns:a16="http://schemas.microsoft.com/office/drawing/2014/main" id="{4A4E134C-3EB8-F339-4B67-19485D85CCD8}"/>
              </a:ext>
            </a:extLst>
          </p:cNvPr>
          <p:cNvSpPr>
            <a:spLocks noGrp="1"/>
          </p:cNvSpPr>
          <p:nvPr>
            <p:ph type="sldNum" sz="quarter" idx="12"/>
          </p:nvPr>
        </p:nvSpPr>
        <p:spPr/>
        <p:txBody>
          <a:bodyPr/>
          <a:lstStyle/>
          <a:p>
            <a:fld id="{75E225E7-BF90-7B42-9FAC-942D876AAE16}" type="slidenum">
              <a:rPr kumimoji="1" lang="ja-JP" altLang="en-US" smtClean="0"/>
              <a:t>3</a:t>
            </a:fld>
            <a:endParaRPr kumimoji="1" lang="ja-JP" altLang="en-US"/>
          </a:p>
        </p:txBody>
      </p:sp>
    </p:spTree>
    <p:extLst>
      <p:ext uri="{BB962C8B-B14F-4D97-AF65-F5344CB8AC3E}">
        <p14:creationId xmlns:p14="http://schemas.microsoft.com/office/powerpoint/2010/main" val="1386132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C29740-E6D2-3E65-171E-DDA4F53FD9D2}"/>
              </a:ext>
            </a:extLst>
          </p:cNvPr>
          <p:cNvSpPr>
            <a:spLocks noGrp="1"/>
          </p:cNvSpPr>
          <p:nvPr>
            <p:ph type="title"/>
          </p:nvPr>
        </p:nvSpPr>
        <p:spPr/>
        <p:txBody>
          <a:bodyPr/>
          <a:lstStyle/>
          <a:p>
            <a:r>
              <a:rPr kumimoji="1" lang="ja-JP" altLang="en-US"/>
              <a:t>グレーザーとソレノイド</a:t>
            </a:r>
            <a:br>
              <a:rPr kumimoji="1" lang="en-US" altLang="ja-JP" dirty="0"/>
            </a:br>
            <a:endParaRPr kumimoji="1" lang="ja-JP" altLang="en-US"/>
          </a:p>
        </p:txBody>
      </p:sp>
      <p:graphicFrame>
        <p:nvGraphicFramePr>
          <p:cNvPr id="3" name="グラフ 2">
            <a:extLst>
              <a:ext uri="{FF2B5EF4-FFF2-40B4-BE49-F238E27FC236}">
                <a16:creationId xmlns:a16="http://schemas.microsoft.com/office/drawing/2014/main" id="{77AB1200-D784-2365-D066-F2018BD34FAD}"/>
              </a:ext>
            </a:extLst>
          </p:cNvPr>
          <p:cNvGraphicFramePr>
            <a:graphicFrameLocks/>
          </p:cNvGraphicFramePr>
          <p:nvPr>
            <p:extLst>
              <p:ext uri="{D42A27DB-BD31-4B8C-83A1-F6EECF244321}">
                <p14:modId xmlns:p14="http://schemas.microsoft.com/office/powerpoint/2010/main" val="547015102"/>
              </p:ext>
            </p:extLst>
          </p:nvPr>
        </p:nvGraphicFramePr>
        <p:xfrm>
          <a:off x="1404553" y="4305672"/>
          <a:ext cx="4326584" cy="255232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コンテンツ プレースホルダー 3">
            <a:extLst>
              <a:ext uri="{FF2B5EF4-FFF2-40B4-BE49-F238E27FC236}">
                <a16:creationId xmlns:a16="http://schemas.microsoft.com/office/drawing/2014/main" id="{C3E62D42-62AC-8022-670D-720DFF05563C}"/>
              </a:ext>
            </a:extLst>
          </p:cNvPr>
          <p:cNvGraphicFramePr>
            <a:graphicFrameLocks/>
          </p:cNvGraphicFramePr>
          <p:nvPr>
            <p:extLst>
              <p:ext uri="{D42A27DB-BD31-4B8C-83A1-F6EECF244321}">
                <p14:modId xmlns:p14="http://schemas.microsoft.com/office/powerpoint/2010/main" val="2754370592"/>
              </p:ext>
            </p:extLst>
          </p:nvPr>
        </p:nvGraphicFramePr>
        <p:xfrm>
          <a:off x="6009741" y="4327718"/>
          <a:ext cx="5115459" cy="2459501"/>
        </p:xfrm>
        <a:graphic>
          <a:graphicData uri="http://schemas.openxmlformats.org/drawingml/2006/chart">
            <c:chart xmlns:c="http://schemas.openxmlformats.org/drawingml/2006/chart" xmlns:r="http://schemas.openxmlformats.org/officeDocument/2006/relationships" r:id="rId3"/>
          </a:graphicData>
        </a:graphic>
      </p:graphicFrame>
      <p:sp>
        <p:nvSpPr>
          <p:cNvPr id="8" name="テキスト ボックス 7">
            <a:extLst>
              <a:ext uri="{FF2B5EF4-FFF2-40B4-BE49-F238E27FC236}">
                <a16:creationId xmlns:a16="http://schemas.microsoft.com/office/drawing/2014/main" id="{16FEAA0C-C794-B4F5-2045-475A62BCFF56}"/>
              </a:ext>
            </a:extLst>
          </p:cNvPr>
          <p:cNvSpPr txBox="1"/>
          <p:nvPr/>
        </p:nvSpPr>
        <p:spPr>
          <a:xfrm>
            <a:off x="568910" y="1189966"/>
            <a:ext cx="11289414" cy="830997"/>
          </a:xfrm>
          <a:prstGeom prst="rect">
            <a:avLst/>
          </a:prstGeom>
          <a:noFill/>
        </p:spPr>
        <p:txBody>
          <a:bodyPr wrap="square" rtlCol="0">
            <a:spAutoFit/>
          </a:bodyPr>
          <a:lstStyle/>
          <a:p>
            <a:r>
              <a:rPr kumimoji="1" lang="ja-JP" altLang="en-US" sz="2400"/>
              <a:t>磁場計算の結果、磁場とコイルの電流値が線形である。最適化の引数は各磁石の電流の最大値に対する割合（それぞれ</a:t>
            </a:r>
            <a:r>
              <a:rPr kumimoji="1" lang="en-US" altLang="ja-JP" sz="2400" dirty="0"/>
              <a:t>f1,f2,f3,f4</a:t>
            </a:r>
            <a:r>
              <a:rPr kumimoji="1" lang="ja-JP" altLang="en-US" sz="2400"/>
              <a:t>とし、範囲は０</a:t>
            </a:r>
            <a:r>
              <a:rPr kumimoji="1" lang="en-US" altLang="ja-JP" sz="2400" dirty="0"/>
              <a:t>〜</a:t>
            </a:r>
            <a:r>
              <a:rPr kumimoji="1" lang="ja-JP" altLang="en-US" sz="2400"/>
              <a:t>１）とした</a:t>
            </a:r>
            <a:endParaRPr kumimoji="1" lang="en-US" altLang="ja-JP" sz="2400" dirty="0"/>
          </a:p>
        </p:txBody>
      </p:sp>
      <p:sp>
        <p:nvSpPr>
          <p:cNvPr id="7" name="テキスト ボックス 6">
            <a:extLst>
              <a:ext uri="{FF2B5EF4-FFF2-40B4-BE49-F238E27FC236}">
                <a16:creationId xmlns:a16="http://schemas.microsoft.com/office/drawing/2014/main" id="{CF91F5AB-9BBC-1ECC-013E-244410CA7CC9}"/>
              </a:ext>
            </a:extLst>
          </p:cNvPr>
          <p:cNvSpPr txBox="1"/>
          <p:nvPr/>
        </p:nvSpPr>
        <p:spPr>
          <a:xfrm>
            <a:off x="0" y="4316437"/>
            <a:ext cx="1404552" cy="369332"/>
          </a:xfrm>
          <a:prstGeom prst="rect">
            <a:avLst/>
          </a:prstGeom>
          <a:noFill/>
        </p:spPr>
        <p:txBody>
          <a:bodyPr wrap="none" rtlCol="0">
            <a:spAutoFit/>
          </a:bodyPr>
          <a:lstStyle/>
          <a:p>
            <a:r>
              <a:rPr lang="en-US" altLang="ja-JP" dirty="0"/>
              <a:t> </a:t>
            </a:r>
            <a:r>
              <a:rPr lang="ja-JP" altLang="en-US"/>
              <a:t>ソレノイド</a:t>
            </a:r>
            <a:endParaRPr kumimoji="1" lang="ja-JP" altLang="en-US"/>
          </a:p>
        </p:txBody>
      </p:sp>
      <p:sp>
        <p:nvSpPr>
          <p:cNvPr id="10" name="スライド番号プレースホルダー 9">
            <a:extLst>
              <a:ext uri="{FF2B5EF4-FFF2-40B4-BE49-F238E27FC236}">
                <a16:creationId xmlns:a16="http://schemas.microsoft.com/office/drawing/2014/main" id="{AEADACE3-BF02-DC64-D400-3894BB377903}"/>
              </a:ext>
            </a:extLst>
          </p:cNvPr>
          <p:cNvSpPr>
            <a:spLocks noGrp="1"/>
          </p:cNvSpPr>
          <p:nvPr>
            <p:ph type="sldNum" sz="quarter" idx="12"/>
          </p:nvPr>
        </p:nvSpPr>
        <p:spPr/>
        <p:txBody>
          <a:bodyPr/>
          <a:lstStyle/>
          <a:p>
            <a:fld id="{75E225E7-BF90-7B42-9FAC-942D876AAE16}" type="slidenum">
              <a:rPr kumimoji="1" lang="ja-JP" altLang="en-US" smtClean="0"/>
              <a:t>4</a:t>
            </a:fld>
            <a:endParaRPr kumimoji="1" lang="ja-JP" altLang="en-US"/>
          </a:p>
        </p:txBody>
      </p:sp>
      <p:graphicFrame>
        <p:nvGraphicFramePr>
          <p:cNvPr id="12" name="グラフ 11">
            <a:extLst>
              <a:ext uri="{FF2B5EF4-FFF2-40B4-BE49-F238E27FC236}">
                <a16:creationId xmlns:a16="http://schemas.microsoft.com/office/drawing/2014/main" id="{D243C7A0-9EFD-466B-A5E0-C97AB5BB5C13}"/>
              </a:ext>
            </a:extLst>
          </p:cNvPr>
          <p:cNvGraphicFramePr>
            <a:graphicFrameLocks/>
          </p:cNvGraphicFramePr>
          <p:nvPr>
            <p:extLst>
              <p:ext uri="{D42A27DB-BD31-4B8C-83A1-F6EECF244321}">
                <p14:modId xmlns:p14="http://schemas.microsoft.com/office/powerpoint/2010/main" val="4090877505"/>
              </p:ext>
            </p:extLst>
          </p:nvPr>
        </p:nvGraphicFramePr>
        <p:xfrm>
          <a:off x="1404552" y="2144208"/>
          <a:ext cx="4605189" cy="2183510"/>
        </p:xfrm>
        <a:graphic>
          <a:graphicData uri="http://schemas.openxmlformats.org/drawingml/2006/chart">
            <c:chart xmlns:c="http://schemas.openxmlformats.org/drawingml/2006/chart" xmlns:r="http://schemas.openxmlformats.org/officeDocument/2006/relationships" r:id="rId4"/>
          </a:graphicData>
        </a:graphic>
      </p:graphicFrame>
      <p:sp>
        <p:nvSpPr>
          <p:cNvPr id="13" name="テキスト ボックス 12">
            <a:extLst>
              <a:ext uri="{FF2B5EF4-FFF2-40B4-BE49-F238E27FC236}">
                <a16:creationId xmlns:a16="http://schemas.microsoft.com/office/drawing/2014/main" id="{2F7C02FC-0959-0C1E-D2E0-E2F02E659F1C}"/>
              </a:ext>
            </a:extLst>
          </p:cNvPr>
          <p:cNvSpPr txBox="1"/>
          <p:nvPr/>
        </p:nvSpPr>
        <p:spPr>
          <a:xfrm>
            <a:off x="94157" y="2393586"/>
            <a:ext cx="1338828" cy="369332"/>
          </a:xfrm>
          <a:prstGeom prst="rect">
            <a:avLst/>
          </a:prstGeom>
          <a:noFill/>
        </p:spPr>
        <p:txBody>
          <a:bodyPr wrap="none" rtlCol="0">
            <a:spAutoFit/>
          </a:bodyPr>
          <a:lstStyle/>
          <a:p>
            <a:r>
              <a:rPr kumimoji="1" lang="ja-JP" altLang="en-US"/>
              <a:t>グレーザー</a:t>
            </a:r>
          </a:p>
        </p:txBody>
      </p:sp>
      <p:graphicFrame>
        <p:nvGraphicFramePr>
          <p:cNvPr id="14" name="グラフ 13">
            <a:extLst>
              <a:ext uri="{FF2B5EF4-FFF2-40B4-BE49-F238E27FC236}">
                <a16:creationId xmlns:a16="http://schemas.microsoft.com/office/drawing/2014/main" id="{01E828B2-E723-63E4-C10A-F5D46F58B18A}"/>
              </a:ext>
            </a:extLst>
          </p:cNvPr>
          <p:cNvGraphicFramePr>
            <a:graphicFrameLocks/>
          </p:cNvGraphicFramePr>
          <p:nvPr>
            <p:extLst>
              <p:ext uri="{D42A27DB-BD31-4B8C-83A1-F6EECF244321}">
                <p14:modId xmlns:p14="http://schemas.microsoft.com/office/powerpoint/2010/main" val="575030160"/>
              </p:ext>
            </p:extLst>
          </p:nvPr>
        </p:nvGraphicFramePr>
        <p:xfrm>
          <a:off x="6009740" y="2116324"/>
          <a:ext cx="5115459" cy="21835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62960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ADA3A0-4147-4651-66EF-0239EFEF4A3E}"/>
              </a:ext>
            </a:extLst>
          </p:cNvPr>
          <p:cNvSpPr>
            <a:spLocks noGrp="1"/>
          </p:cNvSpPr>
          <p:nvPr>
            <p:ph type="title"/>
          </p:nvPr>
        </p:nvSpPr>
        <p:spPr>
          <a:xfrm>
            <a:off x="242522" y="365125"/>
            <a:ext cx="11111278" cy="1325563"/>
          </a:xfrm>
        </p:spPr>
        <p:txBody>
          <a:bodyPr/>
          <a:lstStyle/>
          <a:p>
            <a:r>
              <a:rPr kumimoji="1" lang="ja-JP" altLang="en-US"/>
              <a:t>ベイズ最適化</a:t>
            </a:r>
          </a:p>
        </p:txBody>
      </p:sp>
      <p:sp>
        <p:nvSpPr>
          <p:cNvPr id="3" name="コンテンツ プレースホルダー 2">
            <a:extLst>
              <a:ext uri="{FF2B5EF4-FFF2-40B4-BE49-F238E27FC236}">
                <a16:creationId xmlns:a16="http://schemas.microsoft.com/office/drawing/2014/main" id="{AC45B549-8EBC-D747-73F4-21C44CFD2D6E}"/>
              </a:ext>
            </a:extLst>
          </p:cNvPr>
          <p:cNvSpPr>
            <a:spLocks noGrp="1"/>
          </p:cNvSpPr>
          <p:nvPr>
            <p:ph idx="1"/>
          </p:nvPr>
        </p:nvSpPr>
        <p:spPr>
          <a:xfrm>
            <a:off x="242521" y="1704220"/>
            <a:ext cx="11787828" cy="4351338"/>
          </a:xfrm>
        </p:spPr>
        <p:txBody>
          <a:bodyPr>
            <a:normAutofit/>
          </a:bodyPr>
          <a:lstStyle/>
          <a:p>
            <a:r>
              <a:rPr lang="ja-JP" altLang="en-US" sz="2400"/>
              <a:t>最適解が得られる確率が高い点を順番にサンプリングすることで早く最適解にたどり着くための手法である。</a:t>
            </a:r>
            <a:endParaRPr lang="en-US" altLang="ja-JP" sz="2400" dirty="0"/>
          </a:p>
          <a:p>
            <a:r>
              <a:rPr lang="ja-JP" altLang="en-US" sz="2400"/>
              <a:t>ベイズ最適化は</a:t>
            </a:r>
            <a:r>
              <a:rPr lang="en-US" altLang="ja-JP" sz="2400" dirty="0"/>
              <a:t>Python</a:t>
            </a:r>
            <a:r>
              <a:rPr lang="ja-JP" altLang="en-US" sz="2400"/>
              <a:t>の</a:t>
            </a:r>
            <a:r>
              <a:rPr lang="en-US" altLang="ja-JP" sz="2400" dirty="0" err="1"/>
              <a:t>GPyOpt</a:t>
            </a:r>
            <a:r>
              <a:rPr lang="ja-JP" altLang="en-US" sz="2400"/>
              <a:t>を使った。</a:t>
            </a:r>
            <a:endParaRPr lang="en-US" altLang="ja-JP" sz="2400" dirty="0"/>
          </a:p>
          <a:p>
            <a:r>
              <a:rPr lang="en-US" altLang="ja-JP" sz="2400" dirty="0"/>
              <a:t>OPAL</a:t>
            </a:r>
            <a:r>
              <a:rPr lang="ja-JP" altLang="en-US" sz="2400"/>
              <a:t>とは空間電荷効果を含む多粒子軌道計算コード</a:t>
            </a:r>
            <a:endParaRPr lang="en-US" altLang="ja-JP" sz="2400" dirty="0"/>
          </a:p>
          <a:p>
            <a:endParaRPr lang="en-US" altLang="ja-JP" sz="2400" dirty="0"/>
          </a:p>
          <a:p>
            <a:endParaRPr lang="ja-JP" altLang="en-US" sz="2400"/>
          </a:p>
        </p:txBody>
      </p:sp>
      <p:sp>
        <p:nvSpPr>
          <p:cNvPr id="12" name="スライド番号プレースホルダー 11">
            <a:extLst>
              <a:ext uri="{FF2B5EF4-FFF2-40B4-BE49-F238E27FC236}">
                <a16:creationId xmlns:a16="http://schemas.microsoft.com/office/drawing/2014/main" id="{065E6B9D-9004-888B-E0B5-88F87297E35E}"/>
              </a:ext>
            </a:extLst>
          </p:cNvPr>
          <p:cNvSpPr>
            <a:spLocks noGrp="1"/>
          </p:cNvSpPr>
          <p:nvPr>
            <p:ph type="sldNum" sz="quarter" idx="12"/>
          </p:nvPr>
        </p:nvSpPr>
        <p:spPr/>
        <p:txBody>
          <a:bodyPr/>
          <a:lstStyle/>
          <a:p>
            <a:fld id="{75E225E7-BF90-7B42-9FAC-942D876AAE16}" type="slidenum">
              <a:rPr kumimoji="1" lang="ja-JP" altLang="en-US" smtClean="0"/>
              <a:t>5</a:t>
            </a:fld>
            <a:endParaRPr kumimoji="1" lang="ja-JP" altLang="en-US"/>
          </a:p>
        </p:txBody>
      </p:sp>
      <p:sp>
        <p:nvSpPr>
          <p:cNvPr id="7" name="正方形/長方形 6">
            <a:extLst>
              <a:ext uri="{FF2B5EF4-FFF2-40B4-BE49-F238E27FC236}">
                <a16:creationId xmlns:a16="http://schemas.microsoft.com/office/drawing/2014/main" id="{94154196-CC73-1596-2973-D920BCBF6F12}"/>
              </a:ext>
            </a:extLst>
          </p:cNvPr>
          <p:cNvSpPr/>
          <p:nvPr/>
        </p:nvSpPr>
        <p:spPr>
          <a:xfrm>
            <a:off x="1" y="4352780"/>
            <a:ext cx="4287982" cy="17684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dirty="0" err="1">
                <a:ln w="0"/>
                <a:solidFill>
                  <a:schemeClr val="tx1"/>
                </a:solidFill>
                <a:effectLst>
                  <a:outerShdw blurRad="38100" dist="19050" dir="2700000" algn="tl" rotWithShape="0">
                    <a:schemeClr val="dk1">
                      <a:alpha val="40000"/>
                    </a:schemeClr>
                  </a:outerShdw>
                </a:effectLst>
              </a:rPr>
              <a:t>GPyOpt</a:t>
            </a:r>
            <a:endParaRPr kumimoji="1" lang="en-US" altLang="ja-JP" sz="2400" dirty="0">
              <a:ln w="0"/>
              <a:solidFill>
                <a:schemeClr val="tx1"/>
              </a:solidFill>
              <a:effectLst>
                <a:outerShdw blurRad="38100" dist="19050" dir="2700000" algn="tl" rotWithShape="0">
                  <a:schemeClr val="dk1">
                    <a:alpha val="40000"/>
                  </a:schemeClr>
                </a:outerShdw>
              </a:effectLst>
            </a:endParaRPr>
          </a:p>
          <a:p>
            <a:pPr algn="ctr"/>
            <a:r>
              <a:rPr kumimoji="1" lang="ja-JP" altLang="en-US" sz="2400">
                <a:ln w="0"/>
                <a:solidFill>
                  <a:schemeClr val="tx1"/>
                </a:solidFill>
                <a:effectLst>
                  <a:outerShdw blurRad="38100" dist="19050" dir="2700000" algn="tl" rotWithShape="0">
                    <a:schemeClr val="dk1">
                      <a:alpha val="40000"/>
                    </a:schemeClr>
                  </a:outerShdw>
                </a:effectLst>
              </a:rPr>
              <a:t>初期のランダム試行回数</a:t>
            </a:r>
            <a:r>
              <a:rPr kumimoji="1" lang="en-US" altLang="ja-JP" sz="2400" dirty="0">
                <a:ln w="0"/>
                <a:solidFill>
                  <a:schemeClr val="tx1"/>
                </a:solidFill>
                <a:effectLst>
                  <a:outerShdw blurRad="38100" dist="19050" dir="2700000" algn="tl" rotWithShape="0">
                    <a:schemeClr val="dk1">
                      <a:alpha val="40000"/>
                    </a:schemeClr>
                  </a:outerShdw>
                </a:effectLst>
              </a:rPr>
              <a:t>10</a:t>
            </a:r>
            <a:r>
              <a:rPr kumimoji="1" lang="ja-JP" altLang="en-US" sz="2400">
                <a:ln w="0"/>
                <a:solidFill>
                  <a:schemeClr val="tx1"/>
                </a:solidFill>
                <a:effectLst>
                  <a:outerShdw blurRad="38100" dist="19050" dir="2700000" algn="tl" rotWithShape="0">
                    <a:schemeClr val="dk1">
                      <a:alpha val="40000"/>
                    </a:schemeClr>
                  </a:outerShdw>
                </a:effectLst>
              </a:rPr>
              <a:t>回</a:t>
            </a:r>
            <a:endParaRPr kumimoji="1" lang="en-US" altLang="ja-JP" sz="2400" dirty="0">
              <a:ln w="0"/>
              <a:solidFill>
                <a:schemeClr val="tx1"/>
              </a:solidFill>
              <a:effectLst>
                <a:outerShdw blurRad="38100" dist="19050" dir="2700000" algn="tl" rotWithShape="0">
                  <a:schemeClr val="dk1">
                    <a:alpha val="40000"/>
                  </a:schemeClr>
                </a:outerShdw>
              </a:effectLst>
            </a:endParaRPr>
          </a:p>
          <a:p>
            <a:pPr algn="ctr"/>
            <a:r>
              <a:rPr lang="ja-JP" altLang="en-US" sz="2400">
                <a:ln w="0"/>
                <a:solidFill>
                  <a:schemeClr val="tx1"/>
                </a:solidFill>
                <a:effectLst>
                  <a:outerShdw blurRad="38100" dist="19050" dir="2700000" algn="tl" rotWithShape="0">
                    <a:schemeClr val="dk1">
                      <a:alpha val="40000"/>
                    </a:schemeClr>
                  </a:outerShdw>
                </a:effectLst>
              </a:rPr>
              <a:t>試行回数</a:t>
            </a:r>
            <a:r>
              <a:rPr lang="en-US" altLang="ja-JP" sz="2400" dirty="0">
                <a:ln w="0"/>
                <a:solidFill>
                  <a:schemeClr val="tx1"/>
                </a:solidFill>
                <a:effectLst>
                  <a:outerShdw blurRad="38100" dist="19050" dir="2700000" algn="tl" rotWithShape="0">
                    <a:schemeClr val="dk1">
                      <a:alpha val="40000"/>
                    </a:schemeClr>
                  </a:outerShdw>
                </a:effectLst>
              </a:rPr>
              <a:t>150</a:t>
            </a:r>
            <a:r>
              <a:rPr lang="ja-JP" altLang="en-US" sz="2400">
                <a:ln w="0"/>
                <a:solidFill>
                  <a:schemeClr val="tx1"/>
                </a:solidFill>
                <a:effectLst>
                  <a:outerShdw blurRad="38100" dist="19050" dir="2700000" algn="tl" rotWithShape="0">
                    <a:schemeClr val="dk1">
                      <a:alpha val="40000"/>
                    </a:schemeClr>
                  </a:outerShdw>
                </a:effectLst>
              </a:rPr>
              <a:t>回</a:t>
            </a:r>
            <a:endParaRPr kumimoji="1" lang="ja-JP" altLang="en-US" sz="2400">
              <a:ln w="0"/>
              <a:solidFill>
                <a:schemeClr val="tx1"/>
              </a:solidFill>
              <a:effectLst>
                <a:outerShdw blurRad="38100" dist="19050" dir="2700000" algn="tl" rotWithShape="0">
                  <a:schemeClr val="dk1">
                    <a:alpha val="40000"/>
                  </a:schemeClr>
                </a:outerShdw>
              </a:effectLst>
            </a:endParaRPr>
          </a:p>
        </p:txBody>
      </p:sp>
      <p:sp>
        <p:nvSpPr>
          <p:cNvPr id="13" name="正方形/長方形 12">
            <a:extLst>
              <a:ext uri="{FF2B5EF4-FFF2-40B4-BE49-F238E27FC236}">
                <a16:creationId xmlns:a16="http://schemas.microsoft.com/office/drawing/2014/main" id="{B0A639EE-2334-7DBD-F4AE-087BB80638BE}"/>
              </a:ext>
            </a:extLst>
          </p:cNvPr>
          <p:cNvSpPr/>
          <p:nvPr/>
        </p:nvSpPr>
        <p:spPr>
          <a:xfrm>
            <a:off x="7723973" y="4410235"/>
            <a:ext cx="4093953" cy="17110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400" dirty="0">
                <a:ln w="0"/>
                <a:solidFill>
                  <a:schemeClr val="tx1"/>
                </a:solidFill>
                <a:effectLst>
                  <a:outerShdw blurRad="38100" dist="19050" dir="2700000" algn="tl" rotWithShape="0">
                    <a:schemeClr val="dk1">
                      <a:alpha val="40000"/>
                    </a:schemeClr>
                  </a:outerShdw>
                </a:effectLst>
              </a:rPr>
              <a:t>Opal-t</a:t>
            </a:r>
            <a:endParaRPr kumimoji="1" lang="ja-JP" altLang="en-US" sz="2400">
              <a:ln w="0"/>
              <a:solidFill>
                <a:schemeClr val="tx1"/>
              </a:solidFill>
              <a:effectLst>
                <a:outerShdw blurRad="38100" dist="19050" dir="2700000" algn="tl" rotWithShape="0">
                  <a:schemeClr val="dk1">
                    <a:alpha val="40000"/>
                  </a:schemeClr>
                </a:outerShdw>
              </a:effectLst>
            </a:endParaRPr>
          </a:p>
        </p:txBody>
      </p:sp>
      <p:cxnSp>
        <p:nvCxnSpPr>
          <p:cNvPr id="22" name="直線矢印コネクタ 21">
            <a:extLst>
              <a:ext uri="{FF2B5EF4-FFF2-40B4-BE49-F238E27FC236}">
                <a16:creationId xmlns:a16="http://schemas.microsoft.com/office/drawing/2014/main" id="{762F91D0-0D4E-E702-32B7-012931CBF73A}"/>
              </a:ext>
            </a:extLst>
          </p:cNvPr>
          <p:cNvCxnSpPr/>
          <p:nvPr/>
        </p:nvCxnSpPr>
        <p:spPr>
          <a:xfrm>
            <a:off x="4746000" y="4932219"/>
            <a:ext cx="2700000" cy="0"/>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371DF062-5107-FAE8-4D54-3DAEF4902947}"/>
              </a:ext>
            </a:extLst>
          </p:cNvPr>
          <p:cNvCxnSpPr/>
          <p:nvPr/>
        </p:nvCxnSpPr>
        <p:spPr>
          <a:xfrm flipH="1">
            <a:off x="4710545" y="5624945"/>
            <a:ext cx="2770909" cy="0"/>
          </a:xfrm>
          <a:prstGeom prst="straightConnector1">
            <a:avLst/>
          </a:prstGeom>
          <a:ln w="104775">
            <a:tailEnd type="triangle"/>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CFF9D4D7-FB86-7A97-5506-C16E48B9A715}"/>
              </a:ext>
            </a:extLst>
          </p:cNvPr>
          <p:cNvSpPr txBox="1"/>
          <p:nvPr/>
        </p:nvSpPr>
        <p:spPr>
          <a:xfrm>
            <a:off x="4710545" y="4302105"/>
            <a:ext cx="2765501" cy="461665"/>
          </a:xfrm>
          <a:prstGeom prst="rect">
            <a:avLst/>
          </a:prstGeom>
          <a:noFill/>
        </p:spPr>
        <p:txBody>
          <a:bodyPr wrap="none" rtlCol="0">
            <a:spAutoFit/>
          </a:bodyPr>
          <a:lstStyle/>
          <a:p>
            <a:r>
              <a:rPr lang="en-US" altLang="ja-JP" sz="2400" dirty="0"/>
              <a:t>f</a:t>
            </a:r>
            <a:r>
              <a:rPr kumimoji="1" lang="en-US" altLang="ja-JP" sz="2400" dirty="0"/>
              <a:t>1,f2,f3,f4</a:t>
            </a:r>
            <a:r>
              <a:rPr kumimoji="1" lang="ja-JP" altLang="en-US" sz="2400"/>
              <a:t>を与える</a:t>
            </a:r>
          </a:p>
        </p:txBody>
      </p:sp>
      <p:sp>
        <p:nvSpPr>
          <p:cNvPr id="27" name="テキスト ボックス 26">
            <a:extLst>
              <a:ext uri="{FF2B5EF4-FFF2-40B4-BE49-F238E27FC236}">
                <a16:creationId xmlns:a16="http://schemas.microsoft.com/office/drawing/2014/main" id="{4EF6C9AA-58DD-BFC3-6CFA-07D8B42D1B72}"/>
              </a:ext>
            </a:extLst>
          </p:cNvPr>
          <p:cNvSpPr txBox="1"/>
          <p:nvPr/>
        </p:nvSpPr>
        <p:spPr>
          <a:xfrm>
            <a:off x="3380368" y="6171088"/>
            <a:ext cx="5809604" cy="461665"/>
          </a:xfrm>
          <a:prstGeom prst="rect">
            <a:avLst/>
          </a:prstGeom>
          <a:noFill/>
        </p:spPr>
        <p:txBody>
          <a:bodyPr wrap="none" rtlCol="0">
            <a:spAutoFit/>
          </a:bodyPr>
          <a:lstStyle/>
          <a:p>
            <a:r>
              <a:rPr kumimoji="1" lang="ja-JP" altLang="en-US" sz="2400"/>
              <a:t>入射ライン終点での</a:t>
            </a:r>
            <a:r>
              <a:rPr kumimoji="1" lang="en-US" altLang="ja-JP" sz="2400" dirty="0"/>
              <a:t>8mmφ</a:t>
            </a:r>
            <a:r>
              <a:rPr kumimoji="1" lang="ja-JP" altLang="en-US" sz="2400"/>
              <a:t>に入る粒子数</a:t>
            </a:r>
          </a:p>
        </p:txBody>
      </p:sp>
    </p:spTree>
    <p:extLst>
      <p:ext uri="{BB962C8B-B14F-4D97-AF65-F5344CB8AC3E}">
        <p14:creationId xmlns:p14="http://schemas.microsoft.com/office/powerpoint/2010/main" val="1919984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D58E1744-F681-8E44-0E48-69D39E456EBA}"/>
              </a:ext>
            </a:extLst>
          </p:cNvPr>
          <p:cNvSpPr txBox="1">
            <a:spLocks/>
          </p:cNvSpPr>
          <p:nvPr/>
        </p:nvSpPr>
        <p:spPr>
          <a:xfrm>
            <a:off x="838200" y="10870"/>
            <a:ext cx="10515600" cy="9781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dirty="0"/>
              <a:t>OPAL</a:t>
            </a:r>
            <a:r>
              <a:rPr lang="ja-JP" altLang="en-US"/>
              <a:t>の初期ビームパラメータ</a:t>
            </a:r>
            <a:endParaRPr lang="ja-JP" altLang="en-US" dirty="0"/>
          </a:p>
        </p:txBody>
      </p:sp>
      <mc:AlternateContent xmlns:mc="http://schemas.openxmlformats.org/markup-compatibility/2006" xmlns:a14="http://schemas.microsoft.com/office/drawing/2010/main">
        <mc:Choice Requires="a14">
          <p:graphicFrame>
            <p:nvGraphicFramePr>
              <p:cNvPr id="7" name="表 6">
                <a:extLst>
                  <a:ext uri="{FF2B5EF4-FFF2-40B4-BE49-F238E27FC236}">
                    <a16:creationId xmlns:a16="http://schemas.microsoft.com/office/drawing/2014/main" id="{B33165D9-0F01-73CB-48C9-5E47AD0A464D}"/>
                  </a:ext>
                </a:extLst>
              </p:cNvPr>
              <p:cNvGraphicFramePr>
                <a:graphicFrameLocks noGrp="1"/>
              </p:cNvGraphicFramePr>
              <p:nvPr>
                <p:extLst>
                  <p:ext uri="{D42A27DB-BD31-4B8C-83A1-F6EECF244321}">
                    <p14:modId xmlns:p14="http://schemas.microsoft.com/office/powerpoint/2010/main" val="3141256568"/>
                  </p:ext>
                </p:extLst>
              </p:nvPr>
            </p:nvGraphicFramePr>
            <p:xfrm>
              <a:off x="2032000" y="954804"/>
              <a:ext cx="8128000" cy="2401380"/>
            </p:xfrm>
            <a:graphic>
              <a:graphicData uri="http://schemas.openxmlformats.org/drawingml/2006/table">
                <a:tbl>
                  <a:tblPr bandRow="1">
                    <a:tableStyleId>{5C22544A-7EE6-4342-B048-85BDC9FD1C3A}</a:tableStyleId>
                  </a:tblPr>
                  <a:tblGrid>
                    <a:gridCol w="4064000">
                      <a:extLst>
                        <a:ext uri="{9D8B030D-6E8A-4147-A177-3AD203B41FA5}">
                          <a16:colId xmlns:a16="http://schemas.microsoft.com/office/drawing/2014/main" val="1492150283"/>
                        </a:ext>
                      </a:extLst>
                    </a:gridCol>
                    <a:gridCol w="4064000">
                      <a:extLst>
                        <a:ext uri="{9D8B030D-6E8A-4147-A177-3AD203B41FA5}">
                          <a16:colId xmlns:a16="http://schemas.microsoft.com/office/drawing/2014/main" val="1495521070"/>
                        </a:ext>
                      </a:extLst>
                    </a:gridCol>
                  </a:tblGrid>
                  <a:tr h="388756">
                    <a:tc>
                      <a:txBody>
                        <a:bodyPr/>
                        <a:lstStyle/>
                        <a:p>
                          <a:pPr algn="ctr"/>
                          <a:r>
                            <a:rPr kumimoji="1" lang="ja-JP" altLang="en-US" sz="2000" dirty="0">
                              <a:latin typeface="UD デジタル 教科書体 NK-R" panose="02020400000000000000" pitchFamily="18" charset="-128"/>
                              <a:ea typeface="UD デジタル 教科書体 NK-R" panose="02020400000000000000" pitchFamily="18" charset="-128"/>
                            </a:rPr>
                            <a:t>粒子種</a:t>
                          </a:r>
                        </a:p>
                      </a:txBody>
                      <a:tcPr/>
                    </a:tc>
                    <a:tc>
                      <a:txBody>
                        <a:bodyPr/>
                        <a:lstStyle/>
                        <a:p>
                          <a:pPr algn="ctr"/>
                          <a:r>
                            <a:rPr kumimoji="1" lang="ja-JP" altLang="en-US" sz="2000" dirty="0">
                              <a:latin typeface="UD デジタル 教科書体 NK-R" panose="02020400000000000000" pitchFamily="18" charset="-128"/>
                              <a:ea typeface="UD デジタル 教科書体 NK-R" panose="02020400000000000000" pitchFamily="18" charset="-128"/>
                            </a:rPr>
                            <a:t>陽子</a:t>
                          </a:r>
                        </a:p>
                      </a:txBody>
                      <a:tcPr/>
                    </a:tc>
                    <a:extLst>
                      <a:ext uri="{0D108BD9-81ED-4DB2-BD59-A6C34878D82A}">
                        <a16:rowId xmlns:a16="http://schemas.microsoft.com/office/drawing/2014/main" val="2452361638"/>
                      </a:ext>
                    </a:extLst>
                  </a:tr>
                  <a:tr h="370840">
                    <a:tc>
                      <a:txBody>
                        <a:bodyPr/>
                        <a:lstStyle/>
                        <a:p>
                          <a:pPr algn="ctr"/>
                          <a:r>
                            <a:rPr kumimoji="1" lang="ja-JP" altLang="en-US" sz="2000" dirty="0">
                              <a:latin typeface="UD デジタル 教科書体 NK-R" panose="02020400000000000000" pitchFamily="18" charset="-128"/>
                              <a:ea typeface="UD デジタル 教科書体 NK-R" panose="02020400000000000000" pitchFamily="18" charset="-128"/>
                            </a:rPr>
                            <a:t>電流値</a:t>
                          </a:r>
                        </a:p>
                      </a:txBody>
                      <a:tcPr/>
                    </a:tc>
                    <a:tc>
                      <a:txBody>
                        <a:bodyPr/>
                        <a:lstStyle/>
                        <a:p>
                          <a:pPr algn="ct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ea typeface="UD デジタル 教科書体 NK-R" panose="02020400000000000000" pitchFamily="18" charset="-128"/>
                                  </a:rPr>
                                  <m:t>10 </m:t>
                                </m:r>
                                <m:r>
                                  <a:rPr kumimoji="1" lang="en-US" altLang="ja-JP" sz="2000" b="0" i="0" smtClean="0">
                                    <a:latin typeface="Cambria Math" panose="02040503050406030204" pitchFamily="18" charset="0"/>
                                    <a:ea typeface="UD デジタル 教科書体 NK-R" panose="02020400000000000000" pitchFamily="18" charset="-128"/>
                                  </a:rPr>
                                  <m:t>[</m:t>
                                </m:r>
                                <m:r>
                                  <m:rPr>
                                    <m:sty m:val="p"/>
                                  </m:rPr>
                                  <a:rPr kumimoji="1" lang="en-US" altLang="ja-JP" sz="2000" b="0" i="0" smtClean="0">
                                    <a:latin typeface="Cambria Math" panose="02040503050406030204" pitchFamily="18" charset="0"/>
                                    <a:ea typeface="UD デジタル 教科書体 NK-R" panose="02020400000000000000" pitchFamily="18" charset="-128"/>
                                  </a:rPr>
                                  <m:t>mA</m:t>
                                </m:r>
                                <m:r>
                                  <a:rPr kumimoji="1" lang="en-US" altLang="ja-JP" sz="2000" b="0" i="0" smtClean="0">
                                    <a:latin typeface="Cambria Math" panose="02040503050406030204" pitchFamily="18" charset="0"/>
                                    <a:ea typeface="UD デジタル 教科書体 NK-R" panose="02020400000000000000" pitchFamily="18" charset="-128"/>
                                  </a:rPr>
                                  <m:t>]</m:t>
                                </m:r>
                              </m:oMath>
                            </m:oMathPara>
                          </a14:m>
                          <a:endParaRPr kumimoji="1" lang="ja-JP" altLang="en-US" sz="2000" i="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2909836937"/>
                      </a:ext>
                    </a:extLst>
                  </a:tr>
                  <a:tr h="370840">
                    <a:tc>
                      <a:txBody>
                        <a:bodyPr/>
                        <a:lstStyle/>
                        <a:p>
                          <a:pPr algn="ctr"/>
                          <a:r>
                            <a:rPr kumimoji="1" lang="ja-JP" altLang="en-US" sz="2000" dirty="0">
                              <a:latin typeface="UD デジタル 教科書体 NK-R" panose="02020400000000000000" pitchFamily="18" charset="-128"/>
                              <a:ea typeface="UD デジタル 教科書体 NK-R" panose="02020400000000000000" pitchFamily="18" charset="-128"/>
                            </a:rPr>
                            <a:t>加速エネルギー </a:t>
                          </a:r>
                          <a14:m>
                            <m:oMath xmlns:m="http://schemas.openxmlformats.org/officeDocument/2006/math">
                              <m:r>
                                <m:rPr>
                                  <m:sty m:val="p"/>
                                </m:rPr>
                                <a:rPr kumimoji="1" lang="en-US" altLang="ja-JP" sz="2000" b="0" i="0" smtClean="0">
                                  <a:latin typeface="Cambria Math" panose="02040503050406030204" pitchFamily="18" charset="0"/>
                                  <a:ea typeface="UD デジタル 教科書体 NK-R" panose="02020400000000000000" pitchFamily="18" charset="-128"/>
                                </a:rPr>
                                <m:t>K</m:t>
                              </m:r>
                            </m:oMath>
                          </a14:m>
                          <a:endParaRPr kumimoji="1" lang="ja-JP" altLang="en-US" sz="2000" i="0" dirty="0">
                            <a:latin typeface="UD デジタル 教科書体 NK-R" panose="02020400000000000000" pitchFamily="18" charset="-128"/>
                            <a:ea typeface="UD デジタル 教科書体 NK-R" panose="02020400000000000000" pitchFamily="18" charset="-128"/>
                          </a:endParaRPr>
                        </a:p>
                      </a:txBody>
                      <a:tcPr/>
                    </a:tc>
                    <a:tc>
                      <a:txBody>
                        <a:bodyPr/>
                        <a:lstStyle/>
                        <a:p>
                          <a:pPr/>
                          <a14:m>
                            <m:oMathPara xmlns:m="http://schemas.openxmlformats.org/officeDocument/2006/math">
                              <m:oMathParaPr>
                                <m:jc m:val="centerGroup"/>
                              </m:oMathParaPr>
                              <m:oMath xmlns:m="http://schemas.openxmlformats.org/officeDocument/2006/math">
                                <m:r>
                                  <a:rPr kumimoji="1" lang="en-US" altLang="ja-JP" sz="2000" i="1" dirty="0" smtClean="0">
                                    <a:latin typeface="Cambria Math" panose="02040503050406030204" pitchFamily="18" charset="0"/>
                                  </a:rPr>
                                  <m:t>50 </m:t>
                                </m:r>
                                <m:r>
                                  <a:rPr kumimoji="1" lang="en-US" altLang="ja-JP" sz="2000" b="0" i="1" dirty="0" smtClean="0">
                                    <a:latin typeface="Cambria Math" panose="02040503050406030204" pitchFamily="18" charset="0"/>
                                  </a:rPr>
                                  <m:t>[</m:t>
                                </m:r>
                                <m:r>
                                  <m:rPr>
                                    <m:sty m:val="p"/>
                                  </m:rPr>
                                  <a:rPr kumimoji="1" lang="en-US" altLang="ja-JP" sz="2000" i="0" dirty="0" smtClean="0">
                                    <a:latin typeface="Cambria Math" panose="02040503050406030204" pitchFamily="18" charset="0"/>
                                  </a:rPr>
                                  <m:t>keV</m:t>
                                </m:r>
                                <m:r>
                                  <a:rPr kumimoji="1" lang="en-US" altLang="ja-JP" sz="2000" b="0" i="1" dirty="0" smtClean="0">
                                    <a:latin typeface="Cambria Math" panose="02040503050406030204" pitchFamily="18" charset="0"/>
                                  </a:rPr>
                                  <m:t>]</m:t>
                                </m:r>
                              </m:oMath>
                            </m:oMathPara>
                          </a14:m>
                          <a:endParaRPr kumimoji="1" lang="ja-JP" altLang="en-US" sz="2000" dirty="0"/>
                        </a:p>
                      </a:txBody>
                      <a:tcPr/>
                    </a:tc>
                    <a:extLst>
                      <a:ext uri="{0D108BD9-81ED-4DB2-BD59-A6C34878D82A}">
                        <a16:rowId xmlns:a16="http://schemas.microsoft.com/office/drawing/2014/main" val="738387778"/>
                      </a:ext>
                    </a:extLst>
                  </a:tr>
                  <a:tr h="370840">
                    <a:tc>
                      <a:txBody>
                        <a:bodyPr/>
                        <a:lstStyle/>
                        <a:p>
                          <a:pPr algn="ctr"/>
                          <a:r>
                            <a:rPr kumimoji="1" lang="ja-JP" altLang="en-US" sz="2000" dirty="0">
                              <a:latin typeface="UD デジタル 教科書体 NK-R" panose="02020400000000000000" pitchFamily="18" charset="-128"/>
                              <a:ea typeface="UD デジタル 教科書体 NK-R" panose="02020400000000000000" pitchFamily="18" charset="-128"/>
                            </a:rPr>
                            <a:t>エミッタンス </a:t>
                          </a:r>
                          <a14:m>
                            <m:oMath xmlns:m="http://schemas.openxmlformats.org/officeDocument/2006/math">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𝜖</m:t>
                                  </m:r>
                                </m:e>
                                <m:sub>
                                  <m:r>
                                    <a:rPr kumimoji="1" lang="en-US" altLang="ja-JP" sz="2000" b="0" i="1" smtClean="0">
                                      <a:latin typeface="Cambria Math" panose="02040503050406030204" pitchFamily="18" charset="0"/>
                                    </a:rPr>
                                    <m:t>𝑥</m:t>
                                  </m:r>
                                  <m:r>
                                    <a:rPr kumimoji="1" lang="en-US" altLang="ja-JP" sz="2000" b="0" i="1" smtClean="0">
                                      <a:latin typeface="Cambria Math" panose="02040503050406030204" pitchFamily="18" charset="0"/>
                                    </a:rPr>
                                    <m:t>,</m:t>
                                  </m:r>
                                  <m:r>
                                    <a:rPr kumimoji="1" lang="en-US" altLang="ja-JP" sz="2000" b="0" i="1" smtClean="0">
                                      <a:latin typeface="Cambria Math" panose="02040503050406030204" pitchFamily="18" charset="0"/>
                                    </a:rPr>
                                    <m:t>𝑦</m:t>
                                  </m:r>
                                </m:sub>
                              </m:sSub>
                            </m:oMath>
                          </a14:m>
                          <a:endParaRPr kumimoji="1" lang="ja-JP" altLang="en-US" sz="2000" dirty="0">
                            <a:latin typeface="UD デジタル 教科書体 NK-R" panose="02020400000000000000" pitchFamily="18" charset="-128"/>
                            <a:ea typeface="UD デジタル 教科書体 NK-R" panose="02020400000000000000" pitchFamily="18" charset="-128"/>
                          </a:endParaRPr>
                        </a:p>
                      </a:txBody>
                      <a:tcPr/>
                    </a:tc>
                    <a:tc>
                      <a:txBody>
                        <a:bodyPr/>
                        <a:lstStyle/>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100[</m:t>
                                </m:r>
                                <m:r>
                                  <m:rPr>
                                    <m:sty m:val="p"/>
                                  </m:rPr>
                                  <a:rPr kumimoji="1" lang="en-US" altLang="ja-JP" sz="2000" b="0" i="0" smtClean="0">
                                    <a:latin typeface="Cambria Math" panose="02040503050406030204" pitchFamily="18" charset="0"/>
                                  </a:rPr>
                                  <m:t>πmm</m:t>
                                </m:r>
                                <m:r>
                                  <a:rPr kumimoji="1" lang="en-US" altLang="ja-JP" sz="2000" b="0" i="0" smtClean="0">
                                    <a:latin typeface="Cambria Math" panose="02040503050406030204" pitchFamily="18" charset="0"/>
                                  </a:rPr>
                                  <m:t> </m:t>
                                </m:r>
                                <m:r>
                                  <m:rPr>
                                    <m:sty m:val="p"/>
                                  </m:rPr>
                                  <a:rPr kumimoji="1" lang="en-US" altLang="ja-JP" sz="2000" b="0" i="0" smtClean="0">
                                    <a:latin typeface="Cambria Math" panose="02040503050406030204" pitchFamily="18" charset="0"/>
                                  </a:rPr>
                                  <m:t>mrad</m:t>
                                </m:r>
                                <m:r>
                                  <a:rPr kumimoji="1" lang="en-US" altLang="ja-JP" sz="2000" b="0" i="1" smtClean="0">
                                    <a:latin typeface="Cambria Math" panose="02040503050406030204" pitchFamily="18" charset="0"/>
                                  </a:rPr>
                                  <m:t>]</m:t>
                                </m:r>
                              </m:oMath>
                            </m:oMathPara>
                          </a14:m>
                          <a:endParaRPr kumimoji="1" lang="ja-JP" altLang="en-US" sz="2000" dirty="0"/>
                        </a:p>
                      </a:txBody>
                      <a:tcPr/>
                    </a:tc>
                    <a:extLst>
                      <a:ext uri="{0D108BD9-81ED-4DB2-BD59-A6C34878D82A}">
                        <a16:rowId xmlns:a16="http://schemas.microsoft.com/office/drawing/2014/main" val="1664880547"/>
                      </a:ext>
                    </a:extLst>
                  </a:tr>
                  <a:tr h="370840">
                    <a:tc>
                      <a:txBody>
                        <a:bodyPr/>
                        <a:lstStyle/>
                        <a:p>
                          <a:pPr algn="ctr"/>
                          <a:r>
                            <a:rPr kumimoji="1" lang="ja-JP" altLang="en-US" sz="2000" dirty="0">
                              <a:latin typeface="UD デジタル 教科書体 NK-R" panose="02020400000000000000" pitchFamily="18" charset="-128"/>
                              <a:ea typeface="UD デジタル 教科書体 NK-R" panose="02020400000000000000" pitchFamily="18" charset="-128"/>
                            </a:rPr>
                            <a:t>ビーム位相幅</a:t>
                          </a:r>
                          <a14:m>
                            <m:oMath xmlns:m="http://schemas.openxmlformats.org/officeDocument/2006/math">
                              <m:sSub>
                                <m:sSubPr>
                                  <m:ctrlPr>
                                    <a:rPr kumimoji="1" lang="en-US" altLang="ja-JP" sz="2000" b="0" i="1" smtClean="0">
                                      <a:latin typeface="Cambria Math" panose="02040503050406030204" pitchFamily="18" charset="0"/>
                                      <a:ea typeface="UD デジタル 教科書体 NK-R" panose="02020400000000000000" pitchFamily="18" charset="-128"/>
                                    </a:rPr>
                                  </m:ctrlPr>
                                </m:sSubPr>
                                <m:e>
                                  <m:r>
                                    <a:rPr kumimoji="1" lang="en-US" altLang="ja-JP" sz="2000" b="0" i="1" smtClean="0">
                                      <a:latin typeface="Cambria Math" panose="02040503050406030204" pitchFamily="18" charset="0"/>
                                      <a:ea typeface="UD デジタル 教科書体 NK-R" panose="02020400000000000000" pitchFamily="18" charset="-128"/>
                                    </a:rPr>
                                    <m:t> </m:t>
                                  </m:r>
                                  <m:r>
                                    <a:rPr kumimoji="1" lang="en-US" altLang="ja-JP" sz="2000" b="0" i="1" smtClean="0">
                                      <a:latin typeface="Cambria Math" panose="02040503050406030204" pitchFamily="18" charset="0"/>
                                      <a:ea typeface="UD デジタル 教科書体 NK-R" panose="02020400000000000000" pitchFamily="18" charset="-128"/>
                                    </a:rPr>
                                    <m:t>𝜎</m:t>
                                  </m:r>
                                </m:e>
                                <m:sub>
                                  <m:r>
                                    <a:rPr kumimoji="1" lang="en-US" altLang="ja-JP" sz="2000" b="0" i="1" smtClean="0">
                                      <a:latin typeface="Cambria Math" panose="02040503050406030204" pitchFamily="18" charset="0"/>
                                      <a:ea typeface="UD デジタル 教科書体 NK-R" panose="02020400000000000000" pitchFamily="18" charset="-128"/>
                                    </a:rPr>
                                    <m:t>𝑧</m:t>
                                  </m:r>
                                </m:sub>
                              </m:sSub>
                            </m:oMath>
                          </a14:m>
                          <a:endParaRPr kumimoji="1" lang="ja-JP" altLang="en-US" sz="20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en-US" altLang="ja-JP" sz="2000" dirty="0"/>
                            <a:t>10[mm]</a:t>
                          </a:r>
                          <a:endParaRPr kumimoji="1" lang="ja-JP" altLang="en-US" sz="2000" dirty="0"/>
                        </a:p>
                      </a:txBody>
                      <a:tcPr/>
                    </a:tc>
                    <a:extLst>
                      <a:ext uri="{0D108BD9-81ED-4DB2-BD59-A6C34878D82A}">
                        <a16:rowId xmlns:a16="http://schemas.microsoft.com/office/drawing/2014/main" val="606919190"/>
                      </a:ext>
                    </a:extLst>
                  </a:tr>
                  <a:tr h="370840">
                    <a:tc>
                      <a:txBody>
                        <a:bodyPr/>
                        <a:lstStyle/>
                        <a:p>
                          <a:pPr algn="ctr"/>
                          <a:r>
                            <a:rPr kumimoji="1" lang="ja-JP" altLang="en-US" sz="2000" dirty="0">
                              <a:latin typeface="UD デジタル 教科書体 NK-R" panose="02020400000000000000" pitchFamily="18" charset="-128"/>
                              <a:ea typeface="UD デジタル 教科書体 NK-R" panose="02020400000000000000" pitchFamily="18" charset="-128"/>
                            </a:rPr>
                            <a:t>マクロ粒子数</a:t>
                          </a:r>
                        </a:p>
                      </a:txBody>
                      <a:tcPr/>
                    </a:tc>
                    <a:tc>
                      <a:txBody>
                        <a:bodyPr/>
                        <a:lstStyle/>
                        <a:p>
                          <a:pPr algn="ctr"/>
                          <a14:m>
                            <m:oMath xmlns:m="http://schemas.openxmlformats.org/officeDocument/2006/math">
                              <m:r>
                                <a:rPr kumimoji="1" lang="en-US" altLang="ja-JP" sz="2000" b="0" i="1" smtClean="0">
                                  <a:latin typeface="Cambria Math" panose="02040503050406030204" pitchFamily="18" charset="0"/>
                                </a:rPr>
                                <m:t>1000</m:t>
                              </m:r>
                            </m:oMath>
                          </a14:m>
                          <a:r>
                            <a:rPr kumimoji="1" lang="ja-JP" altLang="en-US" sz="2000" dirty="0">
                              <a:latin typeface="UD デジタル 教科書体 NK-R" panose="02020400000000000000" pitchFamily="18" charset="-128"/>
                              <a:ea typeface="UD デジタル 教科書体 NK-R" panose="02020400000000000000" pitchFamily="18" charset="-128"/>
                            </a:rPr>
                            <a:t>個</a:t>
                          </a:r>
                        </a:p>
                      </a:txBody>
                      <a:tcPr/>
                    </a:tc>
                    <a:extLst>
                      <a:ext uri="{0D108BD9-81ED-4DB2-BD59-A6C34878D82A}">
                        <a16:rowId xmlns:a16="http://schemas.microsoft.com/office/drawing/2014/main" val="9125633"/>
                      </a:ext>
                    </a:extLst>
                  </a:tr>
                </a:tbl>
              </a:graphicData>
            </a:graphic>
          </p:graphicFrame>
        </mc:Choice>
        <mc:Fallback xmlns="">
          <p:graphicFrame>
            <p:nvGraphicFramePr>
              <p:cNvPr id="7" name="表 6">
                <a:extLst>
                  <a:ext uri="{FF2B5EF4-FFF2-40B4-BE49-F238E27FC236}">
                    <a16:creationId xmlns:a16="http://schemas.microsoft.com/office/drawing/2014/main" id="{B33165D9-0F01-73CB-48C9-5E47AD0A464D}"/>
                  </a:ext>
                </a:extLst>
              </p:cNvPr>
              <p:cNvGraphicFramePr>
                <a:graphicFrameLocks noGrp="1"/>
              </p:cNvGraphicFramePr>
              <p:nvPr>
                <p:extLst>
                  <p:ext uri="{D42A27DB-BD31-4B8C-83A1-F6EECF244321}">
                    <p14:modId xmlns:p14="http://schemas.microsoft.com/office/powerpoint/2010/main" val="3141256568"/>
                  </p:ext>
                </p:extLst>
              </p:nvPr>
            </p:nvGraphicFramePr>
            <p:xfrm>
              <a:off x="2032000" y="954804"/>
              <a:ext cx="8128000" cy="2401380"/>
            </p:xfrm>
            <a:graphic>
              <a:graphicData uri="http://schemas.openxmlformats.org/drawingml/2006/table">
                <a:tbl>
                  <a:tblPr bandRow="1">
                    <a:tableStyleId>{5C22544A-7EE6-4342-B048-85BDC9FD1C3A}</a:tableStyleId>
                  </a:tblPr>
                  <a:tblGrid>
                    <a:gridCol w="4064000">
                      <a:extLst>
                        <a:ext uri="{9D8B030D-6E8A-4147-A177-3AD203B41FA5}">
                          <a16:colId xmlns:a16="http://schemas.microsoft.com/office/drawing/2014/main" val="1492150283"/>
                        </a:ext>
                      </a:extLst>
                    </a:gridCol>
                    <a:gridCol w="4064000">
                      <a:extLst>
                        <a:ext uri="{9D8B030D-6E8A-4147-A177-3AD203B41FA5}">
                          <a16:colId xmlns:a16="http://schemas.microsoft.com/office/drawing/2014/main" val="1495521070"/>
                        </a:ext>
                      </a:extLst>
                    </a:gridCol>
                  </a:tblGrid>
                  <a:tr h="396240">
                    <a:tc>
                      <a:txBody>
                        <a:bodyPr/>
                        <a:lstStyle/>
                        <a:p>
                          <a:pPr algn="ctr"/>
                          <a:r>
                            <a:rPr kumimoji="1" lang="ja-JP" altLang="en-US" sz="2000" dirty="0">
                              <a:latin typeface="UD デジタル 教科書体 NK-R" panose="02020400000000000000" pitchFamily="18" charset="-128"/>
                              <a:ea typeface="UD デジタル 教科書体 NK-R" panose="02020400000000000000" pitchFamily="18" charset="-128"/>
                            </a:rPr>
                            <a:t>粒子種</a:t>
                          </a:r>
                        </a:p>
                      </a:txBody>
                      <a:tcPr/>
                    </a:tc>
                    <a:tc>
                      <a:txBody>
                        <a:bodyPr/>
                        <a:lstStyle/>
                        <a:p>
                          <a:pPr algn="ctr"/>
                          <a:r>
                            <a:rPr kumimoji="1" lang="ja-JP" altLang="en-US" sz="2000" dirty="0">
                              <a:latin typeface="UD デジタル 教科書体 NK-R" panose="02020400000000000000" pitchFamily="18" charset="-128"/>
                              <a:ea typeface="UD デジタル 教科書体 NK-R" panose="02020400000000000000" pitchFamily="18" charset="-128"/>
                            </a:rPr>
                            <a:t>陽子</a:t>
                          </a:r>
                        </a:p>
                      </a:txBody>
                      <a:tcPr/>
                    </a:tc>
                    <a:extLst>
                      <a:ext uri="{0D108BD9-81ED-4DB2-BD59-A6C34878D82A}">
                        <a16:rowId xmlns:a16="http://schemas.microsoft.com/office/drawing/2014/main" val="2452361638"/>
                      </a:ext>
                    </a:extLst>
                  </a:tr>
                  <a:tr h="396240">
                    <a:tc>
                      <a:txBody>
                        <a:bodyPr/>
                        <a:lstStyle/>
                        <a:p>
                          <a:pPr algn="ctr"/>
                          <a:r>
                            <a:rPr kumimoji="1" lang="ja-JP" altLang="en-US" sz="2000" dirty="0">
                              <a:latin typeface="UD デジタル 教科書体 NK-R" panose="02020400000000000000" pitchFamily="18" charset="-128"/>
                              <a:ea typeface="UD デジタル 教科書体 NK-R" panose="02020400000000000000" pitchFamily="18" charset="-128"/>
                            </a:rPr>
                            <a:t>電流値</a:t>
                          </a:r>
                        </a:p>
                      </a:txBody>
                      <a:tcPr/>
                    </a:tc>
                    <a:tc>
                      <a:txBody>
                        <a:bodyPr/>
                        <a:lstStyle/>
                        <a:p>
                          <a:endParaRPr lang="ja-JP"/>
                        </a:p>
                      </a:txBody>
                      <a:tcPr>
                        <a:blipFill>
                          <a:blip r:embed="rId2"/>
                          <a:stretch>
                            <a:fillRect l="-100313" t="-106250" r="-625" b="-425000"/>
                          </a:stretch>
                        </a:blipFill>
                      </a:tcPr>
                    </a:tc>
                    <a:extLst>
                      <a:ext uri="{0D108BD9-81ED-4DB2-BD59-A6C34878D82A}">
                        <a16:rowId xmlns:a16="http://schemas.microsoft.com/office/drawing/2014/main" val="2909836937"/>
                      </a:ext>
                    </a:extLst>
                  </a:tr>
                  <a:tr h="396240">
                    <a:tc>
                      <a:txBody>
                        <a:bodyPr/>
                        <a:lstStyle/>
                        <a:p>
                          <a:endParaRPr lang="ja-JP"/>
                        </a:p>
                      </a:txBody>
                      <a:tcPr>
                        <a:blipFill>
                          <a:blip r:embed="rId2"/>
                          <a:stretch>
                            <a:fillRect l="-313" t="-212903" r="-100625" b="-338710"/>
                          </a:stretch>
                        </a:blipFill>
                      </a:tcPr>
                    </a:tc>
                    <a:tc>
                      <a:txBody>
                        <a:bodyPr/>
                        <a:lstStyle/>
                        <a:p>
                          <a:endParaRPr lang="ja-JP"/>
                        </a:p>
                      </a:txBody>
                      <a:tcPr>
                        <a:blipFill>
                          <a:blip r:embed="rId2"/>
                          <a:stretch>
                            <a:fillRect l="-100313" t="-212903" r="-625" b="-338710"/>
                          </a:stretch>
                        </a:blipFill>
                      </a:tcPr>
                    </a:tc>
                    <a:extLst>
                      <a:ext uri="{0D108BD9-81ED-4DB2-BD59-A6C34878D82A}">
                        <a16:rowId xmlns:a16="http://schemas.microsoft.com/office/drawing/2014/main" val="738387778"/>
                      </a:ext>
                    </a:extLst>
                  </a:tr>
                  <a:tr h="420180">
                    <a:tc>
                      <a:txBody>
                        <a:bodyPr/>
                        <a:lstStyle/>
                        <a:p>
                          <a:endParaRPr lang="ja-JP"/>
                        </a:p>
                      </a:txBody>
                      <a:tcPr>
                        <a:blipFill>
                          <a:blip r:embed="rId2"/>
                          <a:stretch>
                            <a:fillRect l="-313" t="-293939" r="-100625" b="-218182"/>
                          </a:stretch>
                        </a:blipFill>
                      </a:tcPr>
                    </a:tc>
                    <a:tc>
                      <a:txBody>
                        <a:bodyPr/>
                        <a:lstStyle/>
                        <a:p>
                          <a:endParaRPr lang="ja-JP"/>
                        </a:p>
                      </a:txBody>
                      <a:tcPr>
                        <a:blipFill>
                          <a:blip r:embed="rId2"/>
                          <a:stretch>
                            <a:fillRect l="-100313" t="-293939" r="-625" b="-218182"/>
                          </a:stretch>
                        </a:blipFill>
                      </a:tcPr>
                    </a:tc>
                    <a:extLst>
                      <a:ext uri="{0D108BD9-81ED-4DB2-BD59-A6C34878D82A}">
                        <a16:rowId xmlns:a16="http://schemas.microsoft.com/office/drawing/2014/main" val="1664880547"/>
                      </a:ext>
                    </a:extLst>
                  </a:tr>
                  <a:tr h="396240">
                    <a:tc>
                      <a:txBody>
                        <a:bodyPr/>
                        <a:lstStyle/>
                        <a:p>
                          <a:endParaRPr lang="ja-JP"/>
                        </a:p>
                      </a:txBody>
                      <a:tcPr>
                        <a:blipFill>
                          <a:blip r:embed="rId2"/>
                          <a:stretch>
                            <a:fillRect l="-313" t="-406250" r="-100625" b="-125000"/>
                          </a:stretch>
                        </a:blipFill>
                      </a:tcPr>
                    </a:tc>
                    <a:tc>
                      <a:txBody>
                        <a:bodyPr/>
                        <a:lstStyle/>
                        <a:p>
                          <a:pPr algn="ctr"/>
                          <a:r>
                            <a:rPr kumimoji="1" lang="en-US" altLang="ja-JP" sz="2000" dirty="0"/>
                            <a:t>10[mm]</a:t>
                          </a:r>
                          <a:endParaRPr kumimoji="1" lang="ja-JP" altLang="en-US" sz="2000" dirty="0"/>
                        </a:p>
                      </a:txBody>
                      <a:tcPr/>
                    </a:tc>
                    <a:extLst>
                      <a:ext uri="{0D108BD9-81ED-4DB2-BD59-A6C34878D82A}">
                        <a16:rowId xmlns:a16="http://schemas.microsoft.com/office/drawing/2014/main" val="606919190"/>
                      </a:ext>
                    </a:extLst>
                  </a:tr>
                  <a:tr h="396240">
                    <a:tc>
                      <a:txBody>
                        <a:bodyPr/>
                        <a:lstStyle/>
                        <a:p>
                          <a:pPr algn="ctr"/>
                          <a:r>
                            <a:rPr kumimoji="1" lang="ja-JP" altLang="en-US" sz="2000" dirty="0">
                              <a:latin typeface="UD デジタル 教科書体 NK-R" panose="02020400000000000000" pitchFamily="18" charset="-128"/>
                              <a:ea typeface="UD デジタル 教科書体 NK-R" panose="02020400000000000000" pitchFamily="18" charset="-128"/>
                            </a:rPr>
                            <a:t>マクロ粒子数</a:t>
                          </a:r>
                        </a:p>
                      </a:txBody>
                      <a:tcPr/>
                    </a:tc>
                    <a:tc>
                      <a:txBody>
                        <a:bodyPr/>
                        <a:lstStyle/>
                        <a:p>
                          <a:endParaRPr lang="ja-JP"/>
                        </a:p>
                      </a:txBody>
                      <a:tcPr>
                        <a:blipFill>
                          <a:blip r:embed="rId2"/>
                          <a:stretch>
                            <a:fillRect l="-100313" t="-522581" r="-625" b="-29032"/>
                          </a:stretch>
                        </a:blipFill>
                      </a:tcPr>
                    </a:tc>
                    <a:extLst>
                      <a:ext uri="{0D108BD9-81ED-4DB2-BD59-A6C34878D82A}">
                        <a16:rowId xmlns:a16="http://schemas.microsoft.com/office/drawing/2014/main" val="9125633"/>
                      </a:ext>
                    </a:extLst>
                  </a:tr>
                </a:tbl>
              </a:graphicData>
            </a:graphic>
          </p:graphicFrame>
        </mc:Fallback>
      </mc:AlternateContent>
      <p:sp>
        <p:nvSpPr>
          <p:cNvPr id="11" name="テキスト ボックス 10">
            <a:extLst>
              <a:ext uri="{FF2B5EF4-FFF2-40B4-BE49-F238E27FC236}">
                <a16:creationId xmlns:a16="http://schemas.microsoft.com/office/drawing/2014/main" id="{D91CC86F-6B82-34CD-44DB-8F221FB9EE5F}"/>
              </a:ext>
            </a:extLst>
          </p:cNvPr>
          <p:cNvSpPr txBox="1"/>
          <p:nvPr/>
        </p:nvSpPr>
        <p:spPr>
          <a:xfrm>
            <a:off x="3041073" y="3470725"/>
            <a:ext cx="6109854" cy="461665"/>
          </a:xfrm>
          <a:prstGeom prst="rect">
            <a:avLst/>
          </a:prstGeom>
          <a:noFill/>
        </p:spPr>
        <p:txBody>
          <a:bodyPr wrap="square" rtlCol="0">
            <a:spAutoFit/>
          </a:bodyPr>
          <a:lstStyle/>
          <a:p>
            <a:pPr algn="ctr"/>
            <a:r>
              <a:rPr lang="ja-JP" altLang="en-US" sz="2400" b="0" i="0" u="none" strike="noStrike">
                <a:solidFill>
                  <a:srgbClr val="222222"/>
                </a:solidFill>
                <a:effectLst/>
                <a:latin typeface="Arial" panose="020B0604020202020204" pitchFamily="34" charset="0"/>
              </a:rPr>
              <a:t>始点でのビームプロファイルの初期値</a:t>
            </a:r>
            <a:endParaRPr lang="ja-JP" altLang="en-US" sz="2400" dirty="0"/>
          </a:p>
        </p:txBody>
      </p:sp>
      <p:pic>
        <p:nvPicPr>
          <p:cNvPr id="3" name="図 2" descr="グラフ, 散布図&#10;&#10;自動的に生成された説明">
            <a:extLst>
              <a:ext uri="{FF2B5EF4-FFF2-40B4-BE49-F238E27FC236}">
                <a16:creationId xmlns:a16="http://schemas.microsoft.com/office/drawing/2014/main" id="{BBFDBE90-25A6-388B-8B50-D3599B8C5B01}"/>
              </a:ext>
            </a:extLst>
          </p:cNvPr>
          <p:cNvPicPr>
            <a:picLocks noChangeAspect="1"/>
          </p:cNvPicPr>
          <p:nvPr/>
        </p:nvPicPr>
        <p:blipFill>
          <a:blip r:embed="rId3"/>
          <a:stretch>
            <a:fillRect/>
          </a:stretch>
        </p:blipFill>
        <p:spPr>
          <a:xfrm>
            <a:off x="3363261" y="4300118"/>
            <a:ext cx="4793674" cy="2496705"/>
          </a:xfrm>
          <a:prstGeom prst="rect">
            <a:avLst/>
          </a:prstGeom>
        </p:spPr>
      </p:pic>
      <p:sp>
        <p:nvSpPr>
          <p:cNvPr id="2" name="テキスト ボックス 1">
            <a:extLst>
              <a:ext uri="{FF2B5EF4-FFF2-40B4-BE49-F238E27FC236}">
                <a16:creationId xmlns:a16="http://schemas.microsoft.com/office/drawing/2014/main" id="{BD711280-5464-43DE-8C49-90D91816E3B6}"/>
              </a:ext>
            </a:extLst>
          </p:cNvPr>
          <p:cNvSpPr txBox="1"/>
          <p:nvPr/>
        </p:nvSpPr>
        <p:spPr>
          <a:xfrm>
            <a:off x="2032000" y="3815285"/>
            <a:ext cx="8831264" cy="738664"/>
          </a:xfrm>
          <a:prstGeom prst="rect">
            <a:avLst/>
          </a:prstGeom>
          <a:noFill/>
        </p:spPr>
        <p:txBody>
          <a:bodyPr wrap="none" rtlCol="0">
            <a:spAutoFit/>
          </a:bodyPr>
          <a:lstStyle/>
          <a:p>
            <a:r>
              <a:rPr kumimoji="1" lang="en-US" altLang="ja-JP" sz="2400" dirty="0" err="1"/>
              <a:t>σx</a:t>
            </a:r>
            <a:r>
              <a:rPr kumimoji="1" lang="ja-JP" altLang="en-US" sz="2400"/>
              <a:t>＝</a:t>
            </a:r>
            <a:r>
              <a:rPr kumimoji="1" lang="en-US" altLang="ja-JP" sz="2400" dirty="0"/>
              <a:t>4.17mm </a:t>
            </a:r>
            <a:r>
              <a:rPr kumimoji="1" lang="en-US" altLang="ja-JP" sz="2400" dirty="0" err="1"/>
              <a:t>σy</a:t>
            </a:r>
            <a:r>
              <a:rPr kumimoji="1" lang="ja-JP" altLang="en-US" sz="2400"/>
              <a:t>＝</a:t>
            </a:r>
            <a:r>
              <a:rPr kumimoji="1" lang="en-US" altLang="ja-JP" sz="2400" dirty="0"/>
              <a:t>4.43mm</a:t>
            </a:r>
            <a:r>
              <a:rPr lang="en-US" altLang="ja-JP" sz="2400" dirty="0"/>
              <a:t>  </a:t>
            </a:r>
            <a:r>
              <a:rPr lang="en-US" altLang="ja-JP" sz="2400" dirty="0" err="1"/>
              <a:t>σx</a:t>
            </a:r>
            <a:r>
              <a:rPr lang="en-US" altLang="ja-JP" sz="2400" dirty="0"/>
              <a:t>’</a:t>
            </a:r>
            <a:r>
              <a:rPr lang="ja-JP" altLang="en-US" sz="2400"/>
              <a:t>＝</a:t>
            </a:r>
            <a:r>
              <a:rPr lang="en" altLang="ja-JP" sz="2400" dirty="0"/>
              <a:t> 9.07mrad </a:t>
            </a:r>
            <a:r>
              <a:rPr lang="en-US" altLang="ja-JP" sz="2400" dirty="0" err="1"/>
              <a:t>σy</a:t>
            </a:r>
            <a:r>
              <a:rPr lang="en-US" altLang="ja-JP" sz="2400" dirty="0"/>
              <a:t>’</a:t>
            </a:r>
            <a:r>
              <a:rPr lang="ja-JP" altLang="en-US" sz="2400"/>
              <a:t>＝</a:t>
            </a:r>
            <a:r>
              <a:rPr lang="en" altLang="ja-JP" sz="2400" dirty="0"/>
              <a:t> 8.54mrad</a:t>
            </a:r>
          </a:p>
          <a:p>
            <a:endParaRPr kumimoji="1" lang="ja-JP" altLang="en-US"/>
          </a:p>
        </p:txBody>
      </p:sp>
      <p:sp>
        <p:nvSpPr>
          <p:cNvPr id="6" name="スライド番号プレースホルダー 5">
            <a:extLst>
              <a:ext uri="{FF2B5EF4-FFF2-40B4-BE49-F238E27FC236}">
                <a16:creationId xmlns:a16="http://schemas.microsoft.com/office/drawing/2014/main" id="{6562506B-EF97-5BBB-6F42-6FBF8E9D70F4}"/>
              </a:ext>
            </a:extLst>
          </p:cNvPr>
          <p:cNvSpPr>
            <a:spLocks noGrp="1"/>
          </p:cNvSpPr>
          <p:nvPr>
            <p:ph type="sldNum" sz="quarter" idx="12"/>
          </p:nvPr>
        </p:nvSpPr>
        <p:spPr/>
        <p:txBody>
          <a:bodyPr/>
          <a:lstStyle/>
          <a:p>
            <a:fld id="{75E225E7-BF90-7B42-9FAC-942D876AAE16}" type="slidenum">
              <a:rPr kumimoji="1" lang="ja-JP" altLang="en-US" smtClean="0"/>
              <a:t>6</a:t>
            </a:fld>
            <a:endParaRPr kumimoji="1" lang="ja-JP" altLang="en-US"/>
          </a:p>
        </p:txBody>
      </p:sp>
    </p:spTree>
    <p:extLst>
      <p:ext uri="{BB962C8B-B14F-4D97-AF65-F5344CB8AC3E}">
        <p14:creationId xmlns:p14="http://schemas.microsoft.com/office/powerpoint/2010/main" val="2814477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A4B453-D698-8E29-B628-B6829900DB75}"/>
              </a:ext>
            </a:extLst>
          </p:cNvPr>
          <p:cNvSpPr>
            <a:spLocks noGrp="1"/>
          </p:cNvSpPr>
          <p:nvPr>
            <p:ph type="title"/>
          </p:nvPr>
        </p:nvSpPr>
        <p:spPr/>
        <p:txBody>
          <a:bodyPr/>
          <a:lstStyle/>
          <a:p>
            <a:r>
              <a:rPr kumimoji="1" lang="ja-JP" altLang="en-US"/>
              <a:t>透過率最大化</a:t>
            </a:r>
            <a:r>
              <a:rPr lang="ja-JP" altLang="en-US"/>
              <a:t>による最適化</a:t>
            </a:r>
            <a:endParaRPr kumimoji="1" lang="ja-JP" altLang="en-US"/>
          </a:p>
        </p:txBody>
      </p:sp>
      <p:sp>
        <p:nvSpPr>
          <p:cNvPr id="3" name="コンテンツ プレースホルダー 2">
            <a:extLst>
              <a:ext uri="{FF2B5EF4-FFF2-40B4-BE49-F238E27FC236}">
                <a16:creationId xmlns:a16="http://schemas.microsoft.com/office/drawing/2014/main" id="{275A8E72-0AC2-A587-3A92-C66DED4EF40E}"/>
              </a:ext>
            </a:extLst>
          </p:cNvPr>
          <p:cNvSpPr>
            <a:spLocks noGrp="1"/>
          </p:cNvSpPr>
          <p:nvPr>
            <p:ph idx="1"/>
          </p:nvPr>
        </p:nvSpPr>
        <p:spPr>
          <a:xfrm>
            <a:off x="838200" y="1825625"/>
            <a:ext cx="10515600" cy="1494814"/>
          </a:xfrm>
        </p:spPr>
        <p:txBody>
          <a:bodyPr>
            <a:normAutofit/>
          </a:bodyPr>
          <a:lstStyle/>
          <a:p>
            <a:r>
              <a:rPr kumimoji="1" lang="ja-JP" altLang="en-US" sz="2400"/>
              <a:t>第一に透過率最大化の最適化をした。</a:t>
            </a:r>
            <a:endParaRPr kumimoji="1" lang="en-US" altLang="ja-JP" sz="2400" dirty="0"/>
          </a:p>
          <a:p>
            <a:r>
              <a:rPr kumimoji="1" lang="ja-JP" altLang="en-US" sz="2400"/>
              <a:t>透過率最大化とは、終点で直径</a:t>
            </a:r>
            <a:r>
              <a:rPr kumimoji="1" lang="en-US" altLang="ja-JP" sz="2400" dirty="0"/>
              <a:t>8mm</a:t>
            </a:r>
            <a:r>
              <a:rPr kumimoji="1" lang="ja-JP" altLang="en-US" sz="2400"/>
              <a:t>に入る粒子数を最大化する</a:t>
            </a:r>
            <a:r>
              <a:rPr lang="ja-JP" altLang="en-US" sz="2400"/>
              <a:t>ベイズ最適化を行うことを指す。試行回数は</a:t>
            </a:r>
            <a:r>
              <a:rPr lang="en-US" altLang="ja-JP" sz="2400" dirty="0"/>
              <a:t>150</a:t>
            </a:r>
            <a:r>
              <a:rPr lang="ja-JP" altLang="en-US" sz="2400"/>
              <a:t>回</a:t>
            </a:r>
            <a:endParaRPr lang="en-US" altLang="ja-JP" sz="2400" dirty="0"/>
          </a:p>
          <a:p>
            <a:endParaRPr lang="en-US" altLang="ja-JP" sz="2400" dirty="0"/>
          </a:p>
          <a:p>
            <a:pPr marL="0" indent="0">
              <a:buNone/>
            </a:pPr>
            <a:endParaRPr lang="en-US" altLang="ja-JP" sz="2400" dirty="0"/>
          </a:p>
        </p:txBody>
      </p:sp>
      <p:sp>
        <p:nvSpPr>
          <p:cNvPr id="4" name="正方形/長方形 3">
            <a:extLst>
              <a:ext uri="{FF2B5EF4-FFF2-40B4-BE49-F238E27FC236}">
                <a16:creationId xmlns:a16="http://schemas.microsoft.com/office/drawing/2014/main" id="{A020CEBD-31E8-6185-3AFF-2F0D691A2F95}"/>
              </a:ext>
            </a:extLst>
          </p:cNvPr>
          <p:cNvSpPr/>
          <p:nvPr/>
        </p:nvSpPr>
        <p:spPr>
          <a:xfrm>
            <a:off x="2583180" y="4543124"/>
            <a:ext cx="327259" cy="1443789"/>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6" name="スライド番号プレースホルダー 5">
            <a:extLst>
              <a:ext uri="{FF2B5EF4-FFF2-40B4-BE49-F238E27FC236}">
                <a16:creationId xmlns:a16="http://schemas.microsoft.com/office/drawing/2014/main" id="{8A6C3BBA-F358-93B0-F780-5509EF29059F}"/>
              </a:ext>
            </a:extLst>
          </p:cNvPr>
          <p:cNvSpPr>
            <a:spLocks noGrp="1"/>
          </p:cNvSpPr>
          <p:nvPr>
            <p:ph type="sldNum" sz="quarter" idx="12"/>
          </p:nvPr>
        </p:nvSpPr>
        <p:spPr/>
        <p:txBody>
          <a:bodyPr/>
          <a:lstStyle/>
          <a:p>
            <a:fld id="{75E225E7-BF90-7B42-9FAC-942D876AAE16}" type="slidenum">
              <a:rPr kumimoji="1" lang="ja-JP" altLang="en-US" smtClean="0"/>
              <a:t>7</a:t>
            </a:fld>
            <a:endParaRPr kumimoji="1" lang="ja-JP" altLang="en-US"/>
          </a:p>
        </p:txBody>
      </p:sp>
      <p:sp>
        <p:nvSpPr>
          <p:cNvPr id="7" name="正方形/長方形 6">
            <a:extLst>
              <a:ext uri="{FF2B5EF4-FFF2-40B4-BE49-F238E27FC236}">
                <a16:creationId xmlns:a16="http://schemas.microsoft.com/office/drawing/2014/main" id="{59A72E33-6BD2-D046-E75B-0F4C95496A3F}"/>
              </a:ext>
            </a:extLst>
          </p:cNvPr>
          <p:cNvSpPr/>
          <p:nvPr/>
        </p:nvSpPr>
        <p:spPr>
          <a:xfrm>
            <a:off x="4147686" y="4543124"/>
            <a:ext cx="356135" cy="1443789"/>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E2BA1EC1-DA08-38AD-188A-1A666C63B8F6}"/>
              </a:ext>
            </a:extLst>
          </p:cNvPr>
          <p:cNvSpPr/>
          <p:nvPr/>
        </p:nvSpPr>
        <p:spPr>
          <a:xfrm>
            <a:off x="6375171" y="4817443"/>
            <a:ext cx="394636" cy="89515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1D6A4DA1-74FF-EB3E-A927-4452EB73ACB3}"/>
              </a:ext>
            </a:extLst>
          </p:cNvPr>
          <p:cNvSpPr/>
          <p:nvPr/>
        </p:nvSpPr>
        <p:spPr>
          <a:xfrm>
            <a:off x="8220339" y="4864748"/>
            <a:ext cx="417897" cy="866273"/>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53E6CD71-D324-AFEA-E9EC-1D796848B8BB}"/>
              </a:ext>
            </a:extLst>
          </p:cNvPr>
          <p:cNvSpPr/>
          <p:nvPr/>
        </p:nvSpPr>
        <p:spPr>
          <a:xfrm>
            <a:off x="1957101" y="4817443"/>
            <a:ext cx="3465094" cy="89515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93C31325-A1FA-536A-EA36-17763E453E7D}"/>
              </a:ext>
            </a:extLst>
          </p:cNvPr>
          <p:cNvSpPr/>
          <p:nvPr/>
        </p:nvSpPr>
        <p:spPr>
          <a:xfrm>
            <a:off x="5422195" y="5053262"/>
            <a:ext cx="3975234" cy="423511"/>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1A218DF4-72A9-5FE2-3730-FEE245755A80}"/>
              </a:ext>
            </a:extLst>
          </p:cNvPr>
          <p:cNvSpPr txBox="1"/>
          <p:nvPr/>
        </p:nvSpPr>
        <p:spPr>
          <a:xfrm>
            <a:off x="1456833" y="4152683"/>
            <a:ext cx="2031325" cy="461665"/>
          </a:xfrm>
          <a:prstGeom prst="rect">
            <a:avLst/>
          </a:prstGeom>
          <a:noFill/>
        </p:spPr>
        <p:txBody>
          <a:bodyPr wrap="none" rtlCol="0">
            <a:spAutoFit/>
          </a:bodyPr>
          <a:lstStyle/>
          <a:p>
            <a:r>
              <a:rPr kumimoji="1" lang="ja-JP" altLang="en-US" sz="2400"/>
              <a:t>グレーザー１</a:t>
            </a:r>
          </a:p>
        </p:txBody>
      </p:sp>
      <p:sp>
        <p:nvSpPr>
          <p:cNvPr id="10" name="テキスト ボックス 9">
            <a:extLst>
              <a:ext uri="{FF2B5EF4-FFF2-40B4-BE49-F238E27FC236}">
                <a16:creationId xmlns:a16="http://schemas.microsoft.com/office/drawing/2014/main" id="{F225092D-9BB5-1459-32F0-781B444ACFCE}"/>
              </a:ext>
            </a:extLst>
          </p:cNvPr>
          <p:cNvSpPr txBox="1"/>
          <p:nvPr/>
        </p:nvSpPr>
        <p:spPr>
          <a:xfrm>
            <a:off x="3634754" y="4152683"/>
            <a:ext cx="2031325" cy="461665"/>
          </a:xfrm>
          <a:prstGeom prst="rect">
            <a:avLst/>
          </a:prstGeom>
          <a:noFill/>
        </p:spPr>
        <p:txBody>
          <a:bodyPr wrap="none" rtlCol="0">
            <a:spAutoFit/>
          </a:bodyPr>
          <a:lstStyle/>
          <a:p>
            <a:r>
              <a:rPr kumimoji="1" lang="ja-JP" altLang="en-US" sz="2400"/>
              <a:t>グレーザー２</a:t>
            </a:r>
          </a:p>
        </p:txBody>
      </p:sp>
      <p:sp>
        <p:nvSpPr>
          <p:cNvPr id="14" name="テキスト ボックス 13">
            <a:extLst>
              <a:ext uri="{FF2B5EF4-FFF2-40B4-BE49-F238E27FC236}">
                <a16:creationId xmlns:a16="http://schemas.microsoft.com/office/drawing/2014/main" id="{7BFE37B8-4C55-6410-8203-F5E454A7E286}"/>
              </a:ext>
            </a:extLst>
          </p:cNvPr>
          <p:cNvSpPr txBox="1"/>
          <p:nvPr/>
        </p:nvSpPr>
        <p:spPr>
          <a:xfrm>
            <a:off x="5556827" y="4403083"/>
            <a:ext cx="2031325" cy="461665"/>
          </a:xfrm>
          <a:prstGeom prst="rect">
            <a:avLst/>
          </a:prstGeom>
          <a:noFill/>
        </p:spPr>
        <p:txBody>
          <a:bodyPr wrap="none" rtlCol="0">
            <a:spAutoFit/>
          </a:bodyPr>
          <a:lstStyle/>
          <a:p>
            <a:r>
              <a:rPr kumimoji="1" lang="ja-JP" altLang="en-US" sz="2400"/>
              <a:t>ソレノイド１</a:t>
            </a:r>
          </a:p>
        </p:txBody>
      </p:sp>
      <p:sp>
        <p:nvSpPr>
          <p:cNvPr id="15" name="テキスト ボックス 14">
            <a:extLst>
              <a:ext uri="{FF2B5EF4-FFF2-40B4-BE49-F238E27FC236}">
                <a16:creationId xmlns:a16="http://schemas.microsoft.com/office/drawing/2014/main" id="{2EAD0DA6-27E2-8847-51EC-1C8741E3B243}"/>
              </a:ext>
            </a:extLst>
          </p:cNvPr>
          <p:cNvSpPr txBox="1"/>
          <p:nvPr/>
        </p:nvSpPr>
        <p:spPr>
          <a:xfrm>
            <a:off x="7622573" y="4379667"/>
            <a:ext cx="2031325" cy="461665"/>
          </a:xfrm>
          <a:prstGeom prst="rect">
            <a:avLst/>
          </a:prstGeom>
          <a:noFill/>
        </p:spPr>
        <p:txBody>
          <a:bodyPr wrap="none" rtlCol="0">
            <a:spAutoFit/>
          </a:bodyPr>
          <a:lstStyle/>
          <a:p>
            <a:r>
              <a:rPr kumimoji="1" lang="ja-JP" altLang="en-US" sz="2400"/>
              <a:t>ソレノイド２</a:t>
            </a:r>
          </a:p>
        </p:txBody>
      </p:sp>
      <p:cxnSp>
        <p:nvCxnSpPr>
          <p:cNvPr id="16" name="直線矢印コネクタ 15">
            <a:extLst>
              <a:ext uri="{FF2B5EF4-FFF2-40B4-BE49-F238E27FC236}">
                <a16:creationId xmlns:a16="http://schemas.microsoft.com/office/drawing/2014/main" id="{5686CB23-C030-CD08-8650-5CE2147EB2A8}"/>
              </a:ext>
            </a:extLst>
          </p:cNvPr>
          <p:cNvCxnSpPr/>
          <p:nvPr/>
        </p:nvCxnSpPr>
        <p:spPr>
          <a:xfrm>
            <a:off x="1200150" y="5247106"/>
            <a:ext cx="8782050" cy="0"/>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565BA5D1-A80C-9778-D615-22689A43DA97}"/>
              </a:ext>
            </a:extLst>
          </p:cNvPr>
          <p:cNvSpPr txBox="1"/>
          <p:nvPr/>
        </p:nvSpPr>
        <p:spPr>
          <a:xfrm>
            <a:off x="400497" y="5080351"/>
            <a:ext cx="800219" cy="461665"/>
          </a:xfrm>
          <a:prstGeom prst="rect">
            <a:avLst/>
          </a:prstGeom>
          <a:noFill/>
        </p:spPr>
        <p:txBody>
          <a:bodyPr wrap="none" rtlCol="0">
            <a:spAutoFit/>
          </a:bodyPr>
          <a:lstStyle/>
          <a:p>
            <a:r>
              <a:rPr kumimoji="1" lang="ja-JP" altLang="en-US" sz="2400"/>
              <a:t>始点</a:t>
            </a:r>
          </a:p>
        </p:txBody>
      </p:sp>
      <p:sp>
        <p:nvSpPr>
          <p:cNvPr id="18" name="テキスト ボックス 17">
            <a:extLst>
              <a:ext uri="{FF2B5EF4-FFF2-40B4-BE49-F238E27FC236}">
                <a16:creationId xmlns:a16="http://schemas.microsoft.com/office/drawing/2014/main" id="{BF5D5559-0670-7E8E-107C-32AB35CF7CEF}"/>
              </a:ext>
            </a:extLst>
          </p:cNvPr>
          <p:cNvSpPr txBox="1"/>
          <p:nvPr/>
        </p:nvSpPr>
        <p:spPr>
          <a:xfrm>
            <a:off x="9877033" y="5053262"/>
            <a:ext cx="2116285" cy="461665"/>
          </a:xfrm>
          <a:prstGeom prst="rect">
            <a:avLst/>
          </a:prstGeom>
          <a:noFill/>
        </p:spPr>
        <p:txBody>
          <a:bodyPr wrap="none" rtlCol="0">
            <a:spAutoFit/>
          </a:bodyPr>
          <a:lstStyle/>
          <a:p>
            <a:r>
              <a:rPr kumimoji="1" lang="ja-JP" altLang="en-US" sz="2400"/>
              <a:t>終点直径</a:t>
            </a:r>
            <a:r>
              <a:rPr kumimoji="1" lang="en-US" altLang="ja-JP" sz="2400" dirty="0"/>
              <a:t>8mm</a:t>
            </a:r>
            <a:endParaRPr kumimoji="1" lang="ja-JP" altLang="en-US" sz="2400"/>
          </a:p>
        </p:txBody>
      </p:sp>
      <p:cxnSp>
        <p:nvCxnSpPr>
          <p:cNvPr id="20" name="直線矢印コネクタ 19">
            <a:extLst>
              <a:ext uri="{FF2B5EF4-FFF2-40B4-BE49-F238E27FC236}">
                <a16:creationId xmlns:a16="http://schemas.microsoft.com/office/drawing/2014/main" id="{B67472E6-EC07-1CB1-CE73-83898AF112A1}"/>
              </a:ext>
            </a:extLst>
          </p:cNvPr>
          <p:cNvCxnSpPr/>
          <p:nvPr/>
        </p:nvCxnSpPr>
        <p:spPr>
          <a:xfrm>
            <a:off x="2258291" y="4864748"/>
            <a:ext cx="0" cy="847845"/>
          </a:xfrm>
          <a:prstGeom prst="straightConnector1">
            <a:avLst/>
          </a:prstGeom>
          <a:ln w="412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a:extLst>
              <a:ext uri="{FF2B5EF4-FFF2-40B4-BE49-F238E27FC236}">
                <a16:creationId xmlns:a16="http://schemas.microsoft.com/office/drawing/2014/main" id="{19B26E71-AEE7-DD4A-33DF-8EC82F01A891}"/>
              </a:ext>
            </a:extLst>
          </p:cNvPr>
          <p:cNvCxnSpPr>
            <a:cxnSpLocks/>
          </p:cNvCxnSpPr>
          <p:nvPr/>
        </p:nvCxnSpPr>
        <p:spPr>
          <a:xfrm>
            <a:off x="5666079" y="5053262"/>
            <a:ext cx="0" cy="461665"/>
          </a:xfrm>
          <a:prstGeom prst="straightConnector1">
            <a:avLst/>
          </a:prstGeom>
          <a:ln w="41275">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6BC3104C-11A3-4A4C-64C7-CA6F2C094D4D}"/>
              </a:ext>
            </a:extLst>
          </p:cNvPr>
          <p:cNvSpPr txBox="1"/>
          <p:nvPr/>
        </p:nvSpPr>
        <p:spPr>
          <a:xfrm>
            <a:off x="5646593" y="4950945"/>
            <a:ext cx="1300356" cy="369332"/>
          </a:xfrm>
          <a:prstGeom prst="rect">
            <a:avLst/>
          </a:prstGeom>
          <a:noFill/>
        </p:spPr>
        <p:txBody>
          <a:bodyPr wrap="none" rtlCol="0">
            <a:spAutoFit/>
          </a:bodyPr>
          <a:lstStyle/>
          <a:p>
            <a:r>
              <a:rPr kumimoji="1" lang="ja-JP" altLang="en-US"/>
              <a:t>直径</a:t>
            </a:r>
            <a:r>
              <a:rPr kumimoji="1" lang="en-US" altLang="ja-JP" dirty="0"/>
              <a:t>52mm</a:t>
            </a:r>
            <a:endParaRPr kumimoji="1" lang="ja-JP" altLang="en-US"/>
          </a:p>
        </p:txBody>
      </p:sp>
      <p:sp>
        <p:nvSpPr>
          <p:cNvPr id="24" name="テキスト ボックス 23">
            <a:extLst>
              <a:ext uri="{FF2B5EF4-FFF2-40B4-BE49-F238E27FC236}">
                <a16:creationId xmlns:a16="http://schemas.microsoft.com/office/drawing/2014/main" id="{DA4277B4-ED5B-02B9-393D-386DA52916F0}"/>
              </a:ext>
            </a:extLst>
          </p:cNvPr>
          <p:cNvSpPr txBox="1"/>
          <p:nvPr/>
        </p:nvSpPr>
        <p:spPr>
          <a:xfrm>
            <a:off x="2269260" y="4895685"/>
            <a:ext cx="1428596" cy="369332"/>
          </a:xfrm>
          <a:prstGeom prst="rect">
            <a:avLst/>
          </a:prstGeom>
          <a:noFill/>
        </p:spPr>
        <p:txBody>
          <a:bodyPr wrap="none" rtlCol="0">
            <a:spAutoFit/>
          </a:bodyPr>
          <a:lstStyle/>
          <a:p>
            <a:r>
              <a:rPr kumimoji="1" lang="ja-JP" altLang="en-US"/>
              <a:t>直径</a:t>
            </a:r>
            <a:r>
              <a:rPr kumimoji="1" lang="en-US" altLang="ja-JP" dirty="0"/>
              <a:t>102mm</a:t>
            </a:r>
            <a:endParaRPr kumimoji="1" lang="ja-JP" altLang="en-US"/>
          </a:p>
        </p:txBody>
      </p:sp>
      <p:sp>
        <p:nvSpPr>
          <p:cNvPr id="25" name="テキスト ボックス 24">
            <a:extLst>
              <a:ext uri="{FF2B5EF4-FFF2-40B4-BE49-F238E27FC236}">
                <a16:creationId xmlns:a16="http://schemas.microsoft.com/office/drawing/2014/main" id="{85F618B0-B551-F5D0-E9C1-1A0E592B3660}"/>
              </a:ext>
            </a:extLst>
          </p:cNvPr>
          <p:cNvSpPr txBox="1"/>
          <p:nvPr/>
        </p:nvSpPr>
        <p:spPr>
          <a:xfrm>
            <a:off x="695217" y="3671860"/>
            <a:ext cx="3057247" cy="523220"/>
          </a:xfrm>
          <a:prstGeom prst="rect">
            <a:avLst/>
          </a:prstGeom>
          <a:noFill/>
        </p:spPr>
        <p:txBody>
          <a:bodyPr wrap="none" rtlCol="0">
            <a:spAutoFit/>
          </a:bodyPr>
          <a:lstStyle/>
          <a:p>
            <a:r>
              <a:rPr kumimoji="1" lang="ja-JP" altLang="en-US" sz="2800"/>
              <a:t>ビーム入射ライン</a:t>
            </a:r>
          </a:p>
        </p:txBody>
      </p:sp>
    </p:spTree>
    <p:extLst>
      <p:ext uri="{BB962C8B-B14F-4D97-AF65-F5344CB8AC3E}">
        <p14:creationId xmlns:p14="http://schemas.microsoft.com/office/powerpoint/2010/main" val="1760030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27F781-1342-3BA8-C955-0B0C81459438}"/>
              </a:ext>
            </a:extLst>
          </p:cNvPr>
          <p:cNvSpPr>
            <a:spLocks noGrp="1"/>
          </p:cNvSpPr>
          <p:nvPr>
            <p:ph type="title"/>
          </p:nvPr>
        </p:nvSpPr>
        <p:spPr/>
        <p:txBody>
          <a:bodyPr/>
          <a:lstStyle/>
          <a:p>
            <a:r>
              <a:rPr kumimoji="1" lang="ja-JP" altLang="en-US"/>
              <a:t>透過率最大化の結果</a:t>
            </a:r>
          </a:p>
        </p:txBody>
      </p:sp>
      <p:sp>
        <p:nvSpPr>
          <p:cNvPr id="3" name="コンテンツ プレースホルダー 2">
            <a:extLst>
              <a:ext uri="{FF2B5EF4-FFF2-40B4-BE49-F238E27FC236}">
                <a16:creationId xmlns:a16="http://schemas.microsoft.com/office/drawing/2014/main" id="{9C36E8AC-2A07-A287-B184-AE8EB2B40BAA}"/>
              </a:ext>
            </a:extLst>
          </p:cNvPr>
          <p:cNvSpPr>
            <a:spLocks noGrp="1"/>
          </p:cNvSpPr>
          <p:nvPr>
            <p:ph idx="1"/>
          </p:nvPr>
        </p:nvSpPr>
        <p:spPr>
          <a:xfrm>
            <a:off x="714839" y="1997615"/>
            <a:ext cx="5257800" cy="4351338"/>
          </a:xfrm>
        </p:spPr>
        <p:txBody>
          <a:bodyPr/>
          <a:lstStyle/>
          <a:p>
            <a:pPr marL="0" indent="0">
              <a:buNone/>
            </a:pPr>
            <a:r>
              <a:rPr lang="ja-JP" altLang="en-US" sz="2400"/>
              <a:t>直径８</a:t>
            </a:r>
            <a:r>
              <a:rPr lang="en" altLang="ja-JP" sz="2400" dirty="0"/>
              <a:t>mm</a:t>
            </a:r>
            <a:r>
              <a:rPr lang="ja-JP" altLang="en-US" sz="2400"/>
              <a:t>に入る粒子数</a:t>
            </a:r>
            <a:r>
              <a:rPr lang="en" altLang="ja-JP" sz="2400" dirty="0"/>
              <a:t> = 877</a:t>
            </a:r>
            <a:r>
              <a:rPr lang="ja-JP" altLang="en-US" sz="2400"/>
              <a:t>個</a:t>
            </a:r>
            <a:endParaRPr lang="en" altLang="ja-JP" sz="2400" dirty="0"/>
          </a:p>
          <a:p>
            <a:pPr marL="0" indent="0">
              <a:buNone/>
            </a:pPr>
            <a:r>
              <a:rPr lang="ja-JP" altLang="en-US" sz="2400"/>
              <a:t>終点にたどり着いた粒子数</a:t>
            </a:r>
            <a:r>
              <a:rPr lang="en" altLang="ja-JP" sz="2400" dirty="0"/>
              <a:t> = 952</a:t>
            </a:r>
            <a:r>
              <a:rPr lang="ja-JP" altLang="en-US" sz="2400"/>
              <a:t>個</a:t>
            </a:r>
            <a:endParaRPr lang="en-US" altLang="ja-JP" sz="2400" dirty="0"/>
          </a:p>
          <a:p>
            <a:pPr marL="0" indent="0">
              <a:buNone/>
            </a:pPr>
            <a:r>
              <a:rPr lang="ja-JP" altLang="en-US" sz="2400"/>
              <a:t>終点</a:t>
            </a:r>
            <a:r>
              <a:rPr lang="el-GR" altLang="ja-JP" sz="2400" dirty="0"/>
              <a:t>σ</a:t>
            </a:r>
            <a:r>
              <a:rPr lang="en" altLang="ja-JP" sz="2400" dirty="0"/>
              <a:t>x = 2.27 mm </a:t>
            </a:r>
            <a:r>
              <a:rPr lang="el-GR" altLang="ja-JP" sz="2400" dirty="0"/>
              <a:t>σ</a:t>
            </a:r>
            <a:r>
              <a:rPr lang="en" altLang="ja-JP" sz="2400" dirty="0"/>
              <a:t>y = 2.32mm</a:t>
            </a:r>
          </a:p>
          <a:p>
            <a:pPr marL="0" indent="0">
              <a:buNone/>
            </a:pPr>
            <a:r>
              <a:rPr lang="en-US" altLang="ja-JP" sz="2400" dirty="0" err="1"/>
              <a:t>σ</a:t>
            </a:r>
            <a:r>
              <a:rPr lang="en" altLang="ja-JP" sz="2400" dirty="0"/>
              <a:t>x’</a:t>
            </a:r>
            <a:r>
              <a:rPr lang="ja-JP" altLang="en-US" sz="2400"/>
              <a:t> </a:t>
            </a:r>
            <a:r>
              <a:rPr lang="en" altLang="ja-JP" sz="2400" dirty="0"/>
              <a:t>= 15.7mrad</a:t>
            </a:r>
            <a:r>
              <a:rPr lang="ja-JP" altLang="en-US" sz="2400"/>
              <a:t>　</a:t>
            </a:r>
            <a:r>
              <a:rPr lang="en-US" altLang="ja-JP" sz="2400" dirty="0"/>
              <a:t> </a:t>
            </a:r>
            <a:r>
              <a:rPr lang="en-US" altLang="ja-JP" sz="2400" dirty="0" err="1"/>
              <a:t>σ</a:t>
            </a:r>
            <a:r>
              <a:rPr lang="en" altLang="ja-JP" sz="2400" dirty="0"/>
              <a:t>y’ = 15.7mrad</a:t>
            </a:r>
          </a:p>
          <a:p>
            <a:pPr marL="0" indent="0">
              <a:buNone/>
            </a:pPr>
            <a:r>
              <a:rPr lang="ja-JP" altLang="en-US" sz="2400"/>
              <a:t>　</a:t>
            </a:r>
            <a:endParaRPr lang="en" altLang="ja-JP" sz="2400" dirty="0"/>
          </a:p>
          <a:p>
            <a:pPr marL="0" indent="0">
              <a:buNone/>
            </a:pPr>
            <a:r>
              <a:rPr lang="ja-JP" altLang="en-US" sz="2800" b="0" i="0" u="none" strike="noStrike">
                <a:solidFill>
                  <a:srgbClr val="222222"/>
                </a:solidFill>
                <a:effectLst/>
                <a:latin typeface="游ゴシック" panose="020B0400000000000000" pitchFamily="34" charset="-128"/>
                <a:ea typeface="游ゴシック" panose="020B0400000000000000" pitchFamily="34" charset="-128"/>
              </a:rPr>
              <a:t>始点からの透過効率は</a:t>
            </a:r>
            <a:r>
              <a:rPr lang="en-US" altLang="ja-JP" sz="2800" b="0" i="0" u="none" strike="noStrike" dirty="0">
                <a:solidFill>
                  <a:srgbClr val="222222"/>
                </a:solidFill>
                <a:effectLst/>
                <a:latin typeface="游ゴシック" panose="020B0400000000000000" pitchFamily="34" charset="-128"/>
              </a:rPr>
              <a:t>87.7</a:t>
            </a:r>
            <a:r>
              <a:rPr lang="ja-JP" altLang="en-US" sz="2800" b="0" i="0" u="none" strike="noStrike">
                <a:solidFill>
                  <a:srgbClr val="222222"/>
                </a:solidFill>
                <a:effectLst/>
                <a:latin typeface="游ゴシック" panose="020B0400000000000000" pitchFamily="34" charset="-128"/>
                <a:ea typeface="游ゴシック" panose="020B0400000000000000" pitchFamily="34" charset="-128"/>
              </a:rPr>
              <a:t>％</a:t>
            </a:r>
            <a:endParaRPr lang="en-US" altLang="ja-JP" sz="2800" dirty="0"/>
          </a:p>
          <a:p>
            <a:pPr marL="0" indent="0">
              <a:buNone/>
            </a:pPr>
            <a:endParaRPr kumimoji="1" lang="ja-JP" altLang="en-US"/>
          </a:p>
        </p:txBody>
      </p:sp>
      <p:graphicFrame>
        <p:nvGraphicFramePr>
          <p:cNvPr id="4" name="グラフ 3">
            <a:extLst>
              <a:ext uri="{FF2B5EF4-FFF2-40B4-BE49-F238E27FC236}">
                <a16:creationId xmlns:a16="http://schemas.microsoft.com/office/drawing/2014/main" id="{BDCF883F-05D8-038F-9125-33EF37CEB7D0}"/>
              </a:ext>
            </a:extLst>
          </p:cNvPr>
          <p:cNvGraphicFramePr>
            <a:graphicFrameLocks/>
          </p:cNvGraphicFramePr>
          <p:nvPr>
            <p:extLst>
              <p:ext uri="{D42A27DB-BD31-4B8C-83A1-F6EECF244321}">
                <p14:modId xmlns:p14="http://schemas.microsoft.com/office/powerpoint/2010/main" val="4095896249"/>
              </p:ext>
            </p:extLst>
          </p:nvPr>
        </p:nvGraphicFramePr>
        <p:xfrm>
          <a:off x="6296364" y="2493977"/>
          <a:ext cx="5610086" cy="231457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グラフ 5">
            <a:extLst>
              <a:ext uri="{FF2B5EF4-FFF2-40B4-BE49-F238E27FC236}">
                <a16:creationId xmlns:a16="http://schemas.microsoft.com/office/drawing/2014/main" id="{34A3F9EB-D17A-20E0-7F0D-4FC32A1EB810}"/>
              </a:ext>
            </a:extLst>
          </p:cNvPr>
          <p:cNvGraphicFramePr>
            <a:graphicFrameLocks/>
          </p:cNvGraphicFramePr>
          <p:nvPr>
            <p:extLst>
              <p:ext uri="{D42A27DB-BD31-4B8C-83A1-F6EECF244321}">
                <p14:modId xmlns:p14="http://schemas.microsoft.com/office/powerpoint/2010/main" val="4108093990"/>
              </p:ext>
            </p:extLst>
          </p:nvPr>
        </p:nvGraphicFramePr>
        <p:xfrm>
          <a:off x="6219362" y="4517656"/>
          <a:ext cx="5687088" cy="21883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グラフ 6">
            <a:extLst>
              <a:ext uri="{FF2B5EF4-FFF2-40B4-BE49-F238E27FC236}">
                <a16:creationId xmlns:a16="http://schemas.microsoft.com/office/drawing/2014/main" id="{B5194771-0D41-AB71-B488-5BD383E449B9}"/>
              </a:ext>
            </a:extLst>
          </p:cNvPr>
          <p:cNvGraphicFramePr>
            <a:graphicFrameLocks/>
          </p:cNvGraphicFramePr>
          <p:nvPr>
            <p:extLst>
              <p:ext uri="{D42A27DB-BD31-4B8C-83A1-F6EECF244321}">
                <p14:modId xmlns:p14="http://schemas.microsoft.com/office/powerpoint/2010/main" val="1893464105"/>
              </p:ext>
            </p:extLst>
          </p:nvPr>
        </p:nvGraphicFramePr>
        <p:xfrm>
          <a:off x="6219362" y="608100"/>
          <a:ext cx="5687088" cy="2314574"/>
        </p:xfrm>
        <a:graphic>
          <a:graphicData uri="http://schemas.openxmlformats.org/drawingml/2006/chart">
            <c:chart xmlns:c="http://schemas.openxmlformats.org/drawingml/2006/chart" xmlns:r="http://schemas.openxmlformats.org/officeDocument/2006/relationships" r:id="rId4"/>
          </a:graphicData>
        </a:graphic>
      </p:graphicFrame>
      <p:sp>
        <p:nvSpPr>
          <p:cNvPr id="8" name="スライド番号プレースホルダー 7">
            <a:extLst>
              <a:ext uri="{FF2B5EF4-FFF2-40B4-BE49-F238E27FC236}">
                <a16:creationId xmlns:a16="http://schemas.microsoft.com/office/drawing/2014/main" id="{986B10E4-35A8-16C4-210E-9E7626E46AF5}"/>
              </a:ext>
            </a:extLst>
          </p:cNvPr>
          <p:cNvSpPr>
            <a:spLocks noGrp="1"/>
          </p:cNvSpPr>
          <p:nvPr>
            <p:ph type="sldNum" sz="quarter" idx="12"/>
          </p:nvPr>
        </p:nvSpPr>
        <p:spPr/>
        <p:txBody>
          <a:bodyPr/>
          <a:lstStyle/>
          <a:p>
            <a:fld id="{75E225E7-BF90-7B42-9FAC-942D876AAE16}" type="slidenum">
              <a:rPr kumimoji="1" lang="ja-JP" altLang="en-US" smtClean="0"/>
              <a:t>8</a:t>
            </a:fld>
            <a:endParaRPr kumimoji="1" lang="ja-JP" altLang="en-US"/>
          </a:p>
        </p:txBody>
      </p:sp>
    </p:spTree>
    <p:extLst>
      <p:ext uri="{BB962C8B-B14F-4D97-AF65-F5344CB8AC3E}">
        <p14:creationId xmlns:p14="http://schemas.microsoft.com/office/powerpoint/2010/main" val="856070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B219E8-1C94-ACC4-B5BF-6BE6AF880D3A}"/>
              </a:ext>
            </a:extLst>
          </p:cNvPr>
          <p:cNvSpPr>
            <a:spLocks noGrp="1"/>
          </p:cNvSpPr>
          <p:nvPr>
            <p:ph type="title"/>
          </p:nvPr>
        </p:nvSpPr>
        <p:spPr/>
        <p:txBody>
          <a:bodyPr/>
          <a:lstStyle/>
          <a:p>
            <a:r>
              <a:rPr kumimoji="1" lang="ja-JP" altLang="en-US"/>
              <a:t>透過率最大化の結果２</a:t>
            </a:r>
          </a:p>
        </p:txBody>
      </p:sp>
      <p:graphicFrame>
        <p:nvGraphicFramePr>
          <p:cNvPr id="4" name="グラフ 3">
            <a:extLst>
              <a:ext uri="{FF2B5EF4-FFF2-40B4-BE49-F238E27FC236}">
                <a16:creationId xmlns:a16="http://schemas.microsoft.com/office/drawing/2014/main" id="{F40D995C-C302-E3D2-8AAD-9394C20E8889}"/>
              </a:ext>
            </a:extLst>
          </p:cNvPr>
          <p:cNvGraphicFramePr>
            <a:graphicFrameLocks/>
          </p:cNvGraphicFramePr>
          <p:nvPr>
            <p:extLst>
              <p:ext uri="{D42A27DB-BD31-4B8C-83A1-F6EECF244321}">
                <p14:modId xmlns:p14="http://schemas.microsoft.com/office/powerpoint/2010/main" val="1585948568"/>
              </p:ext>
            </p:extLst>
          </p:nvPr>
        </p:nvGraphicFramePr>
        <p:xfrm>
          <a:off x="6224588" y="1690687"/>
          <a:ext cx="5129212" cy="42894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グラフ 4">
            <a:extLst>
              <a:ext uri="{FF2B5EF4-FFF2-40B4-BE49-F238E27FC236}">
                <a16:creationId xmlns:a16="http://schemas.microsoft.com/office/drawing/2014/main" id="{24EC6E0E-A8E8-51FD-1A8F-D273FC152105}"/>
              </a:ext>
            </a:extLst>
          </p:cNvPr>
          <p:cNvGraphicFramePr>
            <a:graphicFrameLocks/>
          </p:cNvGraphicFramePr>
          <p:nvPr>
            <p:extLst>
              <p:ext uri="{D42A27DB-BD31-4B8C-83A1-F6EECF244321}">
                <p14:modId xmlns:p14="http://schemas.microsoft.com/office/powerpoint/2010/main" val="3915359330"/>
              </p:ext>
            </p:extLst>
          </p:nvPr>
        </p:nvGraphicFramePr>
        <p:xfrm>
          <a:off x="838200" y="1825624"/>
          <a:ext cx="5257800" cy="4289425"/>
        </p:xfrm>
        <a:graphic>
          <a:graphicData uri="http://schemas.openxmlformats.org/drawingml/2006/chart">
            <c:chart xmlns:c="http://schemas.openxmlformats.org/drawingml/2006/chart" xmlns:r="http://schemas.openxmlformats.org/officeDocument/2006/relationships" r:id="rId4"/>
          </a:graphicData>
        </a:graphic>
      </p:graphicFrame>
      <p:cxnSp>
        <p:nvCxnSpPr>
          <p:cNvPr id="6" name="直線コネクタ 5">
            <a:extLst>
              <a:ext uri="{FF2B5EF4-FFF2-40B4-BE49-F238E27FC236}">
                <a16:creationId xmlns:a16="http://schemas.microsoft.com/office/drawing/2014/main" id="{46A5C058-851E-D717-82A9-9A3E9223070E}"/>
              </a:ext>
            </a:extLst>
          </p:cNvPr>
          <p:cNvCxnSpPr>
            <a:cxnSpLocks/>
          </p:cNvCxnSpPr>
          <p:nvPr/>
        </p:nvCxnSpPr>
        <p:spPr>
          <a:xfrm flipH="1">
            <a:off x="1617044" y="2800952"/>
            <a:ext cx="4244741" cy="0"/>
          </a:xfrm>
          <a:prstGeom prst="line">
            <a:avLst/>
          </a:prstGeom>
          <a:ln>
            <a:solidFill>
              <a:srgbClr val="FF0000"/>
            </a:solidFill>
            <a:prstDash val="dash"/>
          </a:ln>
        </p:spPr>
        <p:style>
          <a:lnRef idx="1">
            <a:schemeClr val="accent2"/>
          </a:lnRef>
          <a:fillRef idx="0">
            <a:schemeClr val="accent2"/>
          </a:fillRef>
          <a:effectRef idx="0">
            <a:schemeClr val="accent2"/>
          </a:effectRef>
          <a:fontRef idx="minor">
            <a:schemeClr val="tx1"/>
          </a:fontRef>
        </p:style>
      </p:cxnSp>
      <p:sp>
        <p:nvSpPr>
          <p:cNvPr id="9" name="スライド番号プレースホルダー 8">
            <a:extLst>
              <a:ext uri="{FF2B5EF4-FFF2-40B4-BE49-F238E27FC236}">
                <a16:creationId xmlns:a16="http://schemas.microsoft.com/office/drawing/2014/main" id="{5535E8BD-D703-4F94-08BB-29C6472CDE7B}"/>
              </a:ext>
            </a:extLst>
          </p:cNvPr>
          <p:cNvSpPr>
            <a:spLocks noGrp="1"/>
          </p:cNvSpPr>
          <p:nvPr>
            <p:ph type="sldNum" sz="quarter" idx="12"/>
          </p:nvPr>
        </p:nvSpPr>
        <p:spPr/>
        <p:txBody>
          <a:bodyPr/>
          <a:lstStyle/>
          <a:p>
            <a:fld id="{75E225E7-BF90-7B42-9FAC-942D876AAE16}" type="slidenum">
              <a:rPr kumimoji="1" lang="ja-JP" altLang="en-US" smtClean="0"/>
              <a:t>9</a:t>
            </a:fld>
            <a:endParaRPr kumimoji="1" lang="ja-JP" altLang="en-US"/>
          </a:p>
        </p:txBody>
      </p:sp>
    </p:spTree>
    <p:extLst>
      <p:ext uri="{BB962C8B-B14F-4D97-AF65-F5344CB8AC3E}">
        <p14:creationId xmlns:p14="http://schemas.microsoft.com/office/powerpoint/2010/main" val="253710330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4890</TotalTime>
  <Words>1210</Words>
  <Application>Microsoft Macintosh PowerPoint</Application>
  <PresentationFormat>ワイド画面</PresentationFormat>
  <Paragraphs>180</Paragraphs>
  <Slides>17</Slides>
  <Notes>3</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17</vt:i4>
      </vt:variant>
    </vt:vector>
  </HeadingPairs>
  <TitlesOfParts>
    <vt:vector size="23" baseType="lpstr">
      <vt:lpstr>UD デジタル 教科書体 NK-R</vt:lpstr>
      <vt:lpstr>游ゴシック</vt:lpstr>
      <vt:lpstr>游ゴシック Light</vt:lpstr>
      <vt:lpstr>Arial</vt:lpstr>
      <vt:lpstr>Cambria Math</vt:lpstr>
      <vt:lpstr>Office テーマ</vt:lpstr>
      <vt:lpstr> ビーム入射ラインのベイズ最適化</vt:lpstr>
      <vt:lpstr>本研究のビーム入射ライン</vt:lpstr>
      <vt:lpstr>PowerPoint プレゼンテーション</vt:lpstr>
      <vt:lpstr>グレーザーとソレノイド </vt:lpstr>
      <vt:lpstr>ベイズ最適化</vt:lpstr>
      <vt:lpstr>PowerPoint プレゼンテーション</vt:lpstr>
      <vt:lpstr>透過率最大化による最適化</vt:lpstr>
      <vt:lpstr>透過率最大化の結果</vt:lpstr>
      <vt:lpstr>透過率最大化の結果２</vt:lpstr>
      <vt:lpstr>透過率最大化の結果３</vt:lpstr>
      <vt:lpstr>標準偏差最小化による最適化</vt:lpstr>
      <vt:lpstr>標準偏差最小化の結果１　</vt:lpstr>
      <vt:lpstr>標準偏差最小化の結果２</vt:lpstr>
      <vt:lpstr>標準偏差最小化の結果３</vt:lpstr>
      <vt:lpstr>標準偏差最小化の結果まとめ </vt:lpstr>
      <vt:lpstr>まとめ</vt:lpstr>
      <vt:lpstr>β関数</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IMURA Tomoki</dc:creator>
  <cp:lastModifiedBy>IMURA Tomoki</cp:lastModifiedBy>
  <cp:revision>99</cp:revision>
  <dcterms:created xsi:type="dcterms:W3CDTF">2023-11-15T05:26:43Z</dcterms:created>
  <dcterms:modified xsi:type="dcterms:W3CDTF">2023-11-28T01:45:34Z</dcterms:modified>
</cp:coreProperties>
</file>