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10"/>
  </p:notesMasterIdLst>
  <p:handoutMasterIdLst>
    <p:handoutMasterId r:id="rId11"/>
  </p:handoutMasterIdLst>
  <p:sldIdLst>
    <p:sldId id="257" r:id="rId2"/>
    <p:sldId id="334" r:id="rId3"/>
    <p:sldId id="327" r:id="rId4"/>
    <p:sldId id="329" r:id="rId5"/>
    <p:sldId id="332" r:id="rId6"/>
    <p:sldId id="331" r:id="rId7"/>
    <p:sldId id="330" r:id="rId8"/>
    <p:sldId id="333" r:id="rId9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58" d="100"/>
          <a:sy n="58" d="100"/>
        </p:scale>
        <p:origin x="1989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OKI HARADA" userId="a8d7cb94ff81d654" providerId="LiveId" clId="{0A5C8680-C8C6-4294-BD09-EE7C12B90887}"/>
    <pc:docChg chg="undo custSel addSld delSld modSld sldOrd">
      <pc:chgData name="TOMOKI HARADA" userId="a8d7cb94ff81d654" providerId="LiveId" clId="{0A5C8680-C8C6-4294-BD09-EE7C12B90887}" dt="2024-04-11T15:15:16.595" v="1106" actId="20577"/>
      <pc:docMkLst>
        <pc:docMk/>
      </pc:docMkLst>
      <pc:sldChg chg="addSp delSp modSp add del mod modTransition">
        <pc:chgData name="TOMOKI HARADA" userId="a8d7cb94ff81d654" providerId="LiveId" clId="{0A5C8680-C8C6-4294-BD09-EE7C12B90887}" dt="2024-04-10T15:57:26.870" v="279"/>
        <pc:sldMkLst>
          <pc:docMk/>
          <pc:sldMk cId="4043737824" sldId="257"/>
        </pc:sldMkLst>
        <pc:spChg chg="mod">
          <ac:chgData name="TOMOKI HARADA" userId="a8d7cb94ff81d654" providerId="LiveId" clId="{0A5C8680-C8C6-4294-BD09-EE7C12B90887}" dt="2024-04-09T07:33:12.518" v="61" actId="20577"/>
          <ac:spMkLst>
            <pc:docMk/>
            <pc:sldMk cId="4043737824" sldId="257"/>
            <ac:spMk id="2" creationId="{78FD68DA-43BA-4508-8DE2-BA9BB7B2FA5B}"/>
          </ac:spMkLst>
        </pc:spChg>
        <pc:spChg chg="del mod">
          <ac:chgData name="TOMOKI HARADA" userId="a8d7cb94ff81d654" providerId="LiveId" clId="{0A5C8680-C8C6-4294-BD09-EE7C12B90887}" dt="2024-04-10T15:40:36.933" v="65" actId="21"/>
          <ac:spMkLst>
            <pc:docMk/>
            <pc:sldMk cId="4043737824" sldId="257"/>
            <ac:spMk id="3" creationId="{A8E9CFF2-3777-4FF4-A759-8491175B0B7C}"/>
          </ac:spMkLst>
        </pc:spChg>
        <pc:spChg chg="mod">
          <ac:chgData name="TOMOKI HARADA" userId="a8d7cb94ff81d654" providerId="LiveId" clId="{0A5C8680-C8C6-4294-BD09-EE7C12B90887}" dt="2024-04-10T15:42:16.617" v="88" actId="1076"/>
          <ac:spMkLst>
            <pc:docMk/>
            <pc:sldMk cId="4043737824" sldId="257"/>
            <ac:spMk id="8" creationId="{078A150C-D834-0B9E-BCF5-AB07D6DF4FC3}"/>
          </ac:spMkLst>
        </pc:spChg>
        <pc:spChg chg="add del mod">
          <ac:chgData name="TOMOKI HARADA" userId="a8d7cb94ff81d654" providerId="LiveId" clId="{0A5C8680-C8C6-4294-BD09-EE7C12B90887}" dt="2024-04-10T15:41:44.558" v="79" actId="21"/>
          <ac:spMkLst>
            <pc:docMk/>
            <pc:sldMk cId="4043737824" sldId="257"/>
            <ac:spMk id="11" creationId="{2F4ED614-6AA1-2403-704A-3C101C8BB677}"/>
          </ac:spMkLst>
        </pc:spChg>
        <pc:picChg chg="del mod">
          <ac:chgData name="TOMOKI HARADA" userId="a8d7cb94ff81d654" providerId="LiveId" clId="{0A5C8680-C8C6-4294-BD09-EE7C12B90887}" dt="2024-04-10T15:45:27.920" v="143" actId="478"/>
          <ac:picMkLst>
            <pc:docMk/>
            <pc:sldMk cId="4043737824" sldId="257"/>
            <ac:picMk id="5" creationId="{282CF6DD-7FE8-4063-9551-1B7BBCE92ABE}"/>
          </ac:picMkLst>
        </pc:picChg>
        <pc:picChg chg="del">
          <ac:chgData name="TOMOKI HARADA" userId="a8d7cb94ff81d654" providerId="LiveId" clId="{0A5C8680-C8C6-4294-BD09-EE7C12B90887}" dt="2024-04-10T15:41:17.133" v="73" actId="478"/>
          <ac:picMkLst>
            <pc:docMk/>
            <pc:sldMk cId="4043737824" sldId="257"/>
            <ac:picMk id="6" creationId="{9A005EA7-693D-0A0D-A9D3-1DCF9008ECD2}"/>
          </ac:picMkLst>
        </pc:picChg>
        <pc:picChg chg="del">
          <ac:chgData name="TOMOKI HARADA" userId="a8d7cb94ff81d654" providerId="LiveId" clId="{0A5C8680-C8C6-4294-BD09-EE7C12B90887}" dt="2024-04-10T15:41:08.573" v="70" actId="478"/>
          <ac:picMkLst>
            <pc:docMk/>
            <pc:sldMk cId="4043737824" sldId="257"/>
            <ac:picMk id="7" creationId="{4BA19409-B51B-3684-216C-59E59C89EC1E}"/>
          </ac:picMkLst>
        </pc:picChg>
        <pc:picChg chg="add mod">
          <ac:chgData name="TOMOKI HARADA" userId="a8d7cb94ff81d654" providerId="LiveId" clId="{0A5C8680-C8C6-4294-BD09-EE7C12B90887}" dt="2024-04-10T15:41:15.754" v="72" actId="14100"/>
          <ac:picMkLst>
            <pc:docMk/>
            <pc:sldMk cId="4043737824" sldId="257"/>
            <ac:picMk id="9" creationId="{E1752D85-E9F9-5CBD-D09E-A38835E4079F}"/>
          </ac:picMkLst>
        </pc:picChg>
        <pc:picChg chg="add mod modCrop">
          <ac:chgData name="TOMOKI HARADA" userId="a8d7cb94ff81d654" providerId="LiveId" clId="{0A5C8680-C8C6-4294-BD09-EE7C12B90887}" dt="2024-04-10T15:46:14.990" v="151" actId="1076"/>
          <ac:picMkLst>
            <pc:docMk/>
            <pc:sldMk cId="4043737824" sldId="257"/>
            <ac:picMk id="13" creationId="{666538E6-510F-2CF9-0794-0B526B01F026}"/>
          </ac:picMkLst>
        </pc:picChg>
      </pc:sldChg>
      <pc:sldChg chg="del">
        <pc:chgData name="TOMOKI HARADA" userId="a8d7cb94ff81d654" providerId="LiveId" clId="{0A5C8680-C8C6-4294-BD09-EE7C12B90887}" dt="2024-04-09T07:31:10.693" v="7" actId="47"/>
        <pc:sldMkLst>
          <pc:docMk/>
          <pc:sldMk cId="3863562518" sldId="264"/>
        </pc:sldMkLst>
      </pc:sldChg>
      <pc:sldChg chg="del">
        <pc:chgData name="TOMOKI HARADA" userId="a8d7cb94ff81d654" providerId="LiveId" clId="{0A5C8680-C8C6-4294-BD09-EE7C12B90887}" dt="2024-04-09T07:31:09.889" v="3" actId="47"/>
        <pc:sldMkLst>
          <pc:docMk/>
          <pc:sldMk cId="391731417" sldId="271"/>
        </pc:sldMkLst>
      </pc:sldChg>
      <pc:sldChg chg="del">
        <pc:chgData name="TOMOKI HARADA" userId="a8d7cb94ff81d654" providerId="LiveId" clId="{0A5C8680-C8C6-4294-BD09-EE7C12B90887}" dt="2024-04-09T07:31:19.491" v="27" actId="47"/>
        <pc:sldMkLst>
          <pc:docMk/>
          <pc:sldMk cId="3248468536" sldId="283"/>
        </pc:sldMkLst>
      </pc:sldChg>
      <pc:sldChg chg="del">
        <pc:chgData name="TOMOKI HARADA" userId="a8d7cb94ff81d654" providerId="LiveId" clId="{0A5C8680-C8C6-4294-BD09-EE7C12B90887}" dt="2024-04-09T07:31:10.913" v="9" actId="47"/>
        <pc:sldMkLst>
          <pc:docMk/>
          <pc:sldMk cId="1053961368" sldId="291"/>
        </pc:sldMkLst>
      </pc:sldChg>
      <pc:sldChg chg="del">
        <pc:chgData name="TOMOKI HARADA" userId="a8d7cb94ff81d654" providerId="LiveId" clId="{0A5C8680-C8C6-4294-BD09-EE7C12B90887}" dt="2024-04-09T07:31:17.211" v="16" actId="47"/>
        <pc:sldMkLst>
          <pc:docMk/>
          <pc:sldMk cId="4122565315" sldId="293"/>
        </pc:sldMkLst>
      </pc:sldChg>
      <pc:sldChg chg="del">
        <pc:chgData name="TOMOKI HARADA" userId="a8d7cb94ff81d654" providerId="LiveId" clId="{0A5C8680-C8C6-4294-BD09-EE7C12B90887}" dt="2024-04-09T07:31:15.304" v="12" actId="47"/>
        <pc:sldMkLst>
          <pc:docMk/>
          <pc:sldMk cId="4284343657" sldId="304"/>
        </pc:sldMkLst>
      </pc:sldChg>
      <pc:sldChg chg="del">
        <pc:chgData name="TOMOKI HARADA" userId="a8d7cb94ff81d654" providerId="LiveId" clId="{0A5C8680-C8C6-4294-BD09-EE7C12B90887}" dt="2024-04-09T07:31:15.972" v="13" actId="47"/>
        <pc:sldMkLst>
          <pc:docMk/>
          <pc:sldMk cId="2750757208" sldId="305"/>
        </pc:sldMkLst>
      </pc:sldChg>
      <pc:sldChg chg="del">
        <pc:chgData name="TOMOKI HARADA" userId="a8d7cb94ff81d654" providerId="LiveId" clId="{0A5C8680-C8C6-4294-BD09-EE7C12B90887}" dt="2024-04-09T07:31:16.415" v="14" actId="47"/>
        <pc:sldMkLst>
          <pc:docMk/>
          <pc:sldMk cId="741823410" sldId="306"/>
        </pc:sldMkLst>
      </pc:sldChg>
      <pc:sldChg chg="del">
        <pc:chgData name="TOMOKI HARADA" userId="a8d7cb94ff81d654" providerId="LiveId" clId="{0A5C8680-C8C6-4294-BD09-EE7C12B90887}" dt="2024-04-09T07:31:16.956" v="15" actId="47"/>
        <pc:sldMkLst>
          <pc:docMk/>
          <pc:sldMk cId="798784931" sldId="308"/>
        </pc:sldMkLst>
      </pc:sldChg>
      <pc:sldChg chg="del">
        <pc:chgData name="TOMOKI HARADA" userId="a8d7cb94ff81d654" providerId="LiveId" clId="{0A5C8680-C8C6-4294-BD09-EE7C12B90887}" dt="2024-04-09T07:31:17.908" v="19" actId="47"/>
        <pc:sldMkLst>
          <pc:docMk/>
          <pc:sldMk cId="3829096613" sldId="313"/>
        </pc:sldMkLst>
      </pc:sldChg>
      <pc:sldChg chg="del">
        <pc:chgData name="TOMOKI HARADA" userId="a8d7cb94ff81d654" providerId="LiveId" clId="{0A5C8680-C8C6-4294-BD09-EE7C12B90887}" dt="2024-04-09T07:31:18.275" v="20" actId="47"/>
        <pc:sldMkLst>
          <pc:docMk/>
          <pc:sldMk cId="1973906792" sldId="314"/>
        </pc:sldMkLst>
      </pc:sldChg>
      <pc:sldChg chg="del">
        <pc:chgData name="TOMOKI HARADA" userId="a8d7cb94ff81d654" providerId="LiveId" clId="{0A5C8680-C8C6-4294-BD09-EE7C12B90887}" dt="2024-04-09T07:31:18.604" v="21" actId="47"/>
        <pc:sldMkLst>
          <pc:docMk/>
          <pc:sldMk cId="461687821" sldId="315"/>
        </pc:sldMkLst>
      </pc:sldChg>
      <pc:sldChg chg="del">
        <pc:chgData name="TOMOKI HARADA" userId="a8d7cb94ff81d654" providerId="LiveId" clId="{0A5C8680-C8C6-4294-BD09-EE7C12B90887}" dt="2024-04-09T07:31:18.794" v="22" actId="47"/>
        <pc:sldMkLst>
          <pc:docMk/>
          <pc:sldMk cId="216529231" sldId="316"/>
        </pc:sldMkLst>
      </pc:sldChg>
      <pc:sldChg chg="del">
        <pc:chgData name="TOMOKI HARADA" userId="a8d7cb94ff81d654" providerId="LiveId" clId="{0A5C8680-C8C6-4294-BD09-EE7C12B90887}" dt="2024-04-09T07:31:17.643" v="18" actId="47"/>
        <pc:sldMkLst>
          <pc:docMk/>
          <pc:sldMk cId="1361008595" sldId="317"/>
        </pc:sldMkLst>
      </pc:sldChg>
      <pc:sldChg chg="del">
        <pc:chgData name="TOMOKI HARADA" userId="a8d7cb94ff81d654" providerId="LiveId" clId="{0A5C8680-C8C6-4294-BD09-EE7C12B90887}" dt="2024-04-09T07:31:17.386" v="17" actId="47"/>
        <pc:sldMkLst>
          <pc:docMk/>
          <pc:sldMk cId="3171202389" sldId="318"/>
        </pc:sldMkLst>
      </pc:sldChg>
      <pc:sldChg chg="del">
        <pc:chgData name="TOMOKI HARADA" userId="a8d7cb94ff81d654" providerId="LiveId" clId="{0A5C8680-C8C6-4294-BD09-EE7C12B90887}" dt="2024-04-09T07:31:10.789" v="8" actId="47"/>
        <pc:sldMkLst>
          <pc:docMk/>
          <pc:sldMk cId="4117996297" sldId="321"/>
        </pc:sldMkLst>
      </pc:sldChg>
      <pc:sldChg chg="del">
        <pc:chgData name="TOMOKI HARADA" userId="a8d7cb94ff81d654" providerId="LiveId" clId="{0A5C8680-C8C6-4294-BD09-EE7C12B90887}" dt="2024-04-09T07:31:18.887" v="23" actId="47"/>
        <pc:sldMkLst>
          <pc:docMk/>
          <pc:sldMk cId="2049089006" sldId="322"/>
        </pc:sldMkLst>
      </pc:sldChg>
      <pc:sldChg chg="add del">
        <pc:chgData name="TOMOKI HARADA" userId="a8d7cb94ff81d654" providerId="LiveId" clId="{0A5C8680-C8C6-4294-BD09-EE7C12B90887}" dt="2024-04-09T07:33:03.247" v="44" actId="47"/>
        <pc:sldMkLst>
          <pc:docMk/>
          <pc:sldMk cId="3828785171" sldId="323"/>
        </pc:sldMkLst>
      </pc:sldChg>
      <pc:sldChg chg="del">
        <pc:chgData name="TOMOKI HARADA" userId="a8d7cb94ff81d654" providerId="LiveId" clId="{0A5C8680-C8C6-4294-BD09-EE7C12B90887}" dt="2024-04-09T07:31:19.299" v="26" actId="47"/>
        <pc:sldMkLst>
          <pc:docMk/>
          <pc:sldMk cId="2773680236" sldId="324"/>
        </pc:sldMkLst>
      </pc:sldChg>
      <pc:sldChg chg="del">
        <pc:chgData name="TOMOKI HARADA" userId="a8d7cb94ff81d654" providerId="LiveId" clId="{0A5C8680-C8C6-4294-BD09-EE7C12B90887}" dt="2024-04-09T07:31:18.982" v="24" actId="47"/>
        <pc:sldMkLst>
          <pc:docMk/>
          <pc:sldMk cId="1640910115" sldId="325"/>
        </pc:sldMkLst>
      </pc:sldChg>
      <pc:sldChg chg="del">
        <pc:chgData name="TOMOKI HARADA" userId="a8d7cb94ff81d654" providerId="LiveId" clId="{0A5C8680-C8C6-4294-BD09-EE7C12B90887}" dt="2024-04-09T07:31:19.190" v="25" actId="47"/>
        <pc:sldMkLst>
          <pc:docMk/>
          <pc:sldMk cId="2216306163" sldId="326"/>
        </pc:sldMkLst>
      </pc:sldChg>
      <pc:sldChg chg="addSp delSp modSp add del mod ord">
        <pc:chgData name="TOMOKI HARADA" userId="a8d7cb94ff81d654" providerId="LiveId" clId="{0A5C8680-C8C6-4294-BD09-EE7C12B90887}" dt="2024-04-11T15:13:32.779" v="1097" actId="1076"/>
        <pc:sldMkLst>
          <pc:docMk/>
          <pc:sldMk cId="689194842" sldId="327"/>
        </pc:sldMkLst>
        <pc:spChg chg="del mod">
          <ac:chgData name="TOMOKI HARADA" userId="a8d7cb94ff81d654" providerId="LiveId" clId="{0A5C8680-C8C6-4294-BD09-EE7C12B90887}" dt="2024-04-10T15:42:45.023" v="92" actId="21"/>
          <ac:spMkLst>
            <pc:docMk/>
            <pc:sldMk cId="689194842" sldId="327"/>
            <ac:spMk id="2" creationId="{78FD68DA-43BA-4508-8DE2-BA9BB7B2FA5B}"/>
          </ac:spMkLst>
        </pc:spChg>
        <pc:spChg chg="del">
          <ac:chgData name="TOMOKI HARADA" userId="a8d7cb94ff81d654" providerId="LiveId" clId="{0A5C8680-C8C6-4294-BD09-EE7C12B90887}" dt="2024-04-09T07:32:23.176" v="39" actId="478"/>
          <ac:spMkLst>
            <pc:docMk/>
            <pc:sldMk cId="689194842" sldId="327"/>
            <ac:spMk id="3" creationId="{1BF133B2-AA5B-DE15-FCBE-D3BE7E8E0C80}"/>
          </ac:spMkLst>
        </pc:spChg>
        <pc:spChg chg="add del">
          <ac:chgData name="TOMOKI HARADA" userId="a8d7cb94ff81d654" providerId="LiveId" clId="{0A5C8680-C8C6-4294-BD09-EE7C12B90887}" dt="2024-04-09T07:32:23.176" v="39" actId="478"/>
          <ac:spMkLst>
            <pc:docMk/>
            <pc:sldMk cId="689194842" sldId="327"/>
            <ac:spMk id="4" creationId="{71C9BBC8-E0CA-3565-3C95-BD0CA9473CDC}"/>
          </ac:spMkLst>
        </pc:spChg>
        <pc:spChg chg="del">
          <ac:chgData name="TOMOKI HARADA" userId="a8d7cb94ff81d654" providerId="LiveId" clId="{0A5C8680-C8C6-4294-BD09-EE7C12B90887}" dt="2024-04-09T07:32:23.176" v="39" actId="478"/>
          <ac:spMkLst>
            <pc:docMk/>
            <pc:sldMk cId="689194842" sldId="327"/>
            <ac:spMk id="5" creationId="{DB75CC9A-56D1-571F-C6A5-42556CD81D3C}"/>
          </ac:spMkLst>
        </pc:spChg>
        <pc:spChg chg="add del">
          <ac:chgData name="TOMOKI HARADA" userId="a8d7cb94ff81d654" providerId="LiveId" clId="{0A5C8680-C8C6-4294-BD09-EE7C12B90887}" dt="2024-04-09T07:32:23.176" v="39" actId="478"/>
          <ac:spMkLst>
            <pc:docMk/>
            <pc:sldMk cId="689194842" sldId="327"/>
            <ac:spMk id="7" creationId="{4427E26E-7B8F-361E-C641-F457B4109E91}"/>
          </ac:spMkLst>
        </pc:spChg>
        <pc:spChg chg="mod">
          <ac:chgData name="TOMOKI HARADA" userId="a8d7cb94ff81d654" providerId="LiveId" clId="{0A5C8680-C8C6-4294-BD09-EE7C12B90887}" dt="2024-04-10T16:15:54.110" v="465" actId="1076"/>
          <ac:spMkLst>
            <pc:docMk/>
            <pc:sldMk cId="689194842" sldId="327"/>
            <ac:spMk id="8" creationId="{72499AD3-1E20-CB65-32DD-A979E217572C}"/>
          </ac:spMkLst>
        </pc:spChg>
        <pc:spChg chg="add del mod">
          <ac:chgData name="TOMOKI HARADA" userId="a8d7cb94ff81d654" providerId="LiveId" clId="{0A5C8680-C8C6-4294-BD09-EE7C12B90887}" dt="2024-04-10T15:58:10.892" v="282" actId="21"/>
          <ac:spMkLst>
            <pc:docMk/>
            <pc:sldMk cId="689194842" sldId="327"/>
            <ac:spMk id="12" creationId="{C478C900-4BDC-9894-701B-963C42E3AF2D}"/>
          </ac:spMkLst>
        </pc:spChg>
        <pc:spChg chg="mod">
          <ac:chgData name="TOMOKI HARADA" userId="a8d7cb94ff81d654" providerId="LiveId" clId="{0A5C8680-C8C6-4294-BD09-EE7C12B90887}" dt="2024-04-11T15:08:01.018" v="1024" actId="20577"/>
          <ac:spMkLst>
            <pc:docMk/>
            <pc:sldMk cId="689194842" sldId="327"/>
            <ac:spMk id="14" creationId="{D61B3BCB-3A30-9BB8-810B-C0CA6CDC0E1A}"/>
          </ac:spMkLst>
        </pc:spChg>
        <pc:spChg chg="mod">
          <ac:chgData name="TOMOKI HARADA" userId="a8d7cb94ff81d654" providerId="LiveId" clId="{0A5C8680-C8C6-4294-BD09-EE7C12B90887}" dt="2024-04-10T15:46:55.995" v="156" actId="1076"/>
          <ac:spMkLst>
            <pc:docMk/>
            <pc:sldMk cId="689194842" sldId="327"/>
            <ac:spMk id="15" creationId="{18B893FF-B19A-CEE1-9326-23C57DB04E2A}"/>
          </ac:spMkLst>
        </pc:spChg>
        <pc:spChg chg="mod">
          <ac:chgData name="TOMOKI HARADA" userId="a8d7cb94ff81d654" providerId="LiveId" clId="{0A5C8680-C8C6-4294-BD09-EE7C12B90887}" dt="2024-04-10T15:46:55.995" v="156" actId="1076"/>
          <ac:spMkLst>
            <pc:docMk/>
            <pc:sldMk cId="689194842" sldId="327"/>
            <ac:spMk id="16" creationId="{8FB9ACAE-29E7-E8AB-251E-0D0D4E0D8C57}"/>
          </ac:spMkLst>
        </pc:spChg>
        <pc:spChg chg="del">
          <ac:chgData name="TOMOKI HARADA" userId="a8d7cb94ff81d654" providerId="LiveId" clId="{0A5C8680-C8C6-4294-BD09-EE7C12B90887}" dt="2024-04-09T07:32:23.176" v="39" actId="478"/>
          <ac:spMkLst>
            <pc:docMk/>
            <pc:sldMk cId="689194842" sldId="327"/>
            <ac:spMk id="17" creationId="{371F8CB5-B5F2-387A-E1B3-A77E2A057950}"/>
          </ac:spMkLst>
        </pc:spChg>
        <pc:spChg chg="mod">
          <ac:chgData name="TOMOKI HARADA" userId="a8d7cb94ff81d654" providerId="LiveId" clId="{0A5C8680-C8C6-4294-BD09-EE7C12B90887}" dt="2024-04-10T15:46:55.995" v="156" actId="1076"/>
          <ac:spMkLst>
            <pc:docMk/>
            <pc:sldMk cId="689194842" sldId="327"/>
            <ac:spMk id="21" creationId="{B58BD04C-47E7-22DB-6565-96544CB04E37}"/>
          </ac:spMkLst>
        </pc:spChg>
        <pc:spChg chg="del mod">
          <ac:chgData name="TOMOKI HARADA" userId="a8d7cb94ff81d654" providerId="LiveId" clId="{0A5C8680-C8C6-4294-BD09-EE7C12B90887}" dt="2024-04-11T15:12:22.179" v="1074" actId="21"/>
          <ac:spMkLst>
            <pc:docMk/>
            <pc:sldMk cId="689194842" sldId="327"/>
            <ac:spMk id="23" creationId="{0298DB66-5A1B-B5E6-712A-0824F46AE2C2}"/>
          </ac:spMkLst>
        </pc:spChg>
        <pc:spChg chg="del">
          <ac:chgData name="TOMOKI HARADA" userId="a8d7cb94ff81d654" providerId="LiveId" clId="{0A5C8680-C8C6-4294-BD09-EE7C12B90887}" dt="2024-04-09T07:32:23.176" v="39" actId="478"/>
          <ac:spMkLst>
            <pc:docMk/>
            <pc:sldMk cId="689194842" sldId="327"/>
            <ac:spMk id="25" creationId="{2F31BC78-9E33-B8DB-6B22-303BE7461E8F}"/>
          </ac:spMkLst>
        </pc:spChg>
        <pc:spChg chg="mod">
          <ac:chgData name="TOMOKI HARADA" userId="a8d7cb94ff81d654" providerId="LiveId" clId="{0A5C8680-C8C6-4294-BD09-EE7C12B90887}" dt="2024-04-10T15:47:24.135" v="166" actId="1076"/>
          <ac:spMkLst>
            <pc:docMk/>
            <pc:sldMk cId="689194842" sldId="327"/>
            <ac:spMk id="26" creationId="{56765BB7-C03E-809D-7BA0-9752CA484C81}"/>
          </ac:spMkLst>
        </pc:spChg>
        <pc:spChg chg="add del mod">
          <ac:chgData name="TOMOKI HARADA" userId="a8d7cb94ff81d654" providerId="LiveId" clId="{0A5C8680-C8C6-4294-BD09-EE7C12B90887}" dt="2024-04-10T15:42:49.318" v="93" actId="21"/>
          <ac:spMkLst>
            <pc:docMk/>
            <pc:sldMk cId="689194842" sldId="327"/>
            <ac:spMk id="29" creationId="{9EC50602-97F7-D221-8010-AADBAB7648C2}"/>
          </ac:spMkLst>
        </pc:spChg>
        <pc:spChg chg="add del mod">
          <ac:chgData name="TOMOKI HARADA" userId="a8d7cb94ff81d654" providerId="LiveId" clId="{0A5C8680-C8C6-4294-BD09-EE7C12B90887}" dt="2024-04-10T15:58:20.774" v="284" actId="21"/>
          <ac:spMkLst>
            <pc:docMk/>
            <pc:sldMk cId="689194842" sldId="327"/>
            <ac:spMk id="32" creationId="{C478C900-4BDC-9894-701B-963C42E3AF2D}"/>
          </ac:spMkLst>
        </pc:spChg>
        <pc:spChg chg="add mod">
          <ac:chgData name="TOMOKI HARADA" userId="a8d7cb94ff81d654" providerId="LiveId" clId="{0A5C8680-C8C6-4294-BD09-EE7C12B90887}" dt="2024-04-10T15:58:28.451" v="285"/>
          <ac:spMkLst>
            <pc:docMk/>
            <pc:sldMk cId="689194842" sldId="327"/>
            <ac:spMk id="33" creationId="{DC0A9DA0-DED8-2396-652B-E9177BBD1EBD}"/>
          </ac:spMkLst>
        </pc:spChg>
        <pc:spChg chg="add del mod">
          <ac:chgData name="TOMOKI HARADA" userId="a8d7cb94ff81d654" providerId="LiveId" clId="{0A5C8680-C8C6-4294-BD09-EE7C12B90887}" dt="2024-04-10T16:09:03.133" v="309" actId="21"/>
          <ac:spMkLst>
            <pc:docMk/>
            <pc:sldMk cId="689194842" sldId="327"/>
            <ac:spMk id="34" creationId="{BB423094-9C41-D643-0CDD-972B0ABD33C0}"/>
          </ac:spMkLst>
        </pc:spChg>
        <pc:spChg chg="add del mod">
          <ac:chgData name="TOMOKI HARADA" userId="a8d7cb94ff81d654" providerId="LiveId" clId="{0A5C8680-C8C6-4294-BD09-EE7C12B90887}" dt="2024-04-10T16:09:08.201" v="311" actId="21"/>
          <ac:spMkLst>
            <pc:docMk/>
            <pc:sldMk cId="689194842" sldId="327"/>
            <ac:spMk id="35" creationId="{BB423094-9C41-D643-0CDD-972B0ABD33C0}"/>
          </ac:spMkLst>
        </pc:spChg>
        <pc:spChg chg="add del mod">
          <ac:chgData name="TOMOKI HARADA" userId="a8d7cb94ff81d654" providerId="LiveId" clId="{0A5C8680-C8C6-4294-BD09-EE7C12B90887}" dt="2024-04-10T16:10:08.027" v="327" actId="21"/>
          <ac:spMkLst>
            <pc:docMk/>
            <pc:sldMk cId="689194842" sldId="327"/>
            <ac:spMk id="36" creationId="{787EE88E-FBD0-B0E9-CBCF-5E3B94AFF6B6}"/>
          </ac:spMkLst>
        </pc:spChg>
        <pc:spChg chg="add mod">
          <ac:chgData name="TOMOKI HARADA" userId="a8d7cb94ff81d654" providerId="LiveId" clId="{0A5C8680-C8C6-4294-BD09-EE7C12B90887}" dt="2024-04-10T16:12:01.090" v="369" actId="1076"/>
          <ac:spMkLst>
            <pc:docMk/>
            <pc:sldMk cId="689194842" sldId="327"/>
            <ac:spMk id="37" creationId="{95B6145D-54EE-9043-0C93-F7D7D9832511}"/>
          </ac:spMkLst>
        </pc:spChg>
        <pc:spChg chg="add mod">
          <ac:chgData name="TOMOKI HARADA" userId="a8d7cb94ff81d654" providerId="LiveId" clId="{0A5C8680-C8C6-4294-BD09-EE7C12B90887}" dt="2024-04-10T16:12:01.090" v="369" actId="1076"/>
          <ac:spMkLst>
            <pc:docMk/>
            <pc:sldMk cId="689194842" sldId="327"/>
            <ac:spMk id="38" creationId="{98B18EED-8ADB-472C-4C45-7F05134F77AC}"/>
          </ac:spMkLst>
        </pc:spChg>
        <pc:spChg chg="add mod">
          <ac:chgData name="TOMOKI HARADA" userId="a8d7cb94ff81d654" providerId="LiveId" clId="{0A5C8680-C8C6-4294-BD09-EE7C12B90887}" dt="2024-04-10T16:12:01.090" v="369" actId="1076"/>
          <ac:spMkLst>
            <pc:docMk/>
            <pc:sldMk cId="689194842" sldId="327"/>
            <ac:spMk id="39" creationId="{C834AC6A-A08D-5F1B-F497-112A111AE1EE}"/>
          </ac:spMkLst>
        </pc:spChg>
        <pc:spChg chg="add mod">
          <ac:chgData name="TOMOKI HARADA" userId="a8d7cb94ff81d654" providerId="LiveId" clId="{0A5C8680-C8C6-4294-BD09-EE7C12B90887}" dt="2024-04-10T16:12:01.090" v="369" actId="1076"/>
          <ac:spMkLst>
            <pc:docMk/>
            <pc:sldMk cId="689194842" sldId="327"/>
            <ac:spMk id="40" creationId="{A3A01C97-A24A-97A4-1C02-295F8006AC37}"/>
          </ac:spMkLst>
        </pc:spChg>
        <pc:spChg chg="add mod">
          <ac:chgData name="TOMOKI HARADA" userId="a8d7cb94ff81d654" providerId="LiveId" clId="{0A5C8680-C8C6-4294-BD09-EE7C12B90887}" dt="2024-04-10T16:12:01.090" v="369" actId="1076"/>
          <ac:spMkLst>
            <pc:docMk/>
            <pc:sldMk cId="689194842" sldId="327"/>
            <ac:spMk id="41" creationId="{7E81CE4B-E7DD-6A93-DDEF-E78F67A7FBE8}"/>
          </ac:spMkLst>
        </pc:spChg>
        <pc:spChg chg="add mod">
          <ac:chgData name="TOMOKI HARADA" userId="a8d7cb94ff81d654" providerId="LiveId" clId="{0A5C8680-C8C6-4294-BD09-EE7C12B90887}" dt="2024-04-10T16:12:01.090" v="369" actId="1076"/>
          <ac:spMkLst>
            <pc:docMk/>
            <pc:sldMk cId="689194842" sldId="327"/>
            <ac:spMk id="42" creationId="{A83A8037-64B6-FB96-0CC3-92C95815AC21}"/>
          </ac:spMkLst>
        </pc:spChg>
        <pc:spChg chg="add del mod">
          <ac:chgData name="TOMOKI HARADA" userId="a8d7cb94ff81d654" providerId="LiveId" clId="{0A5C8680-C8C6-4294-BD09-EE7C12B90887}" dt="2024-04-10T16:17:59.271" v="493" actId="478"/>
          <ac:spMkLst>
            <pc:docMk/>
            <pc:sldMk cId="689194842" sldId="327"/>
            <ac:spMk id="46" creationId="{674A201E-8788-EC25-15C3-CE8525DFF163}"/>
          </ac:spMkLst>
        </pc:spChg>
        <pc:spChg chg="add mod">
          <ac:chgData name="TOMOKI HARADA" userId="a8d7cb94ff81d654" providerId="LiveId" clId="{0A5C8680-C8C6-4294-BD09-EE7C12B90887}" dt="2024-04-10T16:18:51.701" v="546" actId="14100"/>
          <ac:spMkLst>
            <pc:docMk/>
            <pc:sldMk cId="689194842" sldId="327"/>
            <ac:spMk id="47" creationId="{BF6FC997-3438-DC98-D888-EC700E542403}"/>
          </ac:spMkLst>
        </pc:spChg>
        <pc:spChg chg="add del mod">
          <ac:chgData name="TOMOKI HARADA" userId="a8d7cb94ff81d654" providerId="LiveId" clId="{0A5C8680-C8C6-4294-BD09-EE7C12B90887}" dt="2024-04-10T16:18:00.820" v="494" actId="478"/>
          <ac:spMkLst>
            <pc:docMk/>
            <pc:sldMk cId="689194842" sldId="327"/>
            <ac:spMk id="48" creationId="{395AA53F-F26C-FEE2-9F45-06BC411BCEA4}"/>
          </ac:spMkLst>
        </pc:spChg>
        <pc:spChg chg="add mod">
          <ac:chgData name="TOMOKI HARADA" userId="a8d7cb94ff81d654" providerId="LiveId" clId="{0A5C8680-C8C6-4294-BD09-EE7C12B90887}" dt="2024-04-10T16:28:51.016" v="749" actId="20577"/>
          <ac:spMkLst>
            <pc:docMk/>
            <pc:sldMk cId="689194842" sldId="327"/>
            <ac:spMk id="49" creationId="{C26DD1D9-8502-F3FE-0C05-100EDD71C1D0}"/>
          </ac:spMkLst>
        </pc:spChg>
        <pc:spChg chg="add del mod">
          <ac:chgData name="TOMOKI HARADA" userId="a8d7cb94ff81d654" providerId="LiveId" clId="{0A5C8680-C8C6-4294-BD09-EE7C12B90887}" dt="2024-04-10T16:14:28.600" v="453" actId="21"/>
          <ac:spMkLst>
            <pc:docMk/>
            <pc:sldMk cId="689194842" sldId="327"/>
            <ac:spMk id="50" creationId="{1FB5FF67-D8F1-211A-6075-8939082510D6}"/>
          </ac:spMkLst>
        </pc:spChg>
        <pc:spChg chg="add mod">
          <ac:chgData name="TOMOKI HARADA" userId="a8d7cb94ff81d654" providerId="LiveId" clId="{0A5C8680-C8C6-4294-BD09-EE7C12B90887}" dt="2024-04-11T15:13:32.779" v="1097" actId="1076"/>
          <ac:spMkLst>
            <pc:docMk/>
            <pc:sldMk cId="689194842" sldId="327"/>
            <ac:spMk id="54" creationId="{354449E9-A6A3-84B8-B57D-83719142C103}"/>
          </ac:spMkLst>
        </pc:spChg>
        <pc:graphicFrameChg chg="del">
          <ac:chgData name="TOMOKI HARADA" userId="a8d7cb94ff81d654" providerId="LiveId" clId="{0A5C8680-C8C6-4294-BD09-EE7C12B90887}" dt="2024-04-09T07:32:23.176" v="39" actId="478"/>
          <ac:graphicFrameMkLst>
            <pc:docMk/>
            <pc:sldMk cId="689194842" sldId="327"/>
            <ac:graphicFrameMk id="6" creationId="{0E1F2C44-31BD-DE15-3DA7-1016A7470898}"/>
          </ac:graphicFrameMkLst>
        </pc:graphicFrameChg>
        <pc:graphicFrameChg chg="del">
          <ac:chgData name="TOMOKI HARADA" userId="a8d7cb94ff81d654" providerId="LiveId" clId="{0A5C8680-C8C6-4294-BD09-EE7C12B90887}" dt="2024-04-09T07:32:23.176" v="39" actId="478"/>
          <ac:graphicFrameMkLst>
            <pc:docMk/>
            <pc:sldMk cId="689194842" sldId="327"/>
            <ac:graphicFrameMk id="9" creationId="{9D9C03CA-4FFC-07C9-2F56-3AD7C538DA0E}"/>
          </ac:graphicFrameMkLst>
        </pc:graphicFrameChg>
        <pc:graphicFrameChg chg="mod">
          <ac:chgData name="TOMOKI HARADA" userId="a8d7cb94ff81d654" providerId="LiveId" clId="{0A5C8680-C8C6-4294-BD09-EE7C12B90887}" dt="2024-04-10T15:46:55.995" v="156" actId="1076"/>
          <ac:graphicFrameMkLst>
            <pc:docMk/>
            <pc:sldMk cId="689194842" sldId="327"/>
            <ac:graphicFrameMk id="18" creationId="{7AF56D9D-84F4-8B50-0CE8-20127746AC81}"/>
          </ac:graphicFrameMkLst>
        </pc:graphicFrameChg>
        <pc:graphicFrameChg chg="del mod">
          <ac:chgData name="TOMOKI HARADA" userId="a8d7cb94ff81d654" providerId="LiveId" clId="{0A5C8680-C8C6-4294-BD09-EE7C12B90887}" dt="2024-04-10T15:43:38.779" v="102" actId="478"/>
          <ac:graphicFrameMkLst>
            <pc:docMk/>
            <pc:sldMk cId="689194842" sldId="327"/>
            <ac:graphicFrameMk id="19" creationId="{79B4A52A-9691-EF18-F39A-5CAAF416D3CE}"/>
          </ac:graphicFrameMkLst>
        </pc:graphicFrameChg>
        <pc:graphicFrameChg chg="del">
          <ac:chgData name="TOMOKI HARADA" userId="a8d7cb94ff81d654" providerId="LiveId" clId="{0A5C8680-C8C6-4294-BD09-EE7C12B90887}" dt="2024-04-09T07:32:23.176" v="39" actId="478"/>
          <ac:graphicFrameMkLst>
            <pc:docMk/>
            <pc:sldMk cId="689194842" sldId="327"/>
            <ac:graphicFrameMk id="20" creationId="{FD70A007-A0F6-06AB-23F3-E8D0B39466D4}"/>
          </ac:graphicFrameMkLst>
        </pc:graphicFrameChg>
        <pc:graphicFrameChg chg="mod modGraphic">
          <ac:chgData name="TOMOKI HARADA" userId="a8d7cb94ff81d654" providerId="LiveId" clId="{0A5C8680-C8C6-4294-BD09-EE7C12B90887}" dt="2024-04-10T15:48:42.488" v="184" actId="14100"/>
          <ac:graphicFrameMkLst>
            <pc:docMk/>
            <pc:sldMk cId="689194842" sldId="327"/>
            <ac:graphicFrameMk id="27" creationId="{9DA21C61-9FE6-B421-997B-AAE5C99CAC6C}"/>
          </ac:graphicFrameMkLst>
        </pc:graphicFrameChg>
        <pc:graphicFrameChg chg="add mod modGraphic">
          <ac:chgData name="TOMOKI HARADA" userId="a8d7cb94ff81d654" providerId="LiveId" clId="{0A5C8680-C8C6-4294-BD09-EE7C12B90887}" dt="2024-04-10T15:52:34.055" v="238" actId="1076"/>
          <ac:graphicFrameMkLst>
            <pc:docMk/>
            <pc:sldMk cId="689194842" sldId="327"/>
            <ac:graphicFrameMk id="31" creationId="{D6247F44-47F4-3EF7-7AF1-0CB751E80062}"/>
          </ac:graphicFrameMkLst>
        </pc:graphicFrameChg>
        <pc:picChg chg="add del mod">
          <ac:chgData name="TOMOKI HARADA" userId="a8d7cb94ff81d654" providerId="LiveId" clId="{0A5C8680-C8C6-4294-BD09-EE7C12B90887}" dt="2024-04-10T15:52:10.218" v="232" actId="478"/>
          <ac:picMkLst>
            <pc:docMk/>
            <pc:sldMk cId="689194842" sldId="327"/>
            <ac:picMk id="30" creationId="{8B38BFAB-67BC-D633-EE9E-DEFC411AFAA8}"/>
          </ac:picMkLst>
        </pc:picChg>
        <pc:picChg chg="add del mod">
          <ac:chgData name="TOMOKI HARADA" userId="a8d7cb94ff81d654" providerId="LiveId" clId="{0A5C8680-C8C6-4294-BD09-EE7C12B90887}" dt="2024-04-10T16:14:35.443" v="454" actId="21"/>
          <ac:picMkLst>
            <pc:docMk/>
            <pc:sldMk cId="689194842" sldId="327"/>
            <ac:picMk id="51" creationId="{08F6CF54-0446-6539-AB33-C3B416FB2160}"/>
          </ac:picMkLst>
        </pc:picChg>
        <pc:picChg chg="add del mod modCrop">
          <ac:chgData name="TOMOKI HARADA" userId="a8d7cb94ff81d654" providerId="LiveId" clId="{0A5C8680-C8C6-4294-BD09-EE7C12B90887}" dt="2024-04-10T16:17:57.822" v="492" actId="478"/>
          <ac:picMkLst>
            <pc:docMk/>
            <pc:sldMk cId="689194842" sldId="327"/>
            <ac:picMk id="53" creationId="{7D0C0F3B-6B4A-B31D-8E9A-0BC2E2E608A5}"/>
          </ac:picMkLst>
        </pc:picChg>
        <pc:picChg chg="add del mod">
          <ac:chgData name="TOMOKI HARADA" userId="a8d7cb94ff81d654" providerId="LiveId" clId="{0A5C8680-C8C6-4294-BD09-EE7C12B90887}" dt="2024-04-11T01:06:50.660" v="925" actId="21"/>
          <ac:picMkLst>
            <pc:docMk/>
            <pc:sldMk cId="689194842" sldId="327"/>
            <ac:picMk id="2050" creationId="{D87D7BF1-8196-1EAA-FB45-535AE17BE3CD}"/>
          </ac:picMkLst>
        </pc:picChg>
        <pc:picChg chg="add mod">
          <ac:chgData name="TOMOKI HARADA" userId="a8d7cb94ff81d654" providerId="LiveId" clId="{0A5C8680-C8C6-4294-BD09-EE7C12B90887}" dt="2024-04-11T01:07:40.325" v="929" actId="14100"/>
          <ac:picMkLst>
            <pc:docMk/>
            <pc:sldMk cId="689194842" sldId="327"/>
            <ac:picMk id="2052" creationId="{7D071847-E61D-F227-509E-547E2BD21986}"/>
          </ac:picMkLst>
        </pc:picChg>
        <pc:inkChg chg="add mod">
          <ac:chgData name="TOMOKI HARADA" userId="a8d7cb94ff81d654" providerId="LiveId" clId="{0A5C8680-C8C6-4294-BD09-EE7C12B90887}" dt="2024-04-10T16:12:01.090" v="369" actId="1076"/>
          <ac:inkMkLst>
            <pc:docMk/>
            <pc:sldMk cId="689194842" sldId="327"/>
            <ac:inkMk id="43" creationId="{E0AD1C46-BFC5-A4E3-E69C-7E127C32F453}"/>
          </ac:inkMkLst>
        </pc:inkChg>
        <pc:inkChg chg="add mod">
          <ac:chgData name="TOMOKI HARADA" userId="a8d7cb94ff81d654" providerId="LiveId" clId="{0A5C8680-C8C6-4294-BD09-EE7C12B90887}" dt="2024-04-10T16:12:01.090" v="369" actId="1076"/>
          <ac:inkMkLst>
            <pc:docMk/>
            <pc:sldMk cId="689194842" sldId="327"/>
            <ac:inkMk id="44" creationId="{97964768-9CF5-0E3B-56C8-A826BF7FA243}"/>
          </ac:inkMkLst>
        </pc:inkChg>
        <pc:inkChg chg="add mod">
          <ac:chgData name="TOMOKI HARADA" userId="a8d7cb94ff81d654" providerId="LiveId" clId="{0A5C8680-C8C6-4294-BD09-EE7C12B90887}" dt="2024-04-10T16:12:01.090" v="369" actId="1076"/>
          <ac:inkMkLst>
            <pc:docMk/>
            <pc:sldMk cId="689194842" sldId="327"/>
            <ac:inkMk id="45" creationId="{E94DD557-E073-DD9D-AAE4-5ABE0142EA03}"/>
          </ac:inkMkLst>
        </pc:inkChg>
      </pc:sldChg>
      <pc:sldChg chg="addSp delSp modSp add del mod">
        <pc:chgData name="TOMOKI HARADA" userId="a8d7cb94ff81d654" providerId="LiveId" clId="{0A5C8680-C8C6-4294-BD09-EE7C12B90887}" dt="2024-04-10T15:57:03.735" v="278" actId="47"/>
        <pc:sldMkLst>
          <pc:docMk/>
          <pc:sldMk cId="470066327" sldId="328"/>
        </pc:sldMkLst>
        <pc:graphicFrameChg chg="add mod">
          <ac:chgData name="TOMOKI HARADA" userId="a8d7cb94ff81d654" providerId="LiveId" clId="{0A5C8680-C8C6-4294-BD09-EE7C12B90887}" dt="2024-04-10T15:52:01.868" v="231" actId="1076"/>
          <ac:graphicFrameMkLst>
            <pc:docMk/>
            <pc:sldMk cId="470066327" sldId="328"/>
            <ac:graphicFrameMk id="2" creationId="{6AA763F9-9290-983F-0D0E-1D33667F8E40}"/>
          </ac:graphicFrameMkLst>
        </pc:graphicFrameChg>
        <pc:picChg chg="del">
          <ac:chgData name="TOMOKI HARADA" userId="a8d7cb94ff81d654" providerId="LiveId" clId="{0A5C8680-C8C6-4294-BD09-EE7C12B90887}" dt="2024-04-10T15:51:51.220" v="229" actId="478"/>
          <ac:picMkLst>
            <pc:docMk/>
            <pc:sldMk cId="470066327" sldId="328"/>
            <ac:picMk id="30" creationId="{8B38BFAB-67BC-D633-EE9E-DEFC411AFAA8}"/>
          </ac:picMkLst>
        </pc:picChg>
      </pc:sldChg>
      <pc:sldChg chg="del">
        <pc:chgData name="TOMOKI HARADA" userId="a8d7cb94ff81d654" providerId="LiveId" clId="{0A5C8680-C8C6-4294-BD09-EE7C12B90887}" dt="2024-04-09T07:31:09.089" v="1" actId="47"/>
        <pc:sldMkLst>
          <pc:docMk/>
          <pc:sldMk cId="3309534665" sldId="328"/>
        </pc:sldMkLst>
      </pc:sldChg>
      <pc:sldChg chg="addSp delSp modSp add mod">
        <pc:chgData name="TOMOKI HARADA" userId="a8d7cb94ff81d654" providerId="LiveId" clId="{0A5C8680-C8C6-4294-BD09-EE7C12B90887}" dt="2024-04-11T15:13:13.701" v="1093"/>
        <pc:sldMkLst>
          <pc:docMk/>
          <pc:sldMk cId="2000366200" sldId="329"/>
        </pc:sldMkLst>
        <pc:spChg chg="add mod">
          <ac:chgData name="TOMOKI HARADA" userId="a8d7cb94ff81d654" providerId="LiveId" clId="{0A5C8680-C8C6-4294-BD09-EE7C12B90887}" dt="2024-04-10T15:58:35.829" v="287"/>
          <ac:spMkLst>
            <pc:docMk/>
            <pc:sldMk cId="2000366200" sldId="329"/>
            <ac:spMk id="3" creationId="{C478C900-4BDC-9894-701B-963C42E3AF2D}"/>
          </ac:spMkLst>
        </pc:spChg>
        <pc:spChg chg="add del mod">
          <ac:chgData name="TOMOKI HARADA" userId="a8d7cb94ff81d654" providerId="LiveId" clId="{0A5C8680-C8C6-4294-BD09-EE7C12B90887}" dt="2024-04-11T15:12:14.251" v="1073" actId="21"/>
          <ac:spMkLst>
            <pc:docMk/>
            <pc:sldMk cId="2000366200" sldId="329"/>
            <ac:spMk id="4" creationId="{0298DB66-5A1B-B5E6-712A-0824F46AE2C2}"/>
          </ac:spMkLst>
        </pc:spChg>
        <pc:spChg chg="add mod">
          <ac:chgData name="TOMOKI HARADA" userId="a8d7cb94ff81d654" providerId="LiveId" clId="{0A5C8680-C8C6-4294-BD09-EE7C12B90887}" dt="2024-04-11T15:13:13.701" v="1093"/>
          <ac:spMkLst>
            <pc:docMk/>
            <pc:sldMk cId="2000366200" sldId="329"/>
            <ac:spMk id="5" creationId="{12D9B984-CA86-058E-F160-ABFEB35F8FC0}"/>
          </ac:spMkLst>
        </pc:spChg>
        <pc:spChg chg="del">
          <ac:chgData name="TOMOKI HARADA" userId="a8d7cb94ff81d654" providerId="LiveId" clId="{0A5C8680-C8C6-4294-BD09-EE7C12B90887}" dt="2024-04-10T15:58:34.938" v="286" actId="21"/>
          <ac:spMkLst>
            <pc:docMk/>
            <pc:sldMk cId="2000366200" sldId="329"/>
            <ac:spMk id="12" creationId="{C478C900-4BDC-9894-701B-963C42E3AF2D}"/>
          </ac:spMkLst>
        </pc:spChg>
        <pc:spChg chg="mod">
          <ac:chgData name="TOMOKI HARADA" userId="a8d7cb94ff81d654" providerId="LiveId" clId="{0A5C8680-C8C6-4294-BD09-EE7C12B90887}" dt="2024-04-11T15:08:06.157" v="1029" actId="20577"/>
          <ac:spMkLst>
            <pc:docMk/>
            <pc:sldMk cId="2000366200" sldId="329"/>
            <ac:spMk id="14" creationId="{D61B3BCB-3A30-9BB8-810B-C0CA6CDC0E1A}"/>
          </ac:spMkLst>
        </pc:spChg>
        <pc:spChg chg="del">
          <ac:chgData name="TOMOKI HARADA" userId="a8d7cb94ff81d654" providerId="LiveId" clId="{0A5C8680-C8C6-4294-BD09-EE7C12B90887}" dt="2024-04-11T15:12:09.049" v="1071" actId="21"/>
          <ac:spMkLst>
            <pc:docMk/>
            <pc:sldMk cId="2000366200" sldId="329"/>
            <ac:spMk id="23" creationId="{0298DB66-5A1B-B5E6-712A-0824F46AE2C2}"/>
          </ac:spMkLst>
        </pc:spChg>
        <pc:graphicFrameChg chg="add mod modGraphic">
          <ac:chgData name="TOMOKI HARADA" userId="a8d7cb94ff81d654" providerId="LiveId" clId="{0A5C8680-C8C6-4294-BD09-EE7C12B90887}" dt="2024-04-10T15:52:49.419" v="243" actId="1076"/>
          <ac:graphicFrameMkLst>
            <pc:docMk/>
            <pc:sldMk cId="2000366200" sldId="329"/>
            <ac:graphicFrameMk id="2" creationId="{5B8C65C2-E107-BD89-715E-3A04ED9C9380}"/>
          </ac:graphicFrameMkLst>
        </pc:graphicFrameChg>
        <pc:picChg chg="del">
          <ac:chgData name="TOMOKI HARADA" userId="a8d7cb94ff81d654" providerId="LiveId" clId="{0A5C8680-C8C6-4294-BD09-EE7C12B90887}" dt="2024-04-10T15:52:38.418" v="239" actId="478"/>
          <ac:picMkLst>
            <pc:docMk/>
            <pc:sldMk cId="2000366200" sldId="329"/>
            <ac:picMk id="30" creationId="{8B38BFAB-67BC-D633-EE9E-DEFC411AFAA8}"/>
          </ac:picMkLst>
        </pc:picChg>
      </pc:sldChg>
      <pc:sldChg chg="del">
        <pc:chgData name="TOMOKI HARADA" userId="a8d7cb94ff81d654" providerId="LiveId" clId="{0A5C8680-C8C6-4294-BD09-EE7C12B90887}" dt="2024-04-09T07:31:09.572" v="2" actId="47"/>
        <pc:sldMkLst>
          <pc:docMk/>
          <pc:sldMk cId="3538048263" sldId="329"/>
        </pc:sldMkLst>
      </pc:sldChg>
      <pc:sldChg chg="del">
        <pc:chgData name="TOMOKI HARADA" userId="a8d7cb94ff81d654" providerId="LiveId" clId="{0A5C8680-C8C6-4294-BD09-EE7C12B90887}" dt="2024-04-09T07:31:10.550" v="6" actId="47"/>
        <pc:sldMkLst>
          <pc:docMk/>
          <pc:sldMk cId="1294878530" sldId="330"/>
        </pc:sldMkLst>
      </pc:sldChg>
      <pc:sldChg chg="addSp delSp modSp add mod">
        <pc:chgData name="TOMOKI HARADA" userId="a8d7cb94ff81d654" providerId="LiveId" clId="{0A5C8680-C8C6-4294-BD09-EE7C12B90887}" dt="2024-04-11T15:15:16.595" v="1106" actId="20577"/>
        <pc:sldMkLst>
          <pc:docMk/>
          <pc:sldMk cId="1872737877" sldId="330"/>
        </pc:sldMkLst>
        <pc:spChg chg="add mod">
          <ac:chgData name="TOMOKI HARADA" userId="a8d7cb94ff81d654" providerId="LiveId" clId="{0A5C8680-C8C6-4294-BD09-EE7C12B90887}" dt="2024-04-11T15:15:16.595" v="1106" actId="20577"/>
          <ac:spMkLst>
            <pc:docMk/>
            <pc:sldMk cId="1872737877" sldId="330"/>
            <ac:spMk id="4" creationId="{77D4B02E-E8EE-37DF-7B77-C9AB901978B2}"/>
          </ac:spMkLst>
        </pc:spChg>
        <pc:spChg chg="add del mod">
          <ac:chgData name="TOMOKI HARADA" userId="a8d7cb94ff81d654" providerId="LiveId" clId="{0A5C8680-C8C6-4294-BD09-EE7C12B90887}" dt="2024-04-11T15:14:23.617" v="1100" actId="21"/>
          <ac:spMkLst>
            <pc:docMk/>
            <pc:sldMk cId="1872737877" sldId="330"/>
            <ac:spMk id="5" creationId="{967827BF-F5DE-8C13-42F2-14BF463EE980}"/>
          </ac:spMkLst>
        </pc:spChg>
        <pc:spChg chg="mod">
          <ac:chgData name="TOMOKI HARADA" userId="a8d7cb94ff81d654" providerId="LiveId" clId="{0A5C8680-C8C6-4294-BD09-EE7C12B90887}" dt="2024-04-10T15:50:45.720" v="216" actId="1076"/>
          <ac:spMkLst>
            <pc:docMk/>
            <pc:sldMk cId="1872737877" sldId="330"/>
            <ac:spMk id="8" creationId="{72499AD3-1E20-CB65-32DD-A979E217572C}"/>
          </ac:spMkLst>
        </pc:spChg>
        <pc:spChg chg="mod">
          <ac:chgData name="TOMOKI HARADA" userId="a8d7cb94ff81d654" providerId="LiveId" clId="{0A5C8680-C8C6-4294-BD09-EE7C12B90887}" dt="2024-04-11T15:08:25.965" v="1044" actId="6549"/>
          <ac:spMkLst>
            <pc:docMk/>
            <pc:sldMk cId="1872737877" sldId="330"/>
            <ac:spMk id="14" creationId="{D61B3BCB-3A30-9BB8-810B-C0CA6CDC0E1A}"/>
          </ac:spMkLst>
        </pc:spChg>
        <pc:spChg chg="mod">
          <ac:chgData name="TOMOKI HARADA" userId="a8d7cb94ff81d654" providerId="LiveId" clId="{0A5C8680-C8C6-4294-BD09-EE7C12B90887}" dt="2024-04-10T15:50:45.720" v="216" actId="1076"/>
          <ac:spMkLst>
            <pc:docMk/>
            <pc:sldMk cId="1872737877" sldId="330"/>
            <ac:spMk id="15" creationId="{18B893FF-B19A-CEE1-9326-23C57DB04E2A}"/>
          </ac:spMkLst>
        </pc:spChg>
        <pc:spChg chg="mod">
          <ac:chgData name="TOMOKI HARADA" userId="a8d7cb94ff81d654" providerId="LiveId" clId="{0A5C8680-C8C6-4294-BD09-EE7C12B90887}" dt="2024-04-11T15:12:52.910" v="1090" actId="1076"/>
          <ac:spMkLst>
            <pc:docMk/>
            <pc:sldMk cId="1872737877" sldId="330"/>
            <ac:spMk id="16" creationId="{8FB9ACAE-29E7-E8AB-251E-0D0D4E0D8C57}"/>
          </ac:spMkLst>
        </pc:spChg>
        <pc:spChg chg="mod">
          <ac:chgData name="TOMOKI HARADA" userId="a8d7cb94ff81d654" providerId="LiveId" clId="{0A5C8680-C8C6-4294-BD09-EE7C12B90887}" dt="2024-04-10T15:50:45.720" v="216" actId="1076"/>
          <ac:spMkLst>
            <pc:docMk/>
            <pc:sldMk cId="1872737877" sldId="330"/>
            <ac:spMk id="21" creationId="{B58BD04C-47E7-22DB-6565-96544CB04E37}"/>
          </ac:spMkLst>
        </pc:spChg>
        <pc:spChg chg="mod">
          <ac:chgData name="TOMOKI HARADA" userId="a8d7cb94ff81d654" providerId="LiveId" clId="{0A5C8680-C8C6-4294-BD09-EE7C12B90887}" dt="2024-04-11T15:12:58.222" v="1091" actId="1076"/>
          <ac:spMkLst>
            <pc:docMk/>
            <pc:sldMk cId="1872737877" sldId="330"/>
            <ac:spMk id="23" creationId="{0298DB66-5A1B-B5E6-712A-0824F46AE2C2}"/>
          </ac:spMkLst>
        </pc:spChg>
        <pc:spChg chg="mod">
          <ac:chgData name="TOMOKI HARADA" userId="a8d7cb94ff81d654" providerId="LiveId" clId="{0A5C8680-C8C6-4294-BD09-EE7C12B90887}" dt="2024-04-10T15:50:45.720" v="216" actId="1076"/>
          <ac:spMkLst>
            <pc:docMk/>
            <pc:sldMk cId="1872737877" sldId="330"/>
            <ac:spMk id="26" creationId="{56765BB7-C03E-809D-7BA0-9752CA484C81}"/>
          </ac:spMkLst>
        </pc:spChg>
        <pc:graphicFrameChg chg="add mod modGraphic">
          <ac:chgData name="TOMOKI HARADA" userId="a8d7cb94ff81d654" providerId="LiveId" clId="{0A5C8680-C8C6-4294-BD09-EE7C12B90887}" dt="2024-04-10T16:37:57.163" v="913" actId="1076"/>
          <ac:graphicFrameMkLst>
            <pc:docMk/>
            <pc:sldMk cId="1872737877" sldId="330"/>
            <ac:graphicFrameMk id="2" creationId="{554167A5-4B9A-7411-6A07-7D047851CE20}"/>
          </ac:graphicFrameMkLst>
        </pc:graphicFrameChg>
        <pc:graphicFrameChg chg="add del mod">
          <ac:chgData name="TOMOKI HARADA" userId="a8d7cb94ff81d654" providerId="LiveId" clId="{0A5C8680-C8C6-4294-BD09-EE7C12B90887}" dt="2024-04-10T15:53:49.292" v="263" actId="478"/>
          <ac:graphicFrameMkLst>
            <pc:docMk/>
            <pc:sldMk cId="1872737877" sldId="330"/>
            <ac:graphicFrameMk id="3" creationId="{51B0AA8C-EEBC-C05E-1178-DB1C5195955A}"/>
          </ac:graphicFrameMkLst>
        </pc:graphicFrameChg>
        <pc:graphicFrameChg chg="mod">
          <ac:chgData name="TOMOKI HARADA" userId="a8d7cb94ff81d654" providerId="LiveId" clId="{0A5C8680-C8C6-4294-BD09-EE7C12B90887}" dt="2024-04-10T15:50:45.720" v="216" actId="1076"/>
          <ac:graphicFrameMkLst>
            <pc:docMk/>
            <pc:sldMk cId="1872737877" sldId="330"/>
            <ac:graphicFrameMk id="18" creationId="{7AF56D9D-84F4-8B50-0CE8-20127746AC81}"/>
          </ac:graphicFrameMkLst>
        </pc:graphicFrameChg>
        <pc:graphicFrameChg chg="mod">
          <ac:chgData name="TOMOKI HARADA" userId="a8d7cb94ff81d654" providerId="LiveId" clId="{0A5C8680-C8C6-4294-BD09-EE7C12B90887}" dt="2024-04-10T15:50:45.720" v="216" actId="1076"/>
          <ac:graphicFrameMkLst>
            <pc:docMk/>
            <pc:sldMk cId="1872737877" sldId="330"/>
            <ac:graphicFrameMk id="27" creationId="{9DA21C61-9FE6-B421-997B-AAE5C99CAC6C}"/>
          </ac:graphicFrameMkLst>
        </pc:graphicFrameChg>
        <pc:picChg chg="del mod">
          <ac:chgData name="TOMOKI HARADA" userId="a8d7cb94ff81d654" providerId="LiveId" clId="{0A5C8680-C8C6-4294-BD09-EE7C12B90887}" dt="2024-04-10T15:53:22.768" v="254" actId="478"/>
          <ac:picMkLst>
            <pc:docMk/>
            <pc:sldMk cId="1872737877" sldId="330"/>
            <ac:picMk id="30" creationId="{8B38BFAB-67BC-D633-EE9E-DEFC411AFAA8}"/>
          </ac:picMkLst>
        </pc:picChg>
      </pc:sldChg>
      <pc:sldChg chg="addSp delSp modSp add mod">
        <pc:chgData name="TOMOKI HARADA" userId="a8d7cb94ff81d654" providerId="LiveId" clId="{0A5C8680-C8C6-4294-BD09-EE7C12B90887}" dt="2024-04-11T15:13:17.392" v="1094"/>
        <pc:sldMkLst>
          <pc:docMk/>
          <pc:sldMk cId="994563427" sldId="331"/>
        </pc:sldMkLst>
        <pc:spChg chg="add mod">
          <ac:chgData name="TOMOKI HARADA" userId="a8d7cb94ff81d654" providerId="LiveId" clId="{0A5C8680-C8C6-4294-BD09-EE7C12B90887}" dt="2024-04-10T15:58:51.269" v="291"/>
          <ac:spMkLst>
            <pc:docMk/>
            <pc:sldMk cId="994563427" sldId="331"/>
            <ac:spMk id="3" creationId="{C478C900-4BDC-9894-701B-963C42E3AF2D}"/>
          </ac:spMkLst>
        </pc:spChg>
        <pc:spChg chg="add mod">
          <ac:chgData name="TOMOKI HARADA" userId="a8d7cb94ff81d654" providerId="LiveId" clId="{0A5C8680-C8C6-4294-BD09-EE7C12B90887}" dt="2024-04-11T15:13:17.392" v="1094"/>
          <ac:spMkLst>
            <pc:docMk/>
            <pc:sldMk cId="994563427" sldId="331"/>
            <ac:spMk id="4" creationId="{BA85D225-168C-FA44-AC7B-EECF2AFF09E3}"/>
          </ac:spMkLst>
        </pc:spChg>
        <pc:spChg chg="del">
          <ac:chgData name="TOMOKI HARADA" userId="a8d7cb94ff81d654" providerId="LiveId" clId="{0A5C8680-C8C6-4294-BD09-EE7C12B90887}" dt="2024-04-10T15:58:50.340" v="290" actId="21"/>
          <ac:spMkLst>
            <pc:docMk/>
            <pc:sldMk cId="994563427" sldId="331"/>
            <ac:spMk id="12" creationId="{C478C900-4BDC-9894-701B-963C42E3AF2D}"/>
          </ac:spMkLst>
        </pc:spChg>
        <pc:spChg chg="mod">
          <ac:chgData name="TOMOKI HARADA" userId="a8d7cb94ff81d654" providerId="LiveId" clId="{0A5C8680-C8C6-4294-BD09-EE7C12B90887}" dt="2024-04-11T15:08:20.992" v="1039" actId="20577"/>
          <ac:spMkLst>
            <pc:docMk/>
            <pc:sldMk cId="994563427" sldId="331"/>
            <ac:spMk id="14" creationId="{D61B3BCB-3A30-9BB8-810B-C0CA6CDC0E1A}"/>
          </ac:spMkLst>
        </pc:spChg>
        <pc:spChg chg="del">
          <ac:chgData name="TOMOKI HARADA" userId="a8d7cb94ff81d654" providerId="LiveId" clId="{0A5C8680-C8C6-4294-BD09-EE7C12B90887}" dt="2024-04-11T15:12:34.072" v="1076" actId="21"/>
          <ac:spMkLst>
            <pc:docMk/>
            <pc:sldMk cId="994563427" sldId="331"/>
            <ac:spMk id="23" creationId="{0298DB66-5A1B-B5E6-712A-0824F46AE2C2}"/>
          </ac:spMkLst>
        </pc:spChg>
        <pc:graphicFrameChg chg="add mod modGraphic">
          <ac:chgData name="TOMOKI HARADA" userId="a8d7cb94ff81d654" providerId="LiveId" clId="{0A5C8680-C8C6-4294-BD09-EE7C12B90887}" dt="2024-04-10T15:53:17.934" v="253" actId="1076"/>
          <ac:graphicFrameMkLst>
            <pc:docMk/>
            <pc:sldMk cId="994563427" sldId="331"/>
            <ac:graphicFrameMk id="2" creationId="{36281362-51C2-5CF2-2F96-4E679361A058}"/>
          </ac:graphicFrameMkLst>
        </pc:graphicFrameChg>
        <pc:picChg chg="del">
          <ac:chgData name="TOMOKI HARADA" userId="a8d7cb94ff81d654" providerId="LiveId" clId="{0A5C8680-C8C6-4294-BD09-EE7C12B90887}" dt="2024-04-10T15:53:09.484" v="249" actId="478"/>
          <ac:picMkLst>
            <pc:docMk/>
            <pc:sldMk cId="994563427" sldId="331"/>
            <ac:picMk id="30" creationId="{8B38BFAB-67BC-D633-EE9E-DEFC411AFAA8}"/>
          </ac:picMkLst>
        </pc:picChg>
      </pc:sldChg>
      <pc:sldChg chg="del">
        <pc:chgData name="TOMOKI HARADA" userId="a8d7cb94ff81d654" providerId="LiveId" clId="{0A5C8680-C8C6-4294-BD09-EE7C12B90887}" dt="2024-04-09T07:31:08.163" v="0" actId="47"/>
        <pc:sldMkLst>
          <pc:docMk/>
          <pc:sldMk cId="1724625584" sldId="331"/>
        </pc:sldMkLst>
      </pc:sldChg>
      <pc:sldChg chg="del">
        <pc:chgData name="TOMOKI HARADA" userId="a8d7cb94ff81d654" providerId="LiveId" clId="{0A5C8680-C8C6-4294-BD09-EE7C12B90887}" dt="2024-04-09T07:31:10.083" v="4" actId="47"/>
        <pc:sldMkLst>
          <pc:docMk/>
          <pc:sldMk cId="1483461463" sldId="332"/>
        </pc:sldMkLst>
      </pc:sldChg>
      <pc:sldChg chg="addSp delSp modSp add mod">
        <pc:chgData name="TOMOKI HARADA" userId="a8d7cb94ff81d654" providerId="LiveId" clId="{0A5C8680-C8C6-4294-BD09-EE7C12B90887}" dt="2024-04-11T15:13:46.404" v="1099" actId="1076"/>
        <pc:sldMkLst>
          <pc:docMk/>
          <pc:sldMk cId="1931286065" sldId="332"/>
        </pc:sldMkLst>
        <pc:spChg chg="add del mod">
          <ac:chgData name="TOMOKI HARADA" userId="a8d7cb94ff81d654" providerId="LiveId" clId="{0A5C8680-C8C6-4294-BD09-EE7C12B90887}" dt="2024-04-10T15:58:58.376" v="292" actId="21"/>
          <ac:spMkLst>
            <pc:docMk/>
            <pc:sldMk cId="1931286065" sldId="332"/>
            <ac:spMk id="4" creationId="{C478C900-4BDC-9894-701B-963C42E3AF2D}"/>
          </ac:spMkLst>
        </pc:spChg>
        <pc:spChg chg="add mod">
          <ac:chgData name="TOMOKI HARADA" userId="a8d7cb94ff81d654" providerId="LiveId" clId="{0A5C8680-C8C6-4294-BD09-EE7C12B90887}" dt="2024-04-10T15:58:59.073" v="293"/>
          <ac:spMkLst>
            <pc:docMk/>
            <pc:sldMk cId="1931286065" sldId="332"/>
            <ac:spMk id="5" creationId="{C478C900-4BDC-9894-701B-963C42E3AF2D}"/>
          </ac:spMkLst>
        </pc:spChg>
        <pc:spChg chg="add mod">
          <ac:chgData name="TOMOKI HARADA" userId="a8d7cb94ff81d654" providerId="LiveId" clId="{0A5C8680-C8C6-4294-BD09-EE7C12B90887}" dt="2024-04-10T16:27:36.426" v="746" actId="20577"/>
          <ac:spMkLst>
            <pc:docMk/>
            <pc:sldMk cId="1931286065" sldId="332"/>
            <ac:spMk id="6" creationId="{BA6E9195-9061-D79A-5E20-71384967F291}"/>
          </ac:spMkLst>
        </pc:spChg>
        <pc:spChg chg="mod">
          <ac:chgData name="TOMOKI HARADA" userId="a8d7cb94ff81d654" providerId="LiveId" clId="{0A5C8680-C8C6-4294-BD09-EE7C12B90887}" dt="2024-04-10T15:48:09.383" v="176" actId="1076"/>
          <ac:spMkLst>
            <pc:docMk/>
            <pc:sldMk cId="1931286065" sldId="332"/>
            <ac:spMk id="8" creationId="{72499AD3-1E20-CB65-32DD-A979E217572C}"/>
          </ac:spMkLst>
        </pc:spChg>
        <pc:spChg chg="del">
          <ac:chgData name="TOMOKI HARADA" userId="a8d7cb94ff81d654" providerId="LiveId" clId="{0A5C8680-C8C6-4294-BD09-EE7C12B90887}" dt="2024-04-10T15:58:42.588" v="288" actId="21"/>
          <ac:spMkLst>
            <pc:docMk/>
            <pc:sldMk cId="1931286065" sldId="332"/>
            <ac:spMk id="12" creationId="{C478C900-4BDC-9894-701B-963C42E3AF2D}"/>
          </ac:spMkLst>
        </pc:spChg>
        <pc:spChg chg="mod">
          <ac:chgData name="TOMOKI HARADA" userId="a8d7cb94ff81d654" providerId="LiveId" clId="{0A5C8680-C8C6-4294-BD09-EE7C12B90887}" dt="2024-04-11T15:08:11.799" v="1034" actId="20577"/>
          <ac:spMkLst>
            <pc:docMk/>
            <pc:sldMk cId="1931286065" sldId="332"/>
            <ac:spMk id="14" creationId="{D61B3BCB-3A30-9BB8-810B-C0CA6CDC0E1A}"/>
          </ac:spMkLst>
        </pc:spChg>
        <pc:spChg chg="mod">
          <ac:chgData name="TOMOKI HARADA" userId="a8d7cb94ff81d654" providerId="LiveId" clId="{0A5C8680-C8C6-4294-BD09-EE7C12B90887}" dt="2024-04-10T15:48:30.044" v="180" actId="14100"/>
          <ac:spMkLst>
            <pc:docMk/>
            <pc:sldMk cId="1931286065" sldId="332"/>
            <ac:spMk id="15" creationId="{18B893FF-B19A-CEE1-9326-23C57DB04E2A}"/>
          </ac:spMkLst>
        </pc:spChg>
        <pc:spChg chg="mod">
          <ac:chgData name="TOMOKI HARADA" userId="a8d7cb94ff81d654" providerId="LiveId" clId="{0A5C8680-C8C6-4294-BD09-EE7C12B90887}" dt="2024-04-10T15:48:19.488" v="177" actId="1076"/>
          <ac:spMkLst>
            <pc:docMk/>
            <pc:sldMk cId="1931286065" sldId="332"/>
            <ac:spMk id="16" creationId="{8FB9ACAE-29E7-E8AB-251E-0D0D4E0D8C57}"/>
          </ac:spMkLst>
        </pc:spChg>
        <pc:spChg chg="add del">
          <ac:chgData name="TOMOKI HARADA" userId="a8d7cb94ff81d654" providerId="LiveId" clId="{0A5C8680-C8C6-4294-BD09-EE7C12B90887}" dt="2024-04-10T16:33:28.778" v="758" actId="21"/>
          <ac:spMkLst>
            <pc:docMk/>
            <pc:sldMk cId="1931286065" sldId="332"/>
            <ac:spMk id="20" creationId="{C3472F9E-56AB-CD38-E632-04468BDDCBAB}"/>
          </ac:spMkLst>
        </pc:spChg>
        <pc:spChg chg="mod">
          <ac:chgData name="TOMOKI HARADA" userId="a8d7cb94ff81d654" providerId="LiveId" clId="{0A5C8680-C8C6-4294-BD09-EE7C12B90887}" dt="2024-04-10T15:50:12.654" v="212" actId="1076"/>
          <ac:spMkLst>
            <pc:docMk/>
            <pc:sldMk cId="1931286065" sldId="332"/>
            <ac:spMk id="21" creationId="{B58BD04C-47E7-22DB-6565-96544CB04E37}"/>
          </ac:spMkLst>
        </pc:spChg>
        <pc:spChg chg="del mod">
          <ac:chgData name="TOMOKI HARADA" userId="a8d7cb94ff81d654" providerId="LiveId" clId="{0A5C8680-C8C6-4294-BD09-EE7C12B90887}" dt="2024-04-11T15:12:29.311" v="1075" actId="21"/>
          <ac:spMkLst>
            <pc:docMk/>
            <pc:sldMk cId="1931286065" sldId="332"/>
            <ac:spMk id="23" creationId="{0298DB66-5A1B-B5E6-712A-0824F46AE2C2}"/>
          </ac:spMkLst>
        </pc:spChg>
        <pc:spChg chg="mod">
          <ac:chgData name="TOMOKI HARADA" userId="a8d7cb94ff81d654" providerId="LiveId" clId="{0A5C8680-C8C6-4294-BD09-EE7C12B90887}" dt="2024-04-10T15:48:09.383" v="176" actId="1076"/>
          <ac:spMkLst>
            <pc:docMk/>
            <pc:sldMk cId="1931286065" sldId="332"/>
            <ac:spMk id="26" creationId="{56765BB7-C03E-809D-7BA0-9752CA484C81}"/>
          </ac:spMkLst>
        </pc:spChg>
        <pc:spChg chg="add mod">
          <ac:chgData name="TOMOKI HARADA" userId="a8d7cb94ff81d654" providerId="LiveId" clId="{0A5C8680-C8C6-4294-BD09-EE7C12B90887}" dt="2024-04-11T15:13:46.404" v="1099" actId="1076"/>
          <ac:spMkLst>
            <pc:docMk/>
            <pc:sldMk cId="1931286065" sldId="332"/>
            <ac:spMk id="28" creationId="{D615809E-A9A4-B453-40A1-397F54CB6631}"/>
          </ac:spMkLst>
        </pc:spChg>
        <pc:graphicFrameChg chg="add del mod">
          <ac:chgData name="TOMOKI HARADA" userId="a8d7cb94ff81d654" providerId="LiveId" clId="{0A5C8680-C8C6-4294-BD09-EE7C12B90887}" dt="2024-04-10T15:49:35.852" v="194" actId="478"/>
          <ac:graphicFrameMkLst>
            <pc:docMk/>
            <pc:sldMk cId="1931286065" sldId="332"/>
            <ac:graphicFrameMk id="2" creationId="{3B38FE5C-A5AA-8715-4106-B9A51F153F9F}"/>
          </ac:graphicFrameMkLst>
        </pc:graphicFrameChg>
        <pc:graphicFrameChg chg="add mod modGraphic">
          <ac:chgData name="TOMOKI HARADA" userId="a8d7cb94ff81d654" providerId="LiveId" clId="{0A5C8680-C8C6-4294-BD09-EE7C12B90887}" dt="2024-04-10T15:53:05.951" v="248" actId="1076"/>
          <ac:graphicFrameMkLst>
            <pc:docMk/>
            <pc:sldMk cId="1931286065" sldId="332"/>
            <ac:graphicFrameMk id="3" creationId="{FC38F317-7DF7-FFE7-4B69-2ABB8BC82C4D}"/>
          </ac:graphicFrameMkLst>
        </pc:graphicFrameChg>
        <pc:graphicFrameChg chg="mod modGraphic">
          <ac:chgData name="TOMOKI HARADA" userId="a8d7cb94ff81d654" providerId="LiveId" clId="{0A5C8680-C8C6-4294-BD09-EE7C12B90887}" dt="2024-04-10T15:49:40.996" v="195" actId="1076"/>
          <ac:graphicFrameMkLst>
            <pc:docMk/>
            <pc:sldMk cId="1931286065" sldId="332"/>
            <ac:graphicFrameMk id="18" creationId="{7AF56D9D-84F4-8B50-0CE8-20127746AC81}"/>
          </ac:graphicFrameMkLst>
        </pc:graphicFrameChg>
        <pc:graphicFrameChg chg="mod">
          <ac:chgData name="TOMOKI HARADA" userId="a8d7cb94ff81d654" providerId="LiveId" clId="{0A5C8680-C8C6-4294-BD09-EE7C12B90887}" dt="2024-04-10T15:48:09.383" v="176" actId="1076"/>
          <ac:graphicFrameMkLst>
            <pc:docMk/>
            <pc:sldMk cId="1931286065" sldId="332"/>
            <ac:graphicFrameMk id="27" creationId="{9DA21C61-9FE6-B421-997B-AAE5C99CAC6C}"/>
          </ac:graphicFrameMkLst>
        </pc:graphicFrameChg>
        <pc:picChg chg="add mod">
          <ac:chgData name="TOMOKI HARADA" userId="a8d7cb94ff81d654" providerId="LiveId" clId="{0A5C8680-C8C6-4294-BD09-EE7C12B90887}" dt="2024-04-10T16:27:19.188" v="737" actId="14100"/>
          <ac:picMkLst>
            <pc:docMk/>
            <pc:sldMk cId="1931286065" sldId="332"/>
            <ac:picMk id="9" creationId="{7284BBBB-854D-E2F5-175F-9FC56B3A35F4}"/>
          </ac:picMkLst>
        </pc:picChg>
        <pc:picChg chg="add mod modCrop">
          <ac:chgData name="TOMOKI HARADA" userId="a8d7cb94ff81d654" providerId="LiveId" clId="{0A5C8680-C8C6-4294-BD09-EE7C12B90887}" dt="2024-04-10T16:34:09.120" v="762" actId="14100"/>
          <ac:picMkLst>
            <pc:docMk/>
            <pc:sldMk cId="1931286065" sldId="332"/>
            <ac:picMk id="19" creationId="{B83D900D-F9CF-F30F-4D56-18D9DB303B83}"/>
          </ac:picMkLst>
        </pc:picChg>
        <pc:picChg chg="add mod">
          <ac:chgData name="TOMOKI HARADA" userId="a8d7cb94ff81d654" providerId="LiveId" clId="{0A5C8680-C8C6-4294-BD09-EE7C12B90887}" dt="2024-04-10T16:34:16.249" v="763" actId="1076"/>
          <ac:picMkLst>
            <pc:docMk/>
            <pc:sldMk cId="1931286065" sldId="332"/>
            <ac:picMk id="25" creationId="{31EB2D0C-16FF-01E9-E2BA-C4EC35BFEA03}"/>
          </ac:picMkLst>
        </pc:picChg>
        <pc:picChg chg="del mod">
          <ac:chgData name="TOMOKI HARADA" userId="a8d7cb94ff81d654" providerId="LiveId" clId="{0A5C8680-C8C6-4294-BD09-EE7C12B90887}" dt="2024-04-10T15:52:53.358" v="244" actId="478"/>
          <ac:picMkLst>
            <pc:docMk/>
            <pc:sldMk cId="1931286065" sldId="332"/>
            <ac:picMk id="30" creationId="{8B38BFAB-67BC-D633-EE9E-DEFC411AFAA8}"/>
          </ac:picMkLst>
        </pc:picChg>
      </pc:sldChg>
      <pc:sldChg chg="addSp delSp modSp add mod">
        <pc:chgData name="TOMOKI HARADA" userId="a8d7cb94ff81d654" providerId="LiveId" clId="{0A5C8680-C8C6-4294-BD09-EE7C12B90887}" dt="2024-04-11T15:14:25.745" v="1101"/>
        <pc:sldMkLst>
          <pc:docMk/>
          <pc:sldMk cId="942295046" sldId="333"/>
        </pc:sldMkLst>
        <pc:spChg chg="add mod">
          <ac:chgData name="TOMOKI HARADA" userId="a8d7cb94ff81d654" providerId="LiveId" clId="{0A5C8680-C8C6-4294-BD09-EE7C12B90887}" dt="2024-04-10T15:59:04.232" v="295"/>
          <ac:spMkLst>
            <pc:docMk/>
            <pc:sldMk cId="942295046" sldId="333"/>
            <ac:spMk id="3" creationId="{C478C900-4BDC-9894-701B-963C42E3AF2D}"/>
          </ac:spMkLst>
        </pc:spChg>
        <pc:spChg chg="add mod">
          <ac:chgData name="TOMOKI HARADA" userId="a8d7cb94ff81d654" providerId="LiveId" clId="{0A5C8680-C8C6-4294-BD09-EE7C12B90887}" dt="2024-04-11T15:14:25.745" v="1101"/>
          <ac:spMkLst>
            <pc:docMk/>
            <pc:sldMk cId="942295046" sldId="333"/>
            <ac:spMk id="5" creationId="{967827BF-F5DE-8C13-42F2-14BF463EE980}"/>
          </ac:spMkLst>
        </pc:spChg>
        <pc:spChg chg="del">
          <ac:chgData name="TOMOKI HARADA" userId="a8d7cb94ff81d654" providerId="LiveId" clId="{0A5C8680-C8C6-4294-BD09-EE7C12B90887}" dt="2024-04-10T15:59:03.445" v="294" actId="21"/>
          <ac:spMkLst>
            <pc:docMk/>
            <pc:sldMk cId="942295046" sldId="333"/>
            <ac:spMk id="12" creationId="{C478C900-4BDC-9894-701B-963C42E3AF2D}"/>
          </ac:spMkLst>
        </pc:spChg>
        <pc:spChg chg="mod">
          <ac:chgData name="TOMOKI HARADA" userId="a8d7cb94ff81d654" providerId="LiveId" clId="{0A5C8680-C8C6-4294-BD09-EE7C12B90887}" dt="2024-04-11T15:08:31.396" v="1049" actId="20577"/>
          <ac:spMkLst>
            <pc:docMk/>
            <pc:sldMk cId="942295046" sldId="333"/>
            <ac:spMk id="14" creationId="{D61B3BCB-3A30-9BB8-810B-C0CA6CDC0E1A}"/>
          </ac:spMkLst>
        </pc:spChg>
        <pc:spChg chg="del">
          <ac:chgData name="TOMOKI HARADA" userId="a8d7cb94ff81d654" providerId="LiveId" clId="{0A5C8680-C8C6-4294-BD09-EE7C12B90887}" dt="2024-04-11T15:13:03.657" v="1092" actId="21"/>
          <ac:spMkLst>
            <pc:docMk/>
            <pc:sldMk cId="942295046" sldId="333"/>
            <ac:spMk id="23" creationId="{0298DB66-5A1B-B5E6-712A-0824F46AE2C2}"/>
          </ac:spMkLst>
        </pc:spChg>
        <pc:graphicFrameChg chg="add mod">
          <ac:chgData name="TOMOKI HARADA" userId="a8d7cb94ff81d654" providerId="LiveId" clId="{0A5C8680-C8C6-4294-BD09-EE7C12B90887}" dt="2024-04-10T15:54:05.747" v="266"/>
          <ac:graphicFrameMkLst>
            <pc:docMk/>
            <pc:sldMk cId="942295046" sldId="333"/>
            <ac:graphicFrameMk id="2" creationId="{71389A7F-2B21-9B56-28AC-219578385459}"/>
          </ac:graphicFrameMkLst>
        </pc:graphicFrameChg>
        <pc:picChg chg="del">
          <ac:chgData name="TOMOKI HARADA" userId="a8d7cb94ff81d654" providerId="LiveId" clId="{0A5C8680-C8C6-4294-BD09-EE7C12B90887}" dt="2024-04-10T15:54:00.900" v="265" actId="478"/>
          <ac:picMkLst>
            <pc:docMk/>
            <pc:sldMk cId="942295046" sldId="333"/>
            <ac:picMk id="30" creationId="{8B38BFAB-67BC-D633-EE9E-DEFC411AFAA8}"/>
          </ac:picMkLst>
        </pc:picChg>
      </pc:sldChg>
      <pc:sldChg chg="del">
        <pc:chgData name="TOMOKI HARADA" userId="a8d7cb94ff81d654" providerId="LiveId" clId="{0A5C8680-C8C6-4294-BD09-EE7C12B90887}" dt="2024-04-09T07:31:10.219" v="5" actId="47"/>
        <pc:sldMkLst>
          <pc:docMk/>
          <pc:sldMk cId="2844302016" sldId="333"/>
        </pc:sldMkLst>
      </pc:sldChg>
      <pc:sldChg chg="addSp delSp modSp add mod modTransition">
        <pc:chgData name="TOMOKI HARADA" userId="a8d7cb94ff81d654" providerId="LiveId" clId="{0A5C8680-C8C6-4294-BD09-EE7C12B90887}" dt="2024-04-11T15:11:45.140" v="1070" actId="1076"/>
        <pc:sldMkLst>
          <pc:docMk/>
          <pc:sldMk cId="1617833856" sldId="334"/>
        </pc:sldMkLst>
        <pc:spChg chg="mod">
          <ac:chgData name="TOMOKI HARADA" userId="a8d7cb94ff81d654" providerId="LiveId" clId="{0A5C8680-C8C6-4294-BD09-EE7C12B90887}" dt="2024-04-10T15:56:31.925" v="275" actId="1076"/>
          <ac:spMkLst>
            <pc:docMk/>
            <pc:sldMk cId="1617833856" sldId="334"/>
            <ac:spMk id="2" creationId="{78FD68DA-43BA-4508-8DE2-BA9BB7B2FA5B}"/>
          </ac:spMkLst>
        </pc:spChg>
        <pc:spChg chg="add mod">
          <ac:chgData name="TOMOKI HARADA" userId="a8d7cb94ff81d654" providerId="LiveId" clId="{0A5C8680-C8C6-4294-BD09-EE7C12B90887}" dt="2024-04-10T15:56:38.149" v="276"/>
          <ac:spMkLst>
            <pc:docMk/>
            <pc:sldMk cId="1617833856" sldId="334"/>
            <ac:spMk id="3" creationId="{FD44AEE5-64ED-BF3B-9DCD-9640E431E972}"/>
          </ac:spMkLst>
        </pc:spChg>
        <pc:spChg chg="add mod">
          <ac:chgData name="TOMOKI HARADA" userId="a8d7cb94ff81d654" providerId="LiveId" clId="{0A5C8680-C8C6-4294-BD09-EE7C12B90887}" dt="2024-04-10T15:57:00.907" v="277"/>
          <ac:spMkLst>
            <pc:docMk/>
            <pc:sldMk cId="1617833856" sldId="334"/>
            <ac:spMk id="4" creationId="{B744DBE1-B1C1-CF37-187E-735C4CAC593B}"/>
          </ac:spMkLst>
        </pc:spChg>
        <pc:spChg chg="add mod">
          <ac:chgData name="TOMOKI HARADA" userId="a8d7cb94ff81d654" providerId="LiveId" clId="{0A5C8680-C8C6-4294-BD09-EE7C12B90887}" dt="2024-04-11T15:07:43.958" v="1019" actId="20577"/>
          <ac:spMkLst>
            <pc:docMk/>
            <pc:sldMk cId="1617833856" sldId="334"/>
            <ac:spMk id="6" creationId="{D093D6AF-7F5F-6B65-DA61-263DF353583C}"/>
          </ac:spMkLst>
        </pc:spChg>
        <pc:spChg chg="add mod">
          <ac:chgData name="TOMOKI HARADA" userId="a8d7cb94ff81d654" providerId="LiveId" clId="{0A5C8680-C8C6-4294-BD09-EE7C12B90887}" dt="2024-04-10T15:57:00.907" v="277"/>
          <ac:spMkLst>
            <pc:docMk/>
            <pc:sldMk cId="1617833856" sldId="334"/>
            <ac:spMk id="7" creationId="{0A8D9DD9-F865-DDC4-758B-9D185C4063F7}"/>
          </ac:spMkLst>
        </pc:spChg>
        <pc:spChg chg="del mod">
          <ac:chgData name="TOMOKI HARADA" userId="a8d7cb94ff81d654" providerId="LiveId" clId="{0A5C8680-C8C6-4294-BD09-EE7C12B90887}" dt="2024-04-10T15:56:19.154" v="274" actId="21"/>
          <ac:spMkLst>
            <pc:docMk/>
            <pc:sldMk cId="1617833856" sldId="334"/>
            <ac:spMk id="8" creationId="{078A150C-D834-0B9E-BCF5-AB07D6DF4FC3}"/>
          </ac:spMkLst>
        </pc:spChg>
        <pc:spChg chg="add mod">
          <ac:chgData name="TOMOKI HARADA" userId="a8d7cb94ff81d654" providerId="LiveId" clId="{0A5C8680-C8C6-4294-BD09-EE7C12B90887}" dt="2024-04-10T15:57:00.907" v="277"/>
          <ac:spMkLst>
            <pc:docMk/>
            <pc:sldMk cId="1617833856" sldId="334"/>
            <ac:spMk id="10" creationId="{98B11088-05BD-CF37-1614-891CBC009F72}"/>
          </ac:spMkLst>
        </pc:spChg>
        <pc:spChg chg="add mod">
          <ac:chgData name="TOMOKI HARADA" userId="a8d7cb94ff81d654" providerId="LiveId" clId="{0A5C8680-C8C6-4294-BD09-EE7C12B90887}" dt="2024-04-10T15:57:00.907" v="277"/>
          <ac:spMkLst>
            <pc:docMk/>
            <pc:sldMk cId="1617833856" sldId="334"/>
            <ac:spMk id="12" creationId="{53057365-4785-9693-D9D8-F637ACB72BB5}"/>
          </ac:spMkLst>
        </pc:spChg>
        <pc:spChg chg="add mod">
          <ac:chgData name="TOMOKI HARADA" userId="a8d7cb94ff81d654" providerId="LiveId" clId="{0A5C8680-C8C6-4294-BD09-EE7C12B90887}" dt="2024-04-11T15:11:45.140" v="1070" actId="1076"/>
          <ac:spMkLst>
            <pc:docMk/>
            <pc:sldMk cId="1617833856" sldId="334"/>
            <ac:spMk id="14" creationId="{6D5BD5BC-0364-3CB1-C17D-0991195D65AF}"/>
          </ac:spMkLst>
        </pc:spChg>
        <pc:spChg chg="add mod">
          <ac:chgData name="TOMOKI HARADA" userId="a8d7cb94ff81d654" providerId="LiveId" clId="{0A5C8680-C8C6-4294-BD09-EE7C12B90887}" dt="2024-04-10T15:57:00.907" v="277"/>
          <ac:spMkLst>
            <pc:docMk/>
            <pc:sldMk cId="1617833856" sldId="334"/>
            <ac:spMk id="15" creationId="{4CB567A6-0D64-FB2A-103F-B5B1A530B556}"/>
          </ac:spMkLst>
        </pc:spChg>
        <pc:spChg chg="add mod">
          <ac:chgData name="TOMOKI HARADA" userId="a8d7cb94ff81d654" providerId="LiveId" clId="{0A5C8680-C8C6-4294-BD09-EE7C12B90887}" dt="2024-04-10T15:57:00.907" v="277"/>
          <ac:spMkLst>
            <pc:docMk/>
            <pc:sldMk cId="1617833856" sldId="334"/>
            <ac:spMk id="16" creationId="{82D61BAD-67EC-52C0-4DDD-11A227823E4B}"/>
          </ac:spMkLst>
        </pc:spChg>
        <pc:graphicFrameChg chg="add mod">
          <ac:chgData name="TOMOKI HARADA" userId="a8d7cb94ff81d654" providerId="LiveId" clId="{0A5C8680-C8C6-4294-BD09-EE7C12B90887}" dt="2024-04-10T15:57:00.907" v="277"/>
          <ac:graphicFrameMkLst>
            <pc:docMk/>
            <pc:sldMk cId="1617833856" sldId="334"/>
            <ac:graphicFrameMk id="11" creationId="{14F9EAA1-2B3D-434B-5EF3-C41C2868DD21}"/>
          </ac:graphicFrameMkLst>
        </pc:graphicFrameChg>
        <pc:graphicFrameChg chg="add mod">
          <ac:chgData name="TOMOKI HARADA" userId="a8d7cb94ff81d654" providerId="LiveId" clId="{0A5C8680-C8C6-4294-BD09-EE7C12B90887}" dt="2024-04-10T15:57:00.907" v="277"/>
          <ac:graphicFrameMkLst>
            <pc:docMk/>
            <pc:sldMk cId="1617833856" sldId="334"/>
            <ac:graphicFrameMk id="17" creationId="{D58D8553-AB50-43A1-FC07-C9752EEEE280}"/>
          </ac:graphicFrameMkLst>
        </pc:graphicFrameChg>
        <pc:graphicFrameChg chg="add mod">
          <ac:chgData name="TOMOKI HARADA" userId="a8d7cb94ff81d654" providerId="LiveId" clId="{0A5C8680-C8C6-4294-BD09-EE7C12B90887}" dt="2024-04-10T15:57:00.907" v="277"/>
          <ac:graphicFrameMkLst>
            <pc:docMk/>
            <pc:sldMk cId="1617833856" sldId="334"/>
            <ac:graphicFrameMk id="18" creationId="{4672052E-36EF-50D2-4922-7A7142024C2C}"/>
          </ac:graphicFrameMkLst>
        </pc:graphicFrameChg>
        <pc:picChg chg="add mod">
          <ac:chgData name="TOMOKI HARADA" userId="a8d7cb94ff81d654" providerId="LiveId" clId="{0A5C8680-C8C6-4294-BD09-EE7C12B90887}" dt="2024-04-10T15:57:00.907" v="277"/>
          <ac:picMkLst>
            <pc:docMk/>
            <pc:sldMk cId="1617833856" sldId="334"/>
            <ac:picMk id="5" creationId="{F0971CB2-D7AE-90A9-B041-82F972109AA3}"/>
          </ac:picMkLst>
        </pc:picChg>
        <pc:picChg chg="del">
          <ac:chgData name="TOMOKI HARADA" userId="a8d7cb94ff81d654" providerId="LiveId" clId="{0A5C8680-C8C6-4294-BD09-EE7C12B90887}" dt="2024-04-10T15:55:47.324" v="269" actId="478"/>
          <ac:picMkLst>
            <pc:docMk/>
            <pc:sldMk cId="1617833856" sldId="334"/>
            <ac:picMk id="9" creationId="{E1752D85-E9F9-5CBD-D09E-A38835E4079F}"/>
          </ac:picMkLst>
        </pc:picChg>
        <pc:picChg chg="del">
          <ac:chgData name="TOMOKI HARADA" userId="a8d7cb94ff81d654" providerId="LiveId" clId="{0A5C8680-C8C6-4294-BD09-EE7C12B90887}" dt="2024-04-10T15:55:45.794" v="268" actId="478"/>
          <ac:picMkLst>
            <pc:docMk/>
            <pc:sldMk cId="1617833856" sldId="334"/>
            <ac:picMk id="13" creationId="{666538E6-510F-2CF9-0794-0B526B01F026}"/>
          </ac:picMkLst>
        </pc:picChg>
      </pc:sldChg>
      <pc:sldChg chg="del">
        <pc:chgData name="TOMOKI HARADA" userId="a8d7cb94ff81d654" providerId="LiveId" clId="{0A5C8680-C8C6-4294-BD09-EE7C12B90887}" dt="2024-04-09T07:31:13.161" v="10" actId="47"/>
        <pc:sldMkLst>
          <pc:docMk/>
          <pc:sldMk cId="2459810068" sldId="334"/>
        </pc:sldMkLst>
      </pc:sldChg>
      <pc:sldChg chg="del">
        <pc:chgData name="TOMOKI HARADA" userId="a8d7cb94ff81d654" providerId="LiveId" clId="{0A5C8680-C8C6-4294-BD09-EE7C12B90887}" dt="2024-04-09T07:31:14.222" v="11" actId="47"/>
        <pc:sldMkLst>
          <pc:docMk/>
          <pc:sldMk cId="2877554043" sldId="33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CA224D-9FD1-45D3-9C53-2C5BC011A7F7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2CD2E1E-736E-47DB-9544-043CA732B0EB}" type="datetime1">
              <a:rPr lang="ja-JP" altLang="en-US" smtClean="0"/>
              <a:t>2024/4/9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"/>
              <a:t>マスター テキストの書式設定</a:t>
            </a:r>
            <a:endParaRPr lang="en-US"/>
          </a:p>
          <a:p>
            <a:pPr lvl="1" rtl="0"/>
            <a:r>
              <a:rPr lang="ja"/>
              <a:t>第 2 レベル</a:t>
            </a:r>
          </a:p>
          <a:p>
            <a:pPr lvl="2" rtl="0"/>
            <a:r>
              <a:rPr lang="ja"/>
              <a:t>第 3 レベル</a:t>
            </a:r>
          </a:p>
          <a:p>
            <a:pPr lvl="3" rtl="0"/>
            <a:r>
              <a:rPr lang="ja"/>
              <a:t>第 4 レベル</a:t>
            </a:r>
          </a:p>
          <a:p>
            <a:pPr lvl="4" rtl="0"/>
            <a:r>
              <a:rPr lang="ja"/>
              <a:t>第 5 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ja-JP" altLang="en-US"/>
              <a:t>マスター サブタイトルの書式設定</a:t>
            </a:r>
            <a:endParaRPr lang="en-US" dirty="0"/>
          </a:p>
        </p:txBody>
      </p:sp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496EA7-3ED1-4297-A13C-24124DE2B13A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B4CE94-0898-4DE3-8AD0-0946AA04A64E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A4181F-25C5-4F43-9D3D-6888EB50DD84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B10D81-EB47-474E-AFE6-F10ABA500AD1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FAE9EC-F641-49D1-8818-C6EAB532FF50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43ECC2-B0E5-4875-9C28-6BDA7278145C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5138DC-E271-41C8-BE65-2AC8ADEEA4A9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26F9E0-B2BB-4E8F-A353-6B1AF083078D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長方形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5DEE80-C133-4C82-BA52-6E6A78DF5359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5D48F394-EB73-4DAF-B9DC-4B7F06E8D586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図プレースホルダー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37D32CA8-DFB3-42D1-9A93-81D658AB3F6D}" type="datetime1">
              <a:rPr lang="ja-JP" altLang="en-US" smtClean="0"/>
              <a:t>2024/4/9</a:t>
            </a:fld>
            <a:endParaRPr 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ja" dirty="0"/>
              <a:t>マスター タイトルの書式設定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ja" dirty="0"/>
              <a:t>マスター テキストの書式設定</a:t>
            </a:r>
          </a:p>
          <a:p>
            <a:pPr lvl="1" rtl="0"/>
            <a:r>
              <a:rPr lang="ja" dirty="0"/>
              <a:t>第 2 レベル</a:t>
            </a:r>
          </a:p>
          <a:p>
            <a:pPr lvl="2" rtl="0"/>
            <a:r>
              <a:rPr lang="ja" dirty="0"/>
              <a:t>第 3 レベル</a:t>
            </a:r>
          </a:p>
          <a:p>
            <a:pPr lvl="3" rtl="0"/>
            <a:r>
              <a:rPr lang="ja" dirty="0"/>
              <a:t>第 4 レベル</a:t>
            </a:r>
          </a:p>
          <a:p>
            <a:pPr lvl="4" rtl="0"/>
            <a:r>
              <a:rPr lang="ja" dirty="0"/>
              <a:t>第 5 レベル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C574417-D6A5-4805-B113-749635F0A52F}" type="datetime1">
              <a:rPr lang="ja-JP" altLang="en-US" noProof="0" smtClean="0"/>
              <a:t>2024/4/9</a:t>
            </a:fld>
            <a:endParaRPr lang="ja-JP" altLang="en-US" noProof="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A98EE3D-8CD1-4C3F-BD1C-C98C9596463C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700" i="0" kern="1200" spc="-50" baseline="0">
          <a:solidFill>
            <a:schemeClr val="tx1">
              <a:lumMod val="75000"/>
              <a:lumOff val="25000"/>
            </a:schemeClr>
          </a:solidFill>
          <a:latin typeface="MS Mincho" panose="02020609040205080304" pitchFamily="17" charset="-128"/>
          <a:ea typeface="MS Mincho" panose="02020609040205080304" pitchFamily="17" charset="-128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19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17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13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13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kumimoji="1" sz="13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microsoft.com/office/2017/06/relationships/model3d" Target="../media/model3d1.glb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microsoft.com/office/2017/06/relationships/model3d" Target="../media/model3d1.glb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5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r>
              <a:rPr lang="ja-JP" altLang="en-US" dirty="0"/>
              <a:t>自己紹介</a:t>
            </a:r>
            <a:endParaRPr lang="ja" sz="8000" dirty="0">
              <a:latin typeface="MS Mincho" panose="02020609040205080304" pitchFamily="17" charset="-128"/>
              <a:ea typeface="MS Mincho" panose="02020609040205080304" pitchFamily="17" charset="-128"/>
            </a:endParaRPr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8A150C-D834-0B9E-BCF5-AB07D6DF4FC3}"/>
              </a:ext>
            </a:extLst>
          </p:cNvPr>
          <p:cNvSpPr txBox="1"/>
          <p:nvPr/>
        </p:nvSpPr>
        <p:spPr>
          <a:xfrm>
            <a:off x="6096000" y="5572572"/>
            <a:ext cx="496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21cb001t</a:t>
            </a:r>
            <a:r>
              <a:rPr kumimoji="1" lang="ja-JP" altLang="en-US" sz="3600" dirty="0"/>
              <a:t>　　原田　智樹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1752D85-E9F9-5CBD-D09E-A38835E4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95023"/>
            <a:ext cx="4622488" cy="34629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66538E6-510F-2CF9-0794-0B526B01F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04" b="17202"/>
          <a:stretch/>
        </p:blipFill>
        <p:spPr>
          <a:xfrm>
            <a:off x="-1" y="-1"/>
            <a:ext cx="4622488" cy="43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5227" y="101601"/>
            <a:ext cx="1301546" cy="407161"/>
          </a:xfrm>
        </p:spPr>
        <p:txBody>
          <a:bodyPr rtlCol="0">
            <a:normAutofit/>
          </a:bodyPr>
          <a:lstStyle/>
          <a:p>
            <a:r>
              <a:rPr lang="ja-JP" altLang="en-US" sz="2200" dirty="0"/>
              <a:t>自己紹介</a:t>
            </a:r>
            <a:endParaRPr lang="ja" sz="2200" dirty="0">
              <a:latin typeface="MS Mincho" panose="02020609040205080304" pitchFamily="17" charset="-128"/>
              <a:ea typeface="MS Mincho" panose="02020609040205080304" pitchFamily="17" charset="-128"/>
            </a:endParaRPr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D44AEE5-64ED-BF3B-9DCD-9640E431E972}"/>
              </a:ext>
            </a:extLst>
          </p:cNvPr>
          <p:cNvSpPr/>
          <p:nvPr/>
        </p:nvSpPr>
        <p:spPr>
          <a:xfrm>
            <a:off x="5241750" y="1018035"/>
            <a:ext cx="6366481" cy="465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744DBE1-B1C1-CF37-187E-735C4CAC593B}"/>
              </a:ext>
            </a:extLst>
          </p:cNvPr>
          <p:cNvSpPr/>
          <p:nvPr/>
        </p:nvSpPr>
        <p:spPr>
          <a:xfrm>
            <a:off x="768544" y="155186"/>
            <a:ext cx="305735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グラフィックス 4" descr="拡大鏡">
            <a:extLst>
              <a:ext uri="{FF2B5EF4-FFF2-40B4-BE49-F238E27FC236}">
                <a16:creationId xmlns:a16="http://schemas.microsoft.com/office/drawing/2014/main" id="{F0971CB2-D7AE-90A9-B041-82F972109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250" y="165488"/>
            <a:ext cx="359030" cy="3590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93D6AF-7F5F-6B65-DA61-263DF353583C}"/>
              </a:ext>
            </a:extLst>
          </p:cNvPr>
          <p:cNvSpPr txBox="1"/>
          <p:nvPr/>
        </p:nvSpPr>
        <p:spPr>
          <a:xfrm>
            <a:off x="1250986" y="155186"/>
            <a:ext cx="14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Search 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A8D9DD9-F865-DDC4-758B-9D185C4063F7}"/>
              </a:ext>
            </a:extLst>
          </p:cNvPr>
          <p:cNvSpPr/>
          <p:nvPr/>
        </p:nvSpPr>
        <p:spPr>
          <a:xfrm>
            <a:off x="4621217" y="1712016"/>
            <a:ext cx="2799302" cy="465334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8B11088-05BD-CF37-1614-891CBC009F72}"/>
              </a:ext>
            </a:extLst>
          </p:cNvPr>
          <p:cNvSpPr/>
          <p:nvPr/>
        </p:nvSpPr>
        <p:spPr>
          <a:xfrm>
            <a:off x="8473889" y="1712016"/>
            <a:ext cx="2799302" cy="465334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モデル 10">
                <a:extLst>
                  <a:ext uri="{FF2B5EF4-FFF2-40B4-BE49-F238E27FC236}">
                    <a16:creationId xmlns:a16="http://schemas.microsoft.com/office/drawing/2014/main" id="{14F9EAA1-2B3D-434B-5EF3-C41C2868DD21}"/>
                  </a:ext>
                </a:extLst>
              </p:cNvPr>
              <p:cNvGraphicFramePr/>
              <p:nvPr/>
            </p:nvGraphicFramePr>
            <p:xfrm>
              <a:off x="5188926" y="1109133"/>
              <a:ext cx="1663883" cy="17661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3883" cy="1766156"/>
                    </a:xfrm>
                    <a:prstGeom prst="rect">
                      <a:avLst/>
                    </a:prstGeom>
                  </am3d:spPr>
                  <am3d:camera>
                    <am3d:pos x="0" y="0" z="632456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002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79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モデル 10">
                <a:extLst>
                  <a:ext uri="{FF2B5EF4-FFF2-40B4-BE49-F238E27FC236}">
                    <a16:creationId xmlns:a16="http://schemas.microsoft.com/office/drawing/2014/main" id="{14F9EAA1-2B3D-434B-5EF3-C41C2868DD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8926" y="1109133"/>
                <a:ext cx="1663883" cy="1766156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057365-4785-9693-D9D8-F637ACB72BB5}"/>
              </a:ext>
            </a:extLst>
          </p:cNvPr>
          <p:cNvSpPr txBox="1"/>
          <p:nvPr/>
        </p:nvSpPr>
        <p:spPr>
          <a:xfrm>
            <a:off x="5494317" y="5593063"/>
            <a:ext cx="105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趣味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5BD5BC-0364-3CB1-C17D-0991195D65AF}"/>
              </a:ext>
            </a:extLst>
          </p:cNvPr>
          <p:cNvSpPr txBox="1"/>
          <p:nvPr/>
        </p:nvSpPr>
        <p:spPr>
          <a:xfrm>
            <a:off x="8814841" y="5593062"/>
            <a:ext cx="211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抱負、進路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4CB567A6-0D64-FB2A-103F-B5B1A530B556}"/>
              </a:ext>
            </a:extLst>
          </p:cNvPr>
          <p:cNvSpPr/>
          <p:nvPr/>
        </p:nvSpPr>
        <p:spPr>
          <a:xfrm>
            <a:off x="768544" y="1712015"/>
            <a:ext cx="2799302" cy="465334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D61BAD-67EC-52C0-4DDD-11A227823E4B}"/>
              </a:ext>
            </a:extLst>
          </p:cNvPr>
          <p:cNvSpPr txBox="1"/>
          <p:nvPr/>
        </p:nvSpPr>
        <p:spPr>
          <a:xfrm>
            <a:off x="1642984" y="5593064"/>
            <a:ext cx="104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出身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モデル 16">
                <a:extLst>
                  <a:ext uri="{FF2B5EF4-FFF2-40B4-BE49-F238E27FC236}">
                    <a16:creationId xmlns:a16="http://schemas.microsoft.com/office/drawing/2014/main" id="{D58D8553-AB50-43A1-FC07-C9752EEEE2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59926" y="1018035"/>
              <a:ext cx="1606714" cy="167418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06714" cy="1674184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0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モデル 16">
                <a:extLst>
                  <a:ext uri="{FF2B5EF4-FFF2-40B4-BE49-F238E27FC236}">
                    <a16:creationId xmlns:a16="http://schemas.microsoft.com/office/drawing/2014/main" id="{D58D8553-AB50-43A1-FC07-C9752EEEE2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9926" y="1018035"/>
                <a:ext cx="1606714" cy="1674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モデル 17">
                <a:extLst>
                  <a:ext uri="{FF2B5EF4-FFF2-40B4-BE49-F238E27FC236}">
                    <a16:creationId xmlns:a16="http://schemas.microsoft.com/office/drawing/2014/main" id="{4672052E-36EF-50D2-4922-7A7142024C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4283162"/>
                  </p:ext>
                </p:extLst>
              </p:nvPr>
            </p:nvGraphicFramePr>
            <p:xfrm>
              <a:off x="9078392" y="1109133"/>
              <a:ext cx="1590295" cy="186344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90295" cy="1863443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35703" ay="83322" az="-85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452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モデル 17">
                <a:extLst>
                  <a:ext uri="{FF2B5EF4-FFF2-40B4-BE49-F238E27FC236}">
                    <a16:creationId xmlns:a16="http://schemas.microsoft.com/office/drawing/2014/main" id="{4672052E-36EF-50D2-4922-7A7142024C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78392" y="1109133"/>
                <a:ext cx="1590295" cy="18634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833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71E012-9D10-78AA-F307-283B0796435A}"/>
              </a:ext>
            </a:extLst>
          </p:cNvPr>
          <p:cNvSpPr/>
          <p:nvPr/>
        </p:nvSpPr>
        <p:spPr>
          <a:xfrm>
            <a:off x="5241750" y="1018035"/>
            <a:ext cx="6366481" cy="465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E8ADC7D-78E7-B087-4C5F-43E4091400AF}"/>
              </a:ext>
            </a:extLst>
          </p:cNvPr>
          <p:cNvSpPr/>
          <p:nvPr/>
        </p:nvSpPr>
        <p:spPr>
          <a:xfrm>
            <a:off x="768544" y="155186"/>
            <a:ext cx="305735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グラフィックス 12" descr="拡大鏡">
            <a:extLst>
              <a:ext uri="{FF2B5EF4-FFF2-40B4-BE49-F238E27FC236}">
                <a16:creationId xmlns:a16="http://schemas.microsoft.com/office/drawing/2014/main" id="{940B1677-39B1-8E08-DD73-DA468E12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250" y="165488"/>
            <a:ext cx="359030" cy="3590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1B3BCB-3A30-9BB8-810B-C0CA6CDC0E1A}"/>
              </a:ext>
            </a:extLst>
          </p:cNvPr>
          <p:cNvSpPr txBox="1"/>
          <p:nvPr/>
        </p:nvSpPr>
        <p:spPr>
          <a:xfrm>
            <a:off x="1250986" y="155186"/>
            <a:ext cx="14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Search 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8B893FF-B19A-CEE1-9326-23C57DB04E2A}"/>
              </a:ext>
            </a:extLst>
          </p:cNvPr>
          <p:cNvSpPr/>
          <p:nvPr/>
        </p:nvSpPr>
        <p:spPr>
          <a:xfrm>
            <a:off x="14085823" y="1712015"/>
            <a:ext cx="2799302" cy="465334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FB9ACAE-29E7-E8AB-251E-0D0D4E0D8C57}"/>
              </a:ext>
            </a:extLst>
          </p:cNvPr>
          <p:cNvSpPr/>
          <p:nvPr/>
        </p:nvSpPr>
        <p:spPr>
          <a:xfrm>
            <a:off x="17938495" y="1712015"/>
            <a:ext cx="2799302" cy="465334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13095407"/>
                  </p:ext>
                </p:extLst>
              </p:nvPr>
            </p:nvGraphicFramePr>
            <p:xfrm>
              <a:off x="14653532" y="1109132"/>
              <a:ext cx="1663883" cy="17661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3883" cy="1766156"/>
                    </a:xfrm>
                    <a:prstGeom prst="rect">
                      <a:avLst/>
                    </a:prstGeom>
                  </am3d:spPr>
                  <am3d:camera>
                    <am3d:pos x="0" y="0" z="632456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002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79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53532" y="1109132"/>
                <a:ext cx="1663883" cy="1766156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8BD04C-47E7-22DB-6565-96544CB04E37}"/>
              </a:ext>
            </a:extLst>
          </p:cNvPr>
          <p:cNvSpPr txBox="1"/>
          <p:nvPr/>
        </p:nvSpPr>
        <p:spPr>
          <a:xfrm>
            <a:off x="14958923" y="5593062"/>
            <a:ext cx="105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趣味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2499AD3-1E20-CB65-32DD-A979E217572C}"/>
              </a:ext>
            </a:extLst>
          </p:cNvPr>
          <p:cNvSpPr/>
          <p:nvPr/>
        </p:nvSpPr>
        <p:spPr>
          <a:xfrm>
            <a:off x="830250" y="866274"/>
            <a:ext cx="11962956" cy="729113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765BB7-C03E-809D-7BA0-9752CA484C81}"/>
              </a:ext>
            </a:extLst>
          </p:cNvPr>
          <p:cNvSpPr txBox="1"/>
          <p:nvPr/>
        </p:nvSpPr>
        <p:spPr>
          <a:xfrm>
            <a:off x="6394216" y="935126"/>
            <a:ext cx="2207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chemeClr val="bg1"/>
                </a:solidFill>
              </a:rPr>
              <a:t>出身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9735882"/>
                  </p:ext>
                </p:extLst>
              </p:nvPr>
            </p:nvGraphicFramePr>
            <p:xfrm>
              <a:off x="790925" y="581199"/>
              <a:ext cx="2344161" cy="271251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44161" cy="2712513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0534414" ay="105399" az="1079184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6743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0925" y="581199"/>
                <a:ext cx="2344161" cy="2712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3D モデル 30">
                <a:extLst>
                  <a:ext uri="{FF2B5EF4-FFF2-40B4-BE49-F238E27FC236}">
                    <a16:creationId xmlns:a16="http://schemas.microsoft.com/office/drawing/2014/main" id="{D6247F44-47F4-3EF7-7AF1-0CB751E800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8433340"/>
                  </p:ext>
                </p:extLst>
              </p:nvPr>
            </p:nvGraphicFramePr>
            <p:xfrm>
              <a:off x="18540002" y="1018035"/>
              <a:ext cx="1596287" cy="188718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96287" cy="1887181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48812" ay="252052" az="3582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452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3D モデル 30">
                <a:extLst>
                  <a:ext uri="{FF2B5EF4-FFF2-40B4-BE49-F238E27FC236}">
                    <a16:creationId xmlns:a16="http://schemas.microsoft.com/office/drawing/2014/main" id="{D6247F44-47F4-3EF7-7AF1-0CB751E800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40002" y="1018035"/>
                <a:ext cx="1596287" cy="1887181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タイトル 1">
            <a:extLst>
              <a:ext uri="{FF2B5EF4-FFF2-40B4-BE49-F238E27FC236}">
                <a16:creationId xmlns:a16="http://schemas.microsoft.com/office/drawing/2014/main" id="{DC0A9DA0-DED8-2396-652B-E9177BBD1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5227" y="101601"/>
            <a:ext cx="1301546" cy="407161"/>
          </a:xfrm>
        </p:spPr>
        <p:txBody>
          <a:bodyPr rtlCol="0">
            <a:normAutofit/>
          </a:bodyPr>
          <a:lstStyle/>
          <a:p>
            <a:r>
              <a:rPr lang="ja-JP" altLang="en-US" sz="2200" dirty="0"/>
              <a:t>自己紹介</a:t>
            </a:r>
            <a:endParaRPr lang="ja" sz="2200" dirty="0">
              <a:latin typeface="MS Mincho" panose="02020609040205080304" pitchFamily="17" charset="-128"/>
              <a:ea typeface="MS Mincho" panose="02020609040205080304" pitchFamily="17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F6FC997-3438-DC98-D888-EC700E542403}"/>
              </a:ext>
            </a:extLst>
          </p:cNvPr>
          <p:cNvSpPr txBox="1"/>
          <p:nvPr/>
        </p:nvSpPr>
        <p:spPr>
          <a:xfrm>
            <a:off x="4427702" y="2200212"/>
            <a:ext cx="6967987" cy="192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kumimoji="1" lang="ja-JP" altLang="en-US" sz="3200" dirty="0">
                <a:solidFill>
                  <a:schemeClr val="bg1"/>
                </a:solidFill>
                <a:highlight>
                  <a:srgbClr val="839BAC"/>
                </a:highlight>
                <a:latin typeface="+mn-ea"/>
              </a:rPr>
              <a:t>基本情報</a:t>
            </a:r>
            <a:br>
              <a:rPr kumimoji="1" lang="en-US" altLang="ja-JP" sz="3200" dirty="0">
                <a:solidFill>
                  <a:schemeClr val="bg1"/>
                </a:solidFill>
                <a:latin typeface="+mn-ea"/>
              </a:rPr>
            </a:br>
            <a:r>
              <a:rPr kumimoji="1" lang="en-US" altLang="ja-JP" sz="3200" dirty="0">
                <a:solidFill>
                  <a:schemeClr val="bg1"/>
                </a:solidFill>
                <a:latin typeface="+mn-ea"/>
              </a:rPr>
              <a:t>2002/05/08</a:t>
            </a:r>
            <a:r>
              <a:rPr kumimoji="1" lang="ja-JP" altLang="en-US" sz="3200" dirty="0">
                <a:solidFill>
                  <a:schemeClr val="bg1"/>
                </a:solidFill>
                <a:latin typeface="+mn-ea"/>
              </a:rPr>
              <a:t>生　</a:t>
            </a:r>
            <a:r>
              <a:rPr kumimoji="1" lang="en-US" altLang="ja-JP" sz="3200" dirty="0">
                <a:solidFill>
                  <a:schemeClr val="bg1"/>
                </a:solidFill>
                <a:latin typeface="+mn-ea"/>
              </a:rPr>
              <a:t>21</a:t>
            </a:r>
            <a:r>
              <a:rPr kumimoji="1" lang="ja-JP" altLang="en-US" sz="3200" dirty="0">
                <a:solidFill>
                  <a:schemeClr val="bg1"/>
                </a:solidFill>
                <a:latin typeface="+mn-ea"/>
              </a:rPr>
              <a:t>歳</a:t>
            </a:r>
            <a:br>
              <a:rPr kumimoji="1" lang="en-US" altLang="ja-JP" sz="3200" dirty="0">
                <a:solidFill>
                  <a:schemeClr val="bg1"/>
                </a:solidFill>
                <a:latin typeface="+mn-ea"/>
              </a:rPr>
            </a:br>
            <a:r>
              <a:rPr kumimoji="1" lang="ja-JP" altLang="en-US" sz="3200" dirty="0">
                <a:solidFill>
                  <a:schemeClr val="bg1"/>
                </a:solidFill>
                <a:latin typeface="+mn-ea"/>
              </a:rPr>
              <a:t>東京都日野市出身</a:t>
            </a:r>
            <a:r>
              <a:rPr kumimoji="1" lang="en-US" altLang="ja-JP" sz="3200" dirty="0">
                <a:solidFill>
                  <a:schemeClr val="bg1"/>
                </a:solidFill>
                <a:latin typeface="+mn-ea"/>
              </a:rPr>
              <a:t>____</a:t>
            </a:r>
            <a:r>
              <a:rPr kumimoji="1" lang="ja-JP" altLang="en-US" sz="3200" dirty="0">
                <a:solidFill>
                  <a:schemeClr val="bg1"/>
                </a:solidFill>
                <a:latin typeface="+mn-ea"/>
              </a:rPr>
              <a:t>現在は八王子市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26DD1D9-8502-F3FE-0C05-100EDD71C1D0}"/>
              </a:ext>
            </a:extLst>
          </p:cNvPr>
          <p:cNvSpPr txBox="1"/>
          <p:nvPr/>
        </p:nvSpPr>
        <p:spPr>
          <a:xfrm>
            <a:off x="4427703" y="4240787"/>
            <a:ext cx="6366480" cy="1647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kumimoji="1" lang="ja-JP" altLang="en-US" sz="3200" dirty="0">
                <a:solidFill>
                  <a:schemeClr val="bg1"/>
                </a:solidFill>
                <a:highlight>
                  <a:srgbClr val="839BAC"/>
                </a:highlight>
                <a:latin typeface="+mn-ea"/>
              </a:rPr>
              <a:t>大学</a:t>
            </a:r>
            <a:br>
              <a:rPr kumimoji="1" lang="en-US" altLang="ja-JP" sz="3200" dirty="0">
                <a:solidFill>
                  <a:schemeClr val="bg1"/>
                </a:solidFill>
                <a:latin typeface="+mn-ea"/>
              </a:rPr>
            </a:br>
            <a:r>
              <a:rPr kumimoji="1" lang="ja-JP" altLang="en-US" sz="3200" dirty="0">
                <a:solidFill>
                  <a:schemeClr val="bg1"/>
                </a:solidFill>
                <a:latin typeface="+mn-ea"/>
              </a:rPr>
              <a:t>立教大学　理学部物理学科学科</a:t>
            </a:r>
            <a:r>
              <a:rPr kumimoji="1" lang="en-US" altLang="ja-JP" sz="3200" dirty="0">
                <a:solidFill>
                  <a:schemeClr val="bg1"/>
                </a:solidFill>
                <a:latin typeface="+mn-ea"/>
              </a:rPr>
              <a:t>4</a:t>
            </a:r>
            <a:r>
              <a:rPr kumimoji="1" lang="ja-JP" altLang="en-US" sz="3200" dirty="0">
                <a:solidFill>
                  <a:schemeClr val="bg1"/>
                </a:solidFill>
                <a:latin typeface="+mn-ea"/>
              </a:rPr>
              <a:t>年</a:t>
            </a:r>
            <a:br>
              <a:rPr kumimoji="1" lang="en-US" altLang="ja-JP" sz="1600" dirty="0">
                <a:solidFill>
                  <a:schemeClr val="accent1"/>
                </a:solidFill>
                <a:latin typeface="+mn-ea"/>
              </a:rPr>
            </a:br>
            <a:endParaRPr kumimoji="1" lang="en-US" altLang="ja-JP" sz="16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052" name="Picture 4" descr="コカ・コーラ (@CocaColaJapan) / X">
            <a:extLst>
              <a:ext uri="{FF2B5EF4-FFF2-40B4-BE49-F238E27FC236}">
                <a16:creationId xmlns:a16="http://schemas.microsoft.com/office/drawing/2014/main" id="{7D071847-E61D-F227-509E-547E2BD2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0" y="4122276"/>
            <a:ext cx="2331529" cy="233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54449E9-A6A3-84B8-B57D-83719142C103}"/>
              </a:ext>
            </a:extLst>
          </p:cNvPr>
          <p:cNvSpPr txBox="1"/>
          <p:nvPr/>
        </p:nvSpPr>
        <p:spPr>
          <a:xfrm>
            <a:off x="18279447" y="5593062"/>
            <a:ext cx="211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抱負、進路</a:t>
            </a:r>
          </a:p>
        </p:txBody>
      </p:sp>
    </p:spTree>
    <p:extLst>
      <p:ext uri="{BB962C8B-B14F-4D97-AF65-F5344CB8AC3E}">
        <p14:creationId xmlns:p14="http://schemas.microsoft.com/office/powerpoint/2010/main" val="689194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71E012-9D10-78AA-F307-283B0796435A}"/>
              </a:ext>
            </a:extLst>
          </p:cNvPr>
          <p:cNvSpPr/>
          <p:nvPr/>
        </p:nvSpPr>
        <p:spPr>
          <a:xfrm>
            <a:off x="5241750" y="1018035"/>
            <a:ext cx="6366481" cy="465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E8ADC7D-78E7-B087-4C5F-43E4091400AF}"/>
              </a:ext>
            </a:extLst>
          </p:cNvPr>
          <p:cNvSpPr/>
          <p:nvPr/>
        </p:nvSpPr>
        <p:spPr>
          <a:xfrm>
            <a:off x="768544" y="155186"/>
            <a:ext cx="305735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グラフィックス 12" descr="拡大鏡">
            <a:extLst>
              <a:ext uri="{FF2B5EF4-FFF2-40B4-BE49-F238E27FC236}">
                <a16:creationId xmlns:a16="http://schemas.microsoft.com/office/drawing/2014/main" id="{940B1677-39B1-8E08-DD73-DA468E12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250" y="165488"/>
            <a:ext cx="359030" cy="3590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1B3BCB-3A30-9BB8-810B-C0CA6CDC0E1A}"/>
              </a:ext>
            </a:extLst>
          </p:cNvPr>
          <p:cNvSpPr txBox="1"/>
          <p:nvPr/>
        </p:nvSpPr>
        <p:spPr>
          <a:xfrm>
            <a:off x="1250986" y="155186"/>
            <a:ext cx="14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Search 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8B893FF-B19A-CEE1-9326-23C57DB04E2A}"/>
              </a:ext>
            </a:extLst>
          </p:cNvPr>
          <p:cNvSpPr/>
          <p:nvPr/>
        </p:nvSpPr>
        <p:spPr>
          <a:xfrm>
            <a:off x="4621217" y="1712016"/>
            <a:ext cx="2799302" cy="465334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FB9ACAE-29E7-E8AB-251E-0D0D4E0D8C57}"/>
              </a:ext>
            </a:extLst>
          </p:cNvPr>
          <p:cNvSpPr/>
          <p:nvPr/>
        </p:nvSpPr>
        <p:spPr>
          <a:xfrm>
            <a:off x="8473889" y="1712016"/>
            <a:ext cx="2799302" cy="465334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GraphicFramePr/>
              <p:nvPr/>
            </p:nvGraphicFramePr>
            <p:xfrm>
              <a:off x="5188926" y="1109133"/>
              <a:ext cx="1663883" cy="17661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3883" cy="1766156"/>
                    </a:xfrm>
                    <a:prstGeom prst="rect">
                      <a:avLst/>
                    </a:prstGeom>
                  </am3d:spPr>
                  <am3d:camera>
                    <am3d:pos x="0" y="0" z="632456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002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79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8926" y="1109133"/>
                <a:ext cx="1663883" cy="1766156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8BD04C-47E7-22DB-6565-96544CB04E37}"/>
              </a:ext>
            </a:extLst>
          </p:cNvPr>
          <p:cNvSpPr txBox="1"/>
          <p:nvPr/>
        </p:nvSpPr>
        <p:spPr>
          <a:xfrm>
            <a:off x="5494317" y="5593063"/>
            <a:ext cx="105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趣味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2499AD3-1E20-CB65-32DD-A979E217572C}"/>
              </a:ext>
            </a:extLst>
          </p:cNvPr>
          <p:cNvSpPr/>
          <p:nvPr/>
        </p:nvSpPr>
        <p:spPr>
          <a:xfrm>
            <a:off x="768544" y="1712015"/>
            <a:ext cx="2799302" cy="465334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765BB7-C03E-809D-7BA0-9752CA484C81}"/>
              </a:ext>
            </a:extLst>
          </p:cNvPr>
          <p:cNvSpPr txBox="1"/>
          <p:nvPr/>
        </p:nvSpPr>
        <p:spPr>
          <a:xfrm>
            <a:off x="1642984" y="5593064"/>
            <a:ext cx="104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出身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59926" y="1018035"/>
              <a:ext cx="1606714" cy="167418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06714" cy="1674184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0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9926" y="1018035"/>
                <a:ext cx="1606714" cy="1674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5B8C65C2-E107-BD89-715E-3A04ED9C93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4463552"/>
                  </p:ext>
                </p:extLst>
              </p:nvPr>
            </p:nvGraphicFramePr>
            <p:xfrm>
              <a:off x="9078393" y="1109133"/>
              <a:ext cx="1590294" cy="186344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90294" cy="1863442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35703" ay="83322" az="-85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452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5B8C65C2-E107-BD89-715E-3A04ED9C93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78393" y="1109133"/>
                <a:ext cx="1590294" cy="186344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タイトル 1">
            <a:extLst>
              <a:ext uri="{FF2B5EF4-FFF2-40B4-BE49-F238E27FC236}">
                <a16:creationId xmlns:a16="http://schemas.microsoft.com/office/drawing/2014/main" id="{C478C900-4BDC-9894-701B-963C42E3AF2D}"/>
              </a:ext>
            </a:extLst>
          </p:cNvPr>
          <p:cNvSpPr txBox="1">
            <a:spLocks/>
          </p:cNvSpPr>
          <p:nvPr/>
        </p:nvSpPr>
        <p:spPr>
          <a:xfrm>
            <a:off x="5330873" y="149185"/>
            <a:ext cx="1379986" cy="3813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S Mincho" panose="02020609040205080304" pitchFamily="17" charset="-128"/>
                <a:ea typeface="MS Mincho" panose="02020609040205080304" pitchFamily="17" charset="-128"/>
                <a:cs typeface="+mj-cs"/>
              </a:defRPr>
            </a:lvl1pPr>
          </a:lstStyle>
          <a:p>
            <a:r>
              <a:rPr lang="ja-JP" altLang="en-US" sz="2400" dirty="0"/>
              <a:t>自己紹介</a:t>
            </a:r>
            <a:endParaRPr lang="ja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D9B984-CA86-058E-F160-ABFEB35F8FC0}"/>
              </a:ext>
            </a:extLst>
          </p:cNvPr>
          <p:cNvSpPr txBox="1"/>
          <p:nvPr/>
        </p:nvSpPr>
        <p:spPr>
          <a:xfrm>
            <a:off x="8814841" y="5593062"/>
            <a:ext cx="211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抱負、進路</a:t>
            </a:r>
          </a:p>
        </p:txBody>
      </p:sp>
    </p:spTree>
    <p:extLst>
      <p:ext uri="{BB962C8B-B14F-4D97-AF65-F5344CB8AC3E}">
        <p14:creationId xmlns:p14="http://schemas.microsoft.com/office/powerpoint/2010/main" val="2000366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71E012-9D10-78AA-F307-283B0796435A}"/>
              </a:ext>
            </a:extLst>
          </p:cNvPr>
          <p:cNvSpPr/>
          <p:nvPr/>
        </p:nvSpPr>
        <p:spPr>
          <a:xfrm>
            <a:off x="5241750" y="1018035"/>
            <a:ext cx="6366481" cy="465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E8ADC7D-78E7-B087-4C5F-43E4091400AF}"/>
              </a:ext>
            </a:extLst>
          </p:cNvPr>
          <p:cNvSpPr/>
          <p:nvPr/>
        </p:nvSpPr>
        <p:spPr>
          <a:xfrm>
            <a:off x="768544" y="155186"/>
            <a:ext cx="305735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グラフィックス 12" descr="拡大鏡">
            <a:extLst>
              <a:ext uri="{FF2B5EF4-FFF2-40B4-BE49-F238E27FC236}">
                <a16:creationId xmlns:a16="http://schemas.microsoft.com/office/drawing/2014/main" id="{940B1677-39B1-8E08-DD73-DA468E12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250" y="165488"/>
            <a:ext cx="359030" cy="3590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1B3BCB-3A30-9BB8-810B-C0CA6CDC0E1A}"/>
              </a:ext>
            </a:extLst>
          </p:cNvPr>
          <p:cNvSpPr txBox="1"/>
          <p:nvPr/>
        </p:nvSpPr>
        <p:spPr>
          <a:xfrm>
            <a:off x="1250986" y="155186"/>
            <a:ext cx="14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Search 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8B893FF-B19A-CEE1-9326-23C57DB04E2A}"/>
              </a:ext>
            </a:extLst>
          </p:cNvPr>
          <p:cNvSpPr/>
          <p:nvPr/>
        </p:nvSpPr>
        <p:spPr>
          <a:xfrm>
            <a:off x="-368834" y="776087"/>
            <a:ext cx="13131729" cy="673889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FB9ACAE-29E7-E8AB-251E-0D0D4E0D8C57}"/>
              </a:ext>
            </a:extLst>
          </p:cNvPr>
          <p:cNvSpPr/>
          <p:nvPr/>
        </p:nvSpPr>
        <p:spPr>
          <a:xfrm>
            <a:off x="13658761" y="1712016"/>
            <a:ext cx="2799302" cy="465334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5712427"/>
                  </p:ext>
                </p:extLst>
              </p:nvPr>
            </p:nvGraphicFramePr>
            <p:xfrm>
              <a:off x="63076" y="808542"/>
              <a:ext cx="2375819" cy="26587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75819" cy="2658760"/>
                    </a:xfrm>
                    <a:prstGeom prst="rect">
                      <a:avLst/>
                    </a:prstGeom>
                  </am3d:spPr>
                  <am3d:camera>
                    <am3d:pos x="0" y="0" z="632456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002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0666080" ay="-54165" az="-1079788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6965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76" y="808542"/>
                <a:ext cx="2375819" cy="265876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8BD04C-47E7-22DB-6565-96544CB04E37}"/>
              </a:ext>
            </a:extLst>
          </p:cNvPr>
          <p:cNvSpPr txBox="1"/>
          <p:nvPr/>
        </p:nvSpPr>
        <p:spPr>
          <a:xfrm>
            <a:off x="5374670" y="1018035"/>
            <a:ext cx="1644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chemeClr val="bg1"/>
                </a:solidFill>
              </a:rPr>
              <a:t>趣味</a:t>
            </a:r>
            <a:endParaRPr kumimoji="1" lang="ja-JP" altLang="en-US" sz="6600" dirty="0">
              <a:solidFill>
                <a:schemeClr val="bg1"/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2499AD3-1E20-CB65-32DD-A979E217572C}"/>
              </a:ext>
            </a:extLst>
          </p:cNvPr>
          <p:cNvSpPr/>
          <p:nvPr/>
        </p:nvSpPr>
        <p:spPr>
          <a:xfrm>
            <a:off x="-4266062" y="1715891"/>
            <a:ext cx="2799302" cy="465334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765BB7-C03E-809D-7BA0-9752CA484C81}"/>
              </a:ext>
            </a:extLst>
          </p:cNvPr>
          <p:cNvSpPr txBox="1"/>
          <p:nvPr/>
        </p:nvSpPr>
        <p:spPr>
          <a:xfrm>
            <a:off x="-3391622" y="5596940"/>
            <a:ext cx="104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出身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9763568"/>
                  </p:ext>
                </p:extLst>
              </p:nvPr>
            </p:nvGraphicFramePr>
            <p:xfrm>
              <a:off x="-3674680" y="1021911"/>
              <a:ext cx="1606714" cy="167418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06714" cy="1674184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0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674680" y="1021911"/>
                <a:ext cx="1606714" cy="1674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FC38F317-7DF7-FFE7-4B69-2ABB8BC82C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0040848"/>
                  </p:ext>
                </p:extLst>
              </p:nvPr>
            </p:nvGraphicFramePr>
            <p:xfrm>
              <a:off x="14263265" y="1018035"/>
              <a:ext cx="1590294" cy="186344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90294" cy="1863442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35703" ay="83322" az="-85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452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FC38F317-7DF7-FFE7-4B69-2ABB8BC82C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63265" y="1018035"/>
                <a:ext cx="1590294" cy="186344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タイトル 1">
            <a:extLst>
              <a:ext uri="{FF2B5EF4-FFF2-40B4-BE49-F238E27FC236}">
                <a16:creationId xmlns:a16="http://schemas.microsoft.com/office/drawing/2014/main" id="{C478C900-4BDC-9894-701B-963C42E3AF2D}"/>
              </a:ext>
            </a:extLst>
          </p:cNvPr>
          <p:cNvSpPr txBox="1">
            <a:spLocks/>
          </p:cNvSpPr>
          <p:nvPr/>
        </p:nvSpPr>
        <p:spPr>
          <a:xfrm>
            <a:off x="5330873" y="149185"/>
            <a:ext cx="1379986" cy="3813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S Mincho" panose="02020609040205080304" pitchFamily="17" charset="-128"/>
                <a:ea typeface="MS Mincho" panose="02020609040205080304" pitchFamily="17" charset="-128"/>
                <a:cs typeface="+mj-cs"/>
              </a:defRPr>
            </a:lvl1pPr>
          </a:lstStyle>
          <a:p>
            <a:r>
              <a:rPr lang="ja-JP" altLang="en-US" sz="2400" dirty="0"/>
              <a:t>自己紹介</a:t>
            </a:r>
            <a:endParaRPr lang="ja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6E9195-9061-D79A-5E20-71384967F291}"/>
              </a:ext>
            </a:extLst>
          </p:cNvPr>
          <p:cNvSpPr txBox="1"/>
          <p:nvPr/>
        </p:nvSpPr>
        <p:spPr>
          <a:xfrm>
            <a:off x="3043399" y="2636364"/>
            <a:ext cx="8955140" cy="2687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3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kumimoji="1" lang="ja-JP" altLang="en-US" sz="4000" dirty="0">
                <a:solidFill>
                  <a:schemeClr val="bg1"/>
                </a:solidFill>
                <a:latin typeface="+mn-ea"/>
              </a:rPr>
              <a:t>サッカー、フットサル、アニメ</a:t>
            </a:r>
            <a:endParaRPr kumimoji="1" lang="en-US" altLang="ja-JP" sz="4000" dirty="0">
              <a:solidFill>
                <a:schemeClr val="bg1"/>
              </a:solidFill>
              <a:latin typeface="+mn-ea"/>
            </a:endParaRPr>
          </a:p>
          <a:p>
            <a:pPr marL="571500" indent="-571500" algn="l">
              <a:lnSpc>
                <a:spcPct val="13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kumimoji="1" lang="ja-JP" altLang="en-US" sz="4000" dirty="0">
                <a:solidFill>
                  <a:schemeClr val="bg1"/>
                </a:solidFill>
                <a:latin typeface="+mn-ea"/>
              </a:rPr>
              <a:t>サークルは、動画作成、陸上、将棋</a:t>
            </a:r>
            <a:endParaRPr kumimoji="1" lang="en-US" altLang="ja-JP" sz="4000" dirty="0">
              <a:solidFill>
                <a:schemeClr val="bg1"/>
              </a:solidFill>
              <a:latin typeface="+mn-ea"/>
            </a:endParaRPr>
          </a:p>
          <a:p>
            <a:pPr marL="571500" indent="-571500" algn="l">
              <a:lnSpc>
                <a:spcPct val="13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kumimoji="1" lang="ja-JP" altLang="en-US" sz="4000" dirty="0">
                <a:solidFill>
                  <a:schemeClr val="bg1"/>
                </a:solidFill>
                <a:latin typeface="+mn-ea"/>
              </a:rPr>
              <a:t>ワンオク</a:t>
            </a:r>
            <a:endParaRPr kumimoji="1" lang="en-US" altLang="ja-JP" sz="40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284BBBB-854D-E2F5-175F-9FC56B3A3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9861" y="316693"/>
            <a:ext cx="2454239" cy="245423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83D900D-F9CF-F30F-4D56-18D9DB303B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336" r="33085"/>
          <a:stretch/>
        </p:blipFill>
        <p:spPr>
          <a:xfrm>
            <a:off x="56768" y="3762593"/>
            <a:ext cx="2375819" cy="302205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1EB2D0C-16FF-01E9-E2BA-C4EC35BFEA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3366" y="4996341"/>
            <a:ext cx="4768811" cy="1788304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615809E-A9A4-B453-40A1-397F54CB6631}"/>
              </a:ext>
            </a:extLst>
          </p:cNvPr>
          <p:cNvSpPr txBox="1"/>
          <p:nvPr/>
        </p:nvSpPr>
        <p:spPr>
          <a:xfrm>
            <a:off x="13999714" y="5596940"/>
            <a:ext cx="211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抱負、進路</a:t>
            </a:r>
          </a:p>
        </p:txBody>
      </p:sp>
    </p:spTree>
    <p:extLst>
      <p:ext uri="{BB962C8B-B14F-4D97-AF65-F5344CB8AC3E}">
        <p14:creationId xmlns:p14="http://schemas.microsoft.com/office/powerpoint/2010/main" val="1931286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71E012-9D10-78AA-F307-283B0796435A}"/>
              </a:ext>
            </a:extLst>
          </p:cNvPr>
          <p:cNvSpPr/>
          <p:nvPr/>
        </p:nvSpPr>
        <p:spPr>
          <a:xfrm>
            <a:off x="5241750" y="1018035"/>
            <a:ext cx="6366481" cy="465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E8ADC7D-78E7-B087-4C5F-43E4091400AF}"/>
              </a:ext>
            </a:extLst>
          </p:cNvPr>
          <p:cNvSpPr/>
          <p:nvPr/>
        </p:nvSpPr>
        <p:spPr>
          <a:xfrm>
            <a:off x="768544" y="155186"/>
            <a:ext cx="305735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グラフィックス 12" descr="拡大鏡">
            <a:extLst>
              <a:ext uri="{FF2B5EF4-FFF2-40B4-BE49-F238E27FC236}">
                <a16:creationId xmlns:a16="http://schemas.microsoft.com/office/drawing/2014/main" id="{940B1677-39B1-8E08-DD73-DA468E12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250" y="165488"/>
            <a:ext cx="359030" cy="3590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1B3BCB-3A30-9BB8-810B-C0CA6CDC0E1A}"/>
              </a:ext>
            </a:extLst>
          </p:cNvPr>
          <p:cNvSpPr txBox="1"/>
          <p:nvPr/>
        </p:nvSpPr>
        <p:spPr>
          <a:xfrm>
            <a:off x="1250986" y="155186"/>
            <a:ext cx="14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Search 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8B893FF-B19A-CEE1-9326-23C57DB04E2A}"/>
              </a:ext>
            </a:extLst>
          </p:cNvPr>
          <p:cNvSpPr/>
          <p:nvPr/>
        </p:nvSpPr>
        <p:spPr>
          <a:xfrm>
            <a:off x="4621217" y="1712016"/>
            <a:ext cx="2799302" cy="465334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FB9ACAE-29E7-E8AB-251E-0D0D4E0D8C57}"/>
              </a:ext>
            </a:extLst>
          </p:cNvPr>
          <p:cNvSpPr/>
          <p:nvPr/>
        </p:nvSpPr>
        <p:spPr>
          <a:xfrm>
            <a:off x="8473889" y="1712016"/>
            <a:ext cx="2799302" cy="465334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GraphicFramePr/>
              <p:nvPr/>
            </p:nvGraphicFramePr>
            <p:xfrm>
              <a:off x="5188926" y="1109133"/>
              <a:ext cx="1663883" cy="17661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3883" cy="1766156"/>
                    </a:xfrm>
                    <a:prstGeom prst="rect">
                      <a:avLst/>
                    </a:prstGeom>
                  </am3d:spPr>
                  <am3d:camera>
                    <am3d:pos x="0" y="0" z="632456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002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79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8926" y="1109133"/>
                <a:ext cx="1663883" cy="1766156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8BD04C-47E7-22DB-6565-96544CB04E37}"/>
              </a:ext>
            </a:extLst>
          </p:cNvPr>
          <p:cNvSpPr txBox="1"/>
          <p:nvPr/>
        </p:nvSpPr>
        <p:spPr>
          <a:xfrm>
            <a:off x="5494317" y="5593063"/>
            <a:ext cx="105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趣味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2499AD3-1E20-CB65-32DD-A979E217572C}"/>
              </a:ext>
            </a:extLst>
          </p:cNvPr>
          <p:cNvSpPr/>
          <p:nvPr/>
        </p:nvSpPr>
        <p:spPr>
          <a:xfrm>
            <a:off x="768544" y="1712015"/>
            <a:ext cx="2799302" cy="465334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765BB7-C03E-809D-7BA0-9752CA484C81}"/>
              </a:ext>
            </a:extLst>
          </p:cNvPr>
          <p:cNvSpPr txBox="1"/>
          <p:nvPr/>
        </p:nvSpPr>
        <p:spPr>
          <a:xfrm>
            <a:off x="1642984" y="5593064"/>
            <a:ext cx="104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出身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59926" y="1018035"/>
              <a:ext cx="1606714" cy="167418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06714" cy="1674184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0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9926" y="1018035"/>
                <a:ext cx="1606714" cy="1674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36281362-51C2-5CF2-2F96-4E679361A0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7896035"/>
                  </p:ext>
                </p:extLst>
              </p:nvPr>
            </p:nvGraphicFramePr>
            <p:xfrm>
              <a:off x="9127919" y="1109133"/>
              <a:ext cx="1590296" cy="186344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90296" cy="1863442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35703" ay="83322" az="-85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452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36281362-51C2-5CF2-2F96-4E679361A0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27919" y="1109133"/>
                <a:ext cx="1590296" cy="186344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タイトル 1">
            <a:extLst>
              <a:ext uri="{FF2B5EF4-FFF2-40B4-BE49-F238E27FC236}">
                <a16:creationId xmlns:a16="http://schemas.microsoft.com/office/drawing/2014/main" id="{C478C900-4BDC-9894-701B-963C42E3AF2D}"/>
              </a:ext>
            </a:extLst>
          </p:cNvPr>
          <p:cNvSpPr txBox="1">
            <a:spLocks/>
          </p:cNvSpPr>
          <p:nvPr/>
        </p:nvSpPr>
        <p:spPr>
          <a:xfrm>
            <a:off x="5330873" y="149185"/>
            <a:ext cx="1379986" cy="3813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S Mincho" panose="02020609040205080304" pitchFamily="17" charset="-128"/>
                <a:ea typeface="MS Mincho" panose="02020609040205080304" pitchFamily="17" charset="-128"/>
                <a:cs typeface="+mj-cs"/>
              </a:defRPr>
            </a:lvl1pPr>
          </a:lstStyle>
          <a:p>
            <a:r>
              <a:rPr lang="ja-JP" altLang="en-US" sz="2400" dirty="0"/>
              <a:t>自己紹介</a:t>
            </a:r>
            <a:endParaRPr lang="ja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85D225-168C-FA44-AC7B-EECF2AFF09E3}"/>
              </a:ext>
            </a:extLst>
          </p:cNvPr>
          <p:cNvSpPr txBox="1"/>
          <p:nvPr/>
        </p:nvSpPr>
        <p:spPr>
          <a:xfrm>
            <a:off x="8814841" y="5593062"/>
            <a:ext cx="211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抱負、進路</a:t>
            </a:r>
          </a:p>
        </p:txBody>
      </p:sp>
    </p:spTree>
    <p:extLst>
      <p:ext uri="{BB962C8B-B14F-4D97-AF65-F5344CB8AC3E}">
        <p14:creationId xmlns:p14="http://schemas.microsoft.com/office/powerpoint/2010/main" val="994563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71E012-9D10-78AA-F307-283B0796435A}"/>
              </a:ext>
            </a:extLst>
          </p:cNvPr>
          <p:cNvSpPr/>
          <p:nvPr/>
        </p:nvSpPr>
        <p:spPr>
          <a:xfrm>
            <a:off x="5241750" y="1018035"/>
            <a:ext cx="6366481" cy="465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E8ADC7D-78E7-B087-4C5F-43E4091400AF}"/>
              </a:ext>
            </a:extLst>
          </p:cNvPr>
          <p:cNvSpPr/>
          <p:nvPr/>
        </p:nvSpPr>
        <p:spPr>
          <a:xfrm>
            <a:off x="768544" y="155186"/>
            <a:ext cx="305735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グラフィックス 12" descr="拡大鏡">
            <a:extLst>
              <a:ext uri="{FF2B5EF4-FFF2-40B4-BE49-F238E27FC236}">
                <a16:creationId xmlns:a16="http://schemas.microsoft.com/office/drawing/2014/main" id="{940B1677-39B1-8E08-DD73-DA468E12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250" y="165488"/>
            <a:ext cx="359030" cy="3590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1B3BCB-3A30-9BB8-810B-C0CA6CDC0E1A}"/>
              </a:ext>
            </a:extLst>
          </p:cNvPr>
          <p:cNvSpPr txBox="1"/>
          <p:nvPr/>
        </p:nvSpPr>
        <p:spPr>
          <a:xfrm>
            <a:off x="1250986" y="155186"/>
            <a:ext cx="14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Search 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8B893FF-B19A-CEE1-9326-23C57DB04E2A}"/>
              </a:ext>
            </a:extLst>
          </p:cNvPr>
          <p:cNvSpPr/>
          <p:nvPr/>
        </p:nvSpPr>
        <p:spPr>
          <a:xfrm>
            <a:off x="-4818640" y="1712016"/>
            <a:ext cx="2799302" cy="465334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FB9ACAE-29E7-E8AB-251E-0D0D4E0D8C57}"/>
              </a:ext>
            </a:extLst>
          </p:cNvPr>
          <p:cNvSpPr/>
          <p:nvPr/>
        </p:nvSpPr>
        <p:spPr>
          <a:xfrm>
            <a:off x="-398258" y="1012036"/>
            <a:ext cx="11671449" cy="66170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15844488"/>
                  </p:ext>
                </p:extLst>
              </p:nvPr>
            </p:nvGraphicFramePr>
            <p:xfrm>
              <a:off x="-4250931" y="1109133"/>
              <a:ext cx="1663883" cy="17661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3883" cy="1766156"/>
                    </a:xfrm>
                    <a:prstGeom prst="rect">
                      <a:avLst/>
                    </a:prstGeom>
                  </am3d:spPr>
                  <am3d:camera>
                    <am3d:pos x="0" y="0" z="632456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002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79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250931" y="1109133"/>
                <a:ext cx="1663883" cy="1766156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8BD04C-47E7-22DB-6565-96544CB04E37}"/>
              </a:ext>
            </a:extLst>
          </p:cNvPr>
          <p:cNvSpPr txBox="1"/>
          <p:nvPr/>
        </p:nvSpPr>
        <p:spPr>
          <a:xfrm>
            <a:off x="-3945540" y="5593063"/>
            <a:ext cx="105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趣味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98DB66-5A1B-B5E6-712A-0824F46AE2C2}"/>
              </a:ext>
            </a:extLst>
          </p:cNvPr>
          <p:cNvSpPr txBox="1"/>
          <p:nvPr/>
        </p:nvSpPr>
        <p:spPr>
          <a:xfrm>
            <a:off x="3723741" y="1109133"/>
            <a:ext cx="342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chemeClr val="bg1"/>
                </a:solidFill>
              </a:rPr>
              <a:t>抱負、進路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2499AD3-1E20-CB65-32DD-A979E217572C}"/>
              </a:ext>
            </a:extLst>
          </p:cNvPr>
          <p:cNvSpPr/>
          <p:nvPr/>
        </p:nvSpPr>
        <p:spPr>
          <a:xfrm>
            <a:off x="-8671313" y="1712015"/>
            <a:ext cx="2799302" cy="465334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765BB7-C03E-809D-7BA0-9752CA484C81}"/>
              </a:ext>
            </a:extLst>
          </p:cNvPr>
          <p:cNvSpPr txBox="1"/>
          <p:nvPr/>
        </p:nvSpPr>
        <p:spPr>
          <a:xfrm>
            <a:off x="-7796873" y="5593064"/>
            <a:ext cx="104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出身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6644892"/>
                  </p:ext>
                </p:extLst>
              </p:nvPr>
            </p:nvGraphicFramePr>
            <p:xfrm>
              <a:off x="-8079931" y="1018035"/>
              <a:ext cx="1606714" cy="167418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06714" cy="1674184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0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8079931" y="1018035"/>
                <a:ext cx="1606714" cy="167418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タイトル 1">
            <a:extLst>
              <a:ext uri="{FF2B5EF4-FFF2-40B4-BE49-F238E27FC236}">
                <a16:creationId xmlns:a16="http://schemas.microsoft.com/office/drawing/2014/main" id="{C478C900-4BDC-9894-701B-963C42E3AF2D}"/>
              </a:ext>
            </a:extLst>
          </p:cNvPr>
          <p:cNvSpPr txBox="1">
            <a:spLocks/>
          </p:cNvSpPr>
          <p:nvPr/>
        </p:nvSpPr>
        <p:spPr>
          <a:xfrm>
            <a:off x="5330873" y="149185"/>
            <a:ext cx="1379986" cy="3813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S Mincho" panose="02020609040205080304" pitchFamily="17" charset="-128"/>
                <a:ea typeface="MS Mincho" panose="02020609040205080304" pitchFamily="17" charset="-128"/>
                <a:cs typeface="+mj-cs"/>
              </a:defRPr>
            </a:lvl1pPr>
          </a:lstStyle>
          <a:p>
            <a:r>
              <a:rPr lang="ja-JP" altLang="en-US" sz="2400" dirty="0"/>
              <a:t>自己紹介</a:t>
            </a:r>
            <a:endParaRPr lang="ja" sz="2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554167A5-4B9A-7411-6A07-7D047851CE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7837158"/>
                  </p:ext>
                </p:extLst>
              </p:nvPr>
            </p:nvGraphicFramePr>
            <p:xfrm>
              <a:off x="9577481" y="640026"/>
              <a:ext cx="2327347" cy="270467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327347" cy="2704679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0431499" ay="46446" az="1079501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668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554167A5-4B9A-7411-6A07-7D047851CE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77481" y="640026"/>
                <a:ext cx="2327347" cy="270467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D4B02E-E8EE-37DF-7B77-C9AB901978B2}"/>
              </a:ext>
            </a:extLst>
          </p:cNvPr>
          <p:cNvSpPr txBox="1"/>
          <p:nvPr/>
        </p:nvSpPr>
        <p:spPr>
          <a:xfrm>
            <a:off x="529338" y="2696854"/>
            <a:ext cx="9148061" cy="317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kumimoji="1" lang="en-US" altLang="ja-JP" sz="3600" dirty="0">
                <a:solidFill>
                  <a:schemeClr val="bg1"/>
                </a:solidFill>
                <a:latin typeface="+mn-ea"/>
              </a:rPr>
              <a:t>ROOT</a:t>
            </a:r>
            <a:r>
              <a:rPr kumimoji="1" lang="ja-JP" altLang="en-US" sz="3600" dirty="0">
                <a:solidFill>
                  <a:schemeClr val="bg1"/>
                </a:solidFill>
                <a:latin typeface="+mn-ea"/>
              </a:rPr>
              <a:t>やプログラミングを使った解析</a:t>
            </a:r>
            <a:endParaRPr kumimoji="1" lang="en-US" altLang="ja-JP" sz="3600" dirty="0">
              <a:solidFill>
                <a:schemeClr val="bg1"/>
              </a:solidFill>
              <a:latin typeface="+mn-ea"/>
            </a:endParaRPr>
          </a:p>
          <a:p>
            <a:pPr marL="571500" indent="-571500" algn="l">
              <a:lnSpc>
                <a:spcPct val="13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kumimoji="1" lang="ja-JP" altLang="en-US" sz="3600" dirty="0">
                <a:solidFill>
                  <a:schemeClr val="bg1"/>
                </a:solidFill>
                <a:latin typeface="+mn-ea"/>
              </a:rPr>
              <a:t>英語でのコミュニケーション能力や、プレゼン力向上が目標</a:t>
            </a:r>
            <a:endParaRPr kumimoji="1" lang="en-US" altLang="ja-JP" sz="3600" dirty="0">
              <a:solidFill>
                <a:schemeClr val="bg1"/>
              </a:solidFill>
              <a:latin typeface="+mn-ea"/>
            </a:endParaRPr>
          </a:p>
          <a:p>
            <a:pPr marL="571500" indent="-571500">
              <a:lnSpc>
                <a:spcPct val="130000"/>
              </a:lnSpc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kumimoji="1" lang="ja-JP" altLang="en-US" sz="3600" dirty="0">
                <a:solidFill>
                  <a:schemeClr val="bg1"/>
                </a:solidFill>
                <a:latin typeface="+mn-ea"/>
              </a:rPr>
              <a:t>大学院までは進学予定</a:t>
            </a:r>
            <a:endParaRPr kumimoji="1" lang="en-US" altLang="ja-JP" sz="3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2737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長方形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24" name="直線​​コネクタ(S)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71E012-9D10-78AA-F307-283B0796435A}"/>
              </a:ext>
            </a:extLst>
          </p:cNvPr>
          <p:cNvSpPr/>
          <p:nvPr/>
        </p:nvSpPr>
        <p:spPr>
          <a:xfrm>
            <a:off x="5241750" y="1018035"/>
            <a:ext cx="6366481" cy="465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E8ADC7D-78E7-B087-4C5F-43E4091400AF}"/>
              </a:ext>
            </a:extLst>
          </p:cNvPr>
          <p:cNvSpPr/>
          <p:nvPr/>
        </p:nvSpPr>
        <p:spPr>
          <a:xfrm>
            <a:off x="768544" y="155186"/>
            <a:ext cx="3057351" cy="36933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グラフィックス 12" descr="拡大鏡">
            <a:extLst>
              <a:ext uri="{FF2B5EF4-FFF2-40B4-BE49-F238E27FC236}">
                <a16:creationId xmlns:a16="http://schemas.microsoft.com/office/drawing/2014/main" id="{940B1677-39B1-8E08-DD73-DA468E12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250" y="165488"/>
            <a:ext cx="359030" cy="3590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1B3BCB-3A30-9BB8-810B-C0CA6CDC0E1A}"/>
              </a:ext>
            </a:extLst>
          </p:cNvPr>
          <p:cNvSpPr txBox="1"/>
          <p:nvPr/>
        </p:nvSpPr>
        <p:spPr>
          <a:xfrm>
            <a:off x="1250986" y="155186"/>
            <a:ext cx="14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Search 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8B893FF-B19A-CEE1-9326-23C57DB04E2A}"/>
              </a:ext>
            </a:extLst>
          </p:cNvPr>
          <p:cNvSpPr/>
          <p:nvPr/>
        </p:nvSpPr>
        <p:spPr>
          <a:xfrm>
            <a:off x="4621217" y="1712016"/>
            <a:ext cx="2799302" cy="465334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FB9ACAE-29E7-E8AB-251E-0D0D4E0D8C57}"/>
              </a:ext>
            </a:extLst>
          </p:cNvPr>
          <p:cNvSpPr/>
          <p:nvPr/>
        </p:nvSpPr>
        <p:spPr>
          <a:xfrm>
            <a:off x="8473889" y="1712016"/>
            <a:ext cx="2799302" cy="465334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GraphicFramePr/>
              <p:nvPr/>
            </p:nvGraphicFramePr>
            <p:xfrm>
              <a:off x="5188926" y="1109133"/>
              <a:ext cx="1663883" cy="17661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63883" cy="1766156"/>
                    </a:xfrm>
                    <a:prstGeom prst="rect">
                      <a:avLst/>
                    </a:prstGeom>
                  </am3d:spPr>
                  <am3d:camera>
                    <am3d:pos x="0" y="0" z="632456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50002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4790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モデル 17">
                <a:extLst>
                  <a:ext uri="{FF2B5EF4-FFF2-40B4-BE49-F238E27FC236}">
                    <a16:creationId xmlns:a16="http://schemas.microsoft.com/office/drawing/2014/main" id="{7AF56D9D-84F4-8B50-0CE8-20127746AC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8926" y="1109133"/>
                <a:ext cx="1663883" cy="1766156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8BD04C-47E7-22DB-6565-96544CB04E37}"/>
              </a:ext>
            </a:extLst>
          </p:cNvPr>
          <p:cNvSpPr txBox="1"/>
          <p:nvPr/>
        </p:nvSpPr>
        <p:spPr>
          <a:xfrm>
            <a:off x="5494317" y="5593063"/>
            <a:ext cx="105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趣味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2499AD3-1E20-CB65-32DD-A979E217572C}"/>
              </a:ext>
            </a:extLst>
          </p:cNvPr>
          <p:cNvSpPr/>
          <p:nvPr/>
        </p:nvSpPr>
        <p:spPr>
          <a:xfrm>
            <a:off x="768544" y="1712015"/>
            <a:ext cx="2799302" cy="465334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765BB7-C03E-809D-7BA0-9752CA484C81}"/>
              </a:ext>
            </a:extLst>
          </p:cNvPr>
          <p:cNvSpPr txBox="1"/>
          <p:nvPr/>
        </p:nvSpPr>
        <p:spPr>
          <a:xfrm>
            <a:off x="1642984" y="5593064"/>
            <a:ext cx="104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出身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59926" y="1018035"/>
              <a:ext cx="1606714" cy="167418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06714" cy="1674184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04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モデル 26">
                <a:extLst>
                  <a:ext uri="{FF2B5EF4-FFF2-40B4-BE49-F238E27FC236}">
                    <a16:creationId xmlns:a16="http://schemas.microsoft.com/office/drawing/2014/main" id="{9DA21C61-9FE6-B421-997B-AAE5C99CAC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9926" y="1018035"/>
                <a:ext cx="1606714" cy="1674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71389A7F-2B21-9B56-28AC-2195783854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1078604"/>
                  </p:ext>
                </p:extLst>
              </p:nvPr>
            </p:nvGraphicFramePr>
            <p:xfrm>
              <a:off x="9127919" y="1109133"/>
              <a:ext cx="1590296" cy="186344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90296" cy="1863442"/>
                    </a:xfrm>
                    <a:prstGeom prst="rect">
                      <a:avLst/>
                    </a:prstGeom>
                  </am3d:spPr>
                  <am3d:camera>
                    <am3d:pos x="0" y="0" z="622168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33336" d="1000000"/>
                    <am3d:preTrans dx="0" dy="-1800000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35703" ay="83322" az="-85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452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71389A7F-2B21-9B56-28AC-2195783854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27919" y="1109133"/>
                <a:ext cx="1590296" cy="186344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タイトル 1">
            <a:extLst>
              <a:ext uri="{FF2B5EF4-FFF2-40B4-BE49-F238E27FC236}">
                <a16:creationId xmlns:a16="http://schemas.microsoft.com/office/drawing/2014/main" id="{C478C900-4BDC-9894-701B-963C42E3AF2D}"/>
              </a:ext>
            </a:extLst>
          </p:cNvPr>
          <p:cNvSpPr txBox="1">
            <a:spLocks/>
          </p:cNvSpPr>
          <p:nvPr/>
        </p:nvSpPr>
        <p:spPr>
          <a:xfrm>
            <a:off x="5330873" y="149185"/>
            <a:ext cx="1379986" cy="3813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8000" i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S Mincho" panose="02020609040205080304" pitchFamily="17" charset="-128"/>
                <a:ea typeface="MS Mincho" panose="02020609040205080304" pitchFamily="17" charset="-128"/>
                <a:cs typeface="+mj-cs"/>
              </a:defRPr>
            </a:lvl1pPr>
          </a:lstStyle>
          <a:p>
            <a:r>
              <a:rPr lang="ja-JP" altLang="en-US" sz="2400" dirty="0"/>
              <a:t>自己紹介</a:t>
            </a:r>
            <a:endParaRPr lang="ja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7827BF-F5DE-8C13-42F2-14BF463EE980}"/>
              </a:ext>
            </a:extLst>
          </p:cNvPr>
          <p:cNvSpPr txBox="1"/>
          <p:nvPr/>
        </p:nvSpPr>
        <p:spPr>
          <a:xfrm>
            <a:off x="8814841" y="5593062"/>
            <a:ext cx="211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</a:rPr>
              <a:t>抱負、進路</a:t>
            </a:r>
          </a:p>
        </p:txBody>
      </p:sp>
    </p:spTree>
    <p:extLst>
      <p:ext uri="{BB962C8B-B14F-4D97-AF65-F5344CB8AC3E}">
        <p14:creationId xmlns:p14="http://schemas.microsoft.com/office/powerpoint/2010/main" val="942295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ユーザー設定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75_TF56160789" id="{80AA9D2D-EE59-4148-A11E-A51EEE828B28}" vid="{AEAFD717-D3C8-4034-8F7E-D5220B0CCEB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{31039309-CC02-4449-BE63-B835EE26BB70}tf56160789_win32</Template>
  <TotalTime>74999</TotalTime>
  <Words>124</Words>
  <Application>Microsoft Office PowerPoint</Application>
  <PresentationFormat>ワイド画面</PresentationFormat>
  <Paragraphs>45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Meiryo UI</vt:lpstr>
      <vt:lpstr>MS Mincho</vt:lpstr>
      <vt:lpstr>Arial</vt:lpstr>
      <vt:lpstr>Calibri</vt:lpstr>
      <vt:lpstr>Wingdings</vt:lpstr>
      <vt:lpstr>ユーザー設定</vt:lpstr>
      <vt:lpstr>自己紹介</vt:lpstr>
      <vt:lpstr>自己紹介</vt:lpstr>
      <vt:lpstr>自己紹介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将棋AI</dc:title>
  <dc:creator>TOMOKI HARADA</dc:creator>
  <cp:lastModifiedBy>TOMOKI HARADA</cp:lastModifiedBy>
  <cp:revision>5</cp:revision>
  <dcterms:created xsi:type="dcterms:W3CDTF">2023-10-17T04:48:25Z</dcterms:created>
  <dcterms:modified xsi:type="dcterms:W3CDTF">2024-04-11T15:15:21Z</dcterms:modified>
</cp:coreProperties>
</file>