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雄介 藤野" userId="8d3a0a738fb35341" providerId="LiveId" clId="{4B5F81D0-80B1-4D04-BC22-2617D99B1CB8}"/>
    <pc:docChg chg="undo custSel modSld">
      <pc:chgData name="雄介 藤野" userId="8d3a0a738fb35341" providerId="LiveId" clId="{4B5F81D0-80B1-4D04-BC22-2617D99B1CB8}" dt="2024-04-11T23:56:20.061" v="111" actId="14100"/>
      <pc:docMkLst>
        <pc:docMk/>
      </pc:docMkLst>
      <pc:sldChg chg="addSp modSp mod">
        <pc:chgData name="雄介 藤野" userId="8d3a0a738fb35341" providerId="LiveId" clId="{4B5F81D0-80B1-4D04-BC22-2617D99B1CB8}" dt="2024-04-11T23:55:09.570" v="25" actId="1076"/>
        <pc:sldMkLst>
          <pc:docMk/>
          <pc:sldMk cId="0" sldId="256"/>
        </pc:sldMkLst>
        <pc:spChg chg="mod">
          <ac:chgData name="雄介 藤野" userId="8d3a0a738fb35341" providerId="LiveId" clId="{4B5F81D0-80B1-4D04-BC22-2617D99B1CB8}" dt="2024-04-11T23:55:06.037" v="2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雄介 藤野" userId="8d3a0a738fb35341" providerId="LiveId" clId="{4B5F81D0-80B1-4D04-BC22-2617D99B1CB8}" dt="2024-04-11T23:55:09.570" v="25" actId="1076"/>
          <ac:spMkLst>
            <pc:docMk/>
            <pc:sldMk cId="0" sldId="256"/>
            <ac:spMk id="6" creationId="{00000000-0000-0000-0000-000000000000}"/>
          </ac:spMkLst>
        </pc:spChg>
        <pc:picChg chg="add mod modCrop">
          <ac:chgData name="雄介 藤野" userId="8d3a0a738fb35341" providerId="LiveId" clId="{4B5F81D0-80B1-4D04-BC22-2617D99B1CB8}" dt="2024-04-11T23:54:54.439" v="23" actId="732"/>
          <ac:picMkLst>
            <pc:docMk/>
            <pc:sldMk cId="0" sldId="256"/>
            <ac:picMk id="8" creationId="{CC036049-E007-B500-DA8D-AB6CF9AF4D18}"/>
          </ac:picMkLst>
        </pc:picChg>
      </pc:sldChg>
      <pc:sldChg chg="modSp mod">
        <pc:chgData name="雄介 藤野" userId="8d3a0a738fb35341" providerId="LiveId" clId="{4B5F81D0-80B1-4D04-BC22-2617D99B1CB8}" dt="2024-04-11T23:55:58.157" v="110" actId="20577"/>
        <pc:sldMkLst>
          <pc:docMk/>
          <pc:sldMk cId="0" sldId="257"/>
        </pc:sldMkLst>
        <pc:spChg chg="mod">
          <ac:chgData name="雄介 藤野" userId="8d3a0a738fb35341" providerId="LiveId" clId="{4B5F81D0-80B1-4D04-BC22-2617D99B1CB8}" dt="2024-04-11T23:55:58.157" v="110" actId="20577"/>
          <ac:spMkLst>
            <pc:docMk/>
            <pc:sldMk cId="0" sldId="257"/>
            <ac:spMk id="10" creationId="{00000000-0000-0000-0000-000000000000}"/>
          </ac:spMkLst>
        </pc:spChg>
      </pc:sldChg>
      <pc:sldChg chg="addSp modSp mod">
        <pc:chgData name="雄介 藤野" userId="8d3a0a738fb35341" providerId="LiveId" clId="{4B5F81D0-80B1-4D04-BC22-2617D99B1CB8}" dt="2024-04-11T23:56:20.061" v="111" actId="14100"/>
        <pc:sldMkLst>
          <pc:docMk/>
          <pc:sldMk cId="0" sldId="260"/>
        </pc:sldMkLst>
        <pc:spChg chg="mod">
          <ac:chgData name="雄介 藤野" userId="8d3a0a738fb35341" providerId="LiveId" clId="{4B5F81D0-80B1-4D04-BC22-2617D99B1CB8}" dt="2024-04-11T23:52:04.190" v="12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雄介 藤野" userId="8d3a0a738fb35341" providerId="LiveId" clId="{4B5F81D0-80B1-4D04-BC22-2617D99B1CB8}" dt="2024-04-11T23:52:08.285" v="13" actId="1076"/>
          <ac:spMkLst>
            <pc:docMk/>
            <pc:sldMk cId="0" sldId="260"/>
            <ac:spMk id="5" creationId="{00000000-0000-0000-0000-000000000000}"/>
          </ac:spMkLst>
        </pc:spChg>
        <pc:picChg chg="mod">
          <ac:chgData name="雄介 藤野" userId="8d3a0a738fb35341" providerId="LiveId" clId="{4B5F81D0-80B1-4D04-BC22-2617D99B1CB8}" dt="2024-04-11T23:51:23.353" v="0" actId="1076"/>
          <ac:picMkLst>
            <pc:docMk/>
            <pc:sldMk cId="0" sldId="260"/>
            <ac:picMk id="4" creationId="{00000000-0000-0000-0000-000000000000}"/>
          </ac:picMkLst>
        </pc:picChg>
        <pc:picChg chg="add mod">
          <ac:chgData name="雄介 藤野" userId="8d3a0a738fb35341" providerId="LiveId" clId="{4B5F81D0-80B1-4D04-BC22-2617D99B1CB8}" dt="2024-04-11T23:56:20.061" v="111" actId="14100"/>
          <ac:picMkLst>
            <pc:docMk/>
            <pc:sldMk cId="0" sldId="260"/>
            <ac:picMk id="7" creationId="{DA7A470F-7A40-6AC2-58DD-41093578BB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6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27920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藤野雄介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1128155" y="2706230"/>
            <a:ext cx="7182645" cy="27714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3600" kern="0" spc="-35" dirty="0">
                <a:solidFill>
                  <a:srgbClr val="E0D6DE"/>
                </a:solidFill>
                <a:latin typeface="Inter" pitchFamily="34" charset="0"/>
              </a:rPr>
              <a:t>・出身地</a:t>
            </a:r>
            <a:endParaRPr lang="en-US" altLang="ja-JP" sz="360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kern="0" spc="-35" dirty="0">
                <a:solidFill>
                  <a:srgbClr val="E0D6DE"/>
                </a:solidFill>
                <a:latin typeface="Inter" pitchFamily="34" charset="0"/>
              </a:rPr>
              <a:t>・趣味</a:t>
            </a:r>
            <a:endParaRPr lang="en-US" altLang="ja-JP" sz="360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kern="0" spc="-35" dirty="0">
                <a:solidFill>
                  <a:srgbClr val="E0D6DE"/>
                </a:solidFill>
                <a:latin typeface="Inter" pitchFamily="34" charset="0"/>
              </a:rPr>
              <a:t>・進路</a:t>
            </a:r>
            <a:endParaRPr lang="en-US" sz="3600" dirty="0"/>
          </a:p>
        </p:txBody>
      </p:sp>
      <p:pic>
        <p:nvPicPr>
          <p:cNvPr id="11" name="Image 1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036049-E007-B500-DA8D-AB6CF9AF4D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700" r="18287" b="556"/>
          <a:stretch/>
        </p:blipFill>
        <p:spPr>
          <a:xfrm>
            <a:off x="9144000" y="0"/>
            <a:ext cx="5486399" cy="8183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9144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668780" y="287303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出身地 | 埼玉県所沢市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278023" y="429268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所沢生まれ所沢育ち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278023" y="4881682"/>
            <a:ext cx="392846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生まれ</a:t>
            </a: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た病院</a:t>
            </a: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も育ちも埼玉県所沢市</a:t>
            </a:r>
            <a:r>
              <a:rPr 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狭山茶の茶畑が周りにある環境で育ちました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69612" y="431232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ja-JP" altLang="en-US" sz="2187" b="1" kern="0" spc="-66" dirty="0">
                <a:solidFill>
                  <a:srgbClr val="A680FF"/>
                </a:solidFill>
                <a:latin typeface="p22-mackinac-pro" pitchFamily="34" charset="0"/>
              </a:rPr>
              <a:t>交通の便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369612" y="4881682"/>
            <a:ext cx="414039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立教大学のある池袋より和光市までの方が近い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273EDC46-BF3C-1155-D145-6B1B5FCC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360"/>
            <a:ext cx="14630400" cy="27774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C829795-CE8E-57BD-20EC-B7240352F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6800"/>
            <a:ext cx="14630400" cy="2894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28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5069838" y="1093442"/>
            <a:ext cx="891849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趣味 | サイクリング、アニメ、お笑い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6235394" y="2351329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22679" y="2393001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6957508" y="2427648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サイクリング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6957507" y="2908065"/>
            <a:ext cx="378966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豊かな自然の中を、サイクリングを楽しむのが私の趣味の一つです</a:t>
            </a:r>
            <a:r>
              <a:rPr 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景色を楽しむのが最高です</a:t>
            </a:r>
            <a:r>
              <a:rPr 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235394" y="5091772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393270" y="5133444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957508" y="516809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アニメ鑑賞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957508" y="5648508"/>
            <a:ext cx="287012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アイドル系以外は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全般見ている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今期も始まったばかりなのでいろいろと忙しい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827628" y="5091772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82765" y="5154979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0549742" y="5168091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お笑い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0549741" y="5648508"/>
            <a:ext cx="317813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altLang="ja-JP" sz="1750" kern="0" spc="-35" dirty="0">
                <a:solidFill>
                  <a:srgbClr val="E0D6DE"/>
                </a:solidFill>
                <a:latin typeface="Impact" panose="020B0806030902050204" pitchFamily="34" charset="0"/>
                <a:ea typeface="Inter" pitchFamily="34" charset="-122"/>
              </a:rPr>
              <a:t>M</a:t>
            </a:r>
            <a:r>
              <a:rPr lang="ja-JP" altLang="en-US" sz="1750" kern="0" spc="-35" dirty="0">
                <a:solidFill>
                  <a:srgbClr val="E0D6DE"/>
                </a:solidFill>
                <a:latin typeface="Impact" panose="020B0806030902050204" pitchFamily="34" charset="0"/>
                <a:ea typeface="Inter" pitchFamily="34" charset="-122"/>
              </a:rPr>
              <a:t>１は一回戦から見ています</a:t>
            </a:r>
            <a:endParaRPr lang="en-US" altLang="ja-JP" sz="1750" kern="0" spc="-35" dirty="0">
              <a:solidFill>
                <a:srgbClr val="E0D6DE"/>
              </a:solidFill>
              <a:latin typeface="Impact" panose="020B0806030902050204" pitchFamily="34" charset="0"/>
              <a:ea typeface="Inter" pitchFamily="34" charset="-122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基本的にコント番組、漫才番組は絶対に録画しています</a:t>
            </a:r>
            <a:endParaRPr lang="en-US" sz="175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C407F33-2005-EEFD-EFF6-22E6B470F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42"/>
          <a:stretch/>
        </p:blipFill>
        <p:spPr>
          <a:xfrm>
            <a:off x="4528" y="0"/>
            <a:ext cx="506983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  <p:txBody>
          <a:bodyPr/>
          <a:lstStyle/>
          <a:p>
            <a:endParaRPr lang="ja-JP" altLang="en-US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4027" y="1676638"/>
            <a:ext cx="61313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ja-JP" altLang="en-US" sz="4374" b="1" kern="0" spc="-131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進路</a:t>
            </a:r>
            <a:r>
              <a:rPr lang="en-US" sz="4374" b="1" kern="0" spc="-131" dirty="0">
                <a:solidFill>
                  <a:srgbClr val="A680FF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| 川越高校 - 立教大学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5799713" y="2704267"/>
            <a:ext cx="45719" cy="4885253"/>
          </a:xfrm>
          <a:prstGeom prst="roundRect">
            <a:avLst>
              <a:gd name="adj" fmla="val 225151"/>
            </a:avLst>
          </a:prstGeom>
          <a:solidFill>
            <a:srgbClr val="47337F"/>
          </a:solidFill>
          <a:ln/>
        </p:spPr>
      </p:sp>
      <p:sp>
        <p:nvSpPr>
          <p:cNvPr id="7" name="Shape 3"/>
          <p:cNvSpPr/>
          <p:nvPr/>
        </p:nvSpPr>
        <p:spPr>
          <a:xfrm>
            <a:off x="6060341" y="310556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47337F"/>
          </a:solidFill>
          <a:ln/>
        </p:spPr>
      </p:sp>
      <p:sp>
        <p:nvSpPr>
          <p:cNvPr id="8" name="Shape 4"/>
          <p:cNvSpPr/>
          <p:nvPr/>
        </p:nvSpPr>
        <p:spPr>
          <a:xfrm>
            <a:off x="5560398" y="2877860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759173" y="2919532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6879312" y="292643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川越高校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879312" y="3406854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地元の埼玉県立川越高等学校に通っていました</a:t>
            </a:r>
            <a:r>
              <a:rPr 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同校出身のノーベル賞受賞者・梶田隆章先生の後輩</a:t>
            </a: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です！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101715" y="486641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47337F"/>
          </a:solidFill>
          <a:ln/>
        </p:spPr>
      </p:sp>
      <p:sp>
        <p:nvSpPr>
          <p:cNvPr id="13" name="Shape 9"/>
          <p:cNvSpPr/>
          <p:nvPr/>
        </p:nvSpPr>
        <p:spPr>
          <a:xfrm>
            <a:off x="5571827" y="4610516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729764" y="4613968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6877764" y="46486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立教大学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6877764" y="5221456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理学部物理学科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宇宙物理学の研究室だけ！！という強みから</a:t>
            </a:r>
            <a:endParaRPr lang="en-US" sz="1750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41229D4-4BC7-01DC-DC36-F293DA3251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972" r="20352" b="-1"/>
          <a:stretch/>
        </p:blipFill>
        <p:spPr>
          <a:xfrm>
            <a:off x="11490" y="-80010"/>
            <a:ext cx="4916031" cy="8309610"/>
          </a:xfrm>
          <a:prstGeom prst="rect">
            <a:avLst/>
          </a:prstGeom>
        </p:spPr>
      </p:pic>
      <p:sp>
        <p:nvSpPr>
          <p:cNvPr id="24" name="Shape 9">
            <a:extLst>
              <a:ext uri="{FF2B5EF4-FFF2-40B4-BE49-F238E27FC236}">
                <a16:creationId xmlns:a16="http://schemas.microsoft.com/office/drawing/2014/main" id="{F3A881DB-B165-5D8B-00A6-00194209505F}"/>
              </a:ext>
            </a:extLst>
          </p:cNvPr>
          <p:cNvSpPr/>
          <p:nvPr/>
        </p:nvSpPr>
        <p:spPr>
          <a:xfrm>
            <a:off x="5560397" y="6170086"/>
            <a:ext cx="499943" cy="499943"/>
          </a:xfrm>
          <a:prstGeom prst="roundRect">
            <a:avLst>
              <a:gd name="adj" fmla="val 20000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6BDE0D72-8065-C7E8-BF56-0E37D63601AD}"/>
              </a:ext>
            </a:extLst>
          </p:cNvPr>
          <p:cNvSpPr/>
          <p:nvPr/>
        </p:nvSpPr>
        <p:spPr>
          <a:xfrm>
            <a:off x="5707677" y="6136481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0D6DE"/>
                </a:solidFill>
                <a:latin typeface="p22-mackinac-pro" pitchFamily="34" charset="0"/>
                <a:ea typeface="p22-mackinac-pro" pitchFamily="34" charset="-122"/>
              </a:rPr>
              <a:t>3</a:t>
            </a:r>
            <a:endParaRPr lang="en-US" sz="2624" dirty="0"/>
          </a:p>
        </p:txBody>
      </p:sp>
      <p:sp>
        <p:nvSpPr>
          <p:cNvPr id="26" name="Shape 8">
            <a:extLst>
              <a:ext uri="{FF2B5EF4-FFF2-40B4-BE49-F238E27FC236}">
                <a16:creationId xmlns:a16="http://schemas.microsoft.com/office/drawing/2014/main" id="{EF675A5B-8440-7740-B418-01476E6A6BB5}"/>
              </a:ext>
            </a:extLst>
          </p:cNvPr>
          <p:cNvSpPr/>
          <p:nvPr/>
        </p:nvSpPr>
        <p:spPr>
          <a:xfrm>
            <a:off x="6100167" y="648140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47337F"/>
          </a:solidFill>
          <a:ln/>
        </p:spPr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1FBF0E95-9481-9C22-1F9E-0A26F8B85379}"/>
              </a:ext>
            </a:extLst>
          </p:cNvPr>
          <p:cNvSpPr/>
          <p:nvPr/>
        </p:nvSpPr>
        <p:spPr>
          <a:xfrm>
            <a:off x="6880860" y="628007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ja-JP" altLang="en-US" sz="2187" b="1" kern="0" spc="-66" dirty="0">
                <a:solidFill>
                  <a:srgbClr val="E0D6DE"/>
                </a:solidFill>
                <a:latin typeface="p22-mackinac-pro" pitchFamily="34" charset="0"/>
              </a:rPr>
              <a:t>就職予定</a:t>
            </a:r>
            <a:endParaRPr lang="en-US" sz="2187" dirty="0"/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0C367B7F-732C-038F-1BC7-80F77E29B3DF}"/>
              </a:ext>
            </a:extLst>
          </p:cNvPr>
          <p:cNvSpPr/>
          <p:nvPr/>
        </p:nvSpPr>
        <p:spPr>
          <a:xfrm>
            <a:off x="6837938" y="6740798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「わかりやすく伝える」ということを目標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ja-JP" altLang="en-US" sz="1750" kern="0" spc="-35" dirty="0">
                <a:solidFill>
                  <a:srgbClr val="E0D6DE"/>
                </a:solidFill>
                <a:latin typeface="Inter" pitchFamily="34" charset="0"/>
              </a:rPr>
              <a:t>出版社の編集職などを現在受けています</a:t>
            </a:r>
            <a:endParaRPr lang="en-US" altLang="ja-JP" sz="1750" kern="0" spc="-35" dirty="0">
              <a:solidFill>
                <a:srgbClr val="E0D6DE"/>
              </a:solidFill>
              <a:latin typeface="Inter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143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2340" y="2244328"/>
            <a:ext cx="8287941" cy="20990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ja-JP" altLang="en-US" sz="4374" b="1" kern="0" spc="-131" dirty="0">
                <a:solidFill>
                  <a:srgbClr val="A680FF"/>
                </a:solidFill>
                <a:latin typeface="p22-mackinac-pro" pitchFamily="34" charset="0"/>
              </a:rPr>
              <a:t>これから</a:t>
            </a:r>
            <a:endParaRPr lang="en-US" altLang="ja-JP" sz="4374" b="1" kern="0" spc="-131" dirty="0">
              <a:solidFill>
                <a:srgbClr val="A680FF"/>
              </a:solidFill>
              <a:latin typeface="p22-mackinac-pro" pitchFamily="34" charset="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ja-JP" altLang="en-US" sz="4374" b="1" kern="0" spc="-131" dirty="0">
                <a:solidFill>
                  <a:srgbClr val="A680FF"/>
                </a:solidFill>
                <a:latin typeface="p22-mackinac-pro" pitchFamily="34" charset="0"/>
              </a:rPr>
              <a:t>　　ご指導・ご鞭撻のほど</a:t>
            </a:r>
            <a:endParaRPr lang="en-US" altLang="ja-JP" sz="4374" b="1" kern="0" spc="-131" dirty="0">
              <a:solidFill>
                <a:srgbClr val="A680FF"/>
              </a:solidFill>
              <a:latin typeface="p22-mackinac-pro" pitchFamily="34" charset="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ja-JP" altLang="en-US" sz="4374" b="1" kern="0" spc="-131" dirty="0">
                <a:solidFill>
                  <a:srgbClr val="A680FF"/>
                </a:solidFill>
                <a:latin typeface="p22-mackinac-pro" pitchFamily="34" charset="0"/>
              </a:rPr>
              <a:t>　　　よろしくお願いいたします</a:t>
            </a:r>
            <a:endParaRPr lang="en-US" sz="4374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7A470F-7A40-6AC2-58DD-41093578B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859" y="-22860"/>
            <a:ext cx="5485459" cy="8252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164</Words>
  <Application>Microsoft Office PowerPoint</Application>
  <PresentationFormat>ユーザー設定</PresentationFormat>
  <Paragraphs>44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Inter</vt:lpstr>
      <vt:lpstr>p22-mackinac-pro</vt:lpstr>
      <vt:lpstr>Arial</vt:lpstr>
      <vt:lpstr>Impact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雄介 藤野</cp:lastModifiedBy>
  <cp:revision>12</cp:revision>
  <dcterms:created xsi:type="dcterms:W3CDTF">2024-04-11T01:19:14Z</dcterms:created>
  <dcterms:modified xsi:type="dcterms:W3CDTF">2024-04-11T23:56:24Z</dcterms:modified>
</cp:coreProperties>
</file>