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587" r:id="rId3"/>
    <p:sldId id="599" r:id="rId4"/>
    <p:sldId id="589" r:id="rId5"/>
    <p:sldId id="588" r:id="rId6"/>
    <p:sldId id="279" r:id="rId7"/>
    <p:sldId id="257" r:id="rId8"/>
    <p:sldId id="606" r:id="rId9"/>
    <p:sldId id="600" r:id="rId10"/>
    <p:sldId id="429" r:id="rId11"/>
    <p:sldId id="601" r:id="rId12"/>
    <p:sldId id="602" r:id="rId13"/>
    <p:sldId id="603" r:id="rId14"/>
    <p:sldId id="604" r:id="rId15"/>
    <p:sldId id="263" r:id="rId16"/>
    <p:sldId id="292" r:id="rId17"/>
    <p:sldId id="430" r:id="rId18"/>
    <p:sldId id="272" r:id="rId19"/>
    <p:sldId id="273" r:id="rId20"/>
    <p:sldId id="259" r:id="rId21"/>
    <p:sldId id="593" r:id="rId22"/>
    <p:sldId id="597" r:id="rId23"/>
    <p:sldId id="598" r:id="rId24"/>
    <p:sldId id="605" r:id="rId25"/>
    <p:sldId id="262" r:id="rId26"/>
    <p:sldId id="591" r:id="rId27"/>
    <p:sldId id="590" r:id="rId28"/>
    <p:sldId id="592" r:id="rId29"/>
    <p:sldId id="431" r:id="rId30"/>
    <p:sldId id="596" r:id="rId31"/>
    <p:sldId id="434" r:id="rId32"/>
    <p:sldId id="594" r:id="rId33"/>
    <p:sldId id="287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78327" autoAdjust="0"/>
  </p:normalViewPr>
  <p:slideViewPr>
    <p:cSldViewPr snapToGrid="0">
      <p:cViewPr varScale="1">
        <p:scale>
          <a:sx n="96" d="100"/>
          <a:sy n="96" d="100"/>
        </p:scale>
        <p:origin x="1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野 雄平" userId="9a67de1e0ad5cbc0" providerId="LiveId" clId="{9B9390A5-E878-40A9-B2CB-A7FB85D9EE3A}"/>
    <pc:docChg chg="undo redo custSel addSld delSld modSld sldOrd">
      <pc:chgData name="森野 雄平" userId="9a67de1e0ad5cbc0" providerId="LiveId" clId="{9B9390A5-E878-40A9-B2CB-A7FB85D9EE3A}" dt="2023-03-16T06:08:17.949" v="8442" actId="20577"/>
      <pc:docMkLst>
        <pc:docMk/>
      </pc:docMkLst>
      <pc:sldChg chg="addSp delSp modSp mod">
        <pc:chgData name="森野 雄平" userId="9a67de1e0ad5cbc0" providerId="LiveId" clId="{9B9390A5-E878-40A9-B2CB-A7FB85D9EE3A}" dt="2023-03-14T00:39:01.176" v="37" actId="27636"/>
        <pc:sldMkLst>
          <pc:docMk/>
          <pc:sldMk cId="2258108666" sldId="256"/>
        </pc:sldMkLst>
        <pc:spChg chg="mod">
          <ac:chgData name="森野 雄平" userId="9a67de1e0ad5cbc0" providerId="LiveId" clId="{9B9390A5-E878-40A9-B2CB-A7FB85D9EE3A}" dt="2023-03-14T00:39:01.176" v="37" actId="27636"/>
          <ac:spMkLst>
            <pc:docMk/>
            <pc:sldMk cId="2258108666" sldId="256"/>
            <ac:spMk id="2" creationId="{EA63038B-B03D-6F05-996D-B22A3684DE14}"/>
          </ac:spMkLst>
        </pc:spChg>
        <pc:spChg chg="mod">
          <ac:chgData name="森野 雄平" userId="9a67de1e0ad5cbc0" providerId="LiveId" clId="{9B9390A5-E878-40A9-B2CB-A7FB85D9EE3A}" dt="2023-03-14T00:38:18.366" v="27" actId="1076"/>
          <ac:spMkLst>
            <pc:docMk/>
            <pc:sldMk cId="2258108666" sldId="256"/>
            <ac:spMk id="3" creationId="{717C72CB-871C-DD3D-B6E0-3E343692A84A}"/>
          </ac:spMkLst>
        </pc:spChg>
        <pc:spChg chg="add del mod">
          <ac:chgData name="森野 雄平" userId="9a67de1e0ad5cbc0" providerId="LiveId" clId="{9B9390A5-E878-40A9-B2CB-A7FB85D9EE3A}" dt="2023-03-14T00:37:44.640" v="23" actId="478"/>
          <ac:spMkLst>
            <pc:docMk/>
            <pc:sldMk cId="2258108666" sldId="256"/>
            <ac:spMk id="4" creationId="{5D808154-0E0E-E0DB-9C1D-7D920C906FC6}"/>
          </ac:spMkLst>
        </pc:spChg>
      </pc:sldChg>
      <pc:sldChg chg="addSp delSp modSp new mod ord">
        <pc:chgData name="森野 雄平" userId="9a67de1e0ad5cbc0" providerId="LiveId" clId="{9B9390A5-E878-40A9-B2CB-A7FB85D9EE3A}" dt="2023-03-16T01:11:16.953" v="8350" actId="20577"/>
        <pc:sldMkLst>
          <pc:docMk/>
          <pc:sldMk cId="2530287866" sldId="257"/>
        </pc:sldMkLst>
        <pc:spChg chg="del">
          <ac:chgData name="森野 雄平" userId="9a67de1e0ad5cbc0" providerId="LiveId" clId="{9B9390A5-E878-40A9-B2CB-A7FB85D9EE3A}" dt="2023-03-14T00:26:38.931" v="2" actId="478"/>
          <ac:spMkLst>
            <pc:docMk/>
            <pc:sldMk cId="2530287866" sldId="257"/>
            <ac:spMk id="2" creationId="{832DE607-B3C2-702C-1FD4-CDBF5105B960}"/>
          </ac:spMkLst>
        </pc:spChg>
        <pc:spChg chg="del">
          <ac:chgData name="森野 雄平" userId="9a67de1e0ad5cbc0" providerId="LiveId" clId="{9B9390A5-E878-40A9-B2CB-A7FB85D9EE3A}" dt="2023-03-14T00:26:36.659" v="1" actId="478"/>
          <ac:spMkLst>
            <pc:docMk/>
            <pc:sldMk cId="2530287866" sldId="257"/>
            <ac:spMk id="3" creationId="{7F22A9C8-83DC-6BED-150F-64DF13543DB6}"/>
          </ac:spMkLst>
        </pc:spChg>
        <pc:spChg chg="add mod">
          <ac:chgData name="森野 雄平" userId="9a67de1e0ad5cbc0" providerId="LiveId" clId="{9B9390A5-E878-40A9-B2CB-A7FB85D9EE3A}" dt="2023-03-14T08:30:16.628" v="2700" actId="14100"/>
          <ac:spMkLst>
            <pc:docMk/>
            <pc:sldMk cId="2530287866" sldId="257"/>
            <ac:spMk id="4" creationId="{99672CE2-2CDE-F5E1-5DB0-9C97E972E1A5}"/>
          </ac:spMkLst>
        </pc:spChg>
        <pc:spChg chg="add mod topLvl">
          <ac:chgData name="森野 雄平" userId="9a67de1e0ad5cbc0" providerId="LiveId" clId="{9B9390A5-E878-40A9-B2CB-A7FB85D9EE3A}" dt="2023-03-14T09:04:53.858" v="2839" actId="164"/>
          <ac:spMkLst>
            <pc:docMk/>
            <pc:sldMk cId="2530287866" sldId="257"/>
            <ac:spMk id="10" creationId="{D359BD7C-92EF-40F7-CF34-2920EE1DD34C}"/>
          </ac:spMkLst>
        </pc:spChg>
        <pc:spChg chg="add mod topLvl">
          <ac:chgData name="森野 雄平" userId="9a67de1e0ad5cbc0" providerId="LiveId" clId="{9B9390A5-E878-40A9-B2CB-A7FB85D9EE3A}" dt="2023-03-14T09:04:53.858" v="2839" actId="164"/>
          <ac:spMkLst>
            <pc:docMk/>
            <pc:sldMk cId="2530287866" sldId="257"/>
            <ac:spMk id="11" creationId="{3B6813BB-88A3-FDD7-3873-26AF895B1F59}"/>
          </ac:spMkLst>
        </pc:spChg>
        <pc:spChg chg="add mod topLvl">
          <ac:chgData name="森野 雄平" userId="9a67de1e0ad5cbc0" providerId="LiveId" clId="{9B9390A5-E878-40A9-B2CB-A7FB85D9EE3A}" dt="2023-03-14T09:04:53.858" v="2839" actId="164"/>
          <ac:spMkLst>
            <pc:docMk/>
            <pc:sldMk cId="2530287866" sldId="257"/>
            <ac:spMk id="12" creationId="{A11B21BA-0FE3-8B89-3101-6B11B8C38FE3}"/>
          </ac:spMkLst>
        </pc:spChg>
        <pc:spChg chg="add mod">
          <ac:chgData name="森野 雄平" userId="9a67de1e0ad5cbc0" providerId="LiveId" clId="{9B9390A5-E878-40A9-B2CB-A7FB85D9EE3A}" dt="2023-03-15T15:46:41.397" v="7156" actId="1076"/>
          <ac:spMkLst>
            <pc:docMk/>
            <pc:sldMk cId="2530287866" sldId="257"/>
            <ac:spMk id="17" creationId="{21282F6F-CC4F-3727-C972-962F45FE0C67}"/>
          </ac:spMkLst>
        </pc:spChg>
        <pc:spChg chg="add mod">
          <ac:chgData name="森野 雄平" userId="9a67de1e0ad5cbc0" providerId="LiveId" clId="{9B9390A5-E878-40A9-B2CB-A7FB85D9EE3A}" dt="2023-03-16T01:11:16.953" v="8350" actId="20577"/>
          <ac:spMkLst>
            <pc:docMk/>
            <pc:sldMk cId="2530287866" sldId="257"/>
            <ac:spMk id="25" creationId="{FE6AFE31-CDA8-7862-C020-90CA17FD31BF}"/>
          </ac:spMkLst>
        </pc:spChg>
        <pc:spChg chg="add mod">
          <ac:chgData name="森野 雄平" userId="9a67de1e0ad5cbc0" providerId="LiveId" clId="{9B9390A5-E878-40A9-B2CB-A7FB85D9EE3A}" dt="2023-03-15T15:46:44.435" v="7157" actId="1076"/>
          <ac:spMkLst>
            <pc:docMk/>
            <pc:sldMk cId="2530287866" sldId="257"/>
            <ac:spMk id="26" creationId="{706D29BE-BCEC-E0EC-A23F-A1D2FE5735E6}"/>
          </ac:spMkLst>
        </pc:spChg>
        <pc:grpChg chg="add del mod">
          <ac:chgData name="森野 雄平" userId="9a67de1e0ad5cbc0" providerId="LiveId" clId="{9B9390A5-E878-40A9-B2CB-A7FB85D9EE3A}" dt="2023-03-14T08:44:04.122" v="2742" actId="165"/>
          <ac:grpSpMkLst>
            <pc:docMk/>
            <pc:sldMk cId="2530287866" sldId="257"/>
            <ac:grpSpMk id="9" creationId="{390BE406-D88A-9B28-DE92-A263DD7D314D}"/>
          </ac:grpSpMkLst>
        </pc:grpChg>
        <pc:grpChg chg="add del mod">
          <ac:chgData name="森野 雄平" userId="9a67de1e0ad5cbc0" providerId="LiveId" clId="{9B9390A5-E878-40A9-B2CB-A7FB85D9EE3A}" dt="2023-03-14T09:02:29.061" v="2790" actId="165"/>
          <ac:grpSpMkLst>
            <pc:docMk/>
            <pc:sldMk cId="2530287866" sldId="257"/>
            <ac:grpSpMk id="13" creationId="{11B467D9-8A2B-436D-9968-8E5C0FC560CD}"/>
          </ac:grpSpMkLst>
        </pc:grpChg>
        <pc:grpChg chg="add mod">
          <ac:chgData name="森野 雄平" userId="9a67de1e0ad5cbc0" providerId="LiveId" clId="{9B9390A5-E878-40A9-B2CB-A7FB85D9EE3A}" dt="2023-03-14T09:04:43.584" v="2838" actId="164"/>
          <ac:grpSpMkLst>
            <pc:docMk/>
            <pc:sldMk cId="2530287866" sldId="257"/>
            <ac:grpSpMk id="21" creationId="{85AE3E5E-7F8F-42CE-4505-E10412EEC460}"/>
          </ac:grpSpMkLst>
        </pc:grpChg>
        <pc:grpChg chg="add mod">
          <ac:chgData name="森野 雄平" userId="9a67de1e0ad5cbc0" providerId="LiveId" clId="{9B9390A5-E878-40A9-B2CB-A7FB85D9EE3A}" dt="2023-03-14T09:20:40.466" v="3070" actId="1076"/>
          <ac:grpSpMkLst>
            <pc:docMk/>
            <pc:sldMk cId="2530287866" sldId="257"/>
            <ac:grpSpMk id="22" creationId="{A4921FCB-367F-E712-C64B-A142F6D20655}"/>
          </ac:grpSpMkLst>
        </pc:grpChg>
        <pc:picChg chg="add mod topLvl">
          <ac:chgData name="森野 雄平" userId="9a67de1e0ad5cbc0" providerId="LiveId" clId="{9B9390A5-E878-40A9-B2CB-A7FB85D9EE3A}" dt="2023-03-14T09:04:53.858" v="2839" actId="164"/>
          <ac:picMkLst>
            <pc:docMk/>
            <pc:sldMk cId="2530287866" sldId="257"/>
            <ac:picMk id="6" creationId="{90DF0556-F1D0-878F-D68E-E15A1802D0C0}"/>
          </ac:picMkLst>
        </pc:picChg>
        <pc:picChg chg="add mod ord topLvl">
          <ac:chgData name="森野 雄平" userId="9a67de1e0ad5cbc0" providerId="LiveId" clId="{9B9390A5-E878-40A9-B2CB-A7FB85D9EE3A}" dt="2023-03-14T09:04:53.858" v="2839" actId="164"/>
          <ac:picMkLst>
            <pc:docMk/>
            <pc:sldMk cId="2530287866" sldId="257"/>
            <ac:picMk id="8" creationId="{A408D708-A4D8-4180-E5DE-719824CEA3CA}"/>
          </ac:picMkLst>
        </pc:picChg>
        <pc:cxnChg chg="add mod">
          <ac:chgData name="森野 雄平" userId="9a67de1e0ad5cbc0" providerId="LiveId" clId="{9B9390A5-E878-40A9-B2CB-A7FB85D9EE3A}" dt="2023-03-15T15:46:36.307" v="7155" actId="1076"/>
          <ac:cxnSpMkLst>
            <pc:docMk/>
            <pc:sldMk cId="2530287866" sldId="257"/>
            <ac:cxnSpMk id="15" creationId="{39C5F4B4-057E-49E4-58DA-98F6C91F8CB2}"/>
          </ac:cxnSpMkLst>
        </pc:cxnChg>
      </pc:sldChg>
      <pc:sldChg chg="delSp new del mod">
        <pc:chgData name="森野 雄平" userId="9a67de1e0ad5cbc0" providerId="LiveId" clId="{9B9390A5-E878-40A9-B2CB-A7FB85D9EE3A}" dt="2023-03-14T11:28:04.442" v="4212" actId="47"/>
        <pc:sldMkLst>
          <pc:docMk/>
          <pc:sldMk cId="2283124689" sldId="258"/>
        </pc:sldMkLst>
        <pc:spChg chg="del">
          <ac:chgData name="森野 雄平" userId="9a67de1e0ad5cbc0" providerId="LiveId" clId="{9B9390A5-E878-40A9-B2CB-A7FB85D9EE3A}" dt="2023-03-14T00:26:59.924" v="14" actId="478"/>
          <ac:spMkLst>
            <pc:docMk/>
            <pc:sldMk cId="2283124689" sldId="258"/>
            <ac:spMk id="2" creationId="{D64DA8AA-52D2-55B3-A474-11CC4D2009FA}"/>
          </ac:spMkLst>
        </pc:spChg>
        <pc:spChg chg="del">
          <ac:chgData name="森野 雄平" userId="9a67de1e0ad5cbc0" providerId="LiveId" clId="{9B9390A5-E878-40A9-B2CB-A7FB85D9EE3A}" dt="2023-03-14T00:26:59.295" v="13" actId="478"/>
          <ac:spMkLst>
            <pc:docMk/>
            <pc:sldMk cId="2283124689" sldId="258"/>
            <ac:spMk id="3" creationId="{080827D9-AACF-6A70-5571-D1A7DA4B2EA2}"/>
          </ac:spMkLst>
        </pc:spChg>
      </pc:sldChg>
      <pc:sldChg chg="addSp delSp modSp new mod">
        <pc:chgData name="森野 雄平" userId="9a67de1e0ad5cbc0" providerId="LiveId" clId="{9B9390A5-E878-40A9-B2CB-A7FB85D9EE3A}" dt="2023-03-16T06:08:17.949" v="8442" actId="20577"/>
        <pc:sldMkLst>
          <pc:docMk/>
          <pc:sldMk cId="480383927" sldId="259"/>
        </pc:sldMkLst>
        <pc:spChg chg="del">
          <ac:chgData name="森野 雄平" userId="9a67de1e0ad5cbc0" providerId="LiveId" clId="{9B9390A5-E878-40A9-B2CB-A7FB85D9EE3A}" dt="2023-03-14T00:26:57.086" v="12" actId="478"/>
          <ac:spMkLst>
            <pc:docMk/>
            <pc:sldMk cId="480383927" sldId="259"/>
            <ac:spMk id="2" creationId="{793FE397-17BE-75D4-A874-CF03DF504BE0}"/>
          </ac:spMkLst>
        </pc:spChg>
        <pc:spChg chg="del">
          <ac:chgData name="森野 雄平" userId="9a67de1e0ad5cbc0" providerId="LiveId" clId="{9B9390A5-E878-40A9-B2CB-A7FB85D9EE3A}" dt="2023-03-14T00:26:56.332" v="11" actId="478"/>
          <ac:spMkLst>
            <pc:docMk/>
            <pc:sldMk cId="480383927" sldId="259"/>
            <ac:spMk id="3" creationId="{2BE1CBD1-9E4A-183D-D37D-C86F253EB74E}"/>
          </ac:spMkLst>
        </pc:spChg>
        <pc:spChg chg="add mod">
          <ac:chgData name="森野 雄平" userId="9a67de1e0ad5cbc0" providerId="LiveId" clId="{9B9390A5-E878-40A9-B2CB-A7FB85D9EE3A}" dt="2023-03-15T09:22:40.411" v="6321" actId="1076"/>
          <ac:spMkLst>
            <pc:docMk/>
            <pc:sldMk cId="480383927" sldId="259"/>
            <ac:spMk id="4" creationId="{4D118A40-B6D2-E902-8CFB-AA1EC722B3AA}"/>
          </ac:spMkLst>
        </pc:spChg>
        <pc:spChg chg="add del mod">
          <ac:chgData name="森野 雄平" userId="9a67de1e0ad5cbc0" providerId="LiveId" clId="{9B9390A5-E878-40A9-B2CB-A7FB85D9EE3A}" dt="2023-03-15T09:22:50.223" v="6323" actId="478"/>
          <ac:spMkLst>
            <pc:docMk/>
            <pc:sldMk cId="480383927" sldId="259"/>
            <ac:spMk id="5" creationId="{C8853CF6-E6B6-9B96-BDE1-6443E0910CD6}"/>
          </ac:spMkLst>
        </pc:spChg>
        <pc:spChg chg="add del mod">
          <ac:chgData name="森野 雄平" userId="9a67de1e0ad5cbc0" providerId="LiveId" clId="{9B9390A5-E878-40A9-B2CB-A7FB85D9EE3A}" dt="2023-03-15T09:24:24.685" v="6325" actId="478"/>
          <ac:spMkLst>
            <pc:docMk/>
            <pc:sldMk cId="480383927" sldId="259"/>
            <ac:spMk id="6" creationId="{00C20316-43D6-F53D-CC4D-5C055EC99A0E}"/>
          </ac:spMkLst>
        </pc:spChg>
        <pc:spChg chg="add mod">
          <ac:chgData name="森野 雄平" userId="9a67de1e0ad5cbc0" providerId="LiveId" clId="{9B9390A5-E878-40A9-B2CB-A7FB85D9EE3A}" dt="2023-03-16T06:08:17.949" v="8442" actId="20577"/>
          <ac:spMkLst>
            <pc:docMk/>
            <pc:sldMk cId="480383927" sldId="259"/>
            <ac:spMk id="7" creationId="{B56FBCB4-805E-DD25-F8D7-500A83F3B3D6}"/>
          </ac:spMkLst>
        </pc:spChg>
      </pc:sldChg>
      <pc:sldChg chg="delSp new del mod">
        <pc:chgData name="森野 雄平" userId="9a67de1e0ad5cbc0" providerId="LiveId" clId="{9B9390A5-E878-40A9-B2CB-A7FB85D9EE3A}" dt="2023-03-15T07:33:56.045" v="5969" actId="47"/>
        <pc:sldMkLst>
          <pc:docMk/>
          <pc:sldMk cId="1158589618" sldId="260"/>
        </pc:sldMkLst>
        <pc:spChg chg="del">
          <ac:chgData name="森野 雄平" userId="9a67de1e0ad5cbc0" providerId="LiveId" clId="{9B9390A5-E878-40A9-B2CB-A7FB85D9EE3A}" dt="2023-03-14T00:26:54.290" v="10" actId="478"/>
          <ac:spMkLst>
            <pc:docMk/>
            <pc:sldMk cId="1158589618" sldId="260"/>
            <ac:spMk id="2" creationId="{EAFED57B-AB35-719E-A890-B3120301E983}"/>
          </ac:spMkLst>
        </pc:spChg>
        <pc:spChg chg="del">
          <ac:chgData name="森野 雄平" userId="9a67de1e0ad5cbc0" providerId="LiveId" clId="{9B9390A5-E878-40A9-B2CB-A7FB85D9EE3A}" dt="2023-03-14T00:26:53.792" v="9" actId="478"/>
          <ac:spMkLst>
            <pc:docMk/>
            <pc:sldMk cId="1158589618" sldId="260"/>
            <ac:spMk id="3" creationId="{E1D7D933-2619-7159-C52A-CFD42184A5AA}"/>
          </ac:spMkLst>
        </pc:spChg>
      </pc:sldChg>
      <pc:sldChg chg="delSp new del mod">
        <pc:chgData name="森野 雄平" userId="9a67de1e0ad5cbc0" providerId="LiveId" clId="{9B9390A5-E878-40A9-B2CB-A7FB85D9EE3A}" dt="2023-03-15T07:33:58.246" v="5970" actId="47"/>
        <pc:sldMkLst>
          <pc:docMk/>
          <pc:sldMk cId="972337195" sldId="261"/>
        </pc:sldMkLst>
        <pc:spChg chg="del">
          <ac:chgData name="森野 雄平" userId="9a67de1e0ad5cbc0" providerId="LiveId" clId="{9B9390A5-E878-40A9-B2CB-A7FB85D9EE3A}" dt="2023-03-14T00:26:50.111" v="7" actId="478"/>
          <ac:spMkLst>
            <pc:docMk/>
            <pc:sldMk cId="972337195" sldId="261"/>
            <ac:spMk id="2" creationId="{F7458D1E-7D35-47F7-39E0-5479875CE244}"/>
          </ac:spMkLst>
        </pc:spChg>
        <pc:spChg chg="del">
          <ac:chgData name="森野 雄平" userId="9a67de1e0ad5cbc0" providerId="LiveId" clId="{9B9390A5-E878-40A9-B2CB-A7FB85D9EE3A}" dt="2023-03-14T00:26:51.598" v="8" actId="478"/>
          <ac:spMkLst>
            <pc:docMk/>
            <pc:sldMk cId="972337195" sldId="261"/>
            <ac:spMk id="3" creationId="{0A5BB988-56E7-F7BD-C222-0AE9BEF1E27F}"/>
          </ac:spMkLst>
        </pc:spChg>
      </pc:sldChg>
      <pc:sldChg chg="addSp delSp modSp add mod">
        <pc:chgData name="森野 雄平" userId="9a67de1e0ad5cbc0" providerId="LiveId" clId="{9B9390A5-E878-40A9-B2CB-A7FB85D9EE3A}" dt="2023-03-15T17:38:29.181" v="8115" actId="2711"/>
        <pc:sldMkLst>
          <pc:docMk/>
          <pc:sldMk cId="409605132" sldId="262"/>
        </pc:sldMkLst>
        <pc:spChg chg="del mod">
          <ac:chgData name="森野 雄平" userId="9a67de1e0ad5cbc0" providerId="LiveId" clId="{9B9390A5-E878-40A9-B2CB-A7FB85D9EE3A}" dt="2023-03-15T01:34:36.218" v="4300" actId="478"/>
          <ac:spMkLst>
            <pc:docMk/>
            <pc:sldMk cId="409605132" sldId="262"/>
            <ac:spMk id="2" creationId="{FAE05C58-491E-46A5-8DB4-0FEA93F10D35}"/>
          </ac:spMkLst>
        </pc:spChg>
        <pc:spChg chg="del">
          <ac:chgData name="森野 雄平" userId="9a67de1e0ad5cbc0" providerId="LiveId" clId="{9B9390A5-E878-40A9-B2CB-A7FB85D9EE3A}" dt="2023-03-15T01:34:39.518" v="4301" actId="478"/>
          <ac:spMkLst>
            <pc:docMk/>
            <pc:sldMk cId="409605132" sldId="262"/>
            <ac:spMk id="3" creationId="{88C255AD-D820-411E-AAE2-BB04D7CEB59C}"/>
          </ac:spMkLst>
        </pc:spChg>
        <pc:spChg chg="add mod">
          <ac:chgData name="森野 雄平" userId="9a67de1e0ad5cbc0" providerId="LiveId" clId="{9B9390A5-E878-40A9-B2CB-A7FB85D9EE3A}" dt="2023-03-15T02:46:23.397" v="5026" actId="1076"/>
          <ac:spMkLst>
            <pc:docMk/>
            <pc:sldMk cId="409605132" sldId="262"/>
            <ac:spMk id="19" creationId="{426CF7D2-FA0C-E580-0A07-05482186152B}"/>
          </ac:spMkLst>
        </pc:spChg>
        <pc:spChg chg="add mod">
          <ac:chgData name="森野 雄平" userId="9a67de1e0ad5cbc0" providerId="LiveId" clId="{9B9390A5-E878-40A9-B2CB-A7FB85D9EE3A}" dt="2023-03-15T01:57:32.183" v="4431" actId="164"/>
          <ac:spMkLst>
            <pc:docMk/>
            <pc:sldMk cId="409605132" sldId="262"/>
            <ac:spMk id="22" creationId="{5EF6EFD0-0DBF-81AC-BC59-FB01E82AD955}"/>
          </ac:spMkLst>
        </pc:spChg>
        <pc:spChg chg="mod">
          <ac:chgData name="森野 雄平" userId="9a67de1e0ad5cbc0" providerId="LiveId" clId="{9B9390A5-E878-40A9-B2CB-A7FB85D9EE3A}" dt="2023-03-15T01:33:12.095" v="4293" actId="1076"/>
          <ac:spMkLst>
            <pc:docMk/>
            <pc:sldMk cId="409605132" sldId="262"/>
            <ac:spMk id="59" creationId="{67FC9594-E58E-4BB4-9356-6025C9BDF925}"/>
          </ac:spMkLst>
        </pc:spChg>
        <pc:spChg chg="mod">
          <ac:chgData name="森野 雄平" userId="9a67de1e0ad5cbc0" providerId="LiveId" clId="{9B9390A5-E878-40A9-B2CB-A7FB85D9EE3A}" dt="2023-03-15T01:34:08.702" v="4296" actId="1076"/>
          <ac:spMkLst>
            <pc:docMk/>
            <pc:sldMk cId="409605132" sldId="262"/>
            <ac:spMk id="68" creationId="{363CA79A-E7E2-4C03-83F2-0E303F914F82}"/>
          </ac:spMkLst>
        </pc:spChg>
        <pc:spChg chg="mod">
          <ac:chgData name="森野 雄平" userId="9a67de1e0ad5cbc0" providerId="LiveId" clId="{9B9390A5-E878-40A9-B2CB-A7FB85D9EE3A}" dt="2023-03-15T02:24:47.333" v="4540" actId="1076"/>
          <ac:spMkLst>
            <pc:docMk/>
            <pc:sldMk cId="409605132" sldId="262"/>
            <ac:spMk id="72" creationId="{00000000-0000-0000-0000-000000000000}"/>
          </ac:spMkLst>
        </pc:spChg>
        <pc:spChg chg="del mod">
          <ac:chgData name="森野 雄平" userId="9a67de1e0ad5cbc0" providerId="LiveId" clId="{9B9390A5-E878-40A9-B2CB-A7FB85D9EE3A}" dt="2023-03-15T01:34:30.877" v="4298" actId="478"/>
          <ac:spMkLst>
            <pc:docMk/>
            <pc:sldMk cId="409605132" sldId="262"/>
            <ac:spMk id="74" creationId="{00000000-0000-0000-0000-000000000000}"/>
          </ac:spMkLst>
        </pc:spChg>
        <pc:spChg chg="add mod">
          <ac:chgData name="森野 雄平" userId="9a67de1e0ad5cbc0" providerId="LiveId" clId="{9B9390A5-E878-40A9-B2CB-A7FB85D9EE3A}" dt="2023-03-15T01:57:32.183" v="4431" actId="164"/>
          <ac:spMkLst>
            <pc:docMk/>
            <pc:sldMk cId="409605132" sldId="262"/>
            <ac:spMk id="75" creationId="{729E7D5F-E53C-6FC9-1316-FB5B6BA191A5}"/>
          </ac:spMkLst>
        </pc:spChg>
        <pc:spChg chg="add mod">
          <ac:chgData name="森野 雄平" userId="9a67de1e0ad5cbc0" providerId="LiveId" clId="{9B9390A5-E878-40A9-B2CB-A7FB85D9EE3A}" dt="2023-03-15T01:57:32.183" v="4431" actId="164"/>
          <ac:spMkLst>
            <pc:docMk/>
            <pc:sldMk cId="409605132" sldId="262"/>
            <ac:spMk id="80" creationId="{AD348B89-21C1-36CC-9482-D6A1B3CDC84F}"/>
          </ac:spMkLst>
        </pc:spChg>
        <pc:spChg chg="add mod">
          <ac:chgData name="森野 雄平" userId="9a67de1e0ad5cbc0" providerId="LiveId" clId="{9B9390A5-E878-40A9-B2CB-A7FB85D9EE3A}" dt="2023-03-15T01:57:32.183" v="4431" actId="164"/>
          <ac:spMkLst>
            <pc:docMk/>
            <pc:sldMk cId="409605132" sldId="262"/>
            <ac:spMk id="81" creationId="{06AC71E1-5077-D49E-6E79-4585463AED7E}"/>
          </ac:spMkLst>
        </pc:spChg>
        <pc:spChg chg="add mod">
          <ac:chgData name="森野 雄平" userId="9a67de1e0ad5cbc0" providerId="LiveId" clId="{9B9390A5-E878-40A9-B2CB-A7FB85D9EE3A}" dt="2023-03-15T02:46:39.037" v="5049" actId="1076"/>
          <ac:spMkLst>
            <pc:docMk/>
            <pc:sldMk cId="409605132" sldId="262"/>
            <ac:spMk id="88" creationId="{097E83E2-30CD-0743-ACE8-99D7B9BBCD83}"/>
          </ac:spMkLst>
        </pc:spChg>
        <pc:spChg chg="add mod">
          <ac:chgData name="森野 雄平" userId="9a67de1e0ad5cbc0" providerId="LiveId" clId="{9B9390A5-E878-40A9-B2CB-A7FB85D9EE3A}" dt="2023-03-15T17:38:29.181" v="8115" actId="2711"/>
          <ac:spMkLst>
            <pc:docMk/>
            <pc:sldMk cId="409605132" sldId="262"/>
            <ac:spMk id="89" creationId="{46AE7A7C-D2FC-A88F-94C8-CA63894E9769}"/>
          </ac:spMkLst>
        </pc:spChg>
        <pc:spChg chg="add mod">
          <ac:chgData name="森野 雄平" userId="9a67de1e0ad5cbc0" providerId="LiveId" clId="{9B9390A5-E878-40A9-B2CB-A7FB85D9EE3A}" dt="2023-03-15T04:12:03.803" v="5718" actId="1076"/>
          <ac:spMkLst>
            <pc:docMk/>
            <pc:sldMk cId="409605132" sldId="262"/>
            <ac:spMk id="90" creationId="{B94CF735-56D1-805D-BFFE-3E9212EADCC1}"/>
          </ac:spMkLst>
        </pc:spChg>
        <pc:grpChg chg="mod">
          <ac:chgData name="森野 雄平" userId="9a67de1e0ad5cbc0" providerId="LiveId" clId="{9B9390A5-E878-40A9-B2CB-A7FB85D9EE3A}" dt="2023-03-15T01:34:06.559" v="4295" actId="1076"/>
          <ac:grpSpMkLst>
            <pc:docMk/>
            <pc:sldMk cId="409605132" sldId="262"/>
            <ac:grpSpMk id="4" creationId="{013E284C-C9AC-4519-983A-76CDC3D2C6FB}"/>
          </ac:grpSpMkLst>
        </pc:grpChg>
        <pc:grpChg chg="del">
          <ac:chgData name="森野 雄平" userId="9a67de1e0ad5cbc0" providerId="LiveId" clId="{9B9390A5-E878-40A9-B2CB-A7FB85D9EE3A}" dt="2023-03-15T01:33:58.911" v="4294" actId="478"/>
          <ac:grpSpMkLst>
            <pc:docMk/>
            <pc:sldMk cId="409605132" sldId="262"/>
            <ac:grpSpMk id="10" creationId="{2E2BEF53-B45A-40B0-9F4C-711FEB1E0990}"/>
          </ac:grpSpMkLst>
        </pc:grpChg>
        <pc:grpChg chg="add mod">
          <ac:chgData name="森野 雄平" userId="9a67de1e0ad5cbc0" providerId="LiveId" clId="{9B9390A5-E878-40A9-B2CB-A7FB85D9EE3A}" dt="2023-03-15T02:46:14.413" v="5025" actId="1076"/>
          <ac:grpSpMkLst>
            <pc:docMk/>
            <pc:sldMk cId="409605132" sldId="262"/>
            <ac:grpSpMk id="85" creationId="{3568CA6A-7F8C-A901-9925-6B82527CC428}"/>
          </ac:grpSpMkLst>
        </pc:grpChg>
        <pc:picChg chg="add mod">
          <ac:chgData name="森野 雄平" userId="9a67de1e0ad5cbc0" providerId="LiveId" clId="{9B9390A5-E878-40A9-B2CB-A7FB85D9EE3A}" dt="2023-03-15T01:57:32.183" v="4431" actId="164"/>
          <ac:picMkLst>
            <pc:docMk/>
            <pc:sldMk cId="409605132" sldId="262"/>
            <ac:picMk id="16" creationId="{CEEA3EA8-3CB0-1D2F-73AA-AB73D398087A}"/>
          </ac:picMkLst>
        </pc:picChg>
        <pc:picChg chg="add mod">
          <ac:chgData name="森野 雄平" userId="9a67de1e0ad5cbc0" providerId="LiveId" clId="{9B9390A5-E878-40A9-B2CB-A7FB85D9EE3A}" dt="2023-03-15T02:39:34.037" v="5021" actId="1076"/>
          <ac:picMkLst>
            <pc:docMk/>
            <pc:sldMk cId="409605132" sldId="262"/>
            <ac:picMk id="87" creationId="{C0EEA537-9D8B-EAFA-5FA7-8D7D7AD6C313}"/>
          </ac:picMkLst>
        </pc:picChg>
        <pc:cxnChg chg="add mod">
          <ac:chgData name="森野 雄平" userId="9a67de1e0ad5cbc0" providerId="LiveId" clId="{9B9390A5-E878-40A9-B2CB-A7FB85D9EE3A}" dt="2023-03-15T01:57:32.183" v="4431" actId="164"/>
          <ac:cxnSpMkLst>
            <pc:docMk/>
            <pc:sldMk cId="409605132" sldId="262"/>
            <ac:cxnSpMk id="25" creationId="{5FAAAFFC-FEEE-C450-D879-4F9A4B81BE7C}"/>
          </ac:cxnSpMkLst>
        </pc:cxnChg>
        <pc:cxnChg chg="add mod">
          <ac:chgData name="森野 雄平" userId="9a67de1e0ad5cbc0" providerId="LiveId" clId="{9B9390A5-E878-40A9-B2CB-A7FB85D9EE3A}" dt="2023-03-15T01:57:32.183" v="4431" actId="164"/>
          <ac:cxnSpMkLst>
            <pc:docMk/>
            <pc:sldMk cId="409605132" sldId="262"/>
            <ac:cxnSpMk id="71" creationId="{B1F8E862-DA81-7516-8486-3E9AC79E015C}"/>
          </ac:cxnSpMkLst>
        </pc:cxnChg>
        <pc:cxnChg chg="add mod">
          <ac:chgData name="森野 雄平" userId="9a67de1e0ad5cbc0" providerId="LiveId" clId="{9B9390A5-E878-40A9-B2CB-A7FB85D9EE3A}" dt="2023-03-15T01:57:32.183" v="4431" actId="164"/>
          <ac:cxnSpMkLst>
            <pc:docMk/>
            <pc:sldMk cId="409605132" sldId="262"/>
            <ac:cxnSpMk id="76" creationId="{7BEDD75D-3E05-4728-82AD-339033D3D3B8}"/>
          </ac:cxnSpMkLst>
        </pc:cxnChg>
        <pc:cxnChg chg="add mod">
          <ac:chgData name="森野 雄平" userId="9a67de1e0ad5cbc0" providerId="LiveId" clId="{9B9390A5-E878-40A9-B2CB-A7FB85D9EE3A}" dt="2023-03-15T01:57:32.183" v="4431" actId="164"/>
          <ac:cxnSpMkLst>
            <pc:docMk/>
            <pc:sldMk cId="409605132" sldId="262"/>
            <ac:cxnSpMk id="78" creationId="{D34E2EC3-0BF5-ABE9-89FC-F8E549EF9CD1}"/>
          </ac:cxnSpMkLst>
        </pc:cxnChg>
        <pc:cxnChg chg="add mod">
          <ac:chgData name="森野 雄平" userId="9a67de1e0ad5cbc0" providerId="LiveId" clId="{9B9390A5-E878-40A9-B2CB-A7FB85D9EE3A}" dt="2023-03-15T01:57:32.183" v="4431" actId="164"/>
          <ac:cxnSpMkLst>
            <pc:docMk/>
            <pc:sldMk cId="409605132" sldId="262"/>
            <ac:cxnSpMk id="82" creationId="{1885AE3D-E50B-642F-79CC-A1A538D2F10F}"/>
          </ac:cxnSpMkLst>
        </pc:cxnChg>
      </pc:sldChg>
      <pc:sldChg chg="addSp modSp add mod">
        <pc:chgData name="森野 雄平" userId="9a67de1e0ad5cbc0" providerId="LiveId" clId="{9B9390A5-E878-40A9-B2CB-A7FB85D9EE3A}" dt="2023-03-16T02:31:56.298" v="8376" actId="20577"/>
        <pc:sldMkLst>
          <pc:docMk/>
          <pc:sldMk cId="92497024" sldId="263"/>
        </pc:sldMkLst>
        <pc:spChg chg="add mod">
          <ac:chgData name="森野 雄平" userId="9a67de1e0ad5cbc0" providerId="LiveId" clId="{9B9390A5-E878-40A9-B2CB-A7FB85D9EE3A}" dt="2023-03-15T05:28:54.138" v="5804" actId="1076"/>
          <ac:spMkLst>
            <pc:docMk/>
            <pc:sldMk cId="92497024" sldId="263"/>
            <ac:spMk id="2" creationId="{591A2158-F2D3-34AD-4E33-67FC173DD157}"/>
          </ac:spMkLst>
        </pc:spChg>
        <pc:spChg chg="mod">
          <ac:chgData name="森野 雄平" userId="9a67de1e0ad5cbc0" providerId="LiveId" clId="{9B9390A5-E878-40A9-B2CB-A7FB85D9EE3A}" dt="2023-03-15T15:17:55.311" v="6960" actId="20577"/>
          <ac:spMkLst>
            <pc:docMk/>
            <pc:sldMk cId="92497024" sldId="263"/>
            <ac:spMk id="5" creationId="{7E0AC4A8-1B11-4A0D-B027-74FC50D66451}"/>
          </ac:spMkLst>
        </pc:spChg>
        <pc:spChg chg="mod">
          <ac:chgData name="森野 雄平" userId="9a67de1e0ad5cbc0" providerId="LiveId" clId="{9B9390A5-E878-40A9-B2CB-A7FB85D9EE3A}" dt="2023-03-15T05:27:47.979" v="5720" actId="1076"/>
          <ac:spMkLst>
            <pc:docMk/>
            <pc:sldMk cId="92497024" sldId="263"/>
            <ac:spMk id="17" creationId="{877E9593-320B-49CB-BF39-3113157ADBFA}"/>
          </ac:spMkLst>
        </pc:spChg>
        <pc:spChg chg="mod">
          <ac:chgData name="森野 雄平" userId="9a67de1e0ad5cbc0" providerId="LiveId" clId="{9B9390A5-E878-40A9-B2CB-A7FB85D9EE3A}" dt="2023-03-16T02:31:56.298" v="8376" actId="20577"/>
          <ac:spMkLst>
            <pc:docMk/>
            <pc:sldMk cId="92497024" sldId="263"/>
            <ac:spMk id="18" creationId="{00000000-0000-0000-0000-000000000000}"/>
          </ac:spMkLst>
        </pc:spChg>
      </pc:sldChg>
      <pc:sldChg chg="addSp delSp modSp add mod">
        <pc:chgData name="森野 雄平" userId="9a67de1e0ad5cbc0" providerId="LiveId" clId="{9B9390A5-E878-40A9-B2CB-A7FB85D9EE3A}" dt="2023-03-15T09:08:09.418" v="6020" actId="1076"/>
        <pc:sldMkLst>
          <pc:docMk/>
          <pc:sldMk cId="2000230144" sldId="272"/>
        </pc:sldMkLst>
        <pc:spChg chg="add mod">
          <ac:chgData name="森野 雄平" userId="9a67de1e0ad5cbc0" providerId="LiveId" clId="{9B9390A5-E878-40A9-B2CB-A7FB85D9EE3A}" dt="2023-03-15T09:07:49.722" v="6013" actId="1076"/>
          <ac:spMkLst>
            <pc:docMk/>
            <pc:sldMk cId="2000230144" sldId="272"/>
            <ac:spMk id="3" creationId="{4AE299E5-BFAF-20D6-C9CB-A505AF5E6C14}"/>
          </ac:spMkLst>
        </pc:spChg>
        <pc:spChg chg="add mod">
          <ac:chgData name="森野 雄平" userId="9a67de1e0ad5cbc0" providerId="LiveId" clId="{9B9390A5-E878-40A9-B2CB-A7FB85D9EE3A}" dt="2023-03-15T09:08:09.418" v="6020" actId="1076"/>
          <ac:spMkLst>
            <pc:docMk/>
            <pc:sldMk cId="2000230144" sldId="272"/>
            <ac:spMk id="5" creationId="{4D4407C8-3BDA-0148-E7F0-45D08754BD24}"/>
          </ac:spMkLst>
        </pc:spChg>
        <pc:spChg chg="mod">
          <ac:chgData name="森野 雄平" userId="9a67de1e0ad5cbc0" providerId="LiveId" clId="{9B9390A5-E878-40A9-B2CB-A7FB85D9EE3A}" dt="2023-03-15T07:34:31.399" v="5979" actId="1076"/>
          <ac:spMkLst>
            <pc:docMk/>
            <pc:sldMk cId="2000230144" sldId="272"/>
            <ac:spMk id="8" creationId="{E1B6B2A0-CC43-45B4-A882-8A27BD47C902}"/>
          </ac:spMkLst>
        </pc:spChg>
        <pc:spChg chg="mod">
          <ac:chgData name="森野 雄平" userId="9a67de1e0ad5cbc0" providerId="LiveId" clId="{9B9390A5-E878-40A9-B2CB-A7FB85D9EE3A}" dt="2023-03-15T07:34:43.584" v="5982" actId="1076"/>
          <ac:spMkLst>
            <pc:docMk/>
            <pc:sldMk cId="2000230144" sldId="272"/>
            <ac:spMk id="10" creationId="{31906443-3FA8-45F0-AEF5-ED1F4C4E6B04}"/>
          </ac:spMkLst>
        </pc:spChg>
        <pc:spChg chg="del mod">
          <ac:chgData name="森野 雄平" userId="9a67de1e0ad5cbc0" providerId="LiveId" clId="{9B9390A5-E878-40A9-B2CB-A7FB85D9EE3A}" dt="2023-03-15T09:08:01.728" v="6018" actId="478"/>
          <ac:spMkLst>
            <pc:docMk/>
            <pc:sldMk cId="2000230144" sldId="272"/>
            <ac:spMk id="11" creationId="{5C601414-901F-4C64-B083-ED693D795E97}"/>
          </ac:spMkLst>
        </pc:spChg>
        <pc:spChg chg="mod">
          <ac:chgData name="森野 雄平" userId="9a67de1e0ad5cbc0" providerId="LiveId" clId="{9B9390A5-E878-40A9-B2CB-A7FB85D9EE3A}" dt="2023-03-15T07:34:40.040" v="5981" actId="1076"/>
          <ac:spMkLst>
            <pc:docMk/>
            <pc:sldMk cId="2000230144" sldId="272"/>
            <ac:spMk id="12" creationId="{E9DC2CD5-98EB-4E0B-A1E8-A3BAEC5F7CD1}"/>
          </ac:spMkLst>
        </pc:spChg>
        <pc:spChg chg="mod">
          <ac:chgData name="森野 雄平" userId="9a67de1e0ad5cbc0" providerId="LiveId" clId="{9B9390A5-E878-40A9-B2CB-A7FB85D9EE3A}" dt="2023-03-15T09:07:02.939" v="5983" actId="1076"/>
          <ac:spMkLst>
            <pc:docMk/>
            <pc:sldMk cId="2000230144" sldId="272"/>
            <ac:spMk id="13" creationId="{20684F0A-E90A-4F26-A845-F20F8FCAC949}"/>
          </ac:spMkLst>
        </pc:spChg>
        <pc:picChg chg="mod">
          <ac:chgData name="森野 雄平" userId="9a67de1e0ad5cbc0" providerId="LiveId" clId="{9B9390A5-E878-40A9-B2CB-A7FB85D9EE3A}" dt="2023-03-15T07:34:26.800" v="5978" actId="1076"/>
          <ac:picMkLst>
            <pc:docMk/>
            <pc:sldMk cId="2000230144" sldId="272"/>
            <ac:picMk id="7" creationId="{149339E4-9851-4D15-824E-8DBC79B4DF98}"/>
          </ac:picMkLst>
        </pc:picChg>
      </pc:sldChg>
      <pc:sldChg chg="addSp modSp add mod ord">
        <pc:chgData name="森野 雄平" userId="9a67de1e0ad5cbc0" providerId="LiveId" clId="{9B9390A5-E878-40A9-B2CB-A7FB85D9EE3A}" dt="2023-03-16T02:39:11.584" v="8407" actId="164"/>
        <pc:sldMkLst>
          <pc:docMk/>
          <pc:sldMk cId="1986103365" sldId="273"/>
        </pc:sldMkLst>
        <pc:spChg chg="add mod">
          <ac:chgData name="森野 雄平" userId="9a67de1e0ad5cbc0" providerId="LiveId" clId="{9B9390A5-E878-40A9-B2CB-A7FB85D9EE3A}" dt="2023-03-16T02:38:30.400" v="8399" actId="1076"/>
          <ac:spMkLst>
            <pc:docMk/>
            <pc:sldMk cId="1986103365" sldId="273"/>
            <ac:spMk id="2" creationId="{2C05ED60-41C7-DD3E-CA05-01DCB19B7320}"/>
          </ac:spMkLst>
        </pc:spChg>
        <pc:spChg chg="mod">
          <ac:chgData name="森野 雄平" userId="9a67de1e0ad5cbc0" providerId="LiveId" clId="{9B9390A5-E878-40A9-B2CB-A7FB85D9EE3A}" dt="2023-03-16T02:38:38.160" v="8403" actId="1076"/>
          <ac:spMkLst>
            <pc:docMk/>
            <pc:sldMk cId="1986103365" sldId="273"/>
            <ac:spMk id="4" creationId="{98830922-9D4D-4D1E-8071-345E28A60DFA}"/>
          </ac:spMkLst>
        </pc:spChg>
        <pc:spChg chg="mod">
          <ac:chgData name="森野 雄平" userId="9a67de1e0ad5cbc0" providerId="LiveId" clId="{9B9390A5-E878-40A9-B2CB-A7FB85D9EE3A}" dt="2023-03-15T09:08:48.979" v="6028" actId="1076"/>
          <ac:spMkLst>
            <pc:docMk/>
            <pc:sldMk cId="1986103365" sldId="273"/>
            <ac:spMk id="6" creationId="{3B9F89C6-636F-4109-AF43-84F738F0F3F2}"/>
          </ac:spMkLst>
        </pc:spChg>
        <pc:spChg chg="add mod">
          <ac:chgData name="森野 雄平" userId="9a67de1e0ad5cbc0" providerId="LiveId" clId="{9B9390A5-E878-40A9-B2CB-A7FB85D9EE3A}" dt="2023-03-16T02:39:11.584" v="8407" actId="164"/>
          <ac:spMkLst>
            <pc:docMk/>
            <pc:sldMk cId="1986103365" sldId="273"/>
            <ac:spMk id="8" creationId="{5753FB0B-D965-D0BE-EA5F-93653FEFA63D}"/>
          </ac:spMkLst>
        </pc:spChg>
        <pc:spChg chg="mod">
          <ac:chgData name="森野 雄平" userId="9a67de1e0ad5cbc0" providerId="LiveId" clId="{9B9390A5-E878-40A9-B2CB-A7FB85D9EE3A}" dt="2023-03-16T02:38:33.576" v="8400" actId="1076"/>
          <ac:spMkLst>
            <pc:docMk/>
            <pc:sldMk cId="1986103365" sldId="273"/>
            <ac:spMk id="16" creationId="{B4483CC7-A4A4-4C7D-855C-92988E79AB7C}"/>
          </ac:spMkLst>
        </pc:spChg>
        <pc:grpChg chg="add mod">
          <ac:chgData name="森野 雄平" userId="9a67de1e0ad5cbc0" providerId="LiveId" clId="{9B9390A5-E878-40A9-B2CB-A7FB85D9EE3A}" dt="2023-03-16T02:39:11.584" v="8407" actId="164"/>
          <ac:grpSpMkLst>
            <pc:docMk/>
            <pc:sldMk cId="1986103365" sldId="273"/>
            <ac:grpSpMk id="9" creationId="{4F204D51-4D61-EC71-9DF2-C1E864B3996F}"/>
          </ac:grpSpMkLst>
        </pc:grpChg>
        <pc:picChg chg="mod">
          <ac:chgData name="森野 雄平" userId="9a67de1e0ad5cbc0" providerId="LiveId" clId="{9B9390A5-E878-40A9-B2CB-A7FB85D9EE3A}" dt="2023-03-16T02:38:36.480" v="8402" actId="1076"/>
          <ac:picMkLst>
            <pc:docMk/>
            <pc:sldMk cId="1986103365" sldId="273"/>
            <ac:picMk id="3" creationId="{68E4D7C4-DF85-414D-AC2D-B332862C584D}"/>
          </ac:picMkLst>
        </pc:picChg>
        <pc:picChg chg="mod">
          <ac:chgData name="森野 雄平" userId="9a67de1e0ad5cbc0" providerId="LiveId" clId="{9B9390A5-E878-40A9-B2CB-A7FB85D9EE3A}" dt="2023-03-16T02:39:11.584" v="8407" actId="164"/>
          <ac:picMkLst>
            <pc:docMk/>
            <pc:sldMk cId="1986103365" sldId="273"/>
            <ac:picMk id="7" creationId="{670FF0D1-3816-4485-9215-EB0CD66024CB}"/>
          </ac:picMkLst>
        </pc:picChg>
      </pc:sldChg>
      <pc:sldChg chg="modSp add mod ord">
        <pc:chgData name="森野 雄平" userId="9a67de1e0ad5cbc0" providerId="LiveId" clId="{9B9390A5-E878-40A9-B2CB-A7FB85D9EE3A}" dt="2023-03-15T16:48:06.676" v="7501"/>
        <pc:sldMkLst>
          <pc:docMk/>
          <pc:sldMk cId="1148077173" sldId="279"/>
        </pc:sldMkLst>
        <pc:spChg chg="mod">
          <ac:chgData name="森野 雄平" userId="9a67de1e0ad5cbc0" providerId="LiveId" clId="{9B9390A5-E878-40A9-B2CB-A7FB85D9EE3A}" dt="2023-03-14T08:10:43.635" v="2446" actId="1076"/>
          <ac:spMkLst>
            <pc:docMk/>
            <pc:sldMk cId="1148077173" sldId="279"/>
            <ac:spMk id="46" creationId="{4184B53C-4365-4362-A738-D21E92353D16}"/>
          </ac:spMkLst>
        </pc:spChg>
        <pc:spChg chg="mod">
          <ac:chgData name="森野 雄平" userId="9a67de1e0ad5cbc0" providerId="LiveId" clId="{9B9390A5-E878-40A9-B2CB-A7FB85D9EE3A}" dt="2023-03-14T08:11:57.737" v="2455" actId="207"/>
          <ac:spMkLst>
            <pc:docMk/>
            <pc:sldMk cId="1148077173" sldId="279"/>
            <ac:spMk id="47" creationId="{BFD69C85-0FF1-46C2-866E-878A9735F663}"/>
          </ac:spMkLst>
        </pc:spChg>
        <pc:spChg chg="mod">
          <ac:chgData name="森野 雄平" userId="9a67de1e0ad5cbc0" providerId="LiveId" clId="{9B9390A5-E878-40A9-B2CB-A7FB85D9EE3A}" dt="2023-03-15T16:41:15.392" v="7485" actId="20577"/>
          <ac:spMkLst>
            <pc:docMk/>
            <pc:sldMk cId="1148077173" sldId="279"/>
            <ac:spMk id="52" creationId="{6B78D442-26EB-4035-84CE-45560CF17406}"/>
          </ac:spMkLst>
        </pc:spChg>
        <pc:grpChg chg="mod">
          <ac:chgData name="森野 雄平" userId="9a67de1e0ad5cbc0" providerId="LiveId" clId="{9B9390A5-E878-40A9-B2CB-A7FB85D9EE3A}" dt="2023-03-14T08:11:45.284" v="2453" actId="1076"/>
          <ac:grpSpMkLst>
            <pc:docMk/>
            <pc:sldMk cId="1148077173" sldId="279"/>
            <ac:grpSpMk id="57" creationId="{D4A79048-0EF7-4F05-8FC8-D1D84F32B2AA}"/>
          </ac:grpSpMkLst>
        </pc:grpChg>
        <pc:cxnChg chg="mod">
          <ac:chgData name="森野 雄平" userId="9a67de1e0ad5cbc0" providerId="LiveId" clId="{9B9390A5-E878-40A9-B2CB-A7FB85D9EE3A}" dt="2023-03-14T08:11:01.183" v="2449" actId="14100"/>
          <ac:cxnSpMkLst>
            <pc:docMk/>
            <pc:sldMk cId="1148077173" sldId="279"/>
            <ac:cxnSpMk id="49" creationId="{0F223791-CB2F-487E-84A0-AF4CBE4834F2}"/>
          </ac:cxnSpMkLst>
        </pc:cxnChg>
      </pc:sldChg>
      <pc:sldChg chg="add">
        <pc:chgData name="森野 雄平" userId="9a67de1e0ad5cbc0" providerId="LiveId" clId="{9B9390A5-E878-40A9-B2CB-A7FB85D9EE3A}" dt="2023-03-15T17:24:34.119" v="7852"/>
        <pc:sldMkLst>
          <pc:docMk/>
          <pc:sldMk cId="489965324" sldId="287"/>
        </pc:sldMkLst>
      </pc:sldChg>
      <pc:sldChg chg="addSp modSp add mod">
        <pc:chgData name="森野 雄平" userId="9a67de1e0ad5cbc0" providerId="LiveId" clId="{9B9390A5-E878-40A9-B2CB-A7FB85D9EE3A}" dt="2023-03-15T16:07:37.214" v="7278" actId="1076"/>
        <pc:sldMkLst>
          <pc:docMk/>
          <pc:sldMk cId="3216477358" sldId="292"/>
        </pc:sldMkLst>
        <pc:spChg chg="add mod">
          <ac:chgData name="森野 雄平" userId="9a67de1e0ad5cbc0" providerId="LiveId" clId="{9B9390A5-E878-40A9-B2CB-A7FB85D9EE3A}" dt="2023-03-15T09:07:34.411" v="6011" actId="1037"/>
          <ac:spMkLst>
            <pc:docMk/>
            <pc:sldMk cId="3216477358" sldId="292"/>
            <ac:spMk id="2" creationId="{E59379CF-86D0-B769-23E1-6F51F1CB882B}"/>
          </ac:spMkLst>
        </pc:spChg>
        <pc:spChg chg="mod">
          <ac:chgData name="森野 雄平" userId="9a67de1e0ad5cbc0" providerId="LiveId" clId="{9B9390A5-E878-40A9-B2CB-A7FB85D9EE3A}" dt="2023-03-15T05:29:03.610" v="5805" actId="1076"/>
          <ac:spMkLst>
            <pc:docMk/>
            <pc:sldMk cId="3216477358" sldId="292"/>
            <ac:spMk id="4" creationId="{F245DC48-B914-48A2-B82F-323747062BA0}"/>
          </ac:spMkLst>
        </pc:spChg>
        <pc:spChg chg="mod">
          <ac:chgData name="森野 雄平" userId="9a67de1e0ad5cbc0" providerId="LiveId" clId="{9B9390A5-E878-40A9-B2CB-A7FB85D9EE3A}" dt="2023-03-15T06:13:31.401" v="5838" actId="2711"/>
          <ac:spMkLst>
            <pc:docMk/>
            <pc:sldMk cId="3216477358" sldId="292"/>
            <ac:spMk id="9" creationId="{CCA360ED-BD21-4252-8D27-57B0DB2717A0}"/>
          </ac:spMkLst>
        </pc:spChg>
        <pc:spChg chg="mod">
          <ac:chgData name="森野 雄平" userId="9a67de1e0ad5cbc0" providerId="LiveId" clId="{9B9390A5-E878-40A9-B2CB-A7FB85D9EE3A}" dt="2023-03-15T16:07:37.214" v="7278" actId="1076"/>
          <ac:spMkLst>
            <pc:docMk/>
            <pc:sldMk cId="3216477358" sldId="292"/>
            <ac:spMk id="15" creationId="{4552EF17-1C95-41E2-B58B-4777BFC6DAFA}"/>
          </ac:spMkLst>
        </pc:spChg>
        <pc:spChg chg="mod">
          <ac:chgData name="森野 雄平" userId="9a67de1e0ad5cbc0" providerId="LiveId" clId="{9B9390A5-E878-40A9-B2CB-A7FB85D9EE3A}" dt="2023-03-15T05:29:17.050" v="5808" actId="1076"/>
          <ac:spMkLst>
            <pc:docMk/>
            <pc:sldMk cId="3216477358" sldId="292"/>
            <ac:spMk id="18" creationId="{FCCC46C8-755C-4997-87D0-5233780DB82A}"/>
          </ac:spMkLst>
        </pc:spChg>
        <pc:spChg chg="mod">
          <ac:chgData name="森野 雄平" userId="9a67de1e0ad5cbc0" providerId="LiveId" clId="{9B9390A5-E878-40A9-B2CB-A7FB85D9EE3A}" dt="2023-03-15T06:15:37.384" v="5955" actId="20577"/>
          <ac:spMkLst>
            <pc:docMk/>
            <pc:sldMk cId="3216477358" sldId="292"/>
            <ac:spMk id="22" creationId="{89E24A10-CFC8-4864-A7C4-C664174E6DD2}"/>
          </ac:spMkLst>
        </pc:spChg>
        <pc:picChg chg="mod">
          <ac:chgData name="森野 雄平" userId="9a67de1e0ad5cbc0" providerId="LiveId" clId="{9B9390A5-E878-40A9-B2CB-A7FB85D9EE3A}" dt="2023-03-15T06:13:06.561" v="5816" actId="1076"/>
          <ac:picMkLst>
            <pc:docMk/>
            <pc:sldMk cId="3216477358" sldId="292"/>
            <ac:picMk id="5" creationId="{F6C91E26-48A8-4E24-8713-117603B67388}"/>
          </ac:picMkLst>
        </pc:picChg>
        <pc:picChg chg="mod">
          <ac:chgData name="森野 雄平" userId="9a67de1e0ad5cbc0" providerId="LiveId" clId="{9B9390A5-E878-40A9-B2CB-A7FB85D9EE3A}" dt="2023-03-15T06:13:09.600" v="5817" actId="1076"/>
          <ac:picMkLst>
            <pc:docMk/>
            <pc:sldMk cId="3216477358" sldId="292"/>
            <ac:picMk id="8" creationId="{AA8628C8-A365-4AA1-B205-3F14EDDCDB4D}"/>
          </ac:picMkLst>
        </pc:picChg>
      </pc:sldChg>
      <pc:sldChg chg="addSp delSp modSp add mod ord">
        <pc:chgData name="森野 雄平" userId="9a67de1e0ad5cbc0" providerId="LiveId" clId="{9B9390A5-E878-40A9-B2CB-A7FB85D9EE3A}" dt="2023-03-15T18:01:50.749" v="8269"/>
        <pc:sldMkLst>
          <pc:docMk/>
          <pc:sldMk cId="4294035460" sldId="429"/>
        </pc:sldMkLst>
        <pc:spChg chg="mod">
          <ac:chgData name="森野 雄平" userId="9a67de1e0ad5cbc0" providerId="LiveId" clId="{9B9390A5-E878-40A9-B2CB-A7FB85D9EE3A}" dt="2023-03-14T07:47:33.308" v="2189" actId="1076"/>
          <ac:spMkLst>
            <pc:docMk/>
            <pc:sldMk cId="4294035460" sldId="429"/>
            <ac:spMk id="8" creationId="{00000000-0000-0000-0000-000000000000}"/>
          </ac:spMkLst>
        </pc:spChg>
        <pc:spChg chg="add mod">
          <ac:chgData name="森野 雄平" userId="9a67de1e0ad5cbc0" providerId="LiveId" clId="{9B9390A5-E878-40A9-B2CB-A7FB85D9EE3A}" dt="2023-03-14T07:51:10.509" v="2228" actId="1076"/>
          <ac:spMkLst>
            <pc:docMk/>
            <pc:sldMk cId="4294035460" sldId="429"/>
            <ac:spMk id="9" creationId="{75D2F036-A42B-B56C-8364-896DE7899EF2}"/>
          </ac:spMkLst>
        </pc:spChg>
        <pc:spChg chg="mod">
          <ac:chgData name="森野 雄平" userId="9a67de1e0ad5cbc0" providerId="LiveId" clId="{9B9390A5-E878-40A9-B2CB-A7FB85D9EE3A}" dt="2023-03-15T16:46:24.782" v="7497" actId="20577"/>
          <ac:spMkLst>
            <pc:docMk/>
            <pc:sldMk cId="4294035460" sldId="429"/>
            <ac:spMk id="11" creationId="{00000000-0000-0000-0000-000000000000}"/>
          </ac:spMkLst>
        </pc:spChg>
        <pc:spChg chg="del topLvl">
          <ac:chgData name="森野 雄平" userId="9a67de1e0ad5cbc0" providerId="LiveId" clId="{9B9390A5-E878-40A9-B2CB-A7FB85D9EE3A}" dt="2023-03-14T07:48:05.909" v="2192" actId="478"/>
          <ac:spMkLst>
            <pc:docMk/>
            <pc:sldMk cId="4294035460" sldId="429"/>
            <ac:spMk id="13" creationId="{7E03F786-8D26-481C-BCDE-CEFF2079006D}"/>
          </ac:spMkLst>
        </pc:spChg>
        <pc:grpChg chg="mod topLvl">
          <ac:chgData name="森野 雄平" userId="9a67de1e0ad5cbc0" providerId="LiveId" clId="{9B9390A5-E878-40A9-B2CB-A7FB85D9EE3A}" dt="2023-03-14T07:49:10.771" v="2204" actId="14100"/>
          <ac:grpSpMkLst>
            <pc:docMk/>
            <pc:sldMk cId="4294035460" sldId="429"/>
            <ac:grpSpMk id="3" creationId="{4E3433AB-09FB-4361-BE4D-6A386CB24C4C}"/>
          </ac:grpSpMkLst>
        </pc:grpChg>
        <pc:grpChg chg="del">
          <ac:chgData name="森野 雄平" userId="9a67de1e0ad5cbc0" providerId="LiveId" clId="{9B9390A5-E878-40A9-B2CB-A7FB85D9EE3A}" dt="2023-03-14T07:48:05.909" v="2192" actId="478"/>
          <ac:grpSpMkLst>
            <pc:docMk/>
            <pc:sldMk cId="4294035460" sldId="429"/>
            <ac:grpSpMk id="14" creationId="{6DDA4C88-C9CA-4579-BD1D-A3FA29DAB24A}"/>
          </ac:grpSpMkLst>
        </pc:grpChg>
        <pc:grpChg chg="del">
          <ac:chgData name="森野 雄平" userId="9a67de1e0ad5cbc0" providerId="LiveId" clId="{9B9390A5-E878-40A9-B2CB-A7FB85D9EE3A}" dt="2023-03-14T07:48:02.308" v="2191" actId="478"/>
          <ac:grpSpMkLst>
            <pc:docMk/>
            <pc:sldMk cId="4294035460" sldId="429"/>
            <ac:grpSpMk id="19" creationId="{7A7EB81B-D023-48BF-8F8D-C8D2D8CAF4B8}"/>
          </ac:grpSpMkLst>
        </pc:grpChg>
        <pc:picChg chg="add mod">
          <ac:chgData name="森野 雄平" userId="9a67de1e0ad5cbc0" providerId="LiveId" clId="{9B9390A5-E878-40A9-B2CB-A7FB85D9EE3A}" dt="2023-03-14T07:49:13.292" v="2205" actId="1076"/>
          <ac:picMkLst>
            <pc:docMk/>
            <pc:sldMk cId="4294035460" sldId="429"/>
            <ac:picMk id="7" creationId="{38973F67-F4A5-C77C-3FFE-0D7B7F4AA1D6}"/>
          </ac:picMkLst>
        </pc:picChg>
      </pc:sldChg>
      <pc:sldChg chg="modSp add mod">
        <pc:chgData name="森野 雄平" userId="9a67de1e0ad5cbc0" providerId="LiveId" clId="{9B9390A5-E878-40A9-B2CB-A7FB85D9EE3A}" dt="2023-03-15T16:08:44.943" v="7280" actId="20577"/>
        <pc:sldMkLst>
          <pc:docMk/>
          <pc:sldMk cId="2232185647" sldId="430"/>
        </pc:sldMkLst>
        <pc:spChg chg="mod">
          <ac:chgData name="森野 雄平" userId="9a67de1e0ad5cbc0" providerId="LiveId" clId="{9B9390A5-E878-40A9-B2CB-A7FB85D9EE3A}" dt="2023-03-15T16:08:44.943" v="7280" actId="20577"/>
          <ac:spMkLst>
            <pc:docMk/>
            <pc:sldMk cId="2232185647" sldId="430"/>
            <ac:spMk id="6" creationId="{663ED1B0-04CC-49E3-93AC-F5019A72A0F5}"/>
          </ac:spMkLst>
        </pc:spChg>
        <pc:spChg chg="mod">
          <ac:chgData name="森野 雄平" userId="9a67de1e0ad5cbc0" providerId="LiveId" clId="{9B9390A5-E878-40A9-B2CB-A7FB85D9EE3A}" dt="2023-03-15T09:36:37.403" v="6351" actId="1076"/>
          <ac:spMkLst>
            <pc:docMk/>
            <pc:sldMk cId="2232185647" sldId="430"/>
            <ac:spMk id="14" creationId="{29D459D2-25A4-4CED-8C53-9E4F09B6BADF}"/>
          </ac:spMkLst>
        </pc:spChg>
        <pc:spChg chg="mod">
          <ac:chgData name="森野 雄平" userId="9a67de1e0ad5cbc0" providerId="LiveId" clId="{9B9390A5-E878-40A9-B2CB-A7FB85D9EE3A}" dt="2023-03-15T15:18:35.162" v="6983" actId="20577"/>
          <ac:spMkLst>
            <pc:docMk/>
            <pc:sldMk cId="2232185647" sldId="430"/>
            <ac:spMk id="23" creationId="{58363D20-509B-4E4F-805C-41FA5BCB14E6}"/>
          </ac:spMkLst>
        </pc:spChg>
        <pc:spChg chg="mod">
          <ac:chgData name="森野 雄平" userId="9a67de1e0ad5cbc0" providerId="LiveId" clId="{9B9390A5-E878-40A9-B2CB-A7FB85D9EE3A}" dt="2023-03-15T15:18:28.823" v="6982" actId="20577"/>
          <ac:spMkLst>
            <pc:docMk/>
            <pc:sldMk cId="2232185647" sldId="430"/>
            <ac:spMk id="24" creationId="{9C4DCF30-69E1-4290-9F47-1F9FC4A91BE1}"/>
          </ac:spMkLst>
        </pc:spChg>
        <pc:grpChg chg="mod">
          <ac:chgData name="森野 雄平" userId="9a67de1e0ad5cbc0" providerId="LiveId" clId="{9B9390A5-E878-40A9-B2CB-A7FB85D9EE3A}" dt="2023-03-15T09:36:33.427" v="6350" actId="1076"/>
          <ac:grpSpMkLst>
            <pc:docMk/>
            <pc:sldMk cId="2232185647" sldId="430"/>
            <ac:grpSpMk id="22" creationId="{C6920D97-CAD5-4783-A72E-C6B78452755F}"/>
          </ac:grpSpMkLst>
        </pc:grpChg>
        <pc:picChg chg="mod">
          <ac:chgData name="森野 雄平" userId="9a67de1e0ad5cbc0" providerId="LiveId" clId="{9B9390A5-E878-40A9-B2CB-A7FB85D9EE3A}" dt="2023-03-15T09:08:18.338" v="6021" actId="1076"/>
          <ac:picMkLst>
            <pc:docMk/>
            <pc:sldMk cId="2232185647" sldId="430"/>
            <ac:picMk id="3" creationId="{F51CA6F4-DF03-4E12-92D3-01485E411536}"/>
          </ac:picMkLst>
        </pc:picChg>
      </pc:sldChg>
      <pc:sldChg chg="modSp add del mod ord">
        <pc:chgData name="森野 雄平" userId="9a67de1e0ad5cbc0" providerId="LiveId" clId="{9B9390A5-E878-40A9-B2CB-A7FB85D9EE3A}" dt="2023-03-15T17:24:48.722" v="7854"/>
        <pc:sldMkLst>
          <pc:docMk/>
          <pc:sldMk cId="2146405082" sldId="431"/>
        </pc:sldMkLst>
        <pc:spChg chg="mod">
          <ac:chgData name="森野 雄平" userId="9a67de1e0ad5cbc0" providerId="LiveId" clId="{9B9390A5-E878-40A9-B2CB-A7FB85D9EE3A}" dt="2023-03-15T07:34:03.496" v="5971" actId="1076"/>
          <ac:spMkLst>
            <pc:docMk/>
            <pc:sldMk cId="2146405082" sldId="431"/>
            <ac:spMk id="6" creationId="{E61C377E-FED1-4253-BFCB-749164D7A7A0}"/>
          </ac:spMkLst>
        </pc:spChg>
        <pc:spChg chg="mod">
          <ac:chgData name="森野 雄平" userId="9a67de1e0ad5cbc0" providerId="LiveId" clId="{9B9390A5-E878-40A9-B2CB-A7FB85D9EE3A}" dt="2023-03-15T07:34:06.599" v="5972" actId="1076"/>
          <ac:spMkLst>
            <pc:docMk/>
            <pc:sldMk cId="2146405082" sldId="431"/>
            <ac:spMk id="9" creationId="{02E0108F-F10C-458D-9801-BC8FD7EFA4F3}"/>
          </ac:spMkLst>
        </pc:spChg>
        <pc:spChg chg="mod">
          <ac:chgData name="森野 雄平" userId="9a67de1e0ad5cbc0" providerId="LiveId" clId="{9B9390A5-E878-40A9-B2CB-A7FB85D9EE3A}" dt="2023-03-15T07:34:21.384" v="5977" actId="1076"/>
          <ac:spMkLst>
            <pc:docMk/>
            <pc:sldMk cId="2146405082" sldId="431"/>
            <ac:spMk id="11" creationId="{D45721A9-1E66-47F3-8CDD-0F6623BD054C}"/>
          </ac:spMkLst>
        </pc:spChg>
        <pc:spChg chg="mod">
          <ac:chgData name="森野 雄平" userId="9a67de1e0ad5cbc0" providerId="LiveId" clId="{9B9390A5-E878-40A9-B2CB-A7FB85D9EE3A}" dt="2023-03-15T07:34:18.192" v="5976" actId="1076"/>
          <ac:spMkLst>
            <pc:docMk/>
            <pc:sldMk cId="2146405082" sldId="431"/>
            <ac:spMk id="14" creationId="{F41B3EED-F861-4371-B772-F01B94149D29}"/>
          </ac:spMkLst>
        </pc:spChg>
        <pc:spChg chg="mod">
          <ac:chgData name="森野 雄平" userId="9a67de1e0ad5cbc0" providerId="LiveId" clId="{9B9390A5-E878-40A9-B2CB-A7FB85D9EE3A}" dt="2023-03-15T07:34:13.551" v="5974" actId="1076"/>
          <ac:spMkLst>
            <pc:docMk/>
            <pc:sldMk cId="2146405082" sldId="431"/>
            <ac:spMk id="15" creationId="{662B2C50-F3F7-4565-892E-CBB9F0085597}"/>
          </ac:spMkLst>
        </pc:spChg>
        <pc:spChg chg="mod">
          <ac:chgData name="森野 雄平" userId="9a67de1e0ad5cbc0" providerId="LiveId" clId="{9B9390A5-E878-40A9-B2CB-A7FB85D9EE3A}" dt="2023-03-15T07:34:10.719" v="5973" actId="1076"/>
          <ac:spMkLst>
            <pc:docMk/>
            <pc:sldMk cId="2146405082" sldId="431"/>
            <ac:spMk id="16" creationId="{443D1210-7193-4FE8-9B78-46E8013BFD8C}"/>
          </ac:spMkLst>
        </pc:spChg>
        <pc:grpChg chg="mod">
          <ac:chgData name="森野 雄平" userId="9a67de1e0ad5cbc0" providerId="LiveId" clId="{9B9390A5-E878-40A9-B2CB-A7FB85D9EE3A}" dt="2023-03-15T07:34:15.992" v="5975" actId="1076"/>
          <ac:grpSpMkLst>
            <pc:docMk/>
            <pc:sldMk cId="2146405082" sldId="431"/>
            <ac:grpSpMk id="13" creationId="{629B2FC9-0394-48BE-B10B-1390269B40A0}"/>
          </ac:grpSpMkLst>
        </pc:grpChg>
      </pc:sldChg>
      <pc:sldChg chg="modSp add mod ord">
        <pc:chgData name="森野 雄平" userId="9a67de1e0ad5cbc0" providerId="LiveId" clId="{9B9390A5-E878-40A9-B2CB-A7FB85D9EE3A}" dt="2023-03-15T17:24:52.113" v="7858"/>
        <pc:sldMkLst>
          <pc:docMk/>
          <pc:sldMk cId="1057574157" sldId="434"/>
        </pc:sldMkLst>
        <pc:spChg chg="mod">
          <ac:chgData name="森野 雄平" userId="9a67de1e0ad5cbc0" providerId="LiveId" clId="{9B9390A5-E878-40A9-B2CB-A7FB85D9EE3A}" dt="2023-03-14T05:57:01.071" v="1205" actId="1076"/>
          <ac:spMkLst>
            <pc:docMk/>
            <pc:sldMk cId="1057574157" sldId="434"/>
            <ac:spMk id="4" creationId="{2B9F52FD-7B2D-420B-8BF9-F4ED2C2B458A}"/>
          </ac:spMkLst>
        </pc:spChg>
        <pc:spChg chg="mod">
          <ac:chgData name="森野 雄平" userId="9a67de1e0ad5cbc0" providerId="LiveId" clId="{9B9390A5-E878-40A9-B2CB-A7FB85D9EE3A}" dt="2023-03-14T06:04:34.934" v="1231" actId="1076"/>
          <ac:spMkLst>
            <pc:docMk/>
            <pc:sldMk cId="1057574157" sldId="434"/>
            <ac:spMk id="7" creationId="{64AB4A08-7D3B-40CB-BEA6-6E701DA8B483}"/>
          </ac:spMkLst>
        </pc:spChg>
        <pc:spChg chg="mod">
          <ac:chgData name="森野 雄平" userId="9a67de1e0ad5cbc0" providerId="LiveId" clId="{9B9390A5-E878-40A9-B2CB-A7FB85D9EE3A}" dt="2023-03-14T05:56:00.310" v="1194" actId="1076"/>
          <ac:spMkLst>
            <pc:docMk/>
            <pc:sldMk cId="1057574157" sldId="434"/>
            <ac:spMk id="9" creationId="{1A1C2B6F-6401-4E90-8EF8-4227E6BE0E42}"/>
          </ac:spMkLst>
        </pc:spChg>
        <pc:picChg chg="mod">
          <ac:chgData name="森野 雄平" userId="9a67de1e0ad5cbc0" providerId="LiveId" clId="{9B9390A5-E878-40A9-B2CB-A7FB85D9EE3A}" dt="2023-03-14T06:04:32.133" v="1230" actId="1076"/>
          <ac:picMkLst>
            <pc:docMk/>
            <pc:sldMk cId="1057574157" sldId="434"/>
            <ac:picMk id="6" creationId="{95D7D51F-0123-4533-8376-0E90FF7B0556}"/>
          </ac:picMkLst>
        </pc:picChg>
      </pc:sldChg>
      <pc:sldChg chg="addSp delSp modSp add mod">
        <pc:chgData name="森野 雄平" userId="9a67de1e0ad5cbc0" providerId="LiveId" clId="{9B9390A5-E878-40A9-B2CB-A7FB85D9EE3A}" dt="2023-03-15T17:51:09.478" v="8225" actId="20577"/>
        <pc:sldMkLst>
          <pc:docMk/>
          <pc:sldMk cId="3175656220" sldId="587"/>
        </pc:sldMkLst>
        <pc:spChg chg="mod">
          <ac:chgData name="森野 雄平" userId="9a67de1e0ad5cbc0" providerId="LiveId" clId="{9B9390A5-E878-40A9-B2CB-A7FB85D9EE3A}" dt="2023-03-15T17:51:09.478" v="8225" actId="20577"/>
          <ac:spMkLst>
            <pc:docMk/>
            <pc:sldMk cId="3175656220" sldId="587"/>
            <ac:spMk id="2" creationId="{EABCE2F1-6453-47DF-9A42-FC76072D8255}"/>
          </ac:spMkLst>
        </pc:spChg>
        <pc:spChg chg="add del mod topLvl">
          <ac:chgData name="森野 雄平" userId="9a67de1e0ad5cbc0" providerId="LiveId" clId="{9B9390A5-E878-40A9-B2CB-A7FB85D9EE3A}" dt="2023-03-14T05:28:22.150" v="503" actId="478"/>
          <ac:spMkLst>
            <pc:docMk/>
            <pc:sldMk cId="3175656220" sldId="587"/>
            <ac:spMk id="5" creationId="{F8EB7485-9C97-E20D-D2C8-DEA080FB0A1F}"/>
          </ac:spMkLst>
        </pc:spChg>
        <pc:spChg chg="add mod topLvl">
          <ac:chgData name="森野 雄平" userId="9a67de1e0ad5cbc0" providerId="LiveId" clId="{9B9390A5-E878-40A9-B2CB-A7FB85D9EE3A}" dt="2023-03-14T05:31:00.030" v="548" actId="164"/>
          <ac:spMkLst>
            <pc:docMk/>
            <pc:sldMk cId="3175656220" sldId="587"/>
            <ac:spMk id="6" creationId="{DF0A19C8-97A3-290E-6BE6-0488EDE0AE47}"/>
          </ac:spMkLst>
        </pc:spChg>
        <pc:spChg chg="add mod topLvl">
          <ac:chgData name="森野 雄平" userId="9a67de1e0ad5cbc0" providerId="LiveId" clId="{9B9390A5-E878-40A9-B2CB-A7FB85D9EE3A}" dt="2023-03-14T05:31:00.030" v="548" actId="164"/>
          <ac:spMkLst>
            <pc:docMk/>
            <pc:sldMk cId="3175656220" sldId="587"/>
            <ac:spMk id="8" creationId="{984D038D-00F2-FED9-001C-894B40AC0517}"/>
          </ac:spMkLst>
        </pc:spChg>
        <pc:spChg chg="mod">
          <ac:chgData name="森野 雄平" userId="9a67de1e0ad5cbc0" providerId="LiveId" clId="{9B9390A5-E878-40A9-B2CB-A7FB85D9EE3A}" dt="2023-03-14T03:07:09.089" v="69" actId="20577"/>
          <ac:spMkLst>
            <pc:docMk/>
            <pc:sldMk cId="3175656220" sldId="587"/>
            <ac:spMk id="10" creationId="{4FE11CA1-29E1-4EC1-9B54-A52938432973}"/>
          </ac:spMkLst>
        </pc:spChg>
        <pc:spChg chg="add del mod">
          <ac:chgData name="森野 雄平" userId="9a67de1e0ad5cbc0" providerId="LiveId" clId="{9B9390A5-E878-40A9-B2CB-A7FB85D9EE3A}" dt="2023-03-14T04:46:17.959" v="153"/>
          <ac:spMkLst>
            <pc:docMk/>
            <pc:sldMk cId="3175656220" sldId="587"/>
            <ac:spMk id="12" creationId="{241A2DED-B964-B263-0A0D-CD2DA55AA96E}"/>
          </ac:spMkLst>
        </pc:spChg>
        <pc:spChg chg="add del mod">
          <ac:chgData name="森野 雄平" userId="9a67de1e0ad5cbc0" providerId="LiveId" clId="{9B9390A5-E878-40A9-B2CB-A7FB85D9EE3A}" dt="2023-03-14T04:48:04.755" v="182"/>
          <ac:spMkLst>
            <pc:docMk/>
            <pc:sldMk cId="3175656220" sldId="587"/>
            <ac:spMk id="13" creationId="{677C2DEA-48D3-2A95-8E07-21F228AE755C}"/>
          </ac:spMkLst>
        </pc:spChg>
        <pc:spChg chg="add del">
          <ac:chgData name="森野 雄平" userId="9a67de1e0ad5cbc0" providerId="LiveId" clId="{9B9390A5-E878-40A9-B2CB-A7FB85D9EE3A}" dt="2023-03-14T04:48:08.414" v="184" actId="478"/>
          <ac:spMkLst>
            <pc:docMk/>
            <pc:sldMk cId="3175656220" sldId="587"/>
            <ac:spMk id="15" creationId="{BF5BF756-5AFE-94E0-C9E6-B2116CB58FBB}"/>
          </ac:spMkLst>
        </pc:spChg>
        <pc:spChg chg="add del mod">
          <ac:chgData name="森野 雄平" userId="9a67de1e0ad5cbc0" providerId="LiveId" clId="{9B9390A5-E878-40A9-B2CB-A7FB85D9EE3A}" dt="2023-03-14T04:48:43.226" v="206" actId="478"/>
          <ac:spMkLst>
            <pc:docMk/>
            <pc:sldMk cId="3175656220" sldId="587"/>
            <ac:spMk id="16" creationId="{40A5D270-72F0-A544-D77B-EDC3DFBE81A3}"/>
          </ac:spMkLst>
        </pc:spChg>
        <pc:spChg chg="add del mod">
          <ac:chgData name="森野 雄平" userId="9a67de1e0ad5cbc0" providerId="LiveId" clId="{9B9390A5-E878-40A9-B2CB-A7FB85D9EE3A}" dt="2023-03-14T04:49:21.404" v="312"/>
          <ac:spMkLst>
            <pc:docMk/>
            <pc:sldMk cId="3175656220" sldId="587"/>
            <ac:spMk id="17" creationId="{E0F0CD21-1C06-ABE5-487F-350418C00A21}"/>
          </ac:spMkLst>
        </pc:spChg>
        <pc:spChg chg="add mod topLvl">
          <ac:chgData name="森野 雄平" userId="9a67de1e0ad5cbc0" providerId="LiveId" clId="{9B9390A5-E878-40A9-B2CB-A7FB85D9EE3A}" dt="2023-03-14T05:31:00.030" v="548" actId="164"/>
          <ac:spMkLst>
            <pc:docMk/>
            <pc:sldMk cId="3175656220" sldId="587"/>
            <ac:spMk id="23" creationId="{97C42541-5E09-9F5A-45F9-45148D2893B3}"/>
          </ac:spMkLst>
        </pc:spChg>
        <pc:spChg chg="add mod">
          <ac:chgData name="森野 雄平" userId="9a67de1e0ad5cbc0" providerId="LiveId" clId="{9B9390A5-E878-40A9-B2CB-A7FB85D9EE3A}" dt="2023-03-14T05:31:00.030" v="548" actId="164"/>
          <ac:spMkLst>
            <pc:docMk/>
            <pc:sldMk cId="3175656220" sldId="587"/>
            <ac:spMk id="29" creationId="{2006BE97-D825-1A31-461B-210AED46D35D}"/>
          </ac:spMkLst>
        </pc:spChg>
        <pc:spChg chg="add del mod">
          <ac:chgData name="森野 雄平" userId="9a67de1e0ad5cbc0" providerId="LiveId" clId="{9B9390A5-E878-40A9-B2CB-A7FB85D9EE3A}" dt="2023-03-14T05:40:09.945" v="604"/>
          <ac:spMkLst>
            <pc:docMk/>
            <pc:sldMk cId="3175656220" sldId="587"/>
            <ac:spMk id="31" creationId="{245A031E-F2D1-9341-84ED-71F768D1C358}"/>
          </ac:spMkLst>
        </pc:spChg>
        <pc:spChg chg="add mod">
          <ac:chgData name="森野 雄平" userId="9a67de1e0ad5cbc0" providerId="LiveId" clId="{9B9390A5-E878-40A9-B2CB-A7FB85D9EE3A}" dt="2023-03-15T17:48:19.043" v="8157" actId="20577"/>
          <ac:spMkLst>
            <pc:docMk/>
            <pc:sldMk cId="3175656220" sldId="587"/>
            <ac:spMk id="32" creationId="{C2004D7E-0EF0-02FD-0E8E-C80F0DE4A606}"/>
          </ac:spMkLst>
        </pc:spChg>
        <pc:spChg chg="add mod">
          <ac:chgData name="森野 雄平" userId="9a67de1e0ad5cbc0" providerId="LiveId" clId="{9B9390A5-E878-40A9-B2CB-A7FB85D9EE3A}" dt="2023-03-14T05:55:11.175" v="1192" actId="1076"/>
          <ac:spMkLst>
            <pc:docMk/>
            <pc:sldMk cId="3175656220" sldId="587"/>
            <ac:spMk id="33" creationId="{BA3DB112-7301-453E-842D-E508842CF4F8}"/>
          </ac:spMkLst>
        </pc:spChg>
        <pc:spChg chg="add mod">
          <ac:chgData name="森野 雄平" userId="9a67de1e0ad5cbc0" providerId="LiveId" clId="{9B9390A5-E878-40A9-B2CB-A7FB85D9EE3A}" dt="2023-03-14T05:54:24.424" v="1190" actId="20577"/>
          <ac:spMkLst>
            <pc:docMk/>
            <pc:sldMk cId="3175656220" sldId="587"/>
            <ac:spMk id="39" creationId="{F9368080-4934-13BA-90CA-09BF57F40A8C}"/>
          </ac:spMkLst>
        </pc:spChg>
        <pc:spChg chg="add mod">
          <ac:chgData name="森野 雄平" userId="9a67de1e0ad5cbc0" providerId="LiveId" clId="{9B9390A5-E878-40A9-B2CB-A7FB85D9EE3A}" dt="2023-03-15T17:51:00.999" v="8217" actId="20577"/>
          <ac:spMkLst>
            <pc:docMk/>
            <pc:sldMk cId="3175656220" sldId="587"/>
            <ac:spMk id="41" creationId="{B586A258-13DC-A8EC-D927-A28F5C055FA2}"/>
          </ac:spMkLst>
        </pc:spChg>
        <pc:spChg chg="del mod">
          <ac:chgData name="森野 雄平" userId="9a67de1e0ad5cbc0" providerId="LiveId" clId="{9B9390A5-E878-40A9-B2CB-A7FB85D9EE3A}" dt="2023-03-14T05:44:31.490" v="719"/>
          <ac:spMkLst>
            <pc:docMk/>
            <pc:sldMk cId="3175656220" sldId="587"/>
            <ac:spMk id="6149" creationId="{AC94DEB5-F322-46E1-BCDB-7CAF22CD4704}"/>
          </ac:spMkLst>
        </pc:spChg>
        <pc:spChg chg="del mod">
          <ac:chgData name="森野 雄平" userId="9a67de1e0ad5cbc0" providerId="LiveId" clId="{9B9390A5-E878-40A9-B2CB-A7FB85D9EE3A}" dt="2023-03-14T04:17:51.611" v="82" actId="478"/>
          <ac:spMkLst>
            <pc:docMk/>
            <pc:sldMk cId="3175656220" sldId="587"/>
            <ac:spMk id="6150" creationId="{F587DF7F-62EE-489B-A0E3-054C6821CC88}"/>
          </ac:spMkLst>
        </pc:spChg>
        <pc:grpChg chg="add del mod">
          <ac:chgData name="森野 雄平" userId="9a67de1e0ad5cbc0" providerId="LiveId" clId="{9B9390A5-E878-40A9-B2CB-A7FB85D9EE3A}" dt="2023-03-14T04:53:53.726" v="446" actId="165"/>
          <ac:grpSpMkLst>
            <pc:docMk/>
            <pc:sldMk cId="3175656220" sldId="587"/>
            <ac:grpSpMk id="11" creationId="{49B45B5E-890C-D6D1-5C04-3659F37BA957}"/>
          </ac:grpSpMkLst>
        </pc:grpChg>
        <pc:grpChg chg="add del mod">
          <ac:chgData name="森野 雄平" userId="9a67de1e0ad5cbc0" providerId="LiveId" clId="{9B9390A5-E878-40A9-B2CB-A7FB85D9EE3A}" dt="2023-03-14T05:26:08.474" v="471" actId="165"/>
          <ac:grpSpMkLst>
            <pc:docMk/>
            <pc:sldMk cId="3175656220" sldId="587"/>
            <ac:grpSpMk id="24" creationId="{180A08A9-6BAD-F5EF-59AE-2FD01301CB5E}"/>
          </ac:grpSpMkLst>
        </pc:grpChg>
        <pc:grpChg chg="add mod">
          <ac:chgData name="森野 雄平" userId="9a67de1e0ad5cbc0" providerId="LiveId" clId="{9B9390A5-E878-40A9-B2CB-A7FB85D9EE3A}" dt="2023-03-14T05:31:09.311" v="550" actId="1076"/>
          <ac:grpSpMkLst>
            <pc:docMk/>
            <pc:sldMk cId="3175656220" sldId="587"/>
            <ac:grpSpMk id="30" creationId="{531117C0-C495-2644-6F77-62AC7FD79023}"/>
          </ac:grpSpMkLst>
        </pc:grpChg>
        <pc:grpChg chg="add mod">
          <ac:chgData name="森野 雄平" userId="9a67de1e0ad5cbc0" providerId="LiveId" clId="{9B9390A5-E878-40A9-B2CB-A7FB85D9EE3A}" dt="2023-03-14T05:53:39.702" v="1172" actId="1076"/>
          <ac:grpSpMkLst>
            <pc:docMk/>
            <pc:sldMk cId="3175656220" sldId="587"/>
            <ac:grpSpMk id="40" creationId="{452A9921-22D8-999F-99E9-58E9CA759CDE}"/>
          </ac:grpSpMkLst>
        </pc:grpChg>
        <pc:picChg chg="add del mod topLvl">
          <ac:chgData name="森野 雄平" userId="9a67de1e0ad5cbc0" providerId="LiveId" clId="{9B9390A5-E878-40A9-B2CB-A7FB85D9EE3A}" dt="2023-03-14T05:27:20.624" v="488" actId="478"/>
          <ac:picMkLst>
            <pc:docMk/>
            <pc:sldMk cId="3175656220" sldId="587"/>
            <ac:picMk id="4" creationId="{F1DF054A-B21D-6BE2-E72A-0DC306420993}"/>
          </ac:picMkLst>
        </pc:picChg>
        <pc:picChg chg="add mod ord">
          <ac:chgData name="森野 雄平" userId="9a67de1e0ad5cbc0" providerId="LiveId" clId="{9B9390A5-E878-40A9-B2CB-A7FB85D9EE3A}" dt="2023-03-14T05:31:00.030" v="548" actId="164"/>
          <ac:picMkLst>
            <pc:docMk/>
            <pc:sldMk cId="3175656220" sldId="587"/>
            <ac:picMk id="26" creationId="{F09964AE-379E-65B7-1B54-F23A94F0162D}"/>
          </ac:picMkLst>
        </pc:picChg>
        <pc:picChg chg="add mod">
          <ac:chgData name="森野 雄平" userId="9a67de1e0ad5cbc0" providerId="LiveId" clId="{9B9390A5-E878-40A9-B2CB-A7FB85D9EE3A}" dt="2023-03-14T05:42:18.942" v="655" actId="164"/>
          <ac:picMkLst>
            <pc:docMk/>
            <pc:sldMk cId="3175656220" sldId="587"/>
            <ac:picMk id="28" creationId="{EB469D5C-E1BD-5B22-0BEE-252E99288AFB}"/>
          </ac:picMkLst>
        </pc:picChg>
        <pc:picChg chg="del mod">
          <ac:chgData name="森野 雄平" userId="9a67de1e0ad5cbc0" providerId="LiveId" clId="{9B9390A5-E878-40A9-B2CB-A7FB85D9EE3A}" dt="2023-03-14T04:17:48.739" v="81" actId="478"/>
          <ac:picMkLst>
            <pc:docMk/>
            <pc:sldMk cId="3175656220" sldId="587"/>
            <ac:picMk id="6148" creationId="{7E51B994-876B-45EF-9909-89B279932B6E}"/>
          </ac:picMkLst>
        </pc:picChg>
        <pc:cxnChg chg="add mod topLvl">
          <ac:chgData name="森野 雄平" userId="9a67de1e0ad5cbc0" providerId="LiveId" clId="{9B9390A5-E878-40A9-B2CB-A7FB85D9EE3A}" dt="2023-03-14T05:31:00.030" v="548" actId="164"/>
          <ac:cxnSpMkLst>
            <pc:docMk/>
            <pc:sldMk cId="3175656220" sldId="587"/>
            <ac:cxnSpMk id="19" creationId="{34E36FF2-8AE3-2FB8-93FF-AEE665BBA34A}"/>
          </ac:cxnSpMkLst>
        </pc:cxnChg>
        <pc:cxnChg chg="add mod">
          <ac:chgData name="森野 雄平" userId="9a67de1e0ad5cbc0" providerId="LiveId" clId="{9B9390A5-E878-40A9-B2CB-A7FB85D9EE3A}" dt="2023-03-14T05:42:18.942" v="655" actId="164"/>
          <ac:cxnSpMkLst>
            <pc:docMk/>
            <pc:sldMk cId="3175656220" sldId="587"/>
            <ac:cxnSpMk id="35" creationId="{AED0E538-5143-A682-8B57-2EF6187C362D}"/>
          </ac:cxnSpMkLst>
        </pc:cxnChg>
        <pc:cxnChg chg="add mod">
          <ac:chgData name="森野 雄平" userId="9a67de1e0ad5cbc0" providerId="LiveId" clId="{9B9390A5-E878-40A9-B2CB-A7FB85D9EE3A}" dt="2023-03-14T05:42:18.942" v="655" actId="164"/>
          <ac:cxnSpMkLst>
            <pc:docMk/>
            <pc:sldMk cId="3175656220" sldId="587"/>
            <ac:cxnSpMk id="38" creationId="{F7717BEF-EDC4-0C2A-F9AF-D4361535BEF9}"/>
          </ac:cxnSpMkLst>
        </pc:cxnChg>
      </pc:sldChg>
      <pc:sldChg chg="add del">
        <pc:chgData name="森野 雄平" userId="9a67de1e0ad5cbc0" providerId="LiveId" clId="{9B9390A5-E878-40A9-B2CB-A7FB85D9EE3A}" dt="2023-03-14T06:01:51.634" v="1207" actId="47"/>
        <pc:sldMkLst>
          <pc:docMk/>
          <pc:sldMk cId="1372638939" sldId="588"/>
        </pc:sldMkLst>
      </pc:sldChg>
      <pc:sldChg chg="addSp delSp modSp add del mod">
        <pc:chgData name="森野 雄平" userId="9a67de1e0ad5cbc0" providerId="LiveId" clId="{9B9390A5-E878-40A9-B2CB-A7FB85D9EE3A}" dt="2023-03-16T03:31:30.548" v="8438" actId="1076"/>
        <pc:sldMkLst>
          <pc:docMk/>
          <pc:sldMk cId="2338586692" sldId="588"/>
        </pc:sldMkLst>
        <pc:spChg chg="mod">
          <ac:chgData name="森野 雄平" userId="9a67de1e0ad5cbc0" providerId="LiveId" clId="{9B9390A5-E878-40A9-B2CB-A7FB85D9EE3A}" dt="2023-03-14T06:13:49.293" v="1233" actId="1076"/>
          <ac:spMkLst>
            <pc:docMk/>
            <pc:sldMk cId="2338586692" sldId="588"/>
            <ac:spMk id="4" creationId="{00000000-0000-0000-0000-000000000000}"/>
          </ac:spMkLst>
        </pc:spChg>
        <pc:spChg chg="add mod">
          <ac:chgData name="森野 雄平" userId="9a67de1e0ad5cbc0" providerId="LiveId" clId="{9B9390A5-E878-40A9-B2CB-A7FB85D9EE3A}" dt="2023-03-15T17:55:19.752" v="8249" actId="1076"/>
          <ac:spMkLst>
            <pc:docMk/>
            <pc:sldMk cId="2338586692" sldId="588"/>
            <ac:spMk id="7" creationId="{618F4594-E731-0100-0577-CCBA11B8939F}"/>
          </ac:spMkLst>
        </pc:spChg>
        <pc:spChg chg="add mod topLvl">
          <ac:chgData name="森野 雄平" userId="9a67de1e0ad5cbc0" providerId="LiveId" clId="{9B9390A5-E878-40A9-B2CB-A7FB85D9EE3A}" dt="2023-03-14T06:52:26.194" v="1812" actId="164"/>
          <ac:spMkLst>
            <pc:docMk/>
            <pc:sldMk cId="2338586692" sldId="588"/>
            <ac:spMk id="8" creationId="{9CA50E8F-6DBF-BBE9-BC15-0363A93F8CF0}"/>
          </ac:spMkLst>
        </pc:spChg>
        <pc:spChg chg="add mod topLvl">
          <ac:chgData name="森野 雄平" userId="9a67de1e0ad5cbc0" providerId="LiveId" clId="{9B9390A5-E878-40A9-B2CB-A7FB85D9EE3A}" dt="2023-03-14T06:55:04.768" v="1962" actId="20577"/>
          <ac:spMkLst>
            <pc:docMk/>
            <pc:sldMk cId="2338586692" sldId="588"/>
            <ac:spMk id="13" creationId="{987DEA26-51AB-B9C1-AC0E-9822C536F1E0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18" creationId="{A64F3502-038A-4CEE-89E1-F6B9DDA7B327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21" creationId="{48ED4E3E-C85B-4545-854D-6114265056D0}"/>
          </ac:spMkLst>
        </pc:spChg>
        <pc:spChg chg="del mod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22" creationId="{D3CCEB5E-DBC1-4DC7-B9AA-D1068BAA7B38}"/>
          </ac:spMkLst>
        </pc:spChg>
        <pc:spChg chg="add mod">
          <ac:chgData name="森野 雄平" userId="9a67de1e0ad5cbc0" providerId="LiveId" clId="{9B9390A5-E878-40A9-B2CB-A7FB85D9EE3A}" dt="2023-03-16T03:31:30.548" v="8438" actId="1076"/>
          <ac:spMkLst>
            <pc:docMk/>
            <pc:sldMk cId="2338586692" sldId="588"/>
            <ac:spMk id="28" creationId="{F4A23C3D-9E33-A0BD-139B-F547301F2093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49" creationId="{F4931718-DC77-4BE7-B4E7-8A156C88234C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58" creationId="{6E64D2B6-3C7E-4696-9129-669AF532FCE8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65" creationId="{6EB63464-F39F-41D5-B663-E02C73ED8F06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66" creationId="{1CC1EF4D-37E8-41E6-8E38-41ED54EBB93A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67" creationId="{A004EEB4-8951-45C9-8F20-1304547AC55E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68" creationId="{28CA3E53-77F9-4C69-BD1A-A3132FE2CD4B}"/>
          </ac:spMkLst>
        </pc:spChg>
        <pc:spChg chg="del">
          <ac:chgData name="森野 雄平" userId="9a67de1e0ad5cbc0" providerId="LiveId" clId="{9B9390A5-E878-40A9-B2CB-A7FB85D9EE3A}" dt="2023-03-14T06:14:06.927" v="1237" actId="478"/>
          <ac:spMkLst>
            <pc:docMk/>
            <pc:sldMk cId="2338586692" sldId="588"/>
            <ac:spMk id="69" creationId="{5B694CF7-54A7-47B5-BB00-A93960E7CB82}"/>
          </ac:spMkLst>
        </pc:spChg>
        <pc:grpChg chg="add del mod">
          <ac:chgData name="森野 雄平" userId="9a67de1e0ad5cbc0" providerId="LiveId" clId="{9B9390A5-E878-40A9-B2CB-A7FB85D9EE3A}" dt="2023-03-14T06:52:20.403" v="1811" actId="165"/>
          <ac:grpSpMkLst>
            <pc:docMk/>
            <pc:sldMk cId="2338586692" sldId="588"/>
            <ac:grpSpMk id="19" creationId="{4CE7AFA0-323A-FB23-4BC1-D322A3038BCC}"/>
          </ac:grpSpMkLst>
        </pc:grpChg>
        <pc:grpChg chg="add mod">
          <ac:chgData name="森野 雄平" userId="9a67de1e0ad5cbc0" providerId="LiveId" clId="{9B9390A5-E878-40A9-B2CB-A7FB85D9EE3A}" dt="2023-03-14T06:52:29.734" v="1813" actId="1076"/>
          <ac:grpSpMkLst>
            <pc:docMk/>
            <pc:sldMk cId="2338586692" sldId="588"/>
            <ac:grpSpMk id="29" creationId="{982AA8FA-846B-562D-687D-29D4933CD606}"/>
          </ac:grpSpMkLst>
        </pc:grpChg>
        <pc:picChg chg="add del">
          <ac:chgData name="森野 雄平" userId="9a67de1e0ad5cbc0" providerId="LiveId" clId="{9B9390A5-E878-40A9-B2CB-A7FB85D9EE3A}" dt="2023-03-14T06:03:02.753" v="1227" actId="478"/>
          <ac:picMkLst>
            <pc:docMk/>
            <pc:sldMk cId="2338586692" sldId="588"/>
            <ac:picMk id="3" creationId="{F33542D1-CF8B-A710-7733-3931272D640C}"/>
          </ac:picMkLst>
        </pc:picChg>
        <pc:picChg chg="add mod topLvl">
          <ac:chgData name="森野 雄平" userId="9a67de1e0ad5cbc0" providerId="LiveId" clId="{9B9390A5-E878-40A9-B2CB-A7FB85D9EE3A}" dt="2023-03-14T06:52:26.194" v="1812" actId="164"/>
          <ac:picMkLst>
            <pc:docMk/>
            <pc:sldMk cId="2338586692" sldId="588"/>
            <ac:picMk id="6" creationId="{61162418-0FD3-F00C-166B-F8D92DEF9C5E}"/>
          </ac:picMkLst>
        </pc:picChg>
        <pc:picChg chg="del mod">
          <ac:chgData name="森野 雄平" userId="9a67de1e0ad5cbc0" providerId="LiveId" clId="{9B9390A5-E878-40A9-B2CB-A7FB85D9EE3A}" dt="2023-03-14T06:14:01.132" v="1235" actId="478"/>
          <ac:picMkLst>
            <pc:docMk/>
            <pc:sldMk cId="2338586692" sldId="588"/>
            <ac:picMk id="15" creationId="{74DF1864-AACD-4EA5-90A4-31E1AC30F139}"/>
          </ac:picMkLst>
        </pc:picChg>
        <pc:picChg chg="del">
          <ac:chgData name="森野 雄平" userId="9a67de1e0ad5cbc0" providerId="LiveId" clId="{9B9390A5-E878-40A9-B2CB-A7FB85D9EE3A}" dt="2023-03-14T06:14:06.927" v="1237" actId="478"/>
          <ac:picMkLst>
            <pc:docMk/>
            <pc:sldMk cId="2338586692" sldId="588"/>
            <ac:picMk id="16" creationId="{52C75521-66A0-4D51-B6B9-38B001904D2D}"/>
          </ac:picMkLst>
        </pc:picChg>
        <pc:picChg chg="del">
          <ac:chgData name="森野 雄平" userId="9a67de1e0ad5cbc0" providerId="LiveId" clId="{9B9390A5-E878-40A9-B2CB-A7FB85D9EE3A}" dt="2023-03-14T06:14:06.927" v="1237" actId="478"/>
          <ac:picMkLst>
            <pc:docMk/>
            <pc:sldMk cId="2338586692" sldId="588"/>
            <ac:picMk id="17" creationId="{FD4AE2B4-226F-472D-A019-F5BC5731E2BB}"/>
          </ac:picMkLst>
        </pc:picChg>
        <pc:picChg chg="add mod">
          <ac:chgData name="森野 雄平" userId="9a67de1e0ad5cbc0" providerId="LiveId" clId="{9B9390A5-E878-40A9-B2CB-A7FB85D9EE3A}" dt="2023-03-14T06:52:26.194" v="1812" actId="164"/>
          <ac:picMkLst>
            <pc:docMk/>
            <pc:sldMk cId="2338586692" sldId="588"/>
            <ac:picMk id="20" creationId="{0D8A0AA7-16DC-DBCB-E819-794CB1E87EC3}"/>
          </ac:picMkLst>
        </pc:picChg>
        <pc:picChg chg="add del mod">
          <ac:chgData name="森野 雄平" userId="9a67de1e0ad5cbc0" providerId="LiveId" clId="{9B9390A5-E878-40A9-B2CB-A7FB85D9EE3A}" dt="2023-03-14T06:20:35.422" v="1371" actId="478"/>
          <ac:picMkLst>
            <pc:docMk/>
            <pc:sldMk cId="2338586692" sldId="588"/>
            <ac:picMk id="24" creationId="{8DC6F373-5139-E52A-E4BE-970297ED4B13}"/>
          </ac:picMkLst>
        </pc:picChg>
        <pc:picChg chg="add mod ord">
          <ac:chgData name="森野 雄平" userId="9a67de1e0ad5cbc0" providerId="LiveId" clId="{9B9390A5-E878-40A9-B2CB-A7FB85D9EE3A}" dt="2023-03-15T15:29:40.805" v="7146" actId="1076"/>
          <ac:picMkLst>
            <pc:docMk/>
            <pc:sldMk cId="2338586692" sldId="588"/>
            <ac:picMk id="26" creationId="{B4F89DB3-188F-8F7B-D0E7-89DD3E81B2CC}"/>
          </ac:picMkLst>
        </pc:picChg>
        <pc:cxnChg chg="add mod topLvl">
          <ac:chgData name="森野 雄平" userId="9a67de1e0ad5cbc0" providerId="LiveId" clId="{9B9390A5-E878-40A9-B2CB-A7FB85D9EE3A}" dt="2023-03-14T06:52:26.194" v="1812" actId="164"/>
          <ac:cxnSpMkLst>
            <pc:docMk/>
            <pc:sldMk cId="2338586692" sldId="588"/>
            <ac:cxnSpMk id="10" creationId="{0506C28A-3304-9D11-1DA2-E27524C430DE}"/>
          </ac:cxnSpMkLst>
        </pc:cxnChg>
        <pc:cxnChg chg="del mod">
          <ac:chgData name="森野 雄平" userId="9a67de1e0ad5cbc0" providerId="LiveId" clId="{9B9390A5-E878-40A9-B2CB-A7FB85D9EE3A}" dt="2023-03-14T06:14:06.927" v="1237" actId="478"/>
          <ac:cxnSpMkLst>
            <pc:docMk/>
            <pc:sldMk cId="2338586692" sldId="588"/>
            <ac:cxnSpMk id="43" creationId="{B0825DBD-6A95-4B0E-A9B9-EA8F988BA11C}"/>
          </ac:cxnSpMkLst>
        </pc:cxnChg>
        <pc:cxnChg chg="del mod">
          <ac:chgData name="森野 雄平" userId="9a67de1e0ad5cbc0" providerId="LiveId" clId="{9B9390A5-E878-40A9-B2CB-A7FB85D9EE3A}" dt="2023-03-14T06:14:06.927" v="1237" actId="478"/>
          <ac:cxnSpMkLst>
            <pc:docMk/>
            <pc:sldMk cId="2338586692" sldId="588"/>
            <ac:cxnSpMk id="51" creationId="{80236596-4342-460E-AA4E-F14A765D930C}"/>
          </ac:cxnSpMkLst>
        </pc:cxnChg>
        <pc:cxnChg chg="del mod">
          <ac:chgData name="森野 雄平" userId="9a67de1e0ad5cbc0" providerId="LiveId" clId="{9B9390A5-E878-40A9-B2CB-A7FB85D9EE3A}" dt="2023-03-14T06:14:06.927" v="1237" actId="478"/>
          <ac:cxnSpMkLst>
            <pc:docMk/>
            <pc:sldMk cId="2338586692" sldId="588"/>
            <ac:cxnSpMk id="60" creationId="{D46453A4-5E5C-4588-B6A8-BE50777238C0}"/>
          </ac:cxnSpMkLst>
        </pc:cxnChg>
      </pc:sldChg>
      <pc:sldChg chg="modSp add mod">
        <pc:chgData name="森野 雄平" userId="9a67de1e0ad5cbc0" providerId="LiveId" clId="{9B9390A5-E878-40A9-B2CB-A7FB85D9EE3A}" dt="2023-03-15T17:59:16.082" v="8267" actId="20577"/>
        <pc:sldMkLst>
          <pc:docMk/>
          <pc:sldMk cId="342186532" sldId="589"/>
        </pc:sldMkLst>
        <pc:spChg chg="mod">
          <ac:chgData name="森野 雄平" userId="9a67de1e0ad5cbc0" providerId="LiveId" clId="{9B9390A5-E878-40A9-B2CB-A7FB85D9EE3A}" dt="2023-03-15T17:59:16.082" v="8267" actId="20577"/>
          <ac:spMkLst>
            <pc:docMk/>
            <pc:sldMk cId="342186532" sldId="589"/>
            <ac:spMk id="6" creationId="{00000000-0000-0000-0000-000000000000}"/>
          </ac:spMkLst>
        </pc:spChg>
        <pc:spChg chg="mod">
          <ac:chgData name="森野 雄平" userId="9a67de1e0ad5cbc0" providerId="LiveId" clId="{9B9390A5-E878-40A9-B2CB-A7FB85D9EE3A}" dt="2023-03-14T07:40:03.140" v="2184" actId="1076"/>
          <ac:spMkLst>
            <pc:docMk/>
            <pc:sldMk cId="342186532" sldId="589"/>
            <ac:spMk id="7" creationId="{72543F75-8114-4B3B-B9B5-844FB39A49DB}"/>
          </ac:spMkLst>
        </pc:spChg>
        <pc:spChg chg="mod">
          <ac:chgData name="森野 雄平" userId="9a67de1e0ad5cbc0" providerId="LiveId" clId="{9B9390A5-E878-40A9-B2CB-A7FB85D9EE3A}" dt="2023-03-15T17:59:03.006" v="8263" actId="20577"/>
          <ac:spMkLst>
            <pc:docMk/>
            <pc:sldMk cId="342186532" sldId="589"/>
            <ac:spMk id="12" creationId="{00000000-0000-0000-0000-000000000000}"/>
          </ac:spMkLst>
        </pc:spChg>
        <pc:grpChg chg="mod">
          <ac:chgData name="森野 雄平" userId="9a67de1e0ad5cbc0" providerId="LiveId" clId="{9B9390A5-E878-40A9-B2CB-A7FB85D9EE3A}" dt="2023-03-14T07:39:59.180" v="2183" actId="1076"/>
          <ac:grpSpMkLst>
            <pc:docMk/>
            <pc:sldMk cId="342186532" sldId="589"/>
            <ac:grpSpMk id="3" creationId="{FF88CADA-8DD1-4B13-8B90-A83F19386EEB}"/>
          </ac:grpSpMkLst>
        </pc:grpChg>
        <pc:grpChg chg="mod">
          <ac:chgData name="森野 雄平" userId="9a67de1e0ad5cbc0" providerId="LiveId" clId="{9B9390A5-E878-40A9-B2CB-A7FB85D9EE3A}" dt="2023-03-14T07:40:09.412" v="2186" actId="1076"/>
          <ac:grpSpMkLst>
            <pc:docMk/>
            <pc:sldMk cId="342186532" sldId="589"/>
            <ac:grpSpMk id="13" creationId="{6977B9E7-153A-4626-A205-557B91A7AEBD}"/>
          </ac:grpSpMkLst>
        </pc:grpChg>
        <pc:picChg chg="mod">
          <ac:chgData name="森野 雄平" userId="9a67de1e0ad5cbc0" providerId="LiveId" clId="{9B9390A5-E878-40A9-B2CB-A7FB85D9EE3A}" dt="2023-03-14T07:39:54.693" v="2182" actId="1076"/>
          <ac:picMkLst>
            <pc:docMk/>
            <pc:sldMk cId="342186532" sldId="589"/>
            <ac:picMk id="2" creationId="{25204B8A-4A2E-4652-9C78-F70855830984}"/>
          </ac:picMkLst>
        </pc:picChg>
        <pc:picChg chg="mod">
          <ac:chgData name="森野 雄平" userId="9a67de1e0ad5cbc0" providerId="LiveId" clId="{9B9390A5-E878-40A9-B2CB-A7FB85D9EE3A}" dt="2023-03-14T07:40:11.004" v="2187" actId="1076"/>
          <ac:picMkLst>
            <pc:docMk/>
            <pc:sldMk cId="342186532" sldId="589"/>
            <ac:picMk id="4" creationId="{00000000-0000-0000-0000-000000000000}"/>
          </ac:picMkLst>
        </pc:picChg>
        <pc:cxnChg chg="mod">
          <ac:chgData name="森野 雄平" userId="9a67de1e0ad5cbc0" providerId="LiveId" clId="{9B9390A5-E878-40A9-B2CB-A7FB85D9EE3A}" dt="2023-03-14T08:07:48.076" v="2314" actId="1076"/>
          <ac:cxnSpMkLst>
            <pc:docMk/>
            <pc:sldMk cId="342186532" sldId="589"/>
            <ac:cxnSpMk id="16" creationId="{B3CE9308-1DE4-4B73-9A9F-46220FE678B5}"/>
          </ac:cxnSpMkLst>
        </pc:cxnChg>
      </pc:sldChg>
      <pc:sldChg chg="delSp modSp add mod">
        <pc:chgData name="森野 雄平" userId="9a67de1e0ad5cbc0" providerId="LiveId" clId="{9B9390A5-E878-40A9-B2CB-A7FB85D9EE3A}" dt="2023-03-16T02:43:45.947" v="8427" actId="20577"/>
        <pc:sldMkLst>
          <pc:docMk/>
          <pc:sldMk cId="1748190467" sldId="590"/>
        </pc:sldMkLst>
        <pc:spChg chg="mod">
          <ac:chgData name="森野 雄平" userId="9a67de1e0ad5cbc0" providerId="LiveId" clId="{9B9390A5-E878-40A9-B2CB-A7FB85D9EE3A}" dt="2023-03-16T02:43:45.947" v="8427" actId="20577"/>
          <ac:spMkLst>
            <pc:docMk/>
            <pc:sldMk cId="1748190467" sldId="590"/>
            <ac:spMk id="13" creationId="{559B4DBA-8372-40C1-A45E-2F0548528987}"/>
          </ac:spMkLst>
        </pc:spChg>
        <pc:spChg chg="mod">
          <ac:chgData name="森野 雄平" userId="9a67de1e0ad5cbc0" providerId="LiveId" clId="{9B9390A5-E878-40A9-B2CB-A7FB85D9EE3A}" dt="2023-03-15T17:07:27.988" v="7652" actId="20577"/>
          <ac:spMkLst>
            <pc:docMk/>
            <pc:sldMk cId="1748190467" sldId="590"/>
            <ac:spMk id="15" creationId="{7AFE3E81-2B27-49FF-9A39-7F7E2B7C57F6}"/>
          </ac:spMkLst>
        </pc:spChg>
        <pc:spChg chg="mod">
          <ac:chgData name="森野 雄平" userId="9a67de1e0ad5cbc0" providerId="LiveId" clId="{9B9390A5-E878-40A9-B2CB-A7FB85D9EE3A}" dt="2023-03-14T09:45:53.906" v="3073" actId="1076"/>
          <ac:spMkLst>
            <pc:docMk/>
            <pc:sldMk cId="1748190467" sldId="590"/>
            <ac:spMk id="22" creationId="{99093278-6455-463C-8FAA-8F24CDABC022}"/>
          </ac:spMkLst>
        </pc:spChg>
        <pc:spChg chg="del mod">
          <ac:chgData name="森野 雄平" userId="9a67de1e0ad5cbc0" providerId="LiveId" clId="{9B9390A5-E878-40A9-B2CB-A7FB85D9EE3A}" dt="2023-03-14T10:19:03.344" v="3238" actId="478"/>
          <ac:spMkLst>
            <pc:docMk/>
            <pc:sldMk cId="1748190467" sldId="590"/>
            <ac:spMk id="28" creationId="{55696A0C-D1F6-4251-8683-E8151C1305F0}"/>
          </ac:spMkLst>
        </pc:spChg>
        <pc:grpChg chg="mod">
          <ac:chgData name="森野 雄平" userId="9a67de1e0ad5cbc0" providerId="LiveId" clId="{9B9390A5-E878-40A9-B2CB-A7FB85D9EE3A}" dt="2023-03-14T10:18:24.328" v="3216" actId="1076"/>
          <ac:grpSpMkLst>
            <pc:docMk/>
            <pc:sldMk cId="1748190467" sldId="590"/>
            <ac:grpSpMk id="12" creationId="{992A0A75-3235-4218-B04A-B3FE250799EE}"/>
          </ac:grpSpMkLst>
        </pc:grpChg>
        <pc:grpChg chg="mod">
          <ac:chgData name="森野 雄平" userId="9a67de1e0ad5cbc0" providerId="LiveId" clId="{9B9390A5-E878-40A9-B2CB-A7FB85D9EE3A}" dt="2023-03-14T10:18:32.728" v="3217" actId="1076"/>
          <ac:grpSpMkLst>
            <pc:docMk/>
            <pc:sldMk cId="1748190467" sldId="590"/>
            <ac:grpSpMk id="14" creationId="{A28A85B8-CAF2-4199-A8B0-E02E960FB192}"/>
          </ac:grpSpMkLst>
        </pc:grpChg>
        <pc:grpChg chg="mod">
          <ac:chgData name="森野 雄平" userId="9a67de1e0ad5cbc0" providerId="LiveId" clId="{9B9390A5-E878-40A9-B2CB-A7FB85D9EE3A}" dt="2023-03-14T10:20:00.424" v="3345" actId="1076"/>
          <ac:grpSpMkLst>
            <pc:docMk/>
            <pc:sldMk cId="1748190467" sldId="590"/>
            <ac:grpSpMk id="27" creationId="{82BB25FC-DE9B-417D-BA55-D93050E85AA7}"/>
          </ac:grpSpMkLst>
        </pc:grpChg>
        <pc:grpChg chg="mod">
          <ac:chgData name="森野 雄平" userId="9a67de1e0ad5cbc0" providerId="LiveId" clId="{9B9390A5-E878-40A9-B2CB-A7FB85D9EE3A}" dt="2023-03-14T09:45:58.610" v="3074" actId="1076"/>
          <ac:grpSpMkLst>
            <pc:docMk/>
            <pc:sldMk cId="1748190467" sldId="590"/>
            <ac:grpSpMk id="32" creationId="{0989083C-8AD6-4638-B6B2-E568AF6E38B3}"/>
          </ac:grpSpMkLst>
        </pc:grpChg>
        <pc:cxnChg chg="mod">
          <ac:chgData name="森野 雄平" userId="9a67de1e0ad5cbc0" providerId="LiveId" clId="{9B9390A5-E878-40A9-B2CB-A7FB85D9EE3A}" dt="2023-03-14T10:18:14.364" v="3215" actId="1037"/>
          <ac:cxnSpMkLst>
            <pc:docMk/>
            <pc:sldMk cId="1748190467" sldId="590"/>
            <ac:cxnSpMk id="26" creationId="{AD683C0F-36C9-45FD-A288-44C80E4EC5E8}"/>
          </ac:cxnSpMkLst>
        </pc:cxnChg>
      </pc:sldChg>
      <pc:sldChg chg="addSp delSp modSp add mod">
        <pc:chgData name="森野 雄平" userId="9a67de1e0ad5cbc0" providerId="LiveId" clId="{9B9390A5-E878-40A9-B2CB-A7FB85D9EE3A}" dt="2023-03-16T00:53:43.790" v="8304" actId="20577"/>
        <pc:sldMkLst>
          <pc:docMk/>
          <pc:sldMk cId="3101720682" sldId="591"/>
        </pc:sldMkLst>
        <pc:spChg chg="mod">
          <ac:chgData name="森野 雄平" userId="9a67de1e0ad5cbc0" providerId="LiveId" clId="{9B9390A5-E878-40A9-B2CB-A7FB85D9EE3A}" dt="2023-03-14T10:41:46.529" v="3487" actId="1076"/>
          <ac:spMkLst>
            <pc:docMk/>
            <pc:sldMk cId="3101720682" sldId="591"/>
            <ac:spMk id="2" creationId="{917A2C93-FE39-4C06-996C-07F274BAC776}"/>
          </ac:spMkLst>
        </pc:spChg>
        <pc:spChg chg="mod">
          <ac:chgData name="森野 雄平" userId="9a67de1e0ad5cbc0" providerId="LiveId" clId="{9B9390A5-E878-40A9-B2CB-A7FB85D9EE3A}" dt="2023-03-14T10:53:03.008" v="3563" actId="1076"/>
          <ac:spMkLst>
            <pc:docMk/>
            <pc:sldMk cId="3101720682" sldId="591"/>
            <ac:spMk id="6" creationId="{00000000-0000-0000-0000-000000000000}"/>
          </ac:spMkLst>
        </pc:spChg>
        <pc:spChg chg="mod">
          <ac:chgData name="森野 雄平" userId="9a67de1e0ad5cbc0" providerId="LiveId" clId="{9B9390A5-E878-40A9-B2CB-A7FB85D9EE3A}" dt="2023-03-14T10:21:51.745" v="3359" actId="1076"/>
          <ac:spMkLst>
            <pc:docMk/>
            <pc:sldMk cId="3101720682" sldId="591"/>
            <ac:spMk id="8" creationId="{0820AD79-7D2F-493D-BC5D-9C9ABEA42998}"/>
          </ac:spMkLst>
        </pc:spChg>
        <pc:spChg chg="add mod">
          <ac:chgData name="森野 雄平" userId="9a67de1e0ad5cbc0" providerId="LiveId" clId="{9B9390A5-E878-40A9-B2CB-A7FB85D9EE3A}" dt="2023-03-16T00:53:43.790" v="8304" actId="20577"/>
          <ac:spMkLst>
            <pc:docMk/>
            <pc:sldMk cId="3101720682" sldId="591"/>
            <ac:spMk id="10" creationId="{5BE6636B-A259-DFCF-9946-0B996A674A30}"/>
          </ac:spMkLst>
        </pc:spChg>
        <pc:spChg chg="add del mod">
          <ac:chgData name="森野 雄平" userId="9a67de1e0ad5cbc0" providerId="LiveId" clId="{9B9390A5-E878-40A9-B2CB-A7FB85D9EE3A}" dt="2023-03-14T11:16:18.599" v="3826"/>
          <ac:spMkLst>
            <pc:docMk/>
            <pc:sldMk cId="3101720682" sldId="591"/>
            <ac:spMk id="11" creationId="{874ED0F6-245A-11DA-4D63-160294214533}"/>
          </ac:spMkLst>
        </pc:spChg>
        <pc:spChg chg="mod topLvl">
          <ac:chgData name="森野 雄平" userId="9a67de1e0ad5cbc0" providerId="LiveId" clId="{9B9390A5-E878-40A9-B2CB-A7FB85D9EE3A}" dt="2023-03-14T11:24:28.010" v="3934" actId="20577"/>
          <ac:spMkLst>
            <pc:docMk/>
            <pc:sldMk cId="3101720682" sldId="591"/>
            <ac:spMk id="18" creationId="{00000000-0000-0000-0000-000000000000}"/>
          </ac:spMkLst>
        </pc:spChg>
        <pc:grpChg chg="del mod">
          <ac:chgData name="森野 雄平" userId="9a67de1e0ad5cbc0" providerId="LiveId" clId="{9B9390A5-E878-40A9-B2CB-A7FB85D9EE3A}" dt="2023-03-14T10:41:19.419" v="3450" actId="478"/>
          <ac:grpSpMkLst>
            <pc:docMk/>
            <pc:sldMk cId="3101720682" sldId="591"/>
            <ac:grpSpMk id="4" creationId="{00000000-0000-0000-0000-000000000000}"/>
          </ac:grpSpMkLst>
        </pc:grpChg>
        <pc:grpChg chg="add mod">
          <ac:chgData name="森野 雄平" userId="9a67de1e0ad5cbc0" providerId="LiveId" clId="{9B9390A5-E878-40A9-B2CB-A7FB85D9EE3A}" dt="2023-03-14T11:24:25.024" v="3933" actId="1076"/>
          <ac:grpSpMkLst>
            <pc:docMk/>
            <pc:sldMk cId="3101720682" sldId="591"/>
            <ac:grpSpMk id="7" creationId="{7B0DC47B-710E-4673-9EE9-2D2750AAC8E6}"/>
          </ac:grpSpMkLst>
        </pc:grpChg>
        <pc:picChg chg="mod">
          <ac:chgData name="森野 雄平" userId="9a67de1e0ad5cbc0" providerId="LiveId" clId="{9B9390A5-E878-40A9-B2CB-A7FB85D9EE3A}" dt="2023-03-14T10:21:37.645" v="3357" actId="164"/>
          <ac:picMkLst>
            <pc:docMk/>
            <pc:sldMk cId="3101720682" sldId="591"/>
            <ac:picMk id="5" creationId="{257BF400-9333-495E-8809-801366BFCE23}"/>
          </ac:picMkLst>
        </pc:picChg>
        <pc:picChg chg="add mod">
          <ac:chgData name="森野 雄平" userId="9a67de1e0ad5cbc0" providerId="LiveId" clId="{9B9390A5-E878-40A9-B2CB-A7FB85D9EE3A}" dt="2023-03-14T10:56:47.784" v="3575" actId="1076"/>
          <ac:picMkLst>
            <pc:docMk/>
            <pc:sldMk cId="3101720682" sldId="591"/>
            <ac:picMk id="9" creationId="{900F46B2-B70E-8FC5-99C9-B07055FA9B31}"/>
          </ac:picMkLst>
        </pc:picChg>
        <pc:cxnChg chg="del mod topLvl">
          <ac:chgData name="森野 雄平" userId="9a67de1e0ad5cbc0" providerId="LiveId" clId="{9B9390A5-E878-40A9-B2CB-A7FB85D9EE3A}" dt="2023-03-14T10:41:19.419" v="3450" actId="478"/>
          <ac:cxnSpMkLst>
            <pc:docMk/>
            <pc:sldMk cId="3101720682" sldId="591"/>
            <ac:cxnSpMk id="3" creationId="{00000000-0000-0000-0000-000000000000}"/>
          </ac:cxnSpMkLst>
        </pc:cxnChg>
      </pc:sldChg>
      <pc:sldChg chg="addSp delSp modSp add mod">
        <pc:chgData name="森野 雄平" userId="9a67de1e0ad5cbc0" providerId="LiveId" clId="{9B9390A5-E878-40A9-B2CB-A7FB85D9EE3A}" dt="2023-03-15T17:43:52.454" v="8119" actId="20577"/>
        <pc:sldMkLst>
          <pc:docMk/>
          <pc:sldMk cId="833778465" sldId="592"/>
        </pc:sldMkLst>
        <pc:spChg chg="del mod">
          <ac:chgData name="森野 雄平" userId="9a67de1e0ad5cbc0" providerId="LiveId" clId="{9B9390A5-E878-40A9-B2CB-A7FB85D9EE3A}" dt="2023-03-15T04:07:37.192" v="5419" actId="478"/>
          <ac:spMkLst>
            <pc:docMk/>
            <pc:sldMk cId="833778465" sldId="592"/>
            <ac:spMk id="2" creationId="{FAE05C58-491E-46A5-8DB4-0FEA93F10D35}"/>
          </ac:spMkLst>
        </pc:spChg>
        <pc:spChg chg="del mod">
          <ac:chgData name="森野 雄平" userId="9a67de1e0ad5cbc0" providerId="LiveId" clId="{9B9390A5-E878-40A9-B2CB-A7FB85D9EE3A}" dt="2023-03-15T04:07:34.551" v="5418" actId="478"/>
          <ac:spMkLst>
            <pc:docMk/>
            <pc:sldMk cId="833778465" sldId="592"/>
            <ac:spMk id="3" creationId="{88C255AD-D820-411E-AAE2-BB04D7CEB59C}"/>
          </ac:spMkLst>
        </pc:spChg>
        <pc:spChg chg="add mod topLvl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24" creationId="{D7282581-7DD5-7AD0-54A0-5A97609606C1}"/>
          </ac:spMkLst>
        </pc:spChg>
        <pc:spChg chg="add mod topLvl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25" creationId="{1637F3C9-9AD0-1B1E-F581-1929CC4494A5}"/>
          </ac:spMkLst>
        </pc:spChg>
        <pc:spChg chg="add mod topLvl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29" creationId="{D5DEEBC9-2847-3E20-D55B-C58A7175352D}"/>
          </ac:spMkLst>
        </pc:spChg>
        <pc:spChg chg="add mod topLvl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41" creationId="{A63B8AE6-D698-0709-DFE4-BA3ED2A84398}"/>
          </ac:spMkLst>
        </pc:spChg>
        <pc:spChg chg="mod">
          <ac:chgData name="森野 雄平" userId="9a67de1e0ad5cbc0" providerId="LiveId" clId="{9B9390A5-E878-40A9-B2CB-A7FB85D9EE3A}" dt="2023-03-15T03:07:27.760" v="5148" actId="20577"/>
          <ac:spMkLst>
            <pc:docMk/>
            <pc:sldMk cId="833778465" sldId="592"/>
            <ac:spMk id="59" creationId="{67FC9594-E58E-4BB4-9356-6025C9BDF925}"/>
          </ac:spMkLst>
        </pc:spChg>
        <pc:spChg chg="del mod">
          <ac:chgData name="森野 雄平" userId="9a67de1e0ad5cbc0" providerId="LiveId" clId="{9B9390A5-E878-40A9-B2CB-A7FB85D9EE3A}" dt="2023-03-14T11:28:52.724" v="4223" actId="478"/>
          <ac:spMkLst>
            <pc:docMk/>
            <pc:sldMk cId="833778465" sldId="592"/>
            <ac:spMk id="68" creationId="{363CA79A-E7E2-4C03-83F2-0E303F914F82}"/>
          </ac:spMkLst>
        </pc:spChg>
        <pc:spChg chg="del mod">
          <ac:chgData name="森野 雄平" userId="9a67de1e0ad5cbc0" providerId="LiveId" clId="{9B9390A5-E878-40A9-B2CB-A7FB85D9EE3A}" dt="2023-03-15T02:57:43.587" v="5075" actId="478"/>
          <ac:spMkLst>
            <pc:docMk/>
            <pc:sldMk cId="833778465" sldId="592"/>
            <ac:spMk id="74" creationId="{00000000-0000-0000-0000-000000000000}"/>
          </ac:spMkLst>
        </pc:spChg>
        <pc:spChg chg="add mod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82" creationId="{62E8CEA4-3588-7992-FA58-9DCB0B68777F}"/>
          </ac:spMkLst>
        </pc:spChg>
        <pc:spChg chg="add mod">
          <ac:chgData name="森野 雄平" userId="9a67de1e0ad5cbc0" providerId="LiveId" clId="{9B9390A5-E878-40A9-B2CB-A7FB85D9EE3A}" dt="2023-03-15T03:11:35.505" v="5152" actId="164"/>
          <ac:spMkLst>
            <pc:docMk/>
            <pc:sldMk cId="833778465" sldId="592"/>
            <ac:spMk id="94" creationId="{09110937-71E9-6340-C32F-770F8B969A45}"/>
          </ac:spMkLst>
        </pc:spChg>
        <pc:spChg chg="add mod">
          <ac:chgData name="森野 雄平" userId="9a67de1e0ad5cbc0" providerId="LiveId" clId="{9B9390A5-E878-40A9-B2CB-A7FB85D9EE3A}" dt="2023-03-15T17:43:52.454" v="8119" actId="20577"/>
          <ac:spMkLst>
            <pc:docMk/>
            <pc:sldMk cId="833778465" sldId="592"/>
            <ac:spMk id="97" creationId="{1A4874D3-6E42-FE69-CAAB-2F62E3C2F5B1}"/>
          </ac:spMkLst>
        </pc:spChg>
        <pc:grpChg chg="del">
          <ac:chgData name="森野 雄平" userId="9a67de1e0ad5cbc0" providerId="LiveId" clId="{9B9390A5-E878-40A9-B2CB-A7FB85D9EE3A}" dt="2023-03-14T11:28:50.655" v="4221" actId="478"/>
          <ac:grpSpMkLst>
            <pc:docMk/>
            <pc:sldMk cId="833778465" sldId="592"/>
            <ac:grpSpMk id="4" creationId="{013E284C-C9AC-4519-983A-76CDC3D2C6FB}"/>
          </ac:grpSpMkLst>
        </pc:grpChg>
        <pc:grpChg chg="del">
          <ac:chgData name="森野 雄平" userId="9a67de1e0ad5cbc0" providerId="LiveId" clId="{9B9390A5-E878-40A9-B2CB-A7FB85D9EE3A}" dt="2023-03-14T11:28:49.436" v="4220" actId="478"/>
          <ac:grpSpMkLst>
            <pc:docMk/>
            <pc:sldMk cId="833778465" sldId="592"/>
            <ac:grpSpMk id="10" creationId="{2E2BEF53-B45A-40B0-9F4C-711FEB1E0990}"/>
          </ac:grpSpMkLst>
        </pc:grpChg>
        <pc:grpChg chg="add del mod">
          <ac:chgData name="森野 雄平" userId="9a67de1e0ad5cbc0" providerId="LiveId" clId="{9B9390A5-E878-40A9-B2CB-A7FB85D9EE3A}" dt="2023-03-15T03:11:27.400" v="5151" actId="165"/>
          <ac:grpSpMkLst>
            <pc:docMk/>
            <pc:sldMk cId="833778465" sldId="592"/>
            <ac:grpSpMk id="71" creationId="{40941568-B6AB-1F11-9B51-77E3ED4CB7E1}"/>
          </ac:grpSpMkLst>
        </pc:grpChg>
        <pc:grpChg chg="add mod">
          <ac:chgData name="森野 雄平" userId="9a67de1e0ad5cbc0" providerId="LiveId" clId="{9B9390A5-E878-40A9-B2CB-A7FB85D9EE3A}" dt="2023-03-15T03:11:35.505" v="5152" actId="164"/>
          <ac:grpSpMkLst>
            <pc:docMk/>
            <pc:sldMk cId="833778465" sldId="592"/>
            <ac:grpSpMk id="96" creationId="{265CB149-2E13-CA36-5619-A674E3C7EC05}"/>
          </ac:grpSpMkLst>
        </pc:grpChg>
        <pc:picChg chg="add mod topLvl">
          <ac:chgData name="森野 雄平" userId="9a67de1e0ad5cbc0" providerId="LiveId" clId="{9B9390A5-E878-40A9-B2CB-A7FB85D9EE3A}" dt="2023-03-15T03:11:35.505" v="5152" actId="164"/>
          <ac:picMkLst>
            <pc:docMk/>
            <pc:sldMk cId="833778465" sldId="592"/>
            <ac:picMk id="16" creationId="{E468DDEF-127C-CF2D-B627-CDE6BEBA0AC2}"/>
          </ac:picMkLst>
        </pc:picChg>
        <pc:picChg chg="add mod topLvl">
          <ac:chgData name="森野 雄平" userId="9a67de1e0ad5cbc0" providerId="LiveId" clId="{9B9390A5-E878-40A9-B2CB-A7FB85D9EE3A}" dt="2023-03-15T03:11:35.505" v="5152" actId="164"/>
          <ac:picMkLst>
            <pc:docMk/>
            <pc:sldMk cId="833778465" sldId="592"/>
            <ac:picMk id="22" creationId="{F45C9DD1-E8CD-E18C-1D73-ADD3F93E91C5}"/>
          </ac:picMkLst>
        </pc:picChg>
        <pc:cxnChg chg="add mod">
          <ac:chgData name="森野 雄平" userId="9a67de1e0ad5cbc0" providerId="LiveId" clId="{9B9390A5-E878-40A9-B2CB-A7FB85D9EE3A}" dt="2023-03-15T03:11:35.505" v="5152" actId="164"/>
          <ac:cxnSpMkLst>
            <pc:docMk/>
            <pc:sldMk cId="833778465" sldId="592"/>
            <ac:cxnSpMk id="75" creationId="{DEEBFC2E-B165-19A7-144B-7C197602C030}"/>
          </ac:cxnSpMkLst>
        </pc:cxnChg>
        <pc:cxnChg chg="add mod">
          <ac:chgData name="森野 雄平" userId="9a67de1e0ad5cbc0" providerId="LiveId" clId="{9B9390A5-E878-40A9-B2CB-A7FB85D9EE3A}" dt="2023-03-15T03:11:35.505" v="5152" actId="164"/>
          <ac:cxnSpMkLst>
            <pc:docMk/>
            <pc:sldMk cId="833778465" sldId="592"/>
            <ac:cxnSpMk id="77" creationId="{AB810F4A-D1ED-9CBA-1877-57334ADC0530}"/>
          </ac:cxnSpMkLst>
        </pc:cxnChg>
        <pc:cxnChg chg="add mod">
          <ac:chgData name="森野 雄平" userId="9a67de1e0ad5cbc0" providerId="LiveId" clId="{9B9390A5-E878-40A9-B2CB-A7FB85D9EE3A}" dt="2023-03-15T03:11:35.505" v="5152" actId="164"/>
          <ac:cxnSpMkLst>
            <pc:docMk/>
            <pc:sldMk cId="833778465" sldId="592"/>
            <ac:cxnSpMk id="84" creationId="{20CE32D2-2A8F-A2BB-9C18-687F9DD90F41}"/>
          </ac:cxnSpMkLst>
        </pc:cxnChg>
        <pc:cxnChg chg="add mod">
          <ac:chgData name="森野 雄平" userId="9a67de1e0ad5cbc0" providerId="LiveId" clId="{9B9390A5-E878-40A9-B2CB-A7FB85D9EE3A}" dt="2023-03-15T04:12:51.107" v="5719" actId="14100"/>
          <ac:cxnSpMkLst>
            <pc:docMk/>
            <pc:sldMk cId="833778465" sldId="592"/>
            <ac:cxnSpMk id="91" creationId="{308F9368-A927-FEFA-A3FC-2C02A4FC8E38}"/>
          </ac:cxnSpMkLst>
        </pc:cxnChg>
      </pc:sldChg>
      <pc:sldChg chg="new del">
        <pc:chgData name="森野 雄平" userId="9a67de1e0ad5cbc0" providerId="LiveId" clId="{9B9390A5-E878-40A9-B2CB-A7FB85D9EE3A}" dt="2023-03-14T11:28:19.041" v="4216" actId="47"/>
        <pc:sldMkLst>
          <pc:docMk/>
          <pc:sldMk cId="1511619466" sldId="592"/>
        </pc:sldMkLst>
      </pc:sldChg>
      <pc:sldChg chg="delSp new del mod">
        <pc:chgData name="森野 雄平" userId="9a67de1e0ad5cbc0" providerId="LiveId" clId="{9B9390A5-E878-40A9-B2CB-A7FB85D9EE3A}" dt="2023-03-14T11:28:21.130" v="4217" actId="47"/>
        <pc:sldMkLst>
          <pc:docMk/>
          <pc:sldMk cId="2124104775" sldId="593"/>
        </pc:sldMkLst>
        <pc:spChg chg="del">
          <ac:chgData name="森野 雄平" userId="9a67de1e0ad5cbc0" providerId="LiveId" clId="{9B9390A5-E878-40A9-B2CB-A7FB85D9EE3A}" dt="2023-03-14T11:28:17.306" v="4215" actId="478"/>
          <ac:spMkLst>
            <pc:docMk/>
            <pc:sldMk cId="2124104775" sldId="593"/>
            <ac:spMk id="3" creationId="{045A21FE-2EFF-2632-D3AE-1D53269887F6}"/>
          </ac:spMkLst>
        </pc:spChg>
      </pc:sldChg>
      <pc:sldChg chg="modSp new mod">
        <pc:chgData name="森野 雄平" userId="9a67de1e0ad5cbc0" providerId="LiveId" clId="{9B9390A5-E878-40A9-B2CB-A7FB85D9EE3A}" dt="2023-03-15T16:20:13.779" v="7331" actId="20577"/>
        <pc:sldMkLst>
          <pc:docMk/>
          <pc:sldMk cId="4285121091" sldId="593"/>
        </pc:sldMkLst>
        <pc:spChg chg="mod">
          <ac:chgData name="森野 雄平" userId="9a67de1e0ad5cbc0" providerId="LiveId" clId="{9B9390A5-E878-40A9-B2CB-A7FB85D9EE3A}" dt="2023-03-15T16:20:13.779" v="7331" actId="20577"/>
          <ac:spMkLst>
            <pc:docMk/>
            <pc:sldMk cId="4285121091" sldId="593"/>
            <ac:spMk id="2" creationId="{9E9FEFB3-13CC-A5D7-3CAD-503C17A74629}"/>
          </ac:spMkLst>
        </pc:spChg>
      </pc:sldChg>
      <pc:sldChg chg="add ord">
        <pc:chgData name="森野 雄平" userId="9a67de1e0ad5cbc0" providerId="LiveId" clId="{9B9390A5-E878-40A9-B2CB-A7FB85D9EE3A}" dt="2023-03-15T17:27:48.850" v="7862"/>
        <pc:sldMkLst>
          <pc:docMk/>
          <pc:sldMk cId="3447337544" sldId="594"/>
        </pc:sldMkLst>
      </pc:sldChg>
      <pc:sldChg chg="add">
        <pc:chgData name="森野 雄平" userId="9a67de1e0ad5cbc0" providerId="LiveId" clId="{9B9390A5-E878-40A9-B2CB-A7FB85D9EE3A}" dt="2023-03-15T17:27:44.207" v="7860"/>
        <pc:sldMkLst>
          <pc:docMk/>
          <pc:sldMk cId="1930713761" sldId="596"/>
        </pc:sldMkLst>
      </pc:sldChg>
    </pc:docChg>
  </pc:docChgLst>
  <pc:docChgLst>
    <pc:chgData name="森野 雄平" userId="9a67de1e0ad5cbc0" providerId="LiveId" clId="{2C3370AC-63A8-2946-A13B-F78E44E87FBD}"/>
    <pc:docChg chg="custSel addSld modSld addMainMaster delMainMaster">
      <pc:chgData name="森野 雄平" userId="9a67de1e0ad5cbc0" providerId="LiveId" clId="{2C3370AC-63A8-2946-A13B-F78E44E87FBD}" dt="2023-03-28T14:52:45.482" v="6"/>
      <pc:docMkLst>
        <pc:docMk/>
      </pc:docMkLst>
      <pc:sldChg chg="modSp">
        <pc:chgData name="森野 雄平" userId="9a67de1e0ad5cbc0" providerId="LiveId" clId="{2C3370AC-63A8-2946-A13B-F78E44E87FBD}" dt="2023-03-28T07:04:06.748" v="0" actId="1076"/>
        <pc:sldMkLst>
          <pc:docMk/>
          <pc:sldMk cId="3175656220" sldId="587"/>
        </pc:sldMkLst>
        <pc:grpChg chg="mod">
          <ac:chgData name="森野 雄平" userId="9a67de1e0ad5cbc0" providerId="LiveId" clId="{2C3370AC-63A8-2946-A13B-F78E44E87FBD}" dt="2023-03-28T07:04:06.748" v="0" actId="1076"/>
          <ac:grpSpMkLst>
            <pc:docMk/>
            <pc:sldMk cId="3175656220" sldId="587"/>
            <ac:grpSpMk id="40" creationId="{452A9921-22D8-999F-99E9-58E9CA759CDE}"/>
          </ac:grpSpMkLst>
        </pc:grpChg>
      </pc:sldChg>
      <pc:sldChg chg="addSp new">
        <pc:chgData name="森野 雄平" userId="9a67de1e0ad5cbc0" providerId="LiveId" clId="{2C3370AC-63A8-2946-A13B-F78E44E87FBD}" dt="2023-03-28T14:52:45.482" v="6"/>
        <pc:sldMkLst>
          <pc:docMk/>
          <pc:sldMk cId="393655488" sldId="597"/>
        </pc:sldMkLst>
        <pc:inkChg chg="add">
          <ac:chgData name="森野 雄平" userId="9a67de1e0ad5cbc0" providerId="LiveId" clId="{2C3370AC-63A8-2946-A13B-F78E44E87FBD}" dt="2023-03-28T14:52:45.482" v="6"/>
          <ac:inkMkLst>
            <pc:docMk/>
            <pc:sldMk cId="393655488" sldId="597"/>
            <ac:inkMk id="4" creationId="{1D56621F-32C3-3B62-3A16-4DE2F198123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14:52:4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3797 24575,'-66'-73'0,"0"1"0,0-1 0,14-6 0,8-4 0,24-2 0,36-6 0,26-2 0,1-3 0,-11 15 0,0-1 0,1-2 0,1-1 0,-5 12 0,1-2 0,-1 0 0,1-1 0,0 0 0,0-4 0,1 0 0,-1-1 0,1-1 0,-1 1 0,1-1 0,0 0 0,0 0 0,0 0 0,0 1 0,0 2 0,-1-1 0,1 2 0,0 0 0,1 1 0,6-13 0,1 1 0,0 2 0,0 2 0,-3 8 0,0 2 0,0 2 0,1 3 0,7-10 0,2 3 0,-1 7 0,15-13 0,1 13 0,-4 22 0,0 12 0,30 6 0,-14 38 0,-42 37 0,-9 19 0,-4 24 0,-7 12 0,-3-12 0,-4 5 0,-1 5-789,-4-10 0,-1 5 1,-3 1-1,-2 1 1,-1-17-1,-2 1 1,-2 1-1,-1 0 1,-2 2 788,-2 8 0,-2 1 0,-2 1 0,-1 1 0,-1-2 0,-1 2 0,-2-1 0,-1 0 0,-2 1 0,0-1-218,3-12 0,-1 1 1,0-1-1,-2 0 1,0 0-1,0-1 1,-7 12-1,0 0 1,-2 0-1,0-2 1,0 1 217,-2 0 0,-1-1 0,0 0 0,0-1 0,0-1 0,3-6 0,0-2 0,1 0 0,-2-1 0,0-1 0,-1 0 0,-2-1 0,1-1 0,0 0 0,2 0 0,-4 11 0,3 0 0,0-1 0,1-1 81,1-5 0,1 0 1,1-1-1,2-2 0,-5 14 1,2-2-1,4-2-81,6-11 0,3-1 0,2-6 0,-3 10 0,7-8 0,12-17 0,4-4 0,0 14 0,65-54 0,-14-5 0,4-8 0,8-20 0,3-12 0,16-11 0,0-8 0,-26 10 0,-1-4 0,0-2 270,4-3 1,2-2 0,-1-1-1,2-3 1,1-1 0,-1 1-271,1 3 0,-1 1 0,1 2 0,-3 3 0,0 3 0,0 1 0,-2 6 0,-1 1 0,1 5 0,20-4 0,0 8 953,-3 10 1,0 6 0,-8 5-1,-2 5-953,-10 5 0,-4 8 0,30 42 0,-44-13 0,-4 6 0,-1 10 0,-2 3 0,1 5 0,0 2 0,2 0 0,1 2 0,-4 1 0,2-2 0,6-5 0,5-4 0,4 1 0,5-3 0,7-6 0,7-4 0,9-1 0,6-5 0,6-6 0,4-8 93,8-8 1,2-9 0,-27-6 0,0-5 0,2-4-94,6-7 0,0-5 0,0-7 0,1-10 0,-1-7 0,-2-8-314,-15 3 1,-1-6-1,-1-4 1,0 1-1,0-1 1,0-1-1,-1-2 1,0 0 313,0-3 0,1-2 0,-2 0 0,0 2 0,-3 5 0,-2 1 0,0 0 0,0 1 0,-2 2 0,-1 0 0,-1 0 0,0 3 0,11-10 0,-2 2 0,0 4 201,-5 9 0,0 3 1,-2 3-1,15-8 0,-1 8-201,-7 18 0,-2 6 0,35-5 0,-36 53 0,-20 44 0,-25-16 0,-5 9 0,-2 2 0,-2 6 0,-1 2 0,1 2 0,-2 1 0,1 1 13,-1 6 1,0 2-1,0-1 1,-1-2-1,1-2 1,-2-1-14,0-8 0,-1-1 0,1-3 0,1 25 0,0-6 0,-3-20 0,0-7 0,4 23 1344,8-56 1,55-34-1345,-15-18 0,5-12 0,-2-4 0,4-6 0,-1-7 0,-6 0 0,1-7 0,0-2 0,1 1 0,3-1 0,1 0 0,1-1 0,1 2-215,-1-2 0,1 1 1,0 1-1,2 3 1,0 4-1,1 3 1,1 2-1,0 3 215,14-6 0,2 5 0,-1 5 0,-5 9 0,-1 5 0,0 6 0,20 6 0,-4 9 0,-18 3 0,-6 8 0,27 24 0,-33 48 0,-44-15 0,-7 7 0,2 8 0,-3 3 0,-2 8 0,-2-1 0,1-10 0,-2-2 0,-2-1 0,1-3 0,2-17 0,-1-6 644,-5 17 0,7-21-644,7-30 0,54-4 0,2-20 0,-10 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44931-6554-47F1-B7AE-F532973DB93D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FA95-9A63-40B6-8392-684C7FFA0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52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would like to explain a bit more about stability.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FA95-9A63-40B6-8392-684C7FFA079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2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special run is proposed to cope with the inefficiency for j/psi at midrapidity.</a:t>
            </a:r>
          </a:p>
          <a:p>
            <a:r>
              <a:rPr kumimoji="1" lang="en-US" altLang="ja-JP" dirty="0"/>
              <a:t>the idea is very simple. just move to the target upstream.</a:t>
            </a:r>
          </a:p>
          <a:p>
            <a:r>
              <a:rPr kumimoji="1" lang="en-US" altLang="ja-JP" dirty="0"/>
              <a:t>targets will be placed near a vacuum file of the beampipe.</a:t>
            </a:r>
          </a:p>
          <a:p>
            <a:r>
              <a:rPr kumimoji="1" lang="en-US" altLang="ja-JP" dirty="0"/>
              <a:t>these targets are selected for effective data taking.</a:t>
            </a:r>
          </a:p>
          <a:p>
            <a:r>
              <a:rPr kumimoji="1" lang="en-US" altLang="ja-JP" dirty="0"/>
              <a:t>these  </a:t>
            </a:r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interaction length is almost same as the original E16 target. but radiation length is 5 times thick.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it will increase trigger rate from gamma conversion.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therefore trigger login must be optimized for j/psi measurement for special run.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93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trigger condition was fixed by the previous slide.</a:t>
            </a:r>
          </a:p>
          <a:p>
            <a:r>
              <a:rPr kumimoji="1" lang="en-US" altLang="ja-JP" dirty="0"/>
              <a:t>therefore, full detector simulation was also performed for the special run with the fixed trigger condition.</a:t>
            </a:r>
          </a:p>
          <a:p>
            <a:r>
              <a:rPr kumimoji="1" lang="en-US" altLang="ja-JP" dirty="0"/>
              <a:t>this is invariant mass distribution and reconstructed efficiency.</a:t>
            </a:r>
          </a:p>
          <a:p>
            <a:r>
              <a:rPr kumimoji="1" lang="en-US" altLang="ja-JP" dirty="0"/>
              <a:t>you can see j/psi at midrapidity can be reconstructed, while the value is not so well.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expected experimental result can be obtained by model calculation results and reconstruction efficiency.</a:t>
            </a:r>
          </a:p>
          <a:p>
            <a:r>
              <a:rPr kumimoji="1" lang="en-US" altLang="ja-JP" dirty="0"/>
              <a:t> this table gives conditions of statistics normalization. normal run means run1 and run2 of e16 experiment. </a:t>
            </a:r>
          </a:p>
          <a:p>
            <a:r>
              <a:rPr kumimoji="1" lang="en-US" altLang="ja-JP" dirty="0"/>
              <a:t>special run assumed sixty shifts. pair reconstruction efficiency means reducing factor of reconstruction efficiency.</a:t>
            </a:r>
          </a:p>
          <a:p>
            <a:r>
              <a:rPr kumimoji="1" lang="en-US" altLang="ja-JP" dirty="0"/>
              <a:t>this figure shows expected experimental result. model calculations with these condition are also shown.</a:t>
            </a:r>
          </a:p>
          <a:p>
            <a:r>
              <a:rPr kumimoji="1" lang="en-US" altLang="ja-JP" dirty="0"/>
              <a:t>if expected result is compared with this black line, </a:t>
            </a:r>
            <a:r>
              <a:rPr kumimoji="1" lang="en-US" altLang="ja-JP" dirty="0" err="1"/>
              <a:t>chisqure</a:t>
            </a:r>
            <a:r>
              <a:rPr kumimoji="1" lang="en-US" altLang="ja-JP" dirty="0"/>
              <a:t> becomes this value. therefore, </a:t>
            </a:r>
          </a:p>
          <a:p>
            <a:r>
              <a:rPr kumimoji="1" lang="en-US" altLang="ja-JP" dirty="0"/>
              <a:t>the expected result will reject the model without intrinsic charm.</a:t>
            </a:r>
          </a:p>
          <a:p>
            <a:r>
              <a:rPr kumimoji="1" lang="en-US" altLang="ja-JP" dirty="0"/>
              <a:t>constant fit was also applied for the results.</a:t>
            </a:r>
          </a:p>
          <a:p>
            <a:r>
              <a:rPr kumimoji="1" lang="en-US" altLang="ja-JP" dirty="0"/>
              <a:t>it corresponds that try to reproduce result by using arbitrary absorption cross section without intrinsic charm resulting </a:t>
            </a:r>
            <a:r>
              <a:rPr kumimoji="1" lang="en-US" altLang="ja-JP" dirty="0" err="1"/>
              <a:t>chisqure</a:t>
            </a:r>
            <a:r>
              <a:rPr kumimoji="1" lang="en-US" altLang="ja-JP" dirty="0"/>
              <a:t> is here.</a:t>
            </a:r>
          </a:p>
          <a:p>
            <a:r>
              <a:rPr kumimoji="1" lang="en-US" altLang="ja-JP" dirty="0"/>
              <a:t> and absorption cross section becomes 37mb. it is rather large.</a:t>
            </a:r>
          </a:p>
          <a:p>
            <a:r>
              <a:rPr kumimoji="1" lang="en-US" altLang="ja-JP" dirty="0"/>
              <a:t>it means the expected result can not be reproduced without intrinsic charm even if such large absorption cross section. therefore, the </a:t>
            </a:r>
            <a:r>
              <a:rPr kumimoji="1" lang="en-US" altLang="ja-JP" sz="1200" b="0" dirty="0">
                <a:solidFill>
                  <a:srgbClr val="FF0000"/>
                </a:solidFill>
                <a:latin typeface="Century" panose="02040604050505020304" pitchFamily="18" charset="0"/>
              </a:rPr>
              <a:t>IC effect with P</a:t>
            </a:r>
            <a:r>
              <a:rPr kumimoji="1" lang="en-US" altLang="ja-JP" sz="1200" b="0" baseline="-25000" dirty="0">
                <a:solidFill>
                  <a:srgbClr val="FF0000"/>
                </a:solidFill>
                <a:latin typeface="Century" panose="02040604050505020304" pitchFamily="18" charset="0"/>
              </a:rPr>
              <a:t>IC</a:t>
            </a:r>
            <a:r>
              <a:rPr kumimoji="1" lang="en-US" altLang="ja-JP" sz="1200" b="0" dirty="0">
                <a:solidFill>
                  <a:srgbClr val="FF0000"/>
                </a:solidFill>
                <a:latin typeface="Century" panose="02040604050505020304" pitchFamily="18" charset="0"/>
              </a:rPr>
              <a:t>=0.2% can be </a:t>
            </a:r>
            <a:r>
              <a:rPr kumimoji="1" lang="en-US" altLang="ja-JP" sz="1200" b="0" dirty="0" err="1">
                <a:solidFill>
                  <a:srgbClr val="FF0000"/>
                </a:solidFill>
                <a:latin typeface="Century" panose="02040604050505020304" pitchFamily="18" charset="0"/>
              </a:rPr>
              <a:t>indentified</a:t>
            </a:r>
            <a:r>
              <a:rPr kumimoji="1" lang="en-US" altLang="ja-JP" sz="1200" b="0" dirty="0">
                <a:solidFill>
                  <a:srgbClr val="FF0000"/>
                </a:solidFill>
                <a:latin typeface="Century" panose="02040604050505020304" pitchFamily="18" charset="0"/>
              </a:rPr>
              <a:t>.</a:t>
            </a:r>
            <a:endParaRPr kumimoji="1" lang="ja-JP" altLang="en-US" sz="1200" b="0" dirty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83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Then, let’s consider backscattering j/psi in center of mass frame.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in intrinsic charm scenario, similar process will occur as the forward scattering.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that is, intrinsic charm in the nucleon on the surface of the nuclei </a:t>
            </a:r>
            <a:r>
              <a:rPr kumimoji="1" lang="en-US" altLang="ja-JP" dirty="0" err="1">
                <a:solidFill>
                  <a:schemeClr val="tx1"/>
                </a:solidFill>
                <a:latin typeface="+mn-lt"/>
              </a:rPr>
              <a:t>hadronizes</a:t>
            </a:r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 to j/psi. 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it also leads alpha to be two over three.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Then, consider energy loss model.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backscattering j/psi is slowly-moving in laboratory frame.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if it is slow enough, flight length of color-octet becomes so short.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in this case, energy loss of charm pair becomes little. it leads alpha to be one.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these two model will predict different behavior at backward direction.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therefore, </a:t>
            </a:r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suppression of backward J/psi is evidence of 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however, t</a:t>
            </a: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here is no results about slow-moving J/psi.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here is </a:t>
            </a:r>
            <a:r>
              <a:rPr kumimoji="1" lang="en-US" altLang="ja-JP" sz="1200" dirty="0" err="1">
                <a:solidFill>
                  <a:schemeClr val="tx1"/>
                </a:solidFill>
                <a:latin typeface="+mn-lt"/>
              </a:rPr>
              <a:t>hera</a:t>
            </a: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-b result. bad it is not so backward and charm octet is not so slow due to large energy of incident beam.</a:t>
            </a:r>
            <a:endParaRPr kumimoji="1" lang="ja-JP" altLang="en-US" sz="1200" dirty="0">
              <a:solidFill>
                <a:schemeClr val="tx1"/>
              </a:solidFill>
              <a:latin typeface="+mn-lt"/>
            </a:endParaRPr>
          </a:p>
          <a:p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measurement of backward j/psi production is interesting.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Low energy and high intensity beam is necessary for such measurement 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76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another solution of j/psi suppression puzzle is energy loss model.</a:t>
            </a:r>
          </a:p>
          <a:p>
            <a:r>
              <a:rPr kumimoji="1" lang="en-US" altLang="ja-JP" dirty="0"/>
              <a:t>in this model, following issues are assumed.</a:t>
            </a:r>
          </a:p>
          <a:p>
            <a:r>
              <a:rPr kumimoji="1" lang="en-US" altLang="ja-JP" sz="1200" i="1" dirty="0">
                <a:latin typeface="Century" panose="02040604050505020304" pitchFamily="18" charset="0"/>
              </a:rPr>
              <a:t>cc</a:t>
            </a:r>
            <a:r>
              <a:rPr kumimoji="1" lang="en-US" altLang="ja-JP" sz="1200" dirty="0">
                <a:latin typeface="Century" panose="02040604050505020304" pitchFamily="18" charset="0"/>
              </a:rPr>
              <a:t> pair is produced in a color octet via hard scattering.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1200" i="1" dirty="0">
                <a:latin typeface="Century" panose="02040604050505020304" pitchFamily="18" charset="0"/>
              </a:rPr>
              <a:t>cc</a:t>
            </a:r>
            <a:r>
              <a:rPr kumimoji="1" lang="en-US" altLang="ja-JP" sz="1200" dirty="0">
                <a:latin typeface="Century" panose="02040604050505020304" pitchFamily="18" charset="0"/>
              </a:rPr>
              <a:t> pair </a:t>
            </a:r>
            <a:r>
              <a:rPr kumimoji="1" lang="en-US" altLang="ja-JP" sz="1200" dirty="0" err="1">
                <a:latin typeface="Century" panose="02040604050505020304" pitchFamily="18" charset="0"/>
              </a:rPr>
              <a:t>hadronizes</a:t>
            </a:r>
            <a:r>
              <a:rPr kumimoji="1" lang="en-US" altLang="ja-JP" sz="1200" dirty="0">
                <a:latin typeface="Century" panose="02040604050505020304" pitchFamily="18" charset="0"/>
              </a:rPr>
              <a:t> to J/</a:t>
            </a:r>
            <a:r>
              <a:rPr kumimoji="1" lang="en-US" altLang="ja-JP" sz="1200" dirty="0">
                <a:latin typeface="Symbol" panose="05050102010706020507" pitchFamily="18" charset="2"/>
              </a:rPr>
              <a:t>y </a:t>
            </a:r>
            <a:r>
              <a:rPr kumimoji="1" lang="en-US" altLang="ja-JP" sz="1200" dirty="0">
                <a:latin typeface="Century" panose="02040604050505020304" pitchFamily="18" charset="0"/>
              </a:rPr>
              <a:t>after the hadronization time(</a:t>
            </a:r>
            <a:r>
              <a:rPr kumimoji="1" lang="en-US" altLang="ja-JP" sz="1200" dirty="0">
                <a:latin typeface="Symbol" panose="05050102010706020507" pitchFamily="18" charset="2"/>
              </a:rPr>
              <a:t>t</a:t>
            </a:r>
            <a:r>
              <a:rPr kumimoji="1" lang="en-US" altLang="ja-JP" sz="1200" baseline="-25000" dirty="0">
                <a:latin typeface="Symbol" panose="05050102010706020507" pitchFamily="18" charset="2"/>
              </a:rPr>
              <a:t>y</a:t>
            </a:r>
            <a:r>
              <a:rPr kumimoji="1" lang="en-US" altLang="ja-JP" sz="1200" dirty="0">
                <a:latin typeface="Century" panose="02040604050505020304" pitchFamily="18" charset="0"/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1200" dirty="0">
                <a:latin typeface="Century" panose="02040604050505020304" pitchFamily="18" charset="0"/>
              </a:rPr>
              <a:t>|</a:t>
            </a:r>
            <a:r>
              <a:rPr kumimoji="1" lang="en-US" altLang="ja-JP" sz="1200" i="1" dirty="0">
                <a:latin typeface="Century" panose="02040604050505020304" pitchFamily="18" charset="0"/>
              </a:rPr>
              <a:t>cc</a:t>
            </a:r>
            <a:r>
              <a:rPr kumimoji="1" lang="en-US" altLang="ja-JP" sz="1200" dirty="0">
                <a:latin typeface="Century" panose="02040604050505020304" pitchFamily="18" charset="0"/>
              </a:rPr>
              <a:t>&gt;</a:t>
            </a:r>
            <a:r>
              <a:rPr kumimoji="1" lang="en-US" altLang="ja-JP" sz="1200" baseline="-25000" dirty="0">
                <a:latin typeface="Century" panose="02040604050505020304" pitchFamily="18" charset="0"/>
              </a:rPr>
              <a:t>8C</a:t>
            </a:r>
            <a:r>
              <a:rPr kumimoji="1" lang="en-US" altLang="ja-JP" sz="1200" dirty="0">
                <a:latin typeface="Century" panose="02040604050505020304" pitchFamily="18" charset="0"/>
              </a:rPr>
              <a:t>  interacts  strongly with nuclear matter.</a:t>
            </a:r>
            <a:endParaRPr kumimoji="1" lang="ja-JP" altLang="en-US" sz="1200" dirty="0">
              <a:latin typeface="Symbol" panose="05050102010706020507" pitchFamily="18" charset="2"/>
            </a:endParaRPr>
          </a:p>
          <a:p>
            <a:r>
              <a:rPr kumimoji="1" lang="en-US" altLang="ja-JP" dirty="0"/>
              <a:t>when </a:t>
            </a:r>
            <a:r>
              <a:rPr kumimoji="1" lang="en-US" altLang="ja-JP" dirty="0" err="1"/>
              <a:t>betagamma</a:t>
            </a:r>
            <a:r>
              <a:rPr kumimoji="1" lang="en-US" altLang="ja-JP" dirty="0"/>
              <a:t> of charm pair is large, color-octet charm pair will flight long distance and lose </a:t>
            </a:r>
            <a:r>
              <a:rPr kumimoji="1" lang="en-US" altLang="ja-JP" dirty="0" err="1"/>
              <a:t>siginifant</a:t>
            </a:r>
            <a:endParaRPr kumimoji="1" lang="en-US" altLang="ja-JP" dirty="0"/>
          </a:p>
          <a:p>
            <a:r>
              <a:rPr kumimoji="1" lang="en-US" altLang="ja-JP" dirty="0"/>
              <a:t>energy in the target nuclei.</a:t>
            </a:r>
          </a:p>
          <a:p>
            <a:r>
              <a:rPr kumimoji="1" lang="en-US" altLang="ja-JP" dirty="0"/>
              <a:t> this model also can reproduce the experimental suppression pattern like this. </a:t>
            </a:r>
          </a:p>
          <a:p>
            <a:r>
              <a:rPr kumimoji="1" lang="en-US" altLang="ja-JP" dirty="0"/>
              <a:t>Since these two scenario can explain j/psi suppression well, j/psi suppression in not the characteristic phenomenon of intrinsic charm.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0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Then, let’s consider backscattering j/psi in center of mass frame.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in intrinsic charm scenario, similar process will occur as the forward scattering.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that is, intrinsic charm in the nucleon on the surface of the nuclei </a:t>
            </a:r>
            <a:r>
              <a:rPr kumimoji="1" lang="en-US" altLang="ja-JP" dirty="0" err="1">
                <a:solidFill>
                  <a:schemeClr val="tx1"/>
                </a:solidFill>
                <a:latin typeface="+mn-lt"/>
              </a:rPr>
              <a:t>hadronizes</a:t>
            </a:r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 to j/psi. 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it also leads alpha to be two over three.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Then, consider energy loss model.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backscattering j/psi is slowly-moving in laboratory frame.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if it is slow enough, flight length of color-octet becomes so short.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in this case, energy loss of charm pair becomes little. it leads alpha to be one.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these two model will predict different behavior at backward direction.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n-lt"/>
              </a:rPr>
              <a:t>therefore, </a:t>
            </a:r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suppression of backward J/psi is evidence of 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however, t</a:t>
            </a: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here is no results about slow-moving J/psi.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here is </a:t>
            </a:r>
            <a:r>
              <a:rPr kumimoji="1" lang="en-US" altLang="ja-JP" sz="1200" dirty="0" err="1">
                <a:solidFill>
                  <a:schemeClr val="tx1"/>
                </a:solidFill>
                <a:latin typeface="+mn-lt"/>
              </a:rPr>
              <a:t>hera</a:t>
            </a:r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-b result. bad it is not so backward and charm octet is not so slow due to large energy of incident beam.</a:t>
            </a:r>
            <a:endParaRPr kumimoji="1" lang="ja-JP" altLang="en-US" sz="1200" dirty="0">
              <a:solidFill>
                <a:schemeClr val="tx1"/>
              </a:solidFill>
              <a:latin typeface="+mn-lt"/>
            </a:endParaRPr>
          </a:p>
          <a:p>
            <a:r>
              <a:rPr kumimoji="1" lang="en-US" altLang="ja-JP" sz="1200" b="0" dirty="0">
                <a:solidFill>
                  <a:schemeClr val="tx1"/>
                </a:solidFill>
                <a:latin typeface="+mn-lt"/>
              </a:rPr>
              <a:t>measurement of backward j/psi production is interesting.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+mn-lt"/>
              </a:rPr>
              <a:t>Low energy and high intensity beam is necessary for such measurement 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55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purpose of special run is just measurement of j/psi at </a:t>
            </a:r>
            <a:r>
              <a:rPr kumimoji="1" lang="en-US" altLang="ja-JP" dirty="0" err="1"/>
              <a:t>midrapidtiy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the energy of decay electrons from such j/psi is much larger than background electrons.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high energy threshold for LG can reduce background rate and it will not loose the j/psi efficiency.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the trigger rate from background is estimated by JAM cascade code and monte-</a:t>
            </a:r>
            <a:r>
              <a:rPr kumimoji="1" lang="en-US" altLang="ja-JP" sz="1200" dirty="0" err="1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carlo</a:t>
            </a:r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simulation.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this figure shows the result.</a:t>
            </a:r>
            <a:r>
              <a:rPr kumimoji="1" lang="ja-JP" altLang="en-US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trigger rate as a function of lead glass threshold.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when the threshold is above 0.7GeV, the trigger rate will below 1kHz.</a:t>
            </a:r>
          </a:p>
          <a:p>
            <a:r>
              <a:rPr kumimoji="1" lang="en-US" altLang="ja-JP" sz="1200" dirty="0">
                <a:solidFill>
                  <a:schemeClr val="tx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it is within the planned performance of the e16 read-out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0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evaluate experimental statistics, normalization parameters such as</a:t>
            </a:r>
          </a:p>
          <a:p>
            <a:r>
              <a:rPr kumimoji="1" lang="en-US" altLang="ja-JP" dirty="0"/>
              <a:t>Beamtime and efficiency were assumed.</a:t>
            </a:r>
          </a:p>
          <a:p>
            <a:r>
              <a:rPr kumimoji="1" lang="en-US" altLang="ja-JP" dirty="0"/>
              <a:t>This table is summary of normalization parameters used to evaluate statistics.</a:t>
            </a:r>
          </a:p>
          <a:p>
            <a:r>
              <a:rPr kumimoji="1" lang="en-US" altLang="ja-JP" dirty="0"/>
              <a:t>This is beamtime. </a:t>
            </a:r>
          </a:p>
          <a:p>
            <a:r>
              <a:rPr kumimoji="1" lang="en-US" altLang="ja-JP" dirty="0"/>
              <a:t>And DAQ </a:t>
            </a:r>
            <a:r>
              <a:rPr kumimoji="1" lang="en-US" altLang="ja-JP" dirty="0" err="1"/>
              <a:t>livetime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Livetime</a:t>
            </a:r>
            <a:r>
              <a:rPr kumimoji="1" lang="en-US" altLang="ja-JP" dirty="0"/>
              <a:t> is based on the E16 evaluation. </a:t>
            </a:r>
          </a:p>
          <a:p>
            <a:r>
              <a:rPr kumimoji="1" lang="en-US" altLang="ja-JP" dirty="0"/>
              <a:t>It depends on beamtime structure. </a:t>
            </a:r>
          </a:p>
          <a:p>
            <a:r>
              <a:rPr kumimoji="1" lang="en-US" altLang="ja-JP" dirty="0"/>
              <a:t>This number is in the case of without improvement for beamtime structure.</a:t>
            </a:r>
          </a:p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eID</a:t>
            </a:r>
            <a:r>
              <a:rPr kumimoji="1" lang="en-US" altLang="ja-JP" dirty="0"/>
              <a:t> efficiency of HBD in MC simulation differs from the test experiment.</a:t>
            </a:r>
          </a:p>
          <a:p>
            <a:r>
              <a:rPr kumimoji="1" lang="en-US" altLang="ja-JP" dirty="0"/>
              <a:t>Then here the discrepancy is corrected.</a:t>
            </a:r>
          </a:p>
          <a:p>
            <a:r>
              <a:rPr kumimoji="1" lang="en-US" altLang="ja-JP" dirty="0"/>
              <a:t>For statistics, </a:t>
            </a:r>
            <a:r>
              <a:rPr kumimoji="1" lang="en-US" altLang="ja-JP" sz="1200" dirty="0"/>
              <a:t>we use </a:t>
            </a:r>
            <a:r>
              <a:rPr kumimoji="1" lang="en-US" altLang="ja-JP" sz="1200" dirty="0">
                <a:latin typeface="Century" panose="02040604050505020304" pitchFamily="18" charset="0"/>
              </a:rPr>
              <a:t>Combined results of E16 RUN1 and the proposed 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  experiment were evaluated.</a:t>
            </a:r>
            <a:endParaRPr kumimoji="1" lang="ja-JP" altLang="en-US" sz="1200" dirty="0">
              <a:latin typeface="Century" panose="020406040505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1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evaluate the yield of j/psi, following model calculation was performed.</a:t>
            </a:r>
          </a:p>
          <a:p>
            <a:r>
              <a:rPr kumimoji="1" lang="en-US" altLang="ja-JP" dirty="0"/>
              <a:t>it includes these effect.</a:t>
            </a:r>
          </a:p>
          <a:p>
            <a:r>
              <a:rPr kumimoji="1" lang="en-US" altLang="ja-JP" dirty="0"/>
              <a:t>as initial effect, nuclear PDF was considered.</a:t>
            </a:r>
          </a:p>
          <a:p>
            <a:r>
              <a:rPr kumimoji="1" lang="en-US" altLang="ja-JP" dirty="0"/>
              <a:t>for J/psi production, hard process and soft process via intrinsic charm were considered.</a:t>
            </a:r>
          </a:p>
          <a:p>
            <a:r>
              <a:rPr kumimoji="1" lang="en-US" altLang="ja-JP" dirty="0"/>
              <a:t>as final state interaction, j/psi absorption in nuclei is considered.</a:t>
            </a:r>
          </a:p>
          <a:p>
            <a:r>
              <a:rPr kumimoji="1" lang="en-US" altLang="ja-JP" dirty="0"/>
              <a:t>for hard process, Leading order </a:t>
            </a:r>
            <a:r>
              <a:rPr kumimoji="1" lang="en-US" altLang="ja-JP" dirty="0" err="1"/>
              <a:t>pqcd</a:t>
            </a:r>
            <a:r>
              <a:rPr kumimoji="1" lang="en-US" altLang="ja-JP" dirty="0"/>
              <a:t> calculation and color evaporation model were used.</a:t>
            </a:r>
          </a:p>
          <a:p>
            <a:r>
              <a:rPr kumimoji="1" lang="en-US" altLang="ja-JP" dirty="0"/>
              <a:t>soft process via intrinsic charm was evaluated according to these reference.</a:t>
            </a:r>
          </a:p>
          <a:p>
            <a:r>
              <a:rPr kumimoji="1" lang="en-US" altLang="ja-JP" dirty="0"/>
              <a:t>charm production via intrinsic charm is given by this phenological equation. </a:t>
            </a:r>
          </a:p>
          <a:p>
            <a:r>
              <a:rPr kumimoji="1" lang="en-US" altLang="ja-JP" dirty="0"/>
              <a:t>probability of intrinsic charm is given by offshell component.</a:t>
            </a:r>
          </a:p>
          <a:p>
            <a:r>
              <a:rPr kumimoji="1" lang="en-US" altLang="ja-JP" dirty="0"/>
              <a:t>and then, conversion charm to j/psi conversion is estimated by CEM. </a:t>
            </a:r>
          </a:p>
          <a:p>
            <a:r>
              <a:rPr kumimoji="1" lang="en-US" altLang="ja-JP" dirty="0"/>
              <a:t>this scaling was assumed for this process.</a:t>
            </a:r>
          </a:p>
          <a:p>
            <a:r>
              <a:rPr kumimoji="1" lang="en-US" altLang="ja-JP" dirty="0"/>
              <a:t>finally, j/psi survival probability is given this equation. absorption is assumed to be 10mb. it is just assumption.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Century" panose="02040604050505020304" pitchFamily="18" charset="0"/>
              </a:rPr>
              <a:t>Flight length was determined by toy geometry model used at previous slide.</a:t>
            </a:r>
            <a:endParaRPr kumimoji="1" lang="ja-JP" altLang="en-US" sz="1200" dirty="0">
              <a:latin typeface="Century" panose="020406040505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4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introduction.</a:t>
            </a:r>
          </a:p>
          <a:p>
            <a:r>
              <a:rPr kumimoji="1" lang="en-US" altLang="ja-JP" dirty="0"/>
              <a:t>5quark </a:t>
            </a:r>
            <a:r>
              <a:rPr kumimoji="1" lang="en-US" altLang="ja-JP" dirty="0" err="1"/>
              <a:t>fock</a:t>
            </a:r>
            <a:r>
              <a:rPr kumimoji="1" lang="en-US" altLang="ja-JP" dirty="0"/>
              <a:t> state in nucleon including charm pair is called as intrinsic charm.</a:t>
            </a:r>
          </a:p>
          <a:p>
            <a:r>
              <a:rPr kumimoji="1" lang="en-US" altLang="ja-JP" dirty="0"/>
              <a:t>if we write this state in diagram, it will be like this.</a:t>
            </a:r>
          </a:p>
          <a:p>
            <a:r>
              <a:rPr kumimoji="1" lang="en-US" altLang="ja-JP" dirty="0"/>
              <a:t>historically, intrinsic charm is introduced to </a:t>
            </a:r>
            <a:r>
              <a:rPr kumimoji="1" lang="en-US" altLang="ja-JP" sz="1200" dirty="0">
                <a:latin typeface="Century" panose="02040604050505020304" pitchFamily="18" charset="0"/>
              </a:rPr>
              <a:t>account for large cross section of charm particles at forward direction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about thirty or forty years ago.</a:t>
            </a:r>
          </a:p>
          <a:p>
            <a:r>
              <a:rPr kumimoji="1" lang="en-US" altLang="ja-JP" sz="1200" dirty="0" err="1">
                <a:latin typeface="Century" panose="02040604050505020304" pitchFamily="18" charset="0"/>
              </a:rPr>
              <a:t>xf</a:t>
            </a:r>
            <a:r>
              <a:rPr kumimoji="1" lang="en-US" altLang="ja-JP" sz="1200" dirty="0">
                <a:latin typeface="Century" panose="02040604050505020304" pitchFamily="18" charset="0"/>
              </a:rPr>
              <a:t> is Feynman-x, it is normalized momentum along beam direction in center of mass frame.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intrinsic charm have these features like valence quark.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large x peak. it is to minimize the offshell component of protons.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secondly, charm distribution is not required to be the same as anti-charm distribution, since this distribution is ,so to say, </a:t>
            </a:r>
          </a:p>
          <a:p>
            <a:r>
              <a:rPr kumimoji="1" lang="en-US" altLang="ja-JP" dirty="0"/>
              <a:t>boundary condition.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41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j/psi suppression in p-A collisions is striking phenomena related with intrinsic charm.</a:t>
            </a:r>
          </a:p>
          <a:p>
            <a:r>
              <a:rPr kumimoji="1" lang="en-US" altLang="ja-JP" dirty="0"/>
              <a:t>this plot shows nuclear dependence of J/psi cross section per nucleon as a function of </a:t>
            </a:r>
            <a:r>
              <a:rPr kumimoji="1" lang="en-US" altLang="ja-JP" dirty="0" err="1"/>
              <a:t>xf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alpha is defined as like that. so alpha less than one means yield suppression.</a:t>
            </a:r>
          </a:p>
          <a:p>
            <a:r>
              <a:rPr kumimoji="1" lang="en-US" altLang="ja-JP" dirty="0"/>
              <a:t>usually, these two things are believed. </a:t>
            </a:r>
            <a:r>
              <a:rPr kumimoji="1" lang="en-US" altLang="ja-JP" sz="1200" dirty="0">
                <a:latin typeface="Century" panose="02040604050505020304" pitchFamily="18" charset="0"/>
              </a:rPr>
              <a:t>J/</a:t>
            </a:r>
            <a:r>
              <a:rPr kumimoji="1" lang="en-US" altLang="ja-JP" sz="1200" dirty="0">
                <a:latin typeface="Symbol" panose="05050102010706020507" pitchFamily="18" charset="2"/>
              </a:rPr>
              <a:t>y </a:t>
            </a:r>
            <a:r>
              <a:rPr kumimoji="1" lang="en-US" altLang="ja-JP" sz="1200" dirty="0">
                <a:latin typeface="Century" panose="02040604050505020304" pitchFamily="18" charset="0"/>
              </a:rPr>
              <a:t>is produced via hard scattering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J/</a:t>
            </a:r>
            <a:r>
              <a:rPr kumimoji="1" lang="en-US" altLang="ja-JP" sz="1200" dirty="0">
                <a:latin typeface="Symbol" panose="05050102010706020507" pitchFamily="18" charset="2"/>
              </a:rPr>
              <a:t>y</a:t>
            </a:r>
            <a:r>
              <a:rPr kumimoji="1" lang="en-US" altLang="ja-JP" sz="1200" dirty="0">
                <a:latin typeface="Century" panose="02040604050505020304" pitchFamily="18" charset="0"/>
              </a:rPr>
              <a:t>-N interaction is small due to the compactness of J/psi.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therefore, we can predict alpha to be near one naively. Indeed, alpha is almost one at midrapidity.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</a:rPr>
              <a:t>However, alpha becomes far from 1 at forward direction and reaches almost two over three.</a:t>
            </a:r>
          </a:p>
          <a:p>
            <a:r>
              <a:rPr kumimoji="1" lang="en-US" altLang="ja-JP" sz="1200" dirty="0">
                <a:latin typeface="Symbol" panose="05050102010706020507" pitchFamily="18" charset="2"/>
              </a:rPr>
              <a:t>On the other hand, </a:t>
            </a:r>
            <a:r>
              <a:rPr kumimoji="1" lang="en-US" altLang="ja-JP" sz="1200" dirty="0" err="1">
                <a:latin typeface="Symbol" panose="05050102010706020507" pitchFamily="18" charset="2"/>
              </a:rPr>
              <a:t>Drell-yan</a:t>
            </a:r>
            <a:r>
              <a:rPr kumimoji="1" lang="en-US" altLang="ja-JP" sz="1200" dirty="0">
                <a:latin typeface="Symbol" panose="05050102010706020507" pitchFamily="18" charset="2"/>
              </a:rPr>
              <a:t> yield is not suppressed. y-axis is not alpha just ratio.</a:t>
            </a:r>
          </a:p>
          <a:p>
            <a:r>
              <a:rPr kumimoji="1" lang="en-US" altLang="ja-JP" sz="1200" dirty="0">
                <a:latin typeface="Symbol" panose="05050102010706020507" pitchFamily="18" charset="2"/>
              </a:rPr>
              <a:t>Even at most forward regions, alpha is about 0.96.</a:t>
            </a:r>
          </a:p>
          <a:p>
            <a:r>
              <a:rPr kumimoji="1" lang="en-US" altLang="ja-JP" sz="1200" dirty="0">
                <a:latin typeface="Symbol" panose="05050102010706020507" pitchFamily="18" charset="2"/>
              </a:rPr>
              <a:t>Therefore, </a:t>
            </a:r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nuclear shadowing and initial energy loss can not account for J/</a:t>
            </a:r>
            <a:r>
              <a:rPr kumimoji="1" lang="en-US" altLang="ja-JP" sz="12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 suppression</a:t>
            </a:r>
            <a:endParaRPr kumimoji="1" lang="ja-JP" altLang="en-US" sz="1200" dirty="0">
              <a:latin typeface="Century" panose="02040604050505020304" pitchFamily="18" charset="0"/>
            </a:endParaRPr>
          </a:p>
          <a:p>
            <a:r>
              <a:rPr kumimoji="1" lang="en-US" altLang="ja-JP" sz="1200" dirty="0">
                <a:latin typeface="Symbol" panose="05050102010706020507" pitchFamily="18" charset="2"/>
              </a:rPr>
              <a:t>these two condition must be violated at only forward region.</a:t>
            </a:r>
            <a:endParaRPr kumimoji="1" lang="ja-JP" altLang="en-US" sz="1200" dirty="0">
              <a:latin typeface="Symbol" panose="05050102010706020507" pitchFamily="18" charset="2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65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One solution of j/psi suppression puzzle is an introduction of soft production of j/psi via intrinsic charm.</a:t>
            </a:r>
          </a:p>
          <a:p>
            <a:r>
              <a:rPr kumimoji="1" lang="en-US" altLang="ja-JP" dirty="0"/>
              <a:t>In this scenario, following process is assumed. first intrinsic charm state emerges in incident proton.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charm pair has similar kinematical value to minimize offshell component and forms compact color-octet.</a:t>
            </a:r>
          </a:p>
          <a:p>
            <a:r>
              <a:rPr kumimoji="1" lang="en-US" altLang="ja-JP" dirty="0"/>
              <a:t>intrinsic charm state becomes this configuration due to the large mass difference.</a:t>
            </a:r>
          </a:p>
          <a:p>
            <a:r>
              <a:rPr kumimoji="1" lang="en-US" altLang="ja-JP" dirty="0"/>
              <a:t>Since </a:t>
            </a:r>
            <a:r>
              <a:rPr kumimoji="1" lang="en-US" altLang="ja-JP" dirty="0" err="1"/>
              <a:t>uud</a:t>
            </a:r>
            <a:r>
              <a:rPr kumimoji="1" lang="en-US" altLang="ja-JP" dirty="0"/>
              <a:t> color octet have usual nucleon size, it will strongly interacts with the surface of the target nuclei.</a:t>
            </a:r>
          </a:p>
          <a:p>
            <a:r>
              <a:rPr kumimoji="1" lang="en-US" altLang="ja-JP" dirty="0"/>
              <a:t>finally remaining charm </a:t>
            </a:r>
            <a:r>
              <a:rPr kumimoji="1" lang="en-US" altLang="ja-JP" dirty="0" err="1"/>
              <a:t>hadronizes</a:t>
            </a:r>
            <a:r>
              <a:rPr kumimoji="1" lang="en-US" altLang="ja-JP" dirty="0"/>
              <a:t> to j/psi.</a:t>
            </a:r>
          </a:p>
          <a:p>
            <a:r>
              <a:rPr kumimoji="1" lang="en-US" altLang="ja-JP" dirty="0"/>
              <a:t>since intrinsic charm have large x, the fraction of this soft production increase at forward direction.</a:t>
            </a:r>
          </a:p>
          <a:p>
            <a:r>
              <a:rPr kumimoji="1" lang="en-US" altLang="ja-JP" dirty="0"/>
              <a:t>therefore, at forward regions, this scaling appears. 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3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Then, I will review of current status of intrinsic charm briefly.</a:t>
            </a:r>
          </a:p>
          <a:p>
            <a:r>
              <a:rPr kumimoji="1" lang="en-US" altLang="ja-JP" dirty="0"/>
              <a:t>The probability of intrinsic charm is 1% originally. </a:t>
            </a:r>
          </a:p>
          <a:p>
            <a:r>
              <a:rPr kumimoji="1" lang="en-US" altLang="ja-JP" dirty="0"/>
              <a:t>chiral quark model predicted the probability to be 0.5%.  and lattice calculation also gives similar results.</a:t>
            </a:r>
          </a:p>
          <a:p>
            <a:r>
              <a:rPr kumimoji="1" lang="en-US" altLang="ja-JP" dirty="0"/>
              <a:t>straight forward way to evaluate intrinsic charm from experimental results is global analysis for PDF.</a:t>
            </a:r>
          </a:p>
          <a:p>
            <a:r>
              <a:rPr kumimoji="1" lang="en-US" altLang="ja-JP" dirty="0"/>
              <a:t>It was performed by several authors.  it is </a:t>
            </a:r>
            <a:r>
              <a:rPr kumimoji="1" lang="en-US" altLang="ja-JP" dirty="0" err="1"/>
              <a:t>chisqure</a:t>
            </a:r>
            <a:r>
              <a:rPr kumimoji="1" lang="en-US" altLang="ja-JP" dirty="0"/>
              <a:t> and IC magnitude plot.</a:t>
            </a:r>
          </a:p>
          <a:p>
            <a:r>
              <a:rPr kumimoji="1" lang="en-US" altLang="ja-JP" dirty="0"/>
              <a:t>Currently the results depend on  data set and model.  most negative result is here and most positive result is here.</a:t>
            </a:r>
          </a:p>
          <a:p>
            <a:r>
              <a:rPr kumimoji="1" lang="en-US" altLang="ja-JP" dirty="0"/>
              <a:t>Therefore, intrinsic charm is </a:t>
            </a:r>
            <a:r>
              <a:rPr kumimoji="1" lang="en-US" altLang="ja-JP" sz="1200" dirty="0">
                <a:solidFill>
                  <a:srgbClr val="FF000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neither confirmed nor rejected.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clearly </a:t>
            </a:r>
            <a:r>
              <a:rPr lang="en-US" altLang="ja-JP" sz="1200" dirty="0">
                <a:latin typeface="Century" panose="02040604050505020304" pitchFamily="18" charset="0"/>
              </a:rPr>
              <a:t>additional experimental results  are necessary to confirm the intrinsic charm.</a:t>
            </a:r>
          </a:p>
          <a:p>
            <a:r>
              <a:rPr kumimoji="1" lang="en-US" altLang="ja-JP" sz="1200" dirty="0">
                <a:latin typeface="Century" panose="02040604050505020304" pitchFamily="18" charset="0"/>
                <a:sym typeface="Wingdings" panose="05000000000000000000" pitchFamily="2" charset="2"/>
              </a:rPr>
              <a:t>I think one way is the </a:t>
            </a:r>
            <a:r>
              <a:rPr lang="en-US" altLang="ja-JP" sz="1200" dirty="0">
                <a:latin typeface="Century" panose="02040604050505020304" pitchFamily="18" charset="0"/>
              </a:rPr>
              <a:t>detection of a characteristic and clean phenomenon of IC.</a:t>
            </a:r>
            <a:endParaRPr kumimoji="1" lang="en-US" altLang="ja-JP" sz="12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92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FA95-9A63-40B6-8392-684C7FFA079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considering the above situation, what is characteristic about J/Y production in </a:t>
            </a:r>
            <a:r>
              <a:rPr kumimoji="1" lang="en-US" altLang="ja-JP" dirty="0" err="1"/>
              <a:t>pA</a:t>
            </a:r>
            <a:r>
              <a:rPr kumimoji="1" lang="en-US" altLang="ja-JP" dirty="0"/>
              <a:t> collisions at 30 GeV?</a:t>
            </a:r>
          </a:p>
          <a:p>
            <a:r>
              <a:rPr kumimoji="1" lang="en-US" altLang="ja-JP" dirty="0"/>
              <a:t>It is that by choosing the kinematic region, we can choose which stage of the hadronic interaction we want to observe.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FA95-9A63-40B6-8392-684C7FFA079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5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J-PARC e16 experiment will be performed at high momentum experimental area for experimental study of spectral change of vector meson in nuclear medium.</a:t>
            </a:r>
          </a:p>
          <a:p>
            <a:r>
              <a:rPr kumimoji="1" lang="en-US" altLang="ja-JP" dirty="0"/>
              <a:t>here, just important features are listed. </a:t>
            </a:r>
          </a:p>
          <a:p>
            <a:r>
              <a:rPr kumimoji="1" lang="en-US" altLang="ja-JP" dirty="0"/>
              <a:t>various nuclear targets are necessary to study nuclear dependence.</a:t>
            </a:r>
          </a:p>
          <a:p>
            <a:r>
              <a:rPr kumimoji="1" lang="en-US" altLang="ja-JP" dirty="0"/>
              <a:t>this is </a:t>
            </a:r>
            <a:r>
              <a:rPr kumimoji="1" lang="en-US" altLang="ja-JP" dirty="0" err="1"/>
              <a:t>skech</a:t>
            </a:r>
            <a:r>
              <a:rPr kumimoji="1" lang="en-US" altLang="ja-JP" dirty="0"/>
              <a:t> of the e16 spectrometer. it is high rate electron spectrometer with large acceptance of backward.</a:t>
            </a:r>
          </a:p>
          <a:p>
            <a:r>
              <a:rPr kumimoji="1" lang="en-US" altLang="ja-JP" dirty="0"/>
              <a:t>this is staging plan of e16. physics run will start with 8 modules. then, the spectrometer will be </a:t>
            </a:r>
            <a:r>
              <a:rPr kumimoji="1" lang="en-US" altLang="ja-JP" dirty="0" err="1"/>
              <a:t>upgrated</a:t>
            </a:r>
            <a:r>
              <a:rPr kumimoji="1" lang="en-US" altLang="ja-JP" dirty="0"/>
              <a:t> to 26 modules and </a:t>
            </a:r>
          </a:p>
          <a:p>
            <a:r>
              <a:rPr kumimoji="1" lang="en-US" altLang="ja-JP" dirty="0"/>
              <a:t>the statistics will be improved.</a:t>
            </a:r>
          </a:p>
          <a:p>
            <a:r>
              <a:rPr kumimoji="1" lang="en-US" altLang="ja-JP" dirty="0"/>
              <a:t>e16 spectrometer can measure backward production of backward J/psi.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Century" panose="02040604050505020304" pitchFamily="18" charset="0"/>
              </a:rPr>
              <a:t>as already mentioned, the beam energy is low. </a:t>
            </a:r>
            <a:r>
              <a:rPr kumimoji="1" lang="en-US" altLang="ja-JP" sz="1200" b="0" dirty="0">
                <a:solidFill>
                  <a:schemeClr val="tx1"/>
                </a:solidFill>
                <a:latin typeface="Century" panose="02040604050505020304" pitchFamily="18" charset="0"/>
              </a:rPr>
              <a:t>therefore E16 experiment is suitable for IC search via J/</a:t>
            </a:r>
            <a:r>
              <a:rPr kumimoji="1" lang="en-US" altLang="ja-JP" sz="1200" b="0" dirty="0">
                <a:solidFill>
                  <a:schemeClr val="tx1"/>
                </a:solidFill>
                <a:latin typeface="Symbol" panose="05050102010706020507" pitchFamily="18" charset="2"/>
              </a:rPr>
              <a:t>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Century" panose="02040604050505020304" pitchFamily="18" charset="0"/>
              </a:rPr>
              <a:t>I will discuss about How much sensitivity has J-PARC E16 for IC. </a:t>
            </a:r>
            <a:endParaRPr kumimoji="1" lang="ja-JP" altLang="en-US" sz="1200" dirty="0">
              <a:latin typeface="Century" panose="020406040505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43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full detector simulation developed by e16 collaborations was performed to evaluate reconstruction performance.</a:t>
            </a:r>
          </a:p>
          <a:p>
            <a:r>
              <a:rPr kumimoji="1" lang="en-US" altLang="ja-JP" dirty="0"/>
              <a:t>single j/psi was embedded in JAM p-Pb events. and then geant4 based monte-</a:t>
            </a:r>
            <a:r>
              <a:rPr kumimoji="1" lang="en-US" altLang="ja-JP" dirty="0" err="1"/>
              <a:t>carlo</a:t>
            </a:r>
            <a:r>
              <a:rPr kumimoji="1" lang="en-US" altLang="ja-JP" dirty="0"/>
              <a:t> simulation was performed.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Century" panose="02040604050505020304" pitchFamily="18" charset="0"/>
              </a:rPr>
              <a:t>J/</a:t>
            </a:r>
            <a:r>
              <a:rPr kumimoji="1" lang="en-US" altLang="ja-JP" sz="1200" dirty="0">
                <a:latin typeface="Symbol" panose="05050102010706020507" pitchFamily="18" charset="2"/>
              </a:rPr>
              <a:t>Y </a:t>
            </a:r>
            <a:r>
              <a:rPr kumimoji="1" lang="en-US" altLang="ja-JP" sz="1200" dirty="0">
                <a:latin typeface="Century" panose="02040604050505020304" pitchFamily="18" charset="0"/>
              </a:rPr>
              <a:t>track was tried to be found under background hits.</a:t>
            </a:r>
            <a:endParaRPr kumimoji="1" lang="en-US" altLang="ja-JP" dirty="0"/>
          </a:p>
          <a:p>
            <a:r>
              <a:rPr kumimoji="1" lang="en-US" altLang="ja-JP" dirty="0"/>
              <a:t>realistic trigger cut and loose analysis cut were applied.</a:t>
            </a:r>
          </a:p>
          <a:p>
            <a:r>
              <a:rPr kumimoji="1" lang="en-US" altLang="ja-JP" dirty="0"/>
              <a:t>this is simulated invariant mass distribution. j/psi peak was reconstructed well.</a:t>
            </a:r>
          </a:p>
          <a:p>
            <a:r>
              <a:rPr kumimoji="1" lang="en-US" altLang="ja-JP" dirty="0"/>
              <a:t>this shows the reconstruction efficiency of j/psi as a function </a:t>
            </a:r>
            <a:r>
              <a:rPr kumimoji="1" lang="en-US" altLang="ja-JP" dirty="0" err="1"/>
              <a:t>xf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at backward the efficiency is rather good. however, j/psi at midrapidity can not be reconstructed.</a:t>
            </a:r>
          </a:p>
          <a:p>
            <a:r>
              <a:rPr kumimoji="1" lang="en-US" altLang="ja-JP" dirty="0"/>
              <a:t>the result at these regions is important for the baseline to extract the intrinsic charm effect.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F5BC-AE4A-447A-BBA5-694338172F8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2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1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8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3038B-B03D-6F05-996D-B22A3684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57" y="882333"/>
            <a:ext cx="11391900" cy="2387600"/>
          </a:xfrm>
        </p:spPr>
        <p:txBody>
          <a:bodyPr>
            <a:normAutofit/>
          </a:bodyPr>
          <a:lstStyle/>
          <a:p>
            <a:r>
              <a:rPr lang="en-US" altLang="ja-JP" sz="4800" b="0" i="0" u="none" strike="noStrike" baseline="0" dirty="0">
                <a:latin typeface="Century" panose="02040604050505020304" pitchFamily="18" charset="0"/>
              </a:rPr>
              <a:t>J/</a:t>
            </a:r>
            <a:r>
              <a:rPr lang="en-US" altLang="ja-JP" sz="4800" b="0" i="0" u="none" strike="noStrike" baseline="0" dirty="0">
                <a:latin typeface="Symbol" panose="05050102010706020507" pitchFamily="18" charset="2"/>
              </a:rPr>
              <a:t>y</a:t>
            </a:r>
            <a:r>
              <a:rPr lang="en-US" altLang="ja-JP" sz="4800" dirty="0">
                <a:latin typeface="Century" panose="02040604050505020304" pitchFamily="18" charset="0"/>
              </a:rPr>
              <a:t> Production in </a:t>
            </a:r>
            <a:r>
              <a:rPr lang="en-US" altLang="ja-JP" sz="4800" dirty="0" err="1">
                <a:latin typeface="Century" panose="02040604050505020304" pitchFamily="18" charset="0"/>
              </a:rPr>
              <a:t>pA</a:t>
            </a:r>
            <a:r>
              <a:rPr lang="en-US" altLang="ja-JP" sz="4800" dirty="0">
                <a:latin typeface="Century" panose="02040604050505020304" pitchFamily="18" charset="0"/>
              </a:rPr>
              <a:t> collisions</a:t>
            </a:r>
            <a:br>
              <a:rPr lang="en-US" altLang="ja-JP" sz="4800" dirty="0">
                <a:latin typeface="Century" panose="02040604050505020304" pitchFamily="18" charset="0"/>
              </a:rPr>
            </a:br>
            <a:r>
              <a:rPr lang="en-US" altLang="ja-JP" sz="4800" dirty="0">
                <a:latin typeface="Century" panose="02040604050505020304" pitchFamily="18" charset="0"/>
              </a:rPr>
              <a:t> at J-PARC 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7C72CB-871C-DD3D-B6E0-3E343692A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kumimoji="1" lang="en-US" altLang="ja-JP">
                <a:latin typeface="Century" panose="02040604050505020304" pitchFamily="18" charset="0"/>
              </a:rPr>
              <a:t>Yuhei Morino(KEK IPNS)</a:t>
            </a:r>
            <a:endParaRPr kumimoji="1" lang="ja-JP" altLang="en-US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0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3433AB-09FB-4361-BE4D-6A386CB24C4C}"/>
              </a:ext>
            </a:extLst>
          </p:cNvPr>
          <p:cNvGrpSpPr/>
          <p:nvPr/>
        </p:nvGrpSpPr>
        <p:grpSpPr>
          <a:xfrm>
            <a:off x="6995426" y="656015"/>
            <a:ext cx="4289345" cy="2883269"/>
            <a:chOff x="5072085" y="2735647"/>
            <a:chExt cx="3922303" cy="260354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2085" y="2735647"/>
              <a:ext cx="3676697" cy="2528436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402285" y="5062188"/>
              <a:ext cx="1592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Century" panose="02040604050505020304" pitchFamily="18" charset="0"/>
                </a:rPr>
                <a:t>momentum fraction</a:t>
              </a:r>
              <a:endParaRPr lang="ja-JP" altLang="en-US" sz="1200" dirty="0">
                <a:latin typeface="Century" panose="02040604050505020304" pitchFamily="18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048FB6CE-2793-480F-ACDC-0F85EDA874FB}"/>
                </a:ext>
              </a:extLst>
            </p:cNvPr>
            <p:cNvSpPr txBox="1"/>
            <p:nvPr/>
          </p:nvSpPr>
          <p:spPr>
            <a:xfrm>
              <a:off x="6596743" y="2932341"/>
              <a:ext cx="1864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Century" panose="02040604050505020304" pitchFamily="18" charset="0"/>
                </a:rPr>
                <a:t>PRL114,082002</a:t>
              </a:r>
              <a:endParaRPr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699673" y="9459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 </a:t>
            </a:r>
            <a:r>
              <a:rPr lang="en-US" altLang="ja-JP" sz="4000" dirty="0">
                <a:latin typeface="Symbol" panose="05050102010706020507" pitchFamily="18" charset="2"/>
              </a:rPr>
              <a:t> </a:t>
            </a:r>
            <a:endParaRPr lang="ja-JP" altLang="en-US" sz="40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530" y="84000"/>
            <a:ext cx="674644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entury" panose="02040604050505020304" pitchFamily="18" charset="0"/>
              </a:rPr>
              <a:t>Current situation of IC</a:t>
            </a:r>
            <a:endParaRPr lang="ja-JP" altLang="en-US" sz="4800" b="1" dirty="0">
              <a:latin typeface="Century" panose="020406040505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0312" y="1199965"/>
            <a:ext cx="676018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P</a:t>
            </a:r>
            <a:r>
              <a:rPr lang="en-US" altLang="ja-JP" sz="2400" baseline="-25000" dirty="0">
                <a:latin typeface="Century" panose="02040604050505020304" pitchFamily="18" charset="0"/>
                <a:sym typeface="Wingdings" panose="05000000000000000000" pitchFamily="2" charset="2"/>
              </a:rPr>
              <a:t>IC</a:t>
            </a:r>
            <a:r>
              <a:rPr lang="ja-JP" altLang="en-US" sz="2400" dirty="0">
                <a:latin typeface="Century" panose="02040604050505020304" pitchFamily="18" charset="0"/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1% is originally suggested.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chiral quark model: P</a:t>
            </a:r>
            <a:r>
              <a:rPr lang="en-US" altLang="ja-JP" sz="2400" baseline="-25000" dirty="0">
                <a:latin typeface="Century" panose="02040604050505020304" pitchFamily="18" charset="0"/>
                <a:sym typeface="Wingdings" panose="05000000000000000000" pitchFamily="2" charset="2"/>
              </a:rPr>
              <a:t>IC</a:t>
            </a:r>
            <a:r>
              <a:rPr lang="ja-JP" altLang="en-US" sz="2400" dirty="0">
                <a:latin typeface="Century" panose="02040604050505020304" pitchFamily="18" charset="0"/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0.5% </a:t>
            </a: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Global analysis for the PDF with 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model 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data set dependence</a:t>
            </a: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Recently, NNPDF group stated </a:t>
            </a:r>
            <a:r>
              <a:rPr lang="en-US" altLang="ja-JP" sz="2400" dirty="0" err="1">
                <a:latin typeface="Century" panose="02040604050505020304" pitchFamily="18" charset="0"/>
                <a:sym typeface="Wingdings" panose="05000000000000000000" pitchFamily="2" charset="2"/>
              </a:rPr>
              <a:t>IC@x</a:t>
            </a:r>
            <a:r>
              <a:rPr lang="ja-JP" altLang="en-US" sz="2400" dirty="0">
                <a:latin typeface="Century" panose="02040604050505020304" pitchFamily="18" charset="0"/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0.5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was found by the combination of </a:t>
            </a:r>
            <a:r>
              <a:rPr lang="en-US" altLang="ja-JP" sz="2400" dirty="0" err="1">
                <a:latin typeface="Century" panose="02040604050505020304" pitchFamily="18" charset="0"/>
                <a:sym typeface="Wingdings" panose="05000000000000000000" pitchFamily="2" charset="2"/>
              </a:rPr>
              <a:t>LHCb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Century" panose="02040604050505020304" pitchFamily="18" charset="0"/>
                <a:sym typeface="Wingdings" panose="05000000000000000000" pitchFamily="2" charset="2"/>
              </a:rPr>
              <a:t>Z+c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 jet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and EMC DIS.</a:t>
            </a: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1C420182-1F07-47A3-88B3-74E99C80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973F67-F4A5-C77C-3FFE-0D7B7F4AA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726" y="3914628"/>
            <a:ext cx="3940384" cy="280684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D2F036-A42B-B56C-8364-896DE7899EF2}"/>
              </a:ext>
            </a:extLst>
          </p:cNvPr>
          <p:cNvSpPr txBox="1"/>
          <p:nvPr/>
        </p:nvSpPr>
        <p:spPr>
          <a:xfrm>
            <a:off x="7707208" y="3916361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Century" panose="02040604050505020304" pitchFamily="18" charset="0"/>
              </a:rPr>
              <a:t>Nature 608, 483</a:t>
            </a:r>
            <a:endParaRPr kumimoji="1" lang="ja-JP" altLang="en-US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3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C17F3AF-A43C-F7E0-49FE-3CE6ED06648F}"/>
              </a:ext>
            </a:extLst>
          </p:cNvPr>
          <p:cNvGrpSpPr/>
          <p:nvPr/>
        </p:nvGrpSpPr>
        <p:grpSpPr>
          <a:xfrm>
            <a:off x="1020001" y="1102412"/>
            <a:ext cx="10416058" cy="3972479"/>
            <a:chOff x="552863" y="1012960"/>
            <a:chExt cx="10416058" cy="397247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37A2D6F-6741-B255-AA6A-8D5DBEAB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863" y="1012960"/>
              <a:ext cx="8583223" cy="3972479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55CF84F-348C-6944-326D-D038D7C8A257}"/>
                </a:ext>
              </a:extLst>
            </p:cNvPr>
            <p:cNvSpPr txBox="1"/>
            <p:nvPr/>
          </p:nvSpPr>
          <p:spPr>
            <a:xfrm>
              <a:off x="8950420" y="1848678"/>
              <a:ext cx="20185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PRC108 025201, </a:t>
              </a:r>
            </a:p>
            <a:p>
              <a:r>
                <a:rPr lang="en-US" altLang="ja-JP" dirty="0">
                  <a:latin typeface="Century" panose="02040604050505020304" pitchFamily="18" charset="0"/>
                </a:rPr>
                <a:t>Nature 615 813, </a:t>
              </a:r>
            </a:p>
            <a:p>
              <a:r>
                <a:rPr lang="en-US" altLang="ja-JP" dirty="0">
                  <a:latin typeface="Century" panose="02040604050505020304" pitchFamily="18" charset="0"/>
                </a:rPr>
                <a:t>PRD108 5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B569A9-9A83-DB8A-0E40-F0DAB6598E4D}"/>
              </a:ext>
            </a:extLst>
          </p:cNvPr>
          <p:cNvSpPr txBox="1"/>
          <p:nvPr/>
        </p:nvSpPr>
        <p:spPr>
          <a:xfrm>
            <a:off x="75177" y="64591"/>
            <a:ext cx="10285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photoproduction near threshold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0FE834-2041-9C73-C90C-DC9BEAE18BCC}"/>
              </a:ext>
            </a:extLst>
          </p:cNvPr>
          <p:cNvSpPr txBox="1"/>
          <p:nvPr/>
        </p:nvSpPr>
        <p:spPr>
          <a:xfrm>
            <a:off x="1265991" y="5155423"/>
            <a:ext cx="9978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</a:rPr>
              <a:t>JLAB found dip-like structure instead of clear peak by pentaquark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Cross section is well reproduced by coupled channel contribution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with and without resonance.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By this study, large J/</a:t>
            </a:r>
            <a:r>
              <a:rPr lang="en-US" altLang="ja-JP" sz="2400" dirty="0" err="1">
                <a:latin typeface="Symbol" panose="05050102010706020507" pitchFamily="18" charset="2"/>
              </a:rPr>
              <a:t>Y</a:t>
            </a:r>
            <a:r>
              <a:rPr lang="en-US" altLang="ja-JP" sz="2400" dirty="0" err="1">
                <a:latin typeface="Century" panose="02040604050505020304" pitchFamily="18" charset="0"/>
              </a:rPr>
              <a:t>p</a:t>
            </a:r>
            <a:r>
              <a:rPr lang="en-US" altLang="ja-JP" sz="2400" dirty="0">
                <a:latin typeface="Century" panose="02040604050505020304" pitchFamily="18" charset="0"/>
              </a:rPr>
              <a:t> scattering length(O(1fm)!) is also extracted.</a:t>
            </a:r>
            <a:endParaRPr kumimoji="1" lang="ja-JP" alt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0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7FA7041-9A1E-B225-0559-F14CD6E5A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62" y="1548964"/>
            <a:ext cx="3717840" cy="262609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CAAD0D3-AF57-4185-75EF-663490A81A3F}"/>
              </a:ext>
            </a:extLst>
          </p:cNvPr>
          <p:cNvGrpSpPr/>
          <p:nvPr/>
        </p:nvGrpSpPr>
        <p:grpSpPr>
          <a:xfrm>
            <a:off x="680825" y="971636"/>
            <a:ext cx="3563184" cy="3550667"/>
            <a:chOff x="561554" y="1226103"/>
            <a:chExt cx="3057952" cy="329102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5230080-7FDB-E521-2940-3DA2F12D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554" y="1525861"/>
              <a:ext cx="3057952" cy="2991267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FAD595F-DE35-C182-CBEC-9FAEF066F18E}"/>
                </a:ext>
              </a:extLst>
            </p:cNvPr>
            <p:cNvSpPr txBox="1"/>
            <p:nvPr/>
          </p:nvSpPr>
          <p:spPr>
            <a:xfrm>
              <a:off x="561554" y="1226103"/>
              <a:ext cx="2617453" cy="35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J/</a:t>
              </a:r>
              <a:r>
                <a:rPr kumimoji="1" lang="en-US" altLang="ja-JP" dirty="0">
                  <a:latin typeface="Symbol" panose="05050102010706020507" pitchFamily="18" charset="2"/>
                </a:rPr>
                <a:t>Y</a:t>
              </a:r>
              <a:r>
                <a:rPr kumimoji="1" lang="en-US" altLang="ja-JP" dirty="0">
                  <a:latin typeface="Century" panose="02040604050505020304" pitchFamily="18" charset="0"/>
                </a:rPr>
                <a:t>-p </a:t>
              </a:r>
              <a:r>
                <a:rPr kumimoji="1" lang="en-US" altLang="ja-JP" dirty="0">
                  <a:solidFill>
                    <a:srgbClr val="FF0000"/>
                  </a:solidFill>
                  <a:latin typeface="Century" panose="02040604050505020304" pitchFamily="18" charset="0"/>
                </a:rPr>
                <a:t>Total</a:t>
              </a:r>
              <a:r>
                <a:rPr kumimoji="1" lang="en-US" altLang="ja-JP" dirty="0">
                  <a:latin typeface="Century" panose="02040604050505020304" pitchFamily="18" charset="0"/>
                </a:rPr>
                <a:t> cross section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382559-439D-67E9-B437-6E09442FB856}"/>
              </a:ext>
            </a:extLst>
          </p:cNvPr>
          <p:cNvSpPr txBox="1"/>
          <p:nvPr/>
        </p:nvSpPr>
        <p:spPr>
          <a:xfrm>
            <a:off x="75177" y="64591"/>
            <a:ext cx="7295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Is slow 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transparent?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155385-DE44-41A2-4CB8-9A070CF61B91}"/>
              </a:ext>
            </a:extLst>
          </p:cNvPr>
          <p:cNvSpPr txBox="1"/>
          <p:nvPr/>
        </p:nvSpPr>
        <p:spPr>
          <a:xfrm>
            <a:off x="641885" y="4747573"/>
            <a:ext cx="10734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Total cross section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was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also evaluated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from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JLAB data by optical theorem.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If quark exchange exists in short-range interaction, near threshold J/</a:t>
            </a:r>
            <a:r>
              <a:rPr lang="en-US" altLang="ja-JP" sz="2400" dirty="0">
                <a:latin typeface="Symbol" panose="05050102010706020507" pitchFamily="18" charset="2"/>
              </a:rPr>
              <a:t>Y</a:t>
            </a:r>
            <a:r>
              <a:rPr lang="en-US" altLang="ja-JP" sz="2400" dirty="0">
                <a:latin typeface="Century" panose="02040604050505020304" pitchFamily="18" charset="0"/>
              </a:rPr>
              <a:t>-p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dissociation will be no longer small (but could be rather large)</a:t>
            </a:r>
          </a:p>
          <a:p>
            <a:endParaRPr lang="en-US" altLang="ja-JP" sz="2400" dirty="0">
              <a:latin typeface="Century" panose="02040604050505020304" pitchFamily="18" charset="0"/>
            </a:endParaRPr>
          </a:p>
          <a:p>
            <a:r>
              <a:rPr kumimoji="1" lang="en-US" altLang="ja-JP" sz="2400" dirty="0">
                <a:latin typeface="Century" panose="02040604050505020304" pitchFamily="18" charset="0"/>
              </a:rPr>
              <a:t>Transparency of slow J/</a:t>
            </a:r>
            <a:r>
              <a:rPr kumimoji="1" lang="en-US" altLang="ja-JP" sz="2400" dirty="0">
                <a:latin typeface="Symbol" panose="05050102010706020507" pitchFamily="18" charset="2"/>
              </a:rPr>
              <a:t>Y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controversial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4A7DF3E-196E-2EA6-F241-2CBAA6DE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02" y="1896683"/>
            <a:ext cx="3487251" cy="18714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9E2B14-5575-D080-6887-668FBF3C6562}"/>
              </a:ext>
            </a:extLst>
          </p:cNvPr>
          <p:cNvSpPr txBox="1"/>
          <p:nvPr/>
        </p:nvSpPr>
        <p:spPr>
          <a:xfrm>
            <a:off x="7695091" y="1527351"/>
            <a:ext cx="1690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Quark exchange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85121A-71D3-374C-4510-91459C2AEC25}"/>
              </a:ext>
            </a:extLst>
          </p:cNvPr>
          <p:cNvSpPr txBox="1"/>
          <p:nvPr/>
        </p:nvSpPr>
        <p:spPr>
          <a:xfrm>
            <a:off x="5582807" y="1364298"/>
            <a:ext cx="153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PRC75 064907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19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2EBFF54-57A2-95E9-71CF-B227D4DF5EFC}"/>
              </a:ext>
            </a:extLst>
          </p:cNvPr>
          <p:cNvGrpSpPr/>
          <p:nvPr/>
        </p:nvGrpSpPr>
        <p:grpSpPr>
          <a:xfrm>
            <a:off x="6714798" y="887092"/>
            <a:ext cx="3925895" cy="3386734"/>
            <a:chOff x="6250264" y="1523197"/>
            <a:chExt cx="3698808" cy="319228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62157E4-7D20-D1DE-A8AA-2E0A81190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0264" y="1523197"/>
              <a:ext cx="3698808" cy="319228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B4BD2DD-2B29-96F8-DAA4-C50414325448}"/>
                </a:ext>
              </a:extLst>
            </p:cNvPr>
            <p:cNvSpPr txBox="1"/>
            <p:nvPr/>
          </p:nvSpPr>
          <p:spPr>
            <a:xfrm>
              <a:off x="7224309" y="3460265"/>
              <a:ext cx="1750716" cy="31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Century" panose="02040604050505020304" pitchFamily="18" charset="0"/>
                </a:rPr>
                <a:t>IC                     </a:t>
              </a:r>
              <a:r>
                <a:rPr lang="en-US" altLang="ja-JP" sz="1600" dirty="0" err="1">
                  <a:latin typeface="Century" panose="02040604050505020304" pitchFamily="18" charset="0"/>
                </a:rPr>
                <a:t>IC</a:t>
              </a:r>
              <a:endParaRPr kumimoji="1" lang="ja-JP" altLang="en-US" sz="1600" dirty="0">
                <a:latin typeface="Century" panose="02040604050505020304" pitchFamily="18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08954C8D-8759-15DE-302B-5E6EF54F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06" y="1004026"/>
            <a:ext cx="4789020" cy="131732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4F4C9D9-9D6A-EC32-237E-05B671281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963" y="2526121"/>
            <a:ext cx="3690050" cy="150917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2FB520-0078-6376-DEA7-86CBFE5E45E2}"/>
              </a:ext>
            </a:extLst>
          </p:cNvPr>
          <p:cNvSpPr txBox="1"/>
          <p:nvPr/>
        </p:nvSpPr>
        <p:spPr>
          <a:xfrm>
            <a:off x="964167" y="225146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probe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CC8973-67A2-BFC4-1FB5-BC15BBEB6D28}"/>
              </a:ext>
            </a:extLst>
          </p:cNvPr>
          <p:cNvSpPr txBox="1"/>
          <p:nvPr/>
        </p:nvSpPr>
        <p:spPr>
          <a:xfrm>
            <a:off x="3394988" y="226824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ackward probe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FF535F-0AD5-66F8-4675-C3824778258D}"/>
              </a:ext>
            </a:extLst>
          </p:cNvPr>
          <p:cNvSpPr txBox="1"/>
          <p:nvPr/>
        </p:nvSpPr>
        <p:spPr>
          <a:xfrm>
            <a:off x="75177" y="64591"/>
            <a:ext cx="113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Feature of </a:t>
            </a:r>
            <a:r>
              <a:rPr lang="en-US" altLang="ja-JP" sz="4800" b="1" dirty="0" err="1">
                <a:highlight>
                  <a:srgbClr val="FFFF00"/>
                </a:highlight>
                <a:latin typeface="Century" panose="02040604050505020304" pitchFamily="18" charset="0"/>
              </a:rPr>
              <a:t>pA</a:t>
            </a:r>
            <a:r>
              <a:rPr lang="en-US" altLang="ja-JP" sz="4800" b="1" dirty="0" err="1">
                <a:highlight>
                  <a:srgbClr val="FFFF00"/>
                </a:highlight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en-US" altLang="ja-JP" sz="4800" b="1" dirty="0" err="1">
                <a:highlight>
                  <a:srgbClr val="FFFF00"/>
                </a:highlight>
                <a:latin typeface="Century" panose="02040604050505020304" pitchFamily="18" charset="0"/>
              </a:rPr>
              <a:t>J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production at 30GeV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94F760-9FA1-A1DE-E64F-B3EEE1E49044}"/>
              </a:ext>
            </a:extLst>
          </p:cNvPr>
          <p:cNvSpPr txBox="1"/>
          <p:nvPr/>
        </p:nvSpPr>
        <p:spPr>
          <a:xfrm>
            <a:off x="1796585" y="6141429"/>
            <a:ext cx="859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study is important to access above physics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B5D528-C7B9-916B-FE09-0B7129F9EC5F}"/>
              </a:ext>
            </a:extLst>
          </p:cNvPr>
          <p:cNvSpPr txBox="1"/>
          <p:nvPr/>
        </p:nvSpPr>
        <p:spPr>
          <a:xfrm>
            <a:off x="1012596" y="4331879"/>
            <a:ext cx="8286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effect in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J/</a:t>
            </a:r>
            <a:r>
              <a:rPr kumimoji="1"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Y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dissociation in nuclear matter (backward)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octet)-hadron interaction (forward)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J/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Y)/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(charm pair)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 in nuclear matter (backward))</a:t>
            </a:r>
            <a:endParaRPr kumimoji="1" lang="ja-JP" altLang="en-US" sz="24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52812F9A-7D13-E470-3165-A50DEBA23BFE}"/>
              </a:ext>
            </a:extLst>
          </p:cNvPr>
          <p:cNvSpPr/>
          <p:nvPr/>
        </p:nvSpPr>
        <p:spPr>
          <a:xfrm rot="12525647">
            <a:off x="5062295" y="1673132"/>
            <a:ext cx="156358" cy="14168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1380E810-391F-A298-6E96-F301AEC1F8B7}"/>
              </a:ext>
            </a:extLst>
          </p:cNvPr>
          <p:cNvSpPr/>
          <p:nvPr/>
        </p:nvSpPr>
        <p:spPr>
          <a:xfrm rot="12486989">
            <a:off x="2966152" y="1581851"/>
            <a:ext cx="205834" cy="15951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26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313859A-5ED7-2979-9603-7C353467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48" y="4253948"/>
            <a:ext cx="1935548" cy="23261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B9E4CB-348D-D10D-5DB7-ED090868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5" y="1048712"/>
            <a:ext cx="3075944" cy="1717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6F6E2B9-59EF-6EDF-D770-31CFA72A5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719" y="2766301"/>
            <a:ext cx="3554074" cy="14000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C5D7A2-1D02-5822-F054-C826878416F6}"/>
              </a:ext>
            </a:extLst>
          </p:cNvPr>
          <p:cNvSpPr txBox="1"/>
          <p:nvPr/>
        </p:nvSpPr>
        <p:spPr>
          <a:xfrm>
            <a:off x="75177" y="64591"/>
            <a:ext cx="646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Comprehensive Study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8C30BE-259D-72BE-13D6-95CFBB649FC5}"/>
              </a:ext>
            </a:extLst>
          </p:cNvPr>
          <p:cNvSpPr txBox="1"/>
          <p:nvPr/>
        </p:nvSpPr>
        <p:spPr>
          <a:xfrm>
            <a:off x="3501769" y="1312784"/>
            <a:ext cx="2217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threshold 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JLAB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A5FC27-C024-1E86-A755-ECE227932B7A}"/>
              </a:ext>
            </a:extLst>
          </p:cNvPr>
          <p:cNvSpPr txBox="1"/>
          <p:nvPr/>
        </p:nvSpPr>
        <p:spPr>
          <a:xfrm>
            <a:off x="194705" y="3050847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Z+c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produciton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RUN3&amp;4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98BD32-941B-83CC-C5E2-12363D939B8A}"/>
              </a:ext>
            </a:extLst>
          </p:cNvPr>
          <p:cNvSpPr txBox="1"/>
          <p:nvPr/>
        </p:nvSpPr>
        <p:spPr>
          <a:xfrm>
            <a:off x="3370191" y="4860344"/>
            <a:ext cx="3114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Dalitz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plot analysis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J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ja-JP" sz="24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reaction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CBM with proton beam</a:t>
            </a:r>
            <a:endParaRPr kumimoji="1" lang="ja-JP" altLang="en-US" sz="24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9DF9793-60B5-A0F4-057C-7FEADC1A794D}"/>
              </a:ext>
            </a:extLst>
          </p:cNvPr>
          <p:cNvGrpSpPr/>
          <p:nvPr/>
        </p:nvGrpSpPr>
        <p:grpSpPr>
          <a:xfrm>
            <a:off x="7760350" y="2482588"/>
            <a:ext cx="3896913" cy="3808681"/>
            <a:chOff x="7692887" y="2144657"/>
            <a:chExt cx="3896913" cy="380868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9D5C54A-A74F-0227-A922-1B651086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2887" y="2144657"/>
              <a:ext cx="3896913" cy="3808681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CF0516D-EBC2-281B-5C34-03A4CFC9E10A}"/>
                </a:ext>
              </a:extLst>
            </p:cNvPr>
            <p:cNvSpPr/>
            <p:nvPr/>
          </p:nvSpPr>
          <p:spPr>
            <a:xfrm>
              <a:off x="8527774" y="2252943"/>
              <a:ext cx="1639956" cy="31539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1868884-D133-0080-5F0D-6EAC5DFD4616}"/>
                </a:ext>
              </a:extLst>
            </p:cNvPr>
            <p:cNvSpPr txBox="1"/>
            <p:nvPr/>
          </p:nvSpPr>
          <p:spPr>
            <a:xfrm>
              <a:off x="8527774" y="3651011"/>
              <a:ext cx="2495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    NA60+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BE151A-D50E-E166-476F-FE011A913AE7}"/>
              </a:ext>
            </a:extLst>
          </p:cNvPr>
          <p:cNvSpPr txBox="1"/>
          <p:nvPr/>
        </p:nvSpPr>
        <p:spPr>
          <a:xfrm>
            <a:off x="7702826" y="1237533"/>
            <a:ext cx="442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J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 J-PARC &amp; NA60+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Almost full range can be covered.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1" lang="ja-JP" altLang="en-US" sz="24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6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id="{27F196DC-F375-4D79-8269-7CFCFC1B4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54" y="3429000"/>
            <a:ext cx="3212177" cy="2319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テキスト ボックス 17"/>
          <p:cNvSpPr txBox="1"/>
          <p:nvPr/>
        </p:nvSpPr>
        <p:spPr>
          <a:xfrm>
            <a:off x="797114" y="6019013"/>
            <a:ext cx="88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  <a:latin typeface="Century" panose="02040604050505020304" pitchFamily="18" charset="0"/>
              </a:rPr>
              <a:t>E16 spectrometer </a:t>
            </a:r>
            <a:r>
              <a:rPr lang="en-US" altLang="ja-JP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is suitable </a:t>
            </a:r>
            <a:r>
              <a:rPr lang="en-US" altLang="ja-JP" sz="2800" b="1">
                <a:solidFill>
                  <a:srgbClr val="FF0000"/>
                </a:solidFill>
                <a:latin typeface="Century" panose="02040604050505020304" pitchFamily="18" charset="0"/>
              </a:rPr>
              <a:t>for J/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en-US" altLang="ja-JP" sz="2800" b="1">
                <a:solidFill>
                  <a:srgbClr val="FF0000"/>
                </a:solidFill>
                <a:latin typeface="Century" panose="02040604050505020304" pitchFamily="18" charset="0"/>
              </a:rPr>
              <a:t>measurement</a:t>
            </a:r>
            <a:endParaRPr lang="en-US" altLang="ja-JP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77E9593-320B-49CB-BF39-3113157ADBFA}"/>
              </a:ext>
            </a:extLst>
          </p:cNvPr>
          <p:cNvSpPr txBox="1"/>
          <p:nvPr/>
        </p:nvSpPr>
        <p:spPr>
          <a:xfrm>
            <a:off x="143092" y="57516"/>
            <a:ext cx="7150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J-PARC E16 experiment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0AC4A8-1B11-4A0D-B027-74FC50D66451}"/>
              </a:ext>
            </a:extLst>
          </p:cNvPr>
          <p:cNvSpPr txBox="1"/>
          <p:nvPr/>
        </p:nvSpPr>
        <p:spPr>
          <a:xfrm>
            <a:off x="549582" y="986790"/>
            <a:ext cx="79672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experimental study of spectral change of vector meson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in nuclear medium.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>
                <a:latin typeface="Century" panose="02040604050505020304" pitchFamily="18" charset="0"/>
              </a:rPr>
              <a:t>C and Cu target(RUN0&amp;1)</a:t>
            </a:r>
            <a:endParaRPr lang="en-US" altLang="ja-JP" sz="2400" dirty="0"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high rate electron spectrometer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with large acceptance for backward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Commissioning run has been performed 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1074552-40A8-4F3E-9787-629E09B8D719}"/>
              </a:ext>
            </a:extLst>
          </p:cNvPr>
          <p:cNvGrpSpPr/>
          <p:nvPr/>
        </p:nvGrpSpPr>
        <p:grpSpPr>
          <a:xfrm>
            <a:off x="5929139" y="3603723"/>
            <a:ext cx="3100003" cy="2078444"/>
            <a:chOff x="6266001" y="2703446"/>
            <a:chExt cx="2356589" cy="178132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1FB01BD-BCE9-4489-8577-4B69D9826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17188" r="12434"/>
            <a:stretch/>
          </p:blipFill>
          <p:spPr>
            <a:xfrm>
              <a:off x="6266001" y="2703446"/>
              <a:ext cx="2356589" cy="159999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A7D39B6-0BB3-4A3A-B779-C95CF2ADDE7E}"/>
                </a:ext>
              </a:extLst>
            </p:cNvPr>
            <p:cNvSpPr txBox="1"/>
            <p:nvPr/>
          </p:nvSpPr>
          <p:spPr>
            <a:xfrm>
              <a:off x="6373328" y="4141857"/>
              <a:ext cx="1859806" cy="342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RUN 1 (8 modules)</a:t>
              </a:r>
              <a:endParaRPr lang="ja-JP" altLang="en-US" sz="2000" dirty="0"/>
            </a:p>
          </p:txBody>
        </p:sp>
      </p:grpSp>
      <p:sp>
        <p:nvSpPr>
          <p:cNvPr id="16" name="スライド番号プレースホルダー 2">
            <a:extLst>
              <a:ext uri="{FF2B5EF4-FFF2-40B4-BE49-F238E27FC236}">
                <a16:creationId xmlns:a16="http://schemas.microsoft.com/office/drawing/2014/main" id="{44B5875F-D371-4657-94FA-9D0B0FA9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9913" y="6252414"/>
            <a:ext cx="2133600" cy="365125"/>
          </a:xfrm>
        </p:spPr>
        <p:txBody>
          <a:bodyPr/>
          <a:lstStyle/>
          <a:p>
            <a:fld id="{AF9E1168-2367-423D-85C7-B0394E48EBD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9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C91E26-48A8-4E24-8713-117603B6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0" y="2567900"/>
            <a:ext cx="4140000" cy="32967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45DC48-B914-48A2-B82F-323747062BA0}"/>
              </a:ext>
            </a:extLst>
          </p:cNvPr>
          <p:cNvSpPr txBox="1"/>
          <p:nvPr/>
        </p:nvSpPr>
        <p:spPr>
          <a:xfrm>
            <a:off x="233083" y="70339"/>
            <a:ext cx="8210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Reconstruction performance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52EF17-1C95-41E2-B58B-4777BFC6DAFA}"/>
              </a:ext>
            </a:extLst>
          </p:cNvPr>
          <p:cNvSpPr txBox="1"/>
          <p:nvPr/>
        </p:nvSpPr>
        <p:spPr>
          <a:xfrm>
            <a:off x="216826" y="1051918"/>
            <a:ext cx="1175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Single J/</a:t>
            </a:r>
            <a:r>
              <a:rPr lang="en-US" altLang="ja-JP" sz="2400" dirty="0">
                <a:latin typeface="Symbol" panose="05050102010706020507" pitchFamily="18" charset="2"/>
              </a:rPr>
              <a:t>Y </a:t>
            </a:r>
            <a:r>
              <a:rPr lang="en-US" altLang="ja-JP" sz="2400" dirty="0">
                <a:latin typeface="Century" panose="02040604050505020304" pitchFamily="18" charset="0"/>
              </a:rPr>
              <a:t>was embedded in JAM p-Pb events.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J/</a:t>
            </a:r>
            <a:r>
              <a:rPr lang="en-US" altLang="ja-JP" sz="2400" dirty="0">
                <a:latin typeface="Symbol" panose="05050102010706020507" pitchFamily="18" charset="2"/>
              </a:rPr>
              <a:t>Y </a:t>
            </a:r>
            <a:r>
              <a:rPr lang="en-US" altLang="ja-JP" sz="2400" dirty="0">
                <a:latin typeface="Century" panose="02040604050505020304" pitchFamily="18" charset="0"/>
              </a:rPr>
              <a:t>track was reconstructed under background </a:t>
            </a:r>
            <a:r>
              <a:rPr lang="en-US" altLang="ja-JP" sz="2400">
                <a:latin typeface="Century" panose="02040604050505020304" pitchFamily="18" charset="0"/>
              </a:rPr>
              <a:t>hits.(event overlap is not included)</a:t>
            </a:r>
            <a:endParaRPr lang="en-US" altLang="ja-JP" sz="2400" dirty="0">
              <a:latin typeface="Century" panose="02040604050505020304" pitchFamily="18" charset="0"/>
            </a:endParaRPr>
          </a:p>
          <a:p>
            <a:r>
              <a:rPr lang="en-US" altLang="ja-JP" sz="2400" dirty="0">
                <a:latin typeface="Century" panose="02040604050505020304" pitchFamily="18" charset="0"/>
              </a:rPr>
              <a:t>Results of commission run were not implemented.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CC46C8-755C-4997-87D0-5233780DB82A}"/>
              </a:ext>
            </a:extLst>
          </p:cNvPr>
          <p:cNvSpPr txBox="1"/>
          <p:nvPr/>
        </p:nvSpPr>
        <p:spPr>
          <a:xfrm>
            <a:off x="687000" y="2196425"/>
            <a:ext cx="3448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entury" panose="02040604050505020304" pitchFamily="18" charset="0"/>
              </a:rPr>
              <a:t>invariant mass distribution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E24A10-CFC8-4864-A7C4-C664174E6DD2}"/>
              </a:ext>
            </a:extLst>
          </p:cNvPr>
          <p:cNvSpPr txBox="1"/>
          <p:nvPr/>
        </p:nvSpPr>
        <p:spPr>
          <a:xfrm>
            <a:off x="1082866" y="5820621"/>
            <a:ext cx="1008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J/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@(</a:t>
            </a:r>
            <a:r>
              <a:rPr lang="en-US" altLang="ja-JP" sz="2400" dirty="0" err="1">
                <a:solidFill>
                  <a:srgbClr val="FF0000"/>
                </a:solidFill>
                <a:latin typeface="Century" panose="02040604050505020304" pitchFamily="18" charset="0"/>
              </a:rPr>
              <a:t>x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Century" panose="02040604050505020304" pitchFamily="18" charset="0"/>
              </a:rPr>
              <a:t>F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0) cannot </a:t>
            </a:r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be reconstructed, while the result at mid-rapidity </a:t>
            </a:r>
          </a:p>
          <a:p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gives important baseline for the nuclear effects.</a:t>
            </a:r>
            <a:endParaRPr lang="en-US" altLang="ja-JP" sz="24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07138C-12E2-4C95-B7FF-D31DC34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8628C8-A365-4AA1-B205-3F14EDDCD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732" y="2596754"/>
            <a:ext cx="3400266" cy="32685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A360ED-BD21-4252-8D27-57B0DB2717A0}"/>
              </a:ext>
            </a:extLst>
          </p:cNvPr>
          <p:cNvSpPr txBox="1"/>
          <p:nvPr/>
        </p:nvSpPr>
        <p:spPr>
          <a:xfrm>
            <a:off x="6177732" y="2299627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Century" panose="02040604050505020304" pitchFamily="18" charset="0"/>
              </a:rPr>
              <a:t>Reconstruction acceptance</a:t>
            </a:r>
            <a:endParaRPr lang="ja-JP" altLang="en-US" dirty="0"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9379CF-86D0-B769-23E1-6F51F1CB882B}"/>
              </a:ext>
            </a:extLst>
          </p:cNvPr>
          <p:cNvSpPr txBox="1"/>
          <p:nvPr/>
        </p:nvSpPr>
        <p:spPr>
          <a:xfrm>
            <a:off x="8749696" y="3382945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RUN1 configuration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47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3ED1B0-04CC-49E3-93AC-F5019A72A0F5}"/>
              </a:ext>
            </a:extLst>
          </p:cNvPr>
          <p:cNvSpPr txBox="1"/>
          <p:nvPr/>
        </p:nvSpPr>
        <p:spPr>
          <a:xfrm>
            <a:off x="157779" y="70116"/>
            <a:ext cx="4693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>
                <a:highlight>
                  <a:srgbClr val="FFFF00"/>
                </a:highlight>
                <a:latin typeface="Century" panose="02040604050505020304" pitchFamily="18" charset="0"/>
              </a:rPr>
              <a:t>P91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experiment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6920D97-CAD5-4783-A72E-C6B78452755F}"/>
              </a:ext>
            </a:extLst>
          </p:cNvPr>
          <p:cNvGrpSpPr/>
          <p:nvPr/>
        </p:nvGrpSpPr>
        <p:grpSpPr>
          <a:xfrm>
            <a:off x="5975886" y="1635688"/>
            <a:ext cx="4589602" cy="3976418"/>
            <a:chOff x="123425" y="944796"/>
            <a:chExt cx="4184544" cy="3520015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E1C125D-D83E-49EB-B875-4EFFC797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425" y="944796"/>
              <a:ext cx="4167187" cy="3340418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40EA3B1-1716-4C71-BDC3-98BAA009E2FE}"/>
                </a:ext>
              </a:extLst>
            </p:cNvPr>
            <p:cNvSpPr/>
            <p:nvPr/>
          </p:nvSpPr>
          <p:spPr>
            <a:xfrm>
              <a:off x="1533377" y="3331183"/>
              <a:ext cx="771832" cy="108400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18FA4ED-F820-4809-8F53-047AE31C2BCC}"/>
                </a:ext>
              </a:extLst>
            </p:cNvPr>
            <p:cNvSpPr txBox="1"/>
            <p:nvPr/>
          </p:nvSpPr>
          <p:spPr>
            <a:xfrm>
              <a:off x="2643788" y="3821015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beam pipe</a:t>
              </a:r>
              <a:endParaRPr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C8B84DA-4C98-41F3-8754-BDD529007C98}"/>
                </a:ext>
              </a:extLst>
            </p:cNvPr>
            <p:cNvSpPr/>
            <p:nvPr/>
          </p:nvSpPr>
          <p:spPr>
            <a:xfrm>
              <a:off x="1802691" y="3250876"/>
              <a:ext cx="233203" cy="6136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BEB5A8B-267D-47E8-A5A8-69CD923E8316}"/>
                </a:ext>
              </a:extLst>
            </p:cNvPr>
            <p:cNvSpPr/>
            <p:nvPr/>
          </p:nvSpPr>
          <p:spPr>
            <a:xfrm>
              <a:off x="1395626" y="3973901"/>
              <a:ext cx="995868" cy="49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055035D-5B13-4EC6-9FAA-F97E9D574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7171" y="2773119"/>
              <a:ext cx="611017" cy="46828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337BD2B-9A91-47D9-9548-482A01184E86}"/>
                </a:ext>
              </a:extLst>
            </p:cNvPr>
            <p:cNvSpPr txBox="1"/>
            <p:nvPr/>
          </p:nvSpPr>
          <p:spPr>
            <a:xfrm>
              <a:off x="2590832" y="2480282"/>
              <a:ext cx="171713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00FF"/>
                  </a:solidFill>
                  <a:latin typeface="Century" panose="02040604050505020304" pitchFamily="18" charset="0"/>
                </a:rPr>
                <a:t>new target</a:t>
              </a:r>
              <a:endParaRPr lang="ja-JP" altLang="en-US" sz="2400" dirty="0">
                <a:solidFill>
                  <a:srgbClr val="0000FF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363D20-509B-4E4F-805C-41FA5BCB14E6}"/>
              </a:ext>
            </a:extLst>
          </p:cNvPr>
          <p:cNvSpPr/>
          <p:nvPr/>
        </p:nvSpPr>
        <p:spPr>
          <a:xfrm>
            <a:off x="423185" y="1099970"/>
            <a:ext cx="9914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A experiment is proposed to cope with the </a:t>
            </a:r>
            <a:r>
              <a:rPr lang="en-US" altLang="ja-JP" sz="2400">
                <a:latin typeface="Century" panose="02040604050505020304" pitchFamily="18" charset="0"/>
              </a:rPr>
              <a:t>inefficiency of J</a:t>
            </a:r>
            <a:r>
              <a:rPr lang="en-US" altLang="ja-JP" sz="2400" dirty="0">
                <a:latin typeface="Century" panose="02040604050505020304" pitchFamily="18" charset="0"/>
              </a:rPr>
              <a:t>/</a:t>
            </a:r>
            <a:r>
              <a:rPr lang="en-US" altLang="ja-JP" sz="2400" dirty="0">
                <a:latin typeface="Symbol" panose="05050102010706020507" pitchFamily="18" charset="2"/>
              </a:rPr>
              <a:t>y</a:t>
            </a:r>
            <a:r>
              <a:rPr lang="en-US" altLang="ja-JP" sz="2400" dirty="0">
                <a:latin typeface="Century" panose="02040604050505020304" pitchFamily="18" charset="0"/>
              </a:rPr>
              <a:t>@(</a:t>
            </a:r>
            <a:r>
              <a:rPr lang="en-US" altLang="ja-JP" sz="2400" dirty="0" err="1">
                <a:latin typeface="Century" panose="02040604050505020304" pitchFamily="18" charset="0"/>
              </a:rPr>
              <a:t>x</a:t>
            </a:r>
            <a:r>
              <a:rPr lang="en-US" altLang="ja-JP" sz="2400" baseline="-25000" dirty="0" err="1">
                <a:latin typeface="Century" panose="02040604050505020304" pitchFamily="18" charset="0"/>
              </a:rPr>
              <a:t>F</a:t>
            </a:r>
            <a:r>
              <a:rPr lang="ja-JP" altLang="en-US" sz="2400" dirty="0"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</a:rPr>
              <a:t>0)</a:t>
            </a:r>
            <a:endParaRPr lang="ja-JP" altLang="en-US" sz="2400" baseline="-25000" dirty="0">
              <a:latin typeface="Century" panose="020406040505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4DCF30-69E1-4290-9F47-1F9FC4A91BE1}"/>
              </a:ext>
            </a:extLst>
          </p:cNvPr>
          <p:cNvSpPr txBox="1"/>
          <p:nvPr/>
        </p:nvSpPr>
        <p:spPr>
          <a:xfrm>
            <a:off x="281238" y="2292198"/>
            <a:ext cx="57230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>
                <a:latin typeface="Century" panose="02040604050505020304" pitchFamily="18" charset="0"/>
              </a:rPr>
              <a:t>C and Pb targets </a:t>
            </a:r>
            <a:r>
              <a:rPr lang="en-US" altLang="ja-JP" sz="2400" dirty="0">
                <a:latin typeface="Century" panose="02040604050505020304" pitchFamily="18" charset="0"/>
              </a:rPr>
              <a:t>are </a:t>
            </a:r>
            <a:r>
              <a:rPr lang="en-US" altLang="ja-JP" sz="2400">
                <a:latin typeface="Century" panose="02040604050505020304" pitchFamily="18" charset="0"/>
              </a:rPr>
              <a:t>placed 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   near a vacuum </a:t>
            </a:r>
            <a:r>
              <a:rPr lang="en-US" altLang="ja-JP" sz="2400" dirty="0">
                <a:latin typeface="Century" panose="02040604050505020304" pitchFamily="18" charset="0"/>
              </a:rPr>
              <a:t>film of the beampipe.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(</a:t>
            </a:r>
            <a:r>
              <a:rPr lang="ja-JP" altLang="en-US" sz="2400" dirty="0"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</a:rPr>
              <a:t>25cm upstream)</a:t>
            </a:r>
          </a:p>
          <a:p>
            <a:endParaRPr lang="en-US" altLang="ja-JP" sz="2400" dirty="0"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>
                <a:latin typeface="Century" panose="02040604050505020304" pitchFamily="18" charset="0"/>
              </a:rPr>
              <a:t>interaction </a:t>
            </a:r>
            <a:r>
              <a:rPr lang="en-US" altLang="ja-JP" sz="2400" dirty="0">
                <a:latin typeface="Century" panose="02040604050505020304" pitchFamily="18" charset="0"/>
              </a:rPr>
              <a:t>length is the same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as the E16 RUN1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1CA6F4-DF03-4E12-92D3-01485E41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98" y="5422364"/>
            <a:ext cx="7311576" cy="955068"/>
          </a:xfrm>
          <a:prstGeom prst="rect">
            <a:avLst/>
          </a:prstGeom>
        </p:spPr>
      </p:pic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29D459D2-25A4-4CED-8C53-9E4F09B6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452" y="6295103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18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906443-3FA8-45F0-AEF5-ED1F4C4E6B04}"/>
              </a:ext>
            </a:extLst>
          </p:cNvPr>
          <p:cNvSpPr txBox="1"/>
          <p:nvPr/>
        </p:nvSpPr>
        <p:spPr>
          <a:xfrm>
            <a:off x="836811" y="966434"/>
            <a:ext cx="8483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Full detector simulation was also performed in the case of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trigger with (LG&gt;0.7GeV) trigger condition. 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9339E4-9851-4D15-824E-8DBC79B4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4" y="2340044"/>
            <a:ext cx="3467100" cy="351377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B6B2A0-CC43-45B4-A882-8A27BD47C902}"/>
              </a:ext>
            </a:extLst>
          </p:cNvPr>
          <p:cNvSpPr txBox="1"/>
          <p:nvPr/>
        </p:nvSpPr>
        <p:spPr>
          <a:xfrm>
            <a:off x="1332966" y="1962023"/>
            <a:ext cx="3448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entury" panose="02040604050505020304" pitchFamily="18" charset="0"/>
              </a:rPr>
              <a:t>invariant mass distribution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684F0A-E90A-4F26-A845-F20F8FCAC949}"/>
              </a:ext>
            </a:extLst>
          </p:cNvPr>
          <p:cNvSpPr txBox="1"/>
          <p:nvPr/>
        </p:nvSpPr>
        <p:spPr>
          <a:xfrm>
            <a:off x="3570308" y="6125517"/>
            <a:ext cx="50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J/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@(</a:t>
            </a:r>
            <a:r>
              <a:rPr lang="en-US" altLang="ja-JP" sz="2400" dirty="0" err="1">
                <a:solidFill>
                  <a:srgbClr val="FF0000"/>
                </a:solidFill>
                <a:latin typeface="Century" panose="02040604050505020304" pitchFamily="18" charset="0"/>
              </a:rPr>
              <a:t>x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Century" panose="02040604050505020304" pitchFamily="18" charset="0"/>
              </a:rPr>
              <a:t>F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0) can be reconstructed,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3A9368E-D38C-45CB-8854-4289BB54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DC2CD5-98EB-4E0B-A1E8-A3BAEC5F7CD1}"/>
              </a:ext>
            </a:extLst>
          </p:cNvPr>
          <p:cNvSpPr txBox="1"/>
          <p:nvPr/>
        </p:nvSpPr>
        <p:spPr>
          <a:xfrm>
            <a:off x="79769" y="50471"/>
            <a:ext cx="8210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Reconstruction performance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A54B18-71F9-4B4D-BAE1-8F43325DE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253" y="2362133"/>
            <a:ext cx="3618901" cy="34516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E299E5-BFAF-20D6-C9CB-A505AF5E6C14}"/>
              </a:ext>
            </a:extLst>
          </p:cNvPr>
          <p:cNvSpPr txBox="1"/>
          <p:nvPr/>
        </p:nvSpPr>
        <p:spPr>
          <a:xfrm>
            <a:off x="9074009" y="340747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RUN1 configuration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4407C8-3BDA-0148-E7F0-45D08754BD24}"/>
              </a:ext>
            </a:extLst>
          </p:cNvPr>
          <p:cNvSpPr txBox="1"/>
          <p:nvPr/>
        </p:nvSpPr>
        <p:spPr>
          <a:xfrm>
            <a:off x="6242137" y="2021577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Century" panose="02040604050505020304" pitchFamily="18" charset="0"/>
              </a:rPr>
              <a:t>Reconstruction acceptance</a:t>
            </a:r>
            <a:endParaRPr lang="ja-JP" alt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9F89C6-636F-4109-AF43-84F738F0F3F2}"/>
              </a:ext>
            </a:extLst>
          </p:cNvPr>
          <p:cNvSpPr txBox="1"/>
          <p:nvPr/>
        </p:nvSpPr>
        <p:spPr>
          <a:xfrm>
            <a:off x="173483" y="134203"/>
            <a:ext cx="4641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Expected result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AD0D73-DC9B-476C-98C7-0329755B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E4D7C4-DF85-414D-AC2D-B332862C5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8" y="2392726"/>
            <a:ext cx="3379184" cy="2697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830922-9D4D-4D1E-8071-345E28A60DFA}"/>
              </a:ext>
            </a:extLst>
          </p:cNvPr>
          <p:cNvSpPr txBox="1"/>
          <p:nvPr/>
        </p:nvSpPr>
        <p:spPr>
          <a:xfrm>
            <a:off x="903659" y="1931061"/>
            <a:ext cx="214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A dependance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05ED60-41C7-DD3E-CA05-01DCB19B7320}"/>
              </a:ext>
            </a:extLst>
          </p:cNvPr>
          <p:cNvSpPr txBox="1"/>
          <p:nvPr/>
        </p:nvSpPr>
        <p:spPr>
          <a:xfrm>
            <a:off x="6787274" y="127581"/>
            <a:ext cx="53607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assumed production yield was still based on</a:t>
            </a:r>
          </a:p>
          <a:p>
            <a:r>
              <a:rPr kumimoji="1" lang="en-US" altLang="ja-JP" dirty="0"/>
              <a:t>my old calculation(not presented one)</a:t>
            </a:r>
          </a:p>
          <a:p>
            <a:r>
              <a:rPr kumimoji="1" lang="en-US" altLang="ja-JP" dirty="0"/>
              <a:t>.</a:t>
            </a:r>
            <a:r>
              <a:rPr lang="en-US" altLang="ja-JP" dirty="0"/>
              <a:t>It should be updated.</a:t>
            </a:r>
          </a:p>
          <a:p>
            <a:r>
              <a:rPr kumimoji="1" lang="en-US" altLang="ja-JP" dirty="0" err="1"/>
              <a:t>eID</a:t>
            </a:r>
            <a:r>
              <a:rPr kumimoji="1" lang="en-US" altLang="ja-JP" dirty="0"/>
              <a:t> efficiency and pair </a:t>
            </a:r>
            <a:r>
              <a:rPr lang="en-US" altLang="ja-JP" dirty="0"/>
              <a:t>reconstruction efficiency</a:t>
            </a:r>
          </a:p>
          <a:p>
            <a:r>
              <a:rPr lang="en-US" altLang="ja-JP" dirty="0"/>
              <a:t>and DAQ efficiency were included. </a:t>
            </a:r>
          </a:p>
          <a:p>
            <a:r>
              <a:rPr lang="en-US" altLang="ja-JP" dirty="0"/>
              <a:t>It was based on E16 RUN0 proposal.</a:t>
            </a:r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F204D51-4D61-EC71-9DF2-C1E864B3996F}"/>
              </a:ext>
            </a:extLst>
          </p:cNvPr>
          <p:cNvGrpSpPr/>
          <p:nvPr/>
        </p:nvGrpSpPr>
        <p:grpSpPr>
          <a:xfrm>
            <a:off x="5095900" y="1914257"/>
            <a:ext cx="5792957" cy="3955687"/>
            <a:chOff x="5095900" y="1914257"/>
            <a:chExt cx="5792957" cy="395568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70FF0D1-3816-4485-9215-EB0CD6602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900" y="1914257"/>
              <a:ext cx="5792957" cy="3955687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753FB0B-D965-D0BE-EA5F-93653FEFA63D}"/>
                </a:ext>
              </a:extLst>
            </p:cNvPr>
            <p:cNvSpPr txBox="1"/>
            <p:nvPr/>
          </p:nvSpPr>
          <p:spPr>
            <a:xfrm>
              <a:off x="5996182" y="3245769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50 days run</a:t>
              </a:r>
            </a:p>
            <a:p>
              <a:r>
                <a:rPr lang="en-US" altLang="ja-JP"/>
                <a:t>With 1x10</a:t>
              </a:r>
              <a:r>
                <a:rPr lang="en-US" altLang="ja-JP" baseline="30000"/>
                <a:t>10</a:t>
              </a:r>
              <a:r>
                <a:rPr lang="en-US" altLang="ja-JP"/>
                <a:t>ppp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10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E11CA1-29E1-4EC1-9B54-A52938432973}"/>
              </a:ext>
            </a:extLst>
          </p:cNvPr>
          <p:cNvSpPr txBox="1"/>
          <p:nvPr/>
        </p:nvSpPr>
        <p:spPr>
          <a:xfrm>
            <a:off x="83820" y="99246"/>
            <a:ext cx="1276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324B01-643A-06DA-96C7-E5BE4FC1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1" y="1346245"/>
            <a:ext cx="7288763" cy="187403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9F182F-3CA1-0A09-D1CB-0E36198BEC8D}"/>
              </a:ext>
            </a:extLst>
          </p:cNvPr>
          <p:cNvSpPr txBox="1"/>
          <p:nvPr/>
        </p:nvSpPr>
        <p:spPr>
          <a:xfrm>
            <a:off x="472878" y="3429000"/>
            <a:ext cx="53751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  <a:cs typeface="Times New Roman" panose="02020603050405020304" pitchFamily="18" charset="0"/>
              </a:rPr>
              <a:t>Heavy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(&gt;&gt;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1" lang="en-US" altLang="ja-JP" sz="2400" dirty="0">
                <a:latin typeface="Century" panose="020406040505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hard process</a:t>
            </a:r>
          </a:p>
          <a:p>
            <a:r>
              <a:rPr lang="en-US" altLang="ja-JP" sz="2400" dirty="0">
                <a:latin typeface="Century" panose="020406040505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different time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Tightly boun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 (2xM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J/</a:t>
            </a:r>
            <a:r>
              <a:rPr lang="en-US" altLang="ja-JP" sz="2400" baseline="-250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Y 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&gt;&gt;L)</a:t>
            </a:r>
            <a:endParaRPr lang="en-US" altLang="ja-JP" sz="2400" baseline="-25000" dirty="0">
              <a:latin typeface="Symbol" panose="05050102010706020507" pitchFamily="18" charset="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compact &amp; stable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small interaction with nucleon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909D0F-70A6-61C4-DF74-0908226A413C}"/>
              </a:ext>
            </a:extLst>
          </p:cNvPr>
          <p:cNvSpPr txBox="1"/>
          <p:nvPr/>
        </p:nvSpPr>
        <p:spPr>
          <a:xfrm>
            <a:off x="472878" y="5969476"/>
            <a:ext cx="994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feature can be utilized for hadron &amp; nuclear matter physics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ECA14F3-3CD8-2220-0E5A-FD8F8BBB6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95" y="3452431"/>
            <a:ext cx="6825892" cy="16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118A40-B6D2-E902-8CFB-AA1EC722B3AA}"/>
              </a:ext>
            </a:extLst>
          </p:cNvPr>
          <p:cNvSpPr txBox="1"/>
          <p:nvPr/>
        </p:nvSpPr>
        <p:spPr>
          <a:xfrm>
            <a:off x="103991" y="193638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>
                <a:highlight>
                  <a:srgbClr val="FFFF00"/>
                </a:highlight>
                <a:latin typeface="Century" panose="02040604050505020304" pitchFamily="18" charset="0"/>
              </a:rPr>
              <a:t>Summary 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6FBCB4-805E-DD25-F8D7-500A83F3B3D6}"/>
              </a:ext>
            </a:extLst>
          </p:cNvPr>
          <p:cNvSpPr txBox="1"/>
          <p:nvPr/>
        </p:nvSpPr>
        <p:spPr>
          <a:xfrm>
            <a:off x="442881" y="1315453"/>
            <a:ext cx="10755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Century" panose="02040604050505020304" pitchFamily="18" charset="0"/>
              </a:rPr>
              <a:t>IC will have a large contribution to J/</a:t>
            </a:r>
            <a:r>
              <a:rPr kumimoji="1" lang="en-US" altLang="ja-JP" sz="2400" dirty="0">
                <a:latin typeface="Symbol" panose="05050102010706020507" pitchFamily="18" charset="2"/>
              </a:rPr>
              <a:t>Y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at 30GeV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Then, we have chance to measure the effect easily</a:t>
            </a:r>
            <a:endParaRPr kumimoji="1"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Century" panose="02040604050505020304" pitchFamily="18" charset="0"/>
              </a:rPr>
              <a:t>J/</a:t>
            </a:r>
            <a:r>
              <a:rPr kumimoji="1" lang="en-US" altLang="ja-JP" sz="2400" dirty="0" err="1">
                <a:latin typeface="Symbol" panose="05050102010706020507" pitchFamily="18" charset="2"/>
              </a:rPr>
              <a:t>Y</a:t>
            </a:r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 at low energy is controversial.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have also a large contribution for J/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in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J-PARC E16 spectrometer is suitable for J/</a:t>
            </a:r>
            <a:r>
              <a:rPr lang="en-US" altLang="ja-JP" sz="2400" dirty="0">
                <a:latin typeface="Symbol" panose="05050102010706020507" pitchFamily="18" charset="2"/>
              </a:rPr>
              <a:t>Y </a:t>
            </a:r>
            <a:r>
              <a:rPr lang="en-US" altLang="ja-JP" sz="2400" dirty="0">
                <a:latin typeface="Century" panose="02040604050505020304" pitchFamily="18" charset="0"/>
              </a:rPr>
              <a:t>measurement.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We have chance to study the above physics.</a:t>
            </a:r>
            <a:endParaRPr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P91 experiment</a:t>
            </a:r>
            <a:r>
              <a:rPr kumimoji="1" lang="en-US" altLang="ja-JP" sz="2400" dirty="0">
                <a:latin typeface="Century" panose="02040604050505020304" pitchFamily="18" charset="0"/>
              </a:rPr>
              <a:t> was proposed to measure J/</a:t>
            </a:r>
            <a:r>
              <a:rPr kumimoji="1" lang="en-US" altLang="ja-JP" sz="2400" dirty="0">
                <a:latin typeface="Symbol" panose="05050102010706020507" pitchFamily="18" charset="2"/>
              </a:rPr>
              <a:t>Y</a:t>
            </a:r>
            <a:r>
              <a:rPr kumimoji="1" lang="en-US" altLang="ja-JP" sz="2400" dirty="0">
                <a:latin typeface="Century" panose="02040604050505020304" pitchFamily="18" charset="0"/>
              </a:rPr>
              <a:t> in p-Pb collisions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backward </a:t>
            </a:r>
            <a:r>
              <a:rPr kumimoji="1" lang="en-US" altLang="ja-JP" sz="2400" dirty="0">
                <a:latin typeface="Century" panose="02040604050505020304" pitchFamily="18" charset="0"/>
              </a:rPr>
              <a:t>and  mid-rapidity region.</a:t>
            </a:r>
          </a:p>
          <a:p>
            <a:endParaRPr kumimoji="1" lang="en-US" altLang="ja-JP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8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FEFB3-13CC-A5D7-3CAD-503C17A7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backup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E7FAE5-9A54-507A-220D-CF8BEFC6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12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AD122-6420-DF02-2F3B-9614AD5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A0522F-E272-C2C2-9BF7-2A94C947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1D56621F-32C3-3B62-3A16-4DE2F198123C}"/>
                  </a:ext>
                </a:extLst>
              </p14:cNvPr>
              <p14:cNvContentPartPr/>
              <p14:nvPr/>
            </p14:nvContentPartPr>
            <p14:xfrm>
              <a:off x="5883981" y="1424157"/>
              <a:ext cx="2940120" cy="211680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1D56621F-32C3-3B62-3A16-4DE2F19812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5341" y="1415157"/>
                <a:ext cx="2957760" cy="21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5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6B121BE-CF2E-4CB1-8774-39CA61D0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7294E0D-509C-480A-B2E5-E7D145385B7F}" type="slidenum">
              <a:rPr lang="en-US" altLang="ja-JP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ja-JP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E11CA1-29E1-4EC1-9B54-A52938432973}"/>
              </a:ext>
            </a:extLst>
          </p:cNvPr>
          <p:cNvSpPr txBox="1"/>
          <p:nvPr/>
        </p:nvSpPr>
        <p:spPr>
          <a:xfrm>
            <a:off x="83820" y="99246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>
                <a:highlight>
                  <a:srgbClr val="FFFF00"/>
                </a:highlight>
                <a:latin typeface="Century" panose="02040604050505020304" pitchFamily="18" charset="0"/>
              </a:rPr>
              <a:t>cross section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BCE2F1-6453-47DF-9A42-FC76072D8255}"/>
              </a:ext>
            </a:extLst>
          </p:cNvPr>
          <p:cNvSpPr txBox="1"/>
          <p:nvPr/>
        </p:nvSpPr>
        <p:spPr>
          <a:xfrm>
            <a:off x="5468984" y="993895"/>
            <a:ext cx="649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latin typeface="Century" panose="02040604050505020304" pitchFamily="18" charset="0"/>
              </a:rPr>
              <a:t>Energy dependance of J/</a:t>
            </a:r>
            <a:r>
              <a:rPr lang="en-US" altLang="ja-JP" sz="2400">
                <a:latin typeface="Symbol" panose="05050102010706020507" pitchFamily="18" charset="2"/>
              </a:rPr>
              <a:t>Y</a:t>
            </a:r>
            <a:r>
              <a:rPr lang="en-US" altLang="ja-JP" sz="2400">
                <a:latin typeface="Century" panose="02040604050505020304" pitchFamily="18" charset="0"/>
              </a:rPr>
              <a:t> cross section was 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reproduced by pQCD based effective models.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31117C0-C495-2644-6F77-62AC7FD79023}"/>
              </a:ext>
            </a:extLst>
          </p:cNvPr>
          <p:cNvGrpSpPr/>
          <p:nvPr/>
        </p:nvGrpSpPr>
        <p:grpSpPr>
          <a:xfrm>
            <a:off x="225725" y="1145270"/>
            <a:ext cx="5266830" cy="5211080"/>
            <a:chOff x="95369" y="1135530"/>
            <a:chExt cx="5266830" cy="521108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9964AE-379E-65B7-1B54-F23A94F01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69" y="1206310"/>
              <a:ext cx="5266830" cy="5140300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DF0A19C8-97A3-290E-6BE6-0488EDE0AE47}"/>
                </a:ext>
              </a:extLst>
            </p:cNvPr>
            <p:cNvSpPr/>
            <p:nvPr/>
          </p:nvSpPr>
          <p:spPr>
            <a:xfrm>
              <a:off x="865889" y="5137177"/>
              <a:ext cx="485185" cy="3976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84D038D-00F2-FED9-001C-894B40AC0517}"/>
                </a:ext>
              </a:extLst>
            </p:cNvPr>
            <p:cNvSpPr txBox="1"/>
            <p:nvPr/>
          </p:nvSpPr>
          <p:spPr>
            <a:xfrm>
              <a:off x="1351074" y="5152620"/>
              <a:ext cx="3427228" cy="414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>
                  <a:latin typeface="Century" panose="02040604050505020304" pitchFamily="18" charset="0"/>
                </a:rPr>
                <a:t>CERN PS 24GeV (1978) </a:t>
              </a:r>
              <a:endParaRPr lang="ja-JP" altLang="en-US" sz="2000"/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4E36FF2-8AE3-2FB8-93FF-AEE665BBA3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674" y="2616952"/>
              <a:ext cx="377759" cy="7905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7C42541-5E09-9F5A-45F9-45148D2893B3}"/>
                </a:ext>
              </a:extLst>
            </p:cNvPr>
            <p:cNvSpPr txBox="1"/>
            <p:nvPr/>
          </p:nvSpPr>
          <p:spPr>
            <a:xfrm>
              <a:off x="3555738" y="3422517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>
                  <a:solidFill>
                    <a:srgbClr val="FF0000"/>
                  </a:solidFill>
                </a:rPr>
                <a:t>CEM</a:t>
              </a:r>
            </a:p>
            <a:p>
              <a:r>
                <a:rPr lang="en-US" altLang="ja-JP" sz="2400">
                  <a:solidFill>
                    <a:srgbClr val="FF0000"/>
                  </a:solidFill>
                </a:rPr>
                <a:t>calc</a:t>
              </a:r>
              <a:endParaRPr kumimoji="1"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006BE97-D825-1A31-461B-210AED46D35D}"/>
                </a:ext>
              </a:extLst>
            </p:cNvPr>
            <p:cNvSpPr txBox="1"/>
            <p:nvPr/>
          </p:nvSpPr>
          <p:spPr>
            <a:xfrm>
              <a:off x="2728784" y="1135530"/>
              <a:ext cx="18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PRC 87 014908</a:t>
              </a:r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52A9921-22D8-999F-99E9-58E9CA759CDE}"/>
              </a:ext>
            </a:extLst>
          </p:cNvPr>
          <p:cNvGrpSpPr/>
          <p:nvPr/>
        </p:nvGrpSpPr>
        <p:grpSpPr>
          <a:xfrm>
            <a:off x="5587771" y="2227288"/>
            <a:ext cx="5414297" cy="1954888"/>
            <a:chOff x="5650926" y="2108311"/>
            <a:chExt cx="5414297" cy="1954888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B469D5C-E1BD-5B22-0BEE-252E9928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7356" y="2539769"/>
              <a:ext cx="3947232" cy="830996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2004D7E-0EF0-02FD-0E8E-C80F0DE4A606}"/>
                </a:ext>
              </a:extLst>
            </p:cNvPr>
            <p:cNvSpPr txBox="1"/>
            <p:nvPr/>
          </p:nvSpPr>
          <p:spPr>
            <a:xfrm>
              <a:off x="5650926" y="2108311"/>
              <a:ext cx="4644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>
                  <a:latin typeface="Century" panose="02040604050505020304" pitchFamily="18" charset="0"/>
                </a:rPr>
                <a:t>Color Evapolation Model(CEM)</a:t>
              </a:r>
              <a:endParaRPr kumimoji="1" lang="ja-JP" altLang="en-US" sz="2400">
                <a:latin typeface="Century" panose="020406040505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A3DB112-7301-453E-842D-E508842CF4F8}"/>
                </a:ext>
              </a:extLst>
            </p:cNvPr>
            <p:cNvSpPr txBox="1"/>
            <p:nvPr/>
          </p:nvSpPr>
          <p:spPr>
            <a:xfrm>
              <a:off x="9703953" y="3481538"/>
              <a:ext cx="13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latin typeface="Century" panose="02040604050505020304" pitchFamily="18" charset="0"/>
                </a:rPr>
                <a:t>pQCD part</a:t>
              </a:r>
              <a:endParaRPr kumimoji="1" lang="ja-JP" altLang="en-US">
                <a:latin typeface="Century" panose="02040604050505020304" pitchFamily="18" charset="0"/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ED0E538-5143-A682-8B57-2EF6187C3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3247806"/>
              <a:ext cx="0" cy="245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F7717BEF-EDC4-0C2A-F9AF-D4361535BE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1706" y="3231704"/>
              <a:ext cx="0" cy="245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9368080-4934-13BA-90CA-09BF57F40A8C}"/>
                </a:ext>
              </a:extLst>
            </p:cNvPr>
            <p:cNvSpPr txBox="1"/>
            <p:nvPr/>
          </p:nvSpPr>
          <p:spPr>
            <a:xfrm>
              <a:off x="7277965" y="3416868"/>
              <a:ext cx="1356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latin typeface="Century" panose="02040604050505020304" pitchFamily="18" charset="0"/>
                </a:rPr>
                <a:t>Non-p part</a:t>
              </a:r>
            </a:p>
            <a:p>
              <a:r>
                <a:rPr lang="en-US" altLang="ja-JP">
                  <a:latin typeface="Century" panose="02040604050505020304" pitchFamily="18" charset="0"/>
                </a:rPr>
                <a:t>(Constant)</a:t>
              </a:r>
              <a:endParaRPr kumimoji="1" lang="ja-JP" altLang="en-US">
                <a:latin typeface="Century" panose="02040604050505020304" pitchFamily="18" charset="0"/>
              </a:endParaRP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586A258-13DC-A8EC-D927-A28F5C055FA2}"/>
              </a:ext>
            </a:extLst>
          </p:cNvPr>
          <p:cNvSpPr txBox="1"/>
          <p:nvPr/>
        </p:nvSpPr>
        <p:spPr>
          <a:xfrm>
            <a:off x="5468984" y="4584572"/>
            <a:ext cx="67489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latin typeface="Century" panose="02040604050505020304" pitchFamily="18" charset="0"/>
              </a:rPr>
              <a:t>The behaviour looks like pQCD.</a:t>
            </a:r>
            <a:endParaRPr kumimoji="1" lang="en-US" altLang="ja-JP" sz="2400">
              <a:latin typeface="Century" panose="02040604050505020304" pitchFamily="18" charset="0"/>
            </a:endParaRPr>
          </a:p>
          <a:p>
            <a:r>
              <a:rPr kumimoji="1" lang="en-US" altLang="ja-JP" sz="2400">
                <a:latin typeface="Century" panose="02040604050505020304" pitchFamily="18" charset="0"/>
              </a:rPr>
              <a:t>J/</a:t>
            </a:r>
            <a:r>
              <a:rPr kumimoji="1" lang="en-US" altLang="ja-JP" sz="2400">
                <a:latin typeface="Symbol" panose="05050102010706020507" pitchFamily="18" charset="2"/>
              </a:rPr>
              <a:t>Y </a:t>
            </a:r>
            <a:r>
              <a:rPr kumimoji="1" lang="en-US" altLang="ja-JP" sz="2400">
                <a:latin typeface="Century" panose="02040604050505020304" pitchFamily="18" charset="0"/>
              </a:rPr>
              <a:t>production at high energy region has been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measured </a:t>
            </a:r>
            <a:r>
              <a:rPr kumimoji="1" lang="en-US" altLang="ja-JP" sz="2400">
                <a:latin typeface="Century" panose="02040604050505020304" pitchFamily="18" charset="0"/>
              </a:rPr>
              <a:t> by many experiments.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On the other hand, at J-PARC energy range,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the experimental result is very limited.</a:t>
            </a:r>
            <a:endParaRPr kumimoji="1" lang="ja-JP" altLang="en-US" sz="24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228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20861" y="141196"/>
            <a:ext cx="98595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latin typeface="Symbol" panose="05050102010706020507" pitchFamily="18" charset="2"/>
              </a:rPr>
              <a:t>y</a:t>
            </a:r>
            <a:r>
              <a:rPr lang="en-US" altLang="ja-JP" sz="4800" b="1" dirty="0">
                <a:latin typeface="Century" panose="02040604050505020304" pitchFamily="18" charset="0"/>
              </a:rPr>
              <a:t> production </a:t>
            </a:r>
            <a:r>
              <a:rPr lang="en-US" altLang="ja-JP" sz="4800" b="1">
                <a:latin typeface="Century" panose="02040604050505020304" pitchFamily="18" charset="0"/>
              </a:rPr>
              <a:t>at 30GeV(J-PARC)</a:t>
            </a:r>
            <a:endParaRPr lang="ja-JP" altLang="en-US" sz="4800" b="1" dirty="0">
              <a:latin typeface="Century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9794" y="1387691"/>
            <a:ext cx="7467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30GeV proton beam is suitable for IC effect on  J/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production,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because hard contribution is small(&lt;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1nb).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0DC47B-710E-4673-9EE9-2D2750AAC8E6}"/>
              </a:ext>
            </a:extLst>
          </p:cNvPr>
          <p:cNvGrpSpPr/>
          <p:nvPr/>
        </p:nvGrpSpPr>
        <p:grpSpPr>
          <a:xfrm>
            <a:off x="8381216" y="2154949"/>
            <a:ext cx="3398407" cy="3379522"/>
            <a:chOff x="7926406" y="2642891"/>
            <a:chExt cx="3762833" cy="358552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57BF400-9333-495E-8809-801366BF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406" y="2642891"/>
              <a:ext cx="3762833" cy="3585526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17A2C93-FE39-4C06-996C-07F274BAC776}"/>
                </a:ext>
              </a:extLst>
            </p:cNvPr>
            <p:cNvSpPr txBox="1"/>
            <p:nvPr/>
          </p:nvSpPr>
          <p:spPr>
            <a:xfrm>
              <a:off x="8591784" y="2779235"/>
              <a:ext cx="2432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/>
                <a:t>LO pQCD+CEM</a:t>
              </a:r>
              <a:endParaRPr lang="ja-JP" altLang="en-US" sz="2400" dirty="0"/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0820AD79-7D2F-493D-BC5D-9C9ABEA4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8929" y="6367110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E6636B-A259-DFCF-9946-0B996A674A30}"/>
              </a:ext>
            </a:extLst>
          </p:cNvPr>
          <p:cNvSpPr txBox="1"/>
          <p:nvPr/>
        </p:nvSpPr>
        <p:spPr>
          <a:xfrm>
            <a:off x="313603" y="3208151"/>
            <a:ext cx="76751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>
                <a:latin typeface="Century" panose="02040604050505020304" pitchFamily="18" charset="0"/>
              </a:rPr>
              <a:t>Espcially, in the case of backward production in </a:t>
            </a:r>
          </a:p>
          <a:p>
            <a:r>
              <a:rPr kumimoji="1" lang="en-US" altLang="ja-JP" sz="2400">
                <a:latin typeface="Century" panose="02040604050505020304" pitchFamily="18" charset="0"/>
              </a:rPr>
              <a:t>p-A collisions at J-PARC, </a:t>
            </a:r>
            <a:r>
              <a:rPr lang="en-US" altLang="ja-JP" sz="2400">
                <a:latin typeface="Century" panose="02040604050505020304" pitchFamily="18" charset="0"/>
              </a:rPr>
              <a:t>above two puzzle solution  </a:t>
            </a:r>
          </a:p>
          <a:p>
            <a:r>
              <a:rPr kumimoji="1" lang="en-US" altLang="ja-JP" sz="2400">
                <a:latin typeface="Century" panose="02040604050505020304" pitchFamily="18" charset="0"/>
              </a:rPr>
              <a:t>will </a:t>
            </a:r>
            <a:r>
              <a:rPr lang="en-US" altLang="ja-JP" sz="2400">
                <a:latin typeface="Century" panose="02040604050505020304" pitchFamily="18" charset="0"/>
              </a:rPr>
              <a:t>predict</a:t>
            </a:r>
            <a:r>
              <a:rPr kumimoji="1" lang="en-US" altLang="ja-JP" sz="2400">
                <a:latin typeface="Century" panose="02040604050505020304" pitchFamily="18" charset="0"/>
              </a:rPr>
              <a:t> different behavior. </a:t>
            </a:r>
          </a:p>
          <a:p>
            <a:endParaRPr kumimoji="1" lang="en-US" altLang="ja-JP" sz="2400">
              <a:latin typeface="Century" panose="02040604050505020304" pitchFamily="18" charset="0"/>
            </a:endParaRPr>
          </a:p>
          <a:p>
            <a:r>
              <a:rPr lang="en-US" altLang="ja-JP" sz="2400">
                <a:latin typeface="Century" panose="02040604050505020304" pitchFamily="18" charset="0"/>
              </a:rPr>
              <a:t>Since </a:t>
            </a:r>
            <a:r>
              <a:rPr lang="en-US" altLang="ja-JP" sz="2400">
                <a:latin typeface="Symbol" panose="05050102010706020507" pitchFamily="18" charset="2"/>
              </a:rPr>
              <a:t>bg </a:t>
            </a:r>
            <a:r>
              <a:rPr lang="en-US" altLang="ja-JP" sz="2400">
                <a:latin typeface="Century" panose="02040604050505020304" pitchFamily="18" charset="0"/>
              </a:rPr>
              <a:t>of the charm color octet is small in this case,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fleight length &lt; medium volume of C,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then, the A dependance of the suppression due to the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energy loss will not appear. </a:t>
            </a:r>
          </a:p>
        </p:txBody>
      </p:sp>
    </p:spTree>
    <p:extLst>
      <p:ext uri="{BB962C8B-B14F-4D97-AF65-F5344CB8AC3E}">
        <p14:creationId xmlns:p14="http://schemas.microsoft.com/office/powerpoint/2010/main" val="211768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13E284C-C9AC-4519-983A-76CDC3D2C6FB}"/>
              </a:ext>
            </a:extLst>
          </p:cNvPr>
          <p:cNvGrpSpPr/>
          <p:nvPr/>
        </p:nvGrpSpPr>
        <p:grpSpPr>
          <a:xfrm>
            <a:off x="370599" y="938845"/>
            <a:ext cx="5172153" cy="4058416"/>
            <a:chOff x="4435290" y="924821"/>
            <a:chExt cx="5172153" cy="4058416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435290" y="924821"/>
              <a:ext cx="2488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Intrinsic charm </a:t>
              </a:r>
              <a:endParaRPr lang="ja-JP" altLang="en-US" sz="2400" dirty="0">
                <a:latin typeface="Century" panose="02040604050505020304" pitchFamily="18" charset="0"/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4572000" y="1323329"/>
              <a:ext cx="4854863" cy="3659908"/>
              <a:chOff x="4119486" y="1534776"/>
              <a:chExt cx="4854863" cy="3659908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469719">
                <a:off x="6191810" y="2077341"/>
                <a:ext cx="758588" cy="332228"/>
              </a:xfrm>
              <a:prstGeom prst="rect">
                <a:avLst/>
              </a:prstGeom>
            </p:spPr>
          </p:pic>
          <p:sp>
            <p:nvSpPr>
              <p:cNvPr id="53" name="楕円 52"/>
              <p:cNvSpPr/>
              <p:nvPr/>
            </p:nvSpPr>
            <p:spPr>
              <a:xfrm>
                <a:off x="5754184" y="3073731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4" name="楕円 53"/>
              <p:cNvSpPr/>
              <p:nvPr/>
            </p:nvSpPr>
            <p:spPr>
              <a:xfrm>
                <a:off x="6097663" y="331037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5" name="楕円 54"/>
              <p:cNvSpPr/>
              <p:nvPr/>
            </p:nvSpPr>
            <p:spPr>
              <a:xfrm>
                <a:off x="6182181" y="1534776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6" name="楕円 55"/>
              <p:cNvSpPr/>
              <p:nvPr/>
            </p:nvSpPr>
            <p:spPr>
              <a:xfrm>
                <a:off x="6842240" y="238617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7" name="楕円 56"/>
              <p:cNvSpPr/>
              <p:nvPr/>
            </p:nvSpPr>
            <p:spPr>
              <a:xfrm>
                <a:off x="6685827" y="324690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8" name="楕円 57"/>
              <p:cNvSpPr/>
              <p:nvPr/>
            </p:nvSpPr>
            <p:spPr>
              <a:xfrm>
                <a:off x="6950908" y="2879587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0" name="楕円 59"/>
              <p:cNvSpPr/>
              <p:nvPr/>
            </p:nvSpPr>
            <p:spPr>
              <a:xfrm>
                <a:off x="7234765" y="2567938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1" name="円弧 60"/>
              <p:cNvSpPr/>
              <p:nvPr/>
            </p:nvSpPr>
            <p:spPr>
              <a:xfrm rot="16392686">
                <a:off x="5883753" y="2104087"/>
                <a:ext cx="2847246" cy="3333947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grpSp>
            <p:nvGrpSpPr>
              <p:cNvPr id="62" name="グループ化 61"/>
              <p:cNvGrpSpPr/>
              <p:nvPr/>
            </p:nvGrpSpPr>
            <p:grpSpPr>
              <a:xfrm>
                <a:off x="6083950" y="2548930"/>
                <a:ext cx="856164" cy="828443"/>
                <a:chOff x="3784383" y="4775658"/>
                <a:chExt cx="856164" cy="828443"/>
              </a:xfrm>
            </p:grpSpPr>
            <p:grpSp>
              <p:nvGrpSpPr>
                <p:cNvPr id="35" name="グループ化 34"/>
                <p:cNvGrpSpPr/>
                <p:nvPr/>
              </p:nvGrpSpPr>
              <p:grpSpPr>
                <a:xfrm>
                  <a:off x="4023862" y="5203991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51" name="楕円 50"/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52" name="テキスト ボックス 51"/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u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36" name="グループ化 35"/>
                <p:cNvGrpSpPr/>
                <p:nvPr/>
              </p:nvGrpSpPr>
              <p:grpSpPr>
                <a:xfrm>
                  <a:off x="4180594" y="4777922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49" name="楕円 48"/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50" name="テキスト ボックス 49"/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u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37" name="グループ化 36"/>
                <p:cNvGrpSpPr/>
                <p:nvPr/>
              </p:nvGrpSpPr>
              <p:grpSpPr>
                <a:xfrm>
                  <a:off x="4277638" y="5076883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47" name="楕円 46"/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48" name="テキスト ボックス 47"/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d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38" name="グループ化 37"/>
                <p:cNvGrpSpPr/>
                <p:nvPr/>
              </p:nvGrpSpPr>
              <p:grpSpPr>
                <a:xfrm>
                  <a:off x="3928245" y="4775658"/>
                  <a:ext cx="282927" cy="400110"/>
                  <a:chOff x="4947658" y="2374629"/>
                  <a:chExt cx="282927" cy="400110"/>
                </a:xfrm>
              </p:grpSpPr>
              <p:sp>
                <p:nvSpPr>
                  <p:cNvPr id="45" name="楕円 44"/>
                  <p:cNvSpPr/>
                  <p:nvPr/>
                </p:nvSpPr>
                <p:spPr>
                  <a:xfrm>
                    <a:off x="4973478" y="245296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46" name="テキスト ボックス 45"/>
                  <p:cNvSpPr txBox="1"/>
                  <p:nvPr/>
                </p:nvSpPr>
                <p:spPr>
                  <a:xfrm>
                    <a:off x="4947658" y="2374629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9" name="グループ化 38"/>
                <p:cNvGrpSpPr/>
                <p:nvPr/>
              </p:nvGrpSpPr>
              <p:grpSpPr>
                <a:xfrm>
                  <a:off x="3806891" y="5040851"/>
                  <a:ext cx="282927" cy="400110"/>
                  <a:chOff x="5383481" y="2533914"/>
                  <a:chExt cx="282927" cy="400110"/>
                </a:xfrm>
              </p:grpSpPr>
              <p:sp>
                <p:nvSpPr>
                  <p:cNvPr id="42" name="楕円 41"/>
                  <p:cNvSpPr/>
                  <p:nvPr/>
                </p:nvSpPr>
                <p:spPr>
                  <a:xfrm>
                    <a:off x="5405152" y="2620491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5383481" y="2533914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4" name="直線コネクタ 43"/>
                  <p:cNvCxnSpPr/>
                  <p:nvPr/>
                </p:nvCxnSpPr>
                <p:spPr>
                  <a:xfrm>
                    <a:off x="5477223" y="2673682"/>
                    <a:ext cx="108000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楕円 39"/>
                <p:cNvSpPr/>
                <p:nvPr/>
              </p:nvSpPr>
              <p:spPr>
                <a:xfrm>
                  <a:off x="3784383" y="4795443"/>
                  <a:ext cx="856164" cy="795028"/>
                </a:xfrm>
                <a:prstGeom prst="ellipse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65" name="グループ化 64"/>
              <p:cNvGrpSpPr/>
              <p:nvPr/>
            </p:nvGrpSpPr>
            <p:grpSpPr>
              <a:xfrm>
                <a:off x="4423346" y="2476503"/>
                <a:ext cx="729965" cy="520083"/>
                <a:chOff x="6733353" y="1686588"/>
                <a:chExt cx="729965" cy="520083"/>
              </a:xfrm>
            </p:grpSpPr>
            <p:grpSp>
              <p:nvGrpSpPr>
                <p:cNvPr id="26" name="グループ化 25"/>
                <p:cNvGrpSpPr/>
                <p:nvPr/>
              </p:nvGrpSpPr>
              <p:grpSpPr>
                <a:xfrm>
                  <a:off x="7033023" y="1686588"/>
                  <a:ext cx="282927" cy="400110"/>
                  <a:chOff x="5383481" y="2533914"/>
                  <a:chExt cx="282927" cy="400110"/>
                </a:xfrm>
              </p:grpSpPr>
              <p:sp>
                <p:nvSpPr>
                  <p:cNvPr id="32" name="楕円 31"/>
                  <p:cNvSpPr/>
                  <p:nvPr/>
                </p:nvSpPr>
                <p:spPr>
                  <a:xfrm>
                    <a:off x="5405152" y="2620491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5383481" y="2533914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5477223" y="2673682"/>
                    <a:ext cx="108000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6798651" y="1763580"/>
                  <a:ext cx="282927" cy="400110"/>
                  <a:chOff x="4951807" y="2366388"/>
                  <a:chExt cx="282927" cy="400110"/>
                </a:xfrm>
              </p:grpSpPr>
              <p:sp>
                <p:nvSpPr>
                  <p:cNvPr id="30" name="楕円 29"/>
                  <p:cNvSpPr/>
                  <p:nvPr/>
                </p:nvSpPr>
                <p:spPr>
                  <a:xfrm>
                    <a:off x="4973478" y="245296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4951807" y="2366388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8" name="楕円 27"/>
                <p:cNvSpPr/>
                <p:nvPr/>
              </p:nvSpPr>
              <p:spPr>
                <a:xfrm>
                  <a:off x="6733353" y="1735634"/>
                  <a:ext cx="729965" cy="47103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66" name="矢印: 下 65"/>
              <p:cNvSpPr/>
              <p:nvPr/>
            </p:nvSpPr>
            <p:spPr>
              <a:xfrm rot="5400000">
                <a:off x="4467444" y="1921295"/>
                <a:ext cx="251503" cy="947420"/>
              </a:xfrm>
              <a:prstGeom prst="downArrow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67" name="矢印: 下 66"/>
              <p:cNvSpPr/>
              <p:nvPr/>
            </p:nvSpPr>
            <p:spPr>
              <a:xfrm rot="5400000">
                <a:off x="7166186" y="1638870"/>
                <a:ext cx="251503" cy="947420"/>
              </a:xfrm>
              <a:prstGeom prst="downArrow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72" name="テキスト ボックス 71"/>
            <p:cNvSpPr txBox="1"/>
            <p:nvPr/>
          </p:nvSpPr>
          <p:spPr>
            <a:xfrm>
              <a:off x="4823761" y="3695864"/>
              <a:ext cx="4783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Symbol" panose="05050102010706020507" pitchFamily="18" charset="2"/>
                </a:rPr>
                <a:t>a</a:t>
              </a:r>
              <a:r>
                <a:rPr lang="ja-JP" altLang="en-US" sz="2400">
                  <a:latin typeface="Century" panose="02040604050505020304" pitchFamily="18" charset="0"/>
                </a:rPr>
                <a:t>～</a:t>
              </a:r>
              <a:r>
                <a:rPr lang="en-US" altLang="ja-JP" sz="2400">
                  <a:latin typeface="Century" panose="02040604050505020304" pitchFamily="18" charset="0"/>
                </a:rPr>
                <a:t>2/3 for the production via IC </a:t>
              </a:r>
              <a:endParaRPr lang="ja-JP" altLang="en-US" sz="2400" dirty="0">
                <a:latin typeface="Century" panose="02040604050505020304" pitchFamily="18" charset="0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7FC9594-E58E-4BB4-9356-6025C9BDF925}"/>
              </a:ext>
            </a:extLst>
          </p:cNvPr>
          <p:cNvSpPr txBox="1"/>
          <p:nvPr/>
        </p:nvSpPr>
        <p:spPr>
          <a:xfrm>
            <a:off x="125954" y="48886"/>
            <a:ext cx="73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Backward 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production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63CA79A-E7E2-4C03-83F2-0E303F914F82}"/>
              </a:ext>
            </a:extLst>
          </p:cNvPr>
          <p:cNvSpPr txBox="1"/>
          <p:nvPr/>
        </p:nvSpPr>
        <p:spPr>
          <a:xfrm>
            <a:off x="1284928" y="1495115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cm.frame</a:t>
            </a:r>
            <a:endParaRPr lang="ja-JP" altLang="en-US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C7340194-FAD8-49D2-A820-014A5438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568CA6A-7F8C-A901-9925-6B82527CC428}"/>
              </a:ext>
            </a:extLst>
          </p:cNvPr>
          <p:cNvGrpSpPr/>
          <p:nvPr/>
        </p:nvGrpSpPr>
        <p:grpSpPr>
          <a:xfrm>
            <a:off x="6409549" y="877564"/>
            <a:ext cx="5544754" cy="3687270"/>
            <a:chOff x="6074784" y="680267"/>
            <a:chExt cx="5544754" cy="368727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A3EA8-3CB0-1D2F-73AA-AB73D398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4784" y="938845"/>
              <a:ext cx="4166126" cy="3428692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26CF7D2-FA0C-E580-0A07-05482186152B}"/>
                </a:ext>
              </a:extLst>
            </p:cNvPr>
            <p:cNvSpPr txBox="1"/>
            <p:nvPr/>
          </p:nvSpPr>
          <p:spPr>
            <a:xfrm>
              <a:off x="6938008" y="680267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latin typeface="Century" panose="02040604050505020304" pitchFamily="18" charset="0"/>
                </a:rPr>
                <a:t>PRC 106 025201</a:t>
              </a:r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EF6EFD0-0DBF-81AC-BC59-FB01E82AD955}"/>
                </a:ext>
              </a:extLst>
            </p:cNvPr>
            <p:cNvSpPr txBox="1"/>
            <p:nvPr/>
          </p:nvSpPr>
          <p:spPr>
            <a:xfrm>
              <a:off x="6874166" y="1033450"/>
              <a:ext cx="739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  <a:latin typeface="Century" panose="02040604050505020304" pitchFamily="18" charset="0"/>
                </a:rPr>
                <a:t>p+p</a:t>
              </a:r>
            </a:p>
            <a:p>
              <a:r>
                <a:rPr lang="en-US" altLang="ja-JP">
                  <a:solidFill>
                    <a:srgbClr val="0000FF"/>
                  </a:solidFill>
                  <a:latin typeface="Century" panose="02040604050505020304" pitchFamily="18" charset="0"/>
                </a:rPr>
                <a:t>p+Pb</a:t>
              </a:r>
              <a:endParaRPr kumimoji="1" lang="ja-JP" altLang="en-US">
                <a:solidFill>
                  <a:srgbClr val="0000FF"/>
                </a:solidFill>
                <a:latin typeface="Century" panose="02040604050505020304" pitchFamily="18" charset="0"/>
              </a:endParaRP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5FAAAFFC-FEEE-C450-D879-4F9A4B81B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389" y="1495115"/>
              <a:ext cx="1477983" cy="907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B1F8E862-DA81-7516-8486-3E9AC79E01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9218" y="1495115"/>
              <a:ext cx="1511154" cy="14961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29E7D5F-E53C-6FC9-1316-FB5B6BA191A5}"/>
                </a:ext>
              </a:extLst>
            </p:cNvPr>
            <p:cNvSpPr txBox="1"/>
            <p:nvPr/>
          </p:nvSpPr>
          <p:spPr>
            <a:xfrm>
              <a:off x="10333830" y="1272318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=1%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7BEDD75D-3E05-4728-82AD-339033D3D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5847" y="2323334"/>
              <a:ext cx="1514525" cy="10401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D34E2EC3-0BF5-ABE9-89FC-F8E549EF9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2927" y="2323334"/>
              <a:ext cx="1607445" cy="13358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D348B89-21C1-36CC-9482-D6A1B3CDC84F}"/>
                </a:ext>
              </a:extLst>
            </p:cNvPr>
            <p:cNvSpPr txBox="1"/>
            <p:nvPr/>
          </p:nvSpPr>
          <p:spPr>
            <a:xfrm>
              <a:off x="10346433" y="2133109"/>
              <a:ext cx="127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=0.3%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06AC71E1-5077-D49E-6E79-4585463AED7E}"/>
                </a:ext>
              </a:extLst>
            </p:cNvPr>
            <p:cNvSpPr txBox="1"/>
            <p:nvPr/>
          </p:nvSpPr>
          <p:spPr>
            <a:xfrm>
              <a:off x="10403543" y="3090269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=0%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1885AE3D-E50B-642F-79CC-A1A538D2F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9756" y="3337072"/>
              <a:ext cx="1604074" cy="5393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図 86">
            <a:extLst>
              <a:ext uri="{FF2B5EF4-FFF2-40B4-BE49-F238E27FC236}">
                <a16:creationId xmlns:a16="http://schemas.microsoft.com/office/drawing/2014/main" id="{C0EEA537-9D8B-EAFA-5FA7-8D7D7AD6C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36" y="4534419"/>
            <a:ext cx="3143358" cy="2117221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97E83E2-30CD-0743-ACE8-99D7B9BBCD83}"/>
              </a:ext>
            </a:extLst>
          </p:cNvPr>
          <p:cNvSpPr txBox="1"/>
          <p:nvPr/>
        </p:nvSpPr>
        <p:spPr>
          <a:xfrm>
            <a:off x="9768991" y="302903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w/o</a:t>
            </a:r>
            <a:r>
              <a:rPr kumimoji="1" lang="en-US" altLang="ja-JP"/>
              <a:t> energy loss</a:t>
            </a:r>
          </a:p>
          <a:p>
            <a:r>
              <a:rPr lang="en-US" altLang="ja-JP"/>
              <a:t>w/o aborption</a:t>
            </a:r>
          </a:p>
          <a:p>
            <a:r>
              <a:rPr kumimoji="1" lang="en-US" altLang="ja-JP"/>
              <a:t>w/o EMC for IC</a:t>
            </a:r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AE7A7C-D2FC-A88F-94C8-CA63894E9769}"/>
              </a:ext>
            </a:extLst>
          </p:cNvPr>
          <p:cNvSpPr txBox="1"/>
          <p:nvPr/>
        </p:nvSpPr>
        <p:spPr>
          <a:xfrm>
            <a:off x="125954" y="4808199"/>
            <a:ext cx="7694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Century" panose="02040604050505020304" pitchFamily="18" charset="0"/>
              </a:rPr>
              <a:t>The EMC effect seems to depend on the local density (but average value).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IC of the nucleon at the surface is only relevant</a:t>
            </a:r>
          </a:p>
          <a:p>
            <a:r>
              <a:rPr lang="en-US" altLang="ja-JP" sz="2400">
                <a:latin typeface="Century" panose="02040604050505020304" pitchFamily="18" charset="0"/>
                <a:sym typeface="Wingdings" panose="05000000000000000000" pitchFamily="2" charset="2"/>
              </a:rPr>
              <a:t>J/</a:t>
            </a:r>
            <a:r>
              <a:rPr lang="en-US" altLang="ja-JP" sz="240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ja-JP" sz="2400">
                <a:latin typeface="Century" panose="02040604050505020304" pitchFamily="18" charset="0"/>
                <a:sym typeface="Wingdings" panose="05000000000000000000" pitchFamily="2" charset="2"/>
              </a:rPr>
              <a:t> production via </a:t>
            </a:r>
            <a:r>
              <a:rPr lang="en-US" altLang="ja-JP" sz="2400">
                <a:latin typeface="Century" panose="02040604050505020304" pitchFamily="18" charset="0"/>
              </a:rPr>
              <a:t>IC would be less affected 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   by the EMC effct.</a:t>
            </a: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B94CF735-56D1-805D-BFFE-3E9212EADCC1}"/>
              </a:ext>
            </a:extLst>
          </p:cNvPr>
          <p:cNvSpPr/>
          <p:nvPr/>
        </p:nvSpPr>
        <p:spPr>
          <a:xfrm>
            <a:off x="9221099" y="4732212"/>
            <a:ext cx="677732" cy="7777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960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20861" y="141196"/>
            <a:ext cx="98595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latin typeface="Symbol" panose="05050102010706020507" pitchFamily="18" charset="2"/>
              </a:rPr>
              <a:t>y</a:t>
            </a:r>
            <a:r>
              <a:rPr lang="en-US" altLang="ja-JP" sz="4800" b="1" dirty="0">
                <a:latin typeface="Century" panose="02040604050505020304" pitchFamily="18" charset="0"/>
              </a:rPr>
              <a:t> production </a:t>
            </a:r>
            <a:r>
              <a:rPr lang="en-US" altLang="ja-JP" sz="4800" b="1">
                <a:latin typeface="Century" panose="02040604050505020304" pitchFamily="18" charset="0"/>
              </a:rPr>
              <a:t>at 30GeV(J-PARC)</a:t>
            </a:r>
            <a:endParaRPr lang="ja-JP" altLang="en-US" sz="4800" b="1" dirty="0">
              <a:latin typeface="Century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9794" y="1387691"/>
            <a:ext cx="7467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30GeV proton beam is suitable </a:t>
            </a:r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for IC effect on  J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/</a:t>
            </a:r>
            <a:r>
              <a:rPr lang="en-US" altLang="ja-JP" sz="240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</a:p>
          <a:p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production, </a:t>
            </a:r>
          </a:p>
          <a:p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because hard contribution is small(&lt;</a:t>
            </a:r>
            <a:r>
              <a:rPr lang="ja-JP" altLang="en-US" sz="240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400">
                <a:solidFill>
                  <a:srgbClr val="FF0000"/>
                </a:solidFill>
                <a:latin typeface="Century" panose="02040604050505020304" pitchFamily="18" charset="0"/>
              </a:rPr>
              <a:t>1nb).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0DC47B-710E-4673-9EE9-2D2750AAC8E6}"/>
              </a:ext>
            </a:extLst>
          </p:cNvPr>
          <p:cNvGrpSpPr/>
          <p:nvPr/>
        </p:nvGrpSpPr>
        <p:grpSpPr>
          <a:xfrm>
            <a:off x="8252124" y="972193"/>
            <a:ext cx="3398407" cy="3379522"/>
            <a:chOff x="7926406" y="2642891"/>
            <a:chExt cx="3762833" cy="358552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57BF400-9333-495E-8809-801366BF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406" y="2642891"/>
              <a:ext cx="3762833" cy="3585526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17A2C93-FE39-4C06-996C-07F274BAC776}"/>
                </a:ext>
              </a:extLst>
            </p:cNvPr>
            <p:cNvSpPr txBox="1"/>
            <p:nvPr/>
          </p:nvSpPr>
          <p:spPr>
            <a:xfrm>
              <a:off x="8591784" y="2779235"/>
              <a:ext cx="2432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/>
                <a:t>LO pQCD+CEM</a:t>
              </a:r>
              <a:endParaRPr lang="ja-JP" altLang="en-US" sz="2400" dirty="0"/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0820AD79-7D2F-493D-BC5D-9C9ABEA4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8929" y="6367110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00F46B2-B70E-8FC5-99C9-B07055F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734" y="4351715"/>
            <a:ext cx="3395663" cy="240506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E6636B-A259-DFCF-9946-0B996A674A30}"/>
              </a:ext>
            </a:extLst>
          </p:cNvPr>
          <p:cNvSpPr txBox="1"/>
          <p:nvPr/>
        </p:nvSpPr>
        <p:spPr>
          <a:xfrm>
            <a:off x="313603" y="3208151"/>
            <a:ext cx="76751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>
                <a:latin typeface="Century" panose="02040604050505020304" pitchFamily="18" charset="0"/>
              </a:rPr>
              <a:t>Espcially, in the case of backward production in </a:t>
            </a:r>
          </a:p>
          <a:p>
            <a:r>
              <a:rPr kumimoji="1" lang="en-US" altLang="ja-JP" sz="2400">
                <a:latin typeface="Century" panose="02040604050505020304" pitchFamily="18" charset="0"/>
              </a:rPr>
              <a:t>p-A collisions at J-PARC, </a:t>
            </a:r>
            <a:r>
              <a:rPr lang="en-US" altLang="ja-JP" sz="2400">
                <a:latin typeface="Century" panose="02040604050505020304" pitchFamily="18" charset="0"/>
              </a:rPr>
              <a:t>above two puzzle solution  </a:t>
            </a:r>
          </a:p>
          <a:p>
            <a:r>
              <a:rPr kumimoji="1" lang="en-US" altLang="ja-JP" sz="2400">
                <a:latin typeface="Century" panose="02040604050505020304" pitchFamily="18" charset="0"/>
              </a:rPr>
              <a:t>will </a:t>
            </a:r>
            <a:r>
              <a:rPr lang="en-US" altLang="ja-JP" sz="2400">
                <a:latin typeface="Century" panose="02040604050505020304" pitchFamily="18" charset="0"/>
              </a:rPr>
              <a:t>predict</a:t>
            </a:r>
            <a:r>
              <a:rPr kumimoji="1" lang="en-US" altLang="ja-JP" sz="2400">
                <a:latin typeface="Century" panose="02040604050505020304" pitchFamily="18" charset="0"/>
              </a:rPr>
              <a:t> different behavior. </a:t>
            </a:r>
          </a:p>
          <a:p>
            <a:endParaRPr kumimoji="1" lang="en-US" altLang="ja-JP" sz="2400">
              <a:latin typeface="Century" panose="02040604050505020304" pitchFamily="18" charset="0"/>
            </a:endParaRPr>
          </a:p>
          <a:p>
            <a:r>
              <a:rPr lang="en-US" altLang="ja-JP" sz="2400">
                <a:latin typeface="Century" panose="02040604050505020304" pitchFamily="18" charset="0"/>
              </a:rPr>
              <a:t>Since </a:t>
            </a:r>
            <a:r>
              <a:rPr lang="en-US" altLang="ja-JP" sz="2400">
                <a:latin typeface="Symbol" panose="05050102010706020507" pitchFamily="18" charset="2"/>
              </a:rPr>
              <a:t>bg </a:t>
            </a:r>
            <a:r>
              <a:rPr lang="en-US" altLang="ja-JP" sz="2400">
                <a:latin typeface="Century" panose="02040604050505020304" pitchFamily="18" charset="0"/>
              </a:rPr>
              <a:t>of the charm color octet is small in this case,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fleight length &lt; medium volume of C,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then, the A dependance of the suppression due to the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energy loss will not appear. </a:t>
            </a:r>
          </a:p>
        </p:txBody>
      </p:sp>
    </p:spTree>
    <p:extLst>
      <p:ext uri="{BB962C8B-B14F-4D97-AF65-F5344CB8AC3E}">
        <p14:creationId xmlns:p14="http://schemas.microsoft.com/office/powerpoint/2010/main" val="310172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92A0A75-3235-4218-B04A-B3FE250799EE}"/>
              </a:ext>
            </a:extLst>
          </p:cNvPr>
          <p:cNvGrpSpPr/>
          <p:nvPr/>
        </p:nvGrpSpPr>
        <p:grpSpPr>
          <a:xfrm>
            <a:off x="6980356" y="680122"/>
            <a:ext cx="2996383" cy="2994844"/>
            <a:chOff x="5357493" y="1285942"/>
            <a:chExt cx="3515448" cy="339418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493" y="1285942"/>
              <a:ext cx="3512772" cy="3394180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6805684" y="1488684"/>
              <a:ext cx="2067257" cy="41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Century" panose="02040604050505020304" pitchFamily="18" charset="0"/>
                </a:rPr>
                <a:t>PRC61,054906</a:t>
              </a:r>
              <a:endParaRPr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093278-6455-463C-8FAA-8F24CDABC022}"/>
              </a:ext>
            </a:extLst>
          </p:cNvPr>
          <p:cNvSpPr txBox="1"/>
          <p:nvPr/>
        </p:nvSpPr>
        <p:spPr>
          <a:xfrm>
            <a:off x="138872" y="117043"/>
            <a:ext cx="5282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Energy loss of 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28A85B8-CAF2-4199-A8B0-E02E960FB192}"/>
              </a:ext>
            </a:extLst>
          </p:cNvPr>
          <p:cNvGrpSpPr/>
          <p:nvPr/>
        </p:nvGrpSpPr>
        <p:grpSpPr>
          <a:xfrm>
            <a:off x="402323" y="3682258"/>
            <a:ext cx="8693405" cy="1200329"/>
            <a:chOff x="690924" y="3963729"/>
            <a:chExt cx="8693405" cy="1200329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59B4DBA-8372-40C1-A45E-2F0548528987}"/>
                </a:ext>
              </a:extLst>
            </p:cNvPr>
            <p:cNvSpPr txBox="1"/>
            <p:nvPr/>
          </p:nvSpPr>
          <p:spPr>
            <a:xfrm>
              <a:off x="690924" y="3963729"/>
              <a:ext cx="86934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i="1" dirty="0">
                  <a:latin typeface="Century" panose="02040604050505020304" pitchFamily="18" charset="0"/>
                </a:rPr>
                <a:t>cc</a:t>
              </a:r>
              <a:r>
                <a:rPr lang="en-US" altLang="ja-JP" sz="2400" dirty="0">
                  <a:latin typeface="Century" panose="02040604050505020304" pitchFamily="18" charset="0"/>
                </a:rPr>
                <a:t> pair is produced in a color octet via </a:t>
              </a:r>
              <a:r>
                <a:rPr lang="en-US" altLang="ja-JP" sz="2400">
                  <a:latin typeface="Century" panose="02040604050505020304" pitchFamily="18" charset="0"/>
                </a:rPr>
                <a:t>hard collisions.</a:t>
              </a:r>
              <a:endParaRPr lang="en-US" altLang="ja-JP" sz="2400" dirty="0">
                <a:latin typeface="Century" panose="020406040505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i="1" dirty="0">
                  <a:latin typeface="Century" panose="02040604050505020304" pitchFamily="18" charset="0"/>
                </a:rPr>
                <a:t>cc</a:t>
              </a:r>
              <a:r>
                <a:rPr lang="en-US" altLang="ja-JP" sz="2400" dirty="0">
                  <a:latin typeface="Century" panose="02040604050505020304" pitchFamily="18" charset="0"/>
                </a:rPr>
                <a:t> pair </a:t>
              </a:r>
              <a:r>
                <a:rPr lang="en-US" altLang="ja-JP" sz="2400" dirty="0" err="1">
                  <a:latin typeface="Century" panose="02040604050505020304" pitchFamily="18" charset="0"/>
                </a:rPr>
                <a:t>hadronizes</a:t>
              </a:r>
              <a:r>
                <a:rPr lang="en-US" altLang="ja-JP" sz="2400" dirty="0">
                  <a:latin typeface="Century" panose="02040604050505020304" pitchFamily="18" charset="0"/>
                </a:rPr>
                <a:t> to J/</a:t>
              </a:r>
              <a:r>
                <a:rPr lang="en-US" altLang="ja-JP" sz="2400" dirty="0">
                  <a:latin typeface="Symbol" panose="05050102010706020507" pitchFamily="18" charset="2"/>
                </a:rPr>
                <a:t>y </a:t>
              </a:r>
              <a:r>
                <a:rPr lang="en-US" altLang="ja-JP" sz="2400" dirty="0">
                  <a:latin typeface="Century" panose="02040604050505020304" pitchFamily="18" charset="0"/>
                </a:rPr>
                <a:t>after the hadronization time(</a:t>
              </a:r>
              <a:r>
                <a:rPr lang="en-US" altLang="ja-JP" sz="2400" dirty="0">
                  <a:latin typeface="Symbol" panose="05050102010706020507" pitchFamily="18" charset="2"/>
                </a:rPr>
                <a:t>t</a:t>
              </a:r>
              <a:r>
                <a:rPr lang="en-US" altLang="ja-JP" sz="2400" baseline="-25000" dirty="0">
                  <a:latin typeface="Symbol" panose="05050102010706020507" pitchFamily="18" charset="2"/>
                </a:rPr>
                <a:t>y</a:t>
              </a:r>
              <a:r>
                <a:rPr lang="en-US" altLang="ja-JP" sz="2400" dirty="0">
                  <a:latin typeface="Century" panose="02040604050505020304" pitchFamily="18" charset="0"/>
                </a:rPr>
                <a:t>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latin typeface="Century" panose="02040604050505020304" pitchFamily="18" charset="0"/>
                </a:rPr>
                <a:t>|</a:t>
              </a:r>
              <a:r>
                <a:rPr lang="en-US" altLang="ja-JP" sz="2400" i="1" dirty="0">
                  <a:latin typeface="Century" panose="02040604050505020304" pitchFamily="18" charset="0"/>
                </a:rPr>
                <a:t>cc</a:t>
              </a:r>
              <a:r>
                <a:rPr lang="en-US" altLang="ja-JP" sz="2400" dirty="0">
                  <a:latin typeface="Century" panose="02040604050505020304" pitchFamily="18" charset="0"/>
                </a:rPr>
                <a:t>&gt;</a:t>
              </a:r>
              <a:r>
                <a:rPr lang="en-US" altLang="ja-JP" sz="2400" baseline="-25000" dirty="0">
                  <a:latin typeface="Century" panose="02040604050505020304" pitchFamily="18" charset="0"/>
                </a:rPr>
                <a:t>8C</a:t>
              </a:r>
              <a:r>
                <a:rPr lang="en-US" altLang="ja-JP" sz="2400" dirty="0">
                  <a:latin typeface="Century" panose="02040604050505020304" pitchFamily="18" charset="0"/>
                </a:rPr>
                <a:t>  interacts  strongly with nuclear matter.</a:t>
              </a:r>
              <a:endParaRPr lang="ja-JP" altLang="en-US" sz="2400" dirty="0">
                <a:latin typeface="Symbol" panose="05050102010706020507" pitchFamily="18" charset="2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E8A6E19-432A-4507-B3A6-6BF3202A478C}"/>
                </a:ext>
              </a:extLst>
            </p:cNvPr>
            <p:cNvCxnSpPr/>
            <p:nvPr/>
          </p:nvCxnSpPr>
          <p:spPr>
            <a:xfrm>
              <a:off x="1313107" y="4123361"/>
              <a:ext cx="12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C502A78-3326-4FB3-8E90-FC471F0330BC}"/>
                </a:ext>
              </a:extLst>
            </p:cNvPr>
            <p:cNvCxnSpPr/>
            <p:nvPr/>
          </p:nvCxnSpPr>
          <p:spPr>
            <a:xfrm>
              <a:off x="1288263" y="4494421"/>
              <a:ext cx="12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D7F9832-4222-438D-804C-3D69D4988EF7}"/>
                </a:ext>
              </a:extLst>
            </p:cNvPr>
            <p:cNvCxnSpPr>
              <a:cxnSpLocks/>
            </p:cNvCxnSpPr>
            <p:nvPr/>
          </p:nvCxnSpPr>
          <p:spPr>
            <a:xfrm>
              <a:off x="1452618" y="4853468"/>
              <a:ext cx="12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2BB25FC-DE9B-417D-BA55-D93050E85AA7}"/>
              </a:ext>
            </a:extLst>
          </p:cNvPr>
          <p:cNvGrpSpPr/>
          <p:nvPr/>
        </p:nvGrpSpPr>
        <p:grpSpPr>
          <a:xfrm>
            <a:off x="506569" y="5028913"/>
            <a:ext cx="8887369" cy="1569660"/>
            <a:chOff x="50486" y="5414315"/>
            <a:chExt cx="8887369" cy="1569660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AFE3E81-2B27-49FF-9A39-7F7E2B7C57F6}"/>
                </a:ext>
              </a:extLst>
            </p:cNvPr>
            <p:cNvSpPr txBox="1"/>
            <p:nvPr/>
          </p:nvSpPr>
          <p:spPr>
            <a:xfrm>
              <a:off x="50486" y="5414315"/>
              <a:ext cx="888736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|</a:t>
              </a:r>
              <a:r>
                <a:rPr lang="en-US" altLang="ja-JP" sz="2400" i="1" dirty="0">
                  <a:latin typeface="Century" panose="02040604050505020304" pitchFamily="18" charset="0"/>
                </a:rPr>
                <a:t>cc</a:t>
              </a:r>
              <a:r>
                <a:rPr lang="en-US" altLang="ja-JP" sz="2400" dirty="0">
                  <a:latin typeface="Century" panose="02040604050505020304" pitchFamily="18" charset="0"/>
                </a:rPr>
                <a:t>&gt;</a:t>
              </a:r>
              <a:r>
                <a:rPr lang="en-US" altLang="ja-JP" sz="2400" baseline="-25000" dirty="0">
                  <a:latin typeface="Century" panose="02040604050505020304" pitchFamily="18" charset="0"/>
                </a:rPr>
                <a:t>8C</a:t>
              </a:r>
              <a:r>
                <a:rPr lang="en-US" altLang="ja-JP" sz="2400" dirty="0">
                  <a:latin typeface="Symbol" panose="05050102010706020507" pitchFamily="18" charset="2"/>
                </a:rPr>
                <a:t>  </a:t>
              </a:r>
              <a:r>
                <a:rPr lang="en-US" altLang="ja-JP" sz="2400" dirty="0">
                  <a:latin typeface="Century" panose="02040604050505020304" pitchFamily="18" charset="0"/>
                </a:rPr>
                <a:t>with </a:t>
              </a:r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</a:rPr>
                <a:t>large</a:t>
              </a:r>
              <a:r>
                <a:rPr lang="en-US" altLang="ja-JP" sz="2400" dirty="0">
                  <a:latin typeface="Century" panose="02040604050505020304" pitchFamily="18" charset="0"/>
                </a:rPr>
                <a:t> </a:t>
              </a:r>
              <a:r>
                <a:rPr lang="en-US" altLang="ja-JP" sz="24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bg</a:t>
              </a: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ja-JP" sz="2400" dirty="0">
                  <a:latin typeface="Century" panose="02040604050505020304" pitchFamily="18" charset="0"/>
                </a:rPr>
                <a:t>will lose significant energy in </a:t>
              </a:r>
              <a:r>
                <a:rPr lang="en-US" altLang="ja-JP" sz="2400">
                  <a:latin typeface="Century" panose="02040604050505020304" pitchFamily="18" charset="0"/>
                </a:rPr>
                <a:t>the nuclei </a:t>
              </a:r>
            </a:p>
            <a:p>
              <a:r>
                <a:rPr lang="en-US" altLang="ja-JP" sz="2400">
                  <a:latin typeface="Century" panose="02040604050505020304" pitchFamily="18" charset="0"/>
                </a:rPr>
                <a:t>due to their long fleight length(Lorentz boost).</a:t>
              </a:r>
            </a:p>
            <a:p>
              <a:r>
                <a:rPr lang="en-US" altLang="ja-JP" sz="2400">
                  <a:latin typeface="Century" panose="02040604050505020304" pitchFamily="18" charset="0"/>
                </a:rPr>
                <a:t>fleight length depends on nuclear size and their x</a:t>
              </a:r>
              <a:r>
                <a:rPr lang="en-US" altLang="ja-JP" sz="2400" baseline="-25000">
                  <a:latin typeface="Century" panose="02040604050505020304" pitchFamily="18" charset="0"/>
                </a:rPr>
                <a:t>F</a:t>
              </a:r>
              <a:endParaRPr lang="en-US" altLang="ja-JP" sz="2400" baseline="-25000" dirty="0">
                <a:latin typeface="Century" panose="02040604050505020304" pitchFamily="18" charset="0"/>
              </a:endParaRPr>
            </a:p>
            <a:p>
              <a:r>
                <a:rPr lang="en-US" altLang="ja-JP" sz="2400" dirty="0">
                  <a:latin typeface="Century" panose="020406040505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altLang="ja-JP" sz="2400" dirty="0" err="1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x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F</a:t>
              </a:r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 dependence of </a:t>
              </a: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a</a:t>
              </a: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</a:rPr>
                <a:t>can be reproduced.</a:t>
              </a:r>
              <a:endParaRPr lang="ja-JP" altLang="en-US" sz="24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D683C0F-36C9-45FD-A288-44C80E4EC5E8}"/>
                </a:ext>
              </a:extLst>
            </p:cNvPr>
            <p:cNvCxnSpPr>
              <a:cxnSpLocks/>
            </p:cNvCxnSpPr>
            <p:nvPr/>
          </p:nvCxnSpPr>
          <p:spPr>
            <a:xfrm>
              <a:off x="511509" y="5539856"/>
              <a:ext cx="12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989083C-8AD6-4638-B6B2-E568AF6E38B3}"/>
              </a:ext>
            </a:extLst>
          </p:cNvPr>
          <p:cNvGrpSpPr/>
          <p:nvPr/>
        </p:nvGrpSpPr>
        <p:grpSpPr>
          <a:xfrm>
            <a:off x="780096" y="1131386"/>
            <a:ext cx="4459373" cy="2336783"/>
            <a:chOff x="263796" y="1052063"/>
            <a:chExt cx="4459373" cy="2336783"/>
          </a:xfrm>
        </p:grpSpPr>
        <p:sp>
          <p:nvSpPr>
            <p:cNvPr id="7" name="楕円 6"/>
            <p:cNvSpPr/>
            <p:nvPr/>
          </p:nvSpPr>
          <p:spPr>
            <a:xfrm>
              <a:off x="1149473" y="1123518"/>
              <a:ext cx="2249084" cy="22653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矢印: 右 7"/>
            <p:cNvSpPr/>
            <p:nvPr/>
          </p:nvSpPr>
          <p:spPr>
            <a:xfrm>
              <a:off x="263796" y="2225277"/>
              <a:ext cx="1217106" cy="228548"/>
            </a:xfrm>
            <a:prstGeom prst="rightArrow">
              <a:avLst>
                <a:gd name="adj1" fmla="val 35715"/>
                <a:gd name="adj2" fmla="val 6534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803" y="1779728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srgbClr val="FF0000"/>
                  </a:solidFill>
                </a:rPr>
                <a:t>P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フリーフォーム: 図形 16"/>
            <p:cNvSpPr/>
            <p:nvPr/>
          </p:nvSpPr>
          <p:spPr>
            <a:xfrm>
              <a:off x="1478611" y="1797550"/>
              <a:ext cx="1213671" cy="1051899"/>
            </a:xfrm>
            <a:custGeom>
              <a:avLst/>
              <a:gdLst>
                <a:gd name="connsiteX0" fmla="*/ 0 w 1259115"/>
                <a:gd name="connsiteY0" fmla="*/ 572027 h 1098785"/>
                <a:gd name="connsiteX1" fmla="*/ 181429 w 1259115"/>
                <a:gd name="connsiteY1" fmla="*/ 13227 h 1098785"/>
                <a:gd name="connsiteX2" fmla="*/ 348343 w 1259115"/>
                <a:gd name="connsiteY2" fmla="*/ 1069141 h 1098785"/>
                <a:gd name="connsiteX3" fmla="*/ 533400 w 1259115"/>
                <a:gd name="connsiteY3" fmla="*/ 20484 h 1098785"/>
                <a:gd name="connsiteX4" fmla="*/ 685800 w 1259115"/>
                <a:gd name="connsiteY4" fmla="*/ 1043741 h 1098785"/>
                <a:gd name="connsiteX5" fmla="*/ 892629 w 1259115"/>
                <a:gd name="connsiteY5" fmla="*/ 2341 h 1098785"/>
                <a:gd name="connsiteX6" fmla="*/ 1081315 w 1259115"/>
                <a:gd name="connsiteY6" fmla="*/ 1083655 h 1098785"/>
                <a:gd name="connsiteX7" fmla="*/ 1259115 w 1259115"/>
                <a:gd name="connsiteY7" fmla="*/ 535741 h 10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115" h="1098785">
                  <a:moveTo>
                    <a:pt x="0" y="572027"/>
                  </a:moveTo>
                  <a:cubicBezTo>
                    <a:pt x="61686" y="251201"/>
                    <a:pt x="123372" y="-69625"/>
                    <a:pt x="181429" y="13227"/>
                  </a:cubicBezTo>
                  <a:cubicBezTo>
                    <a:pt x="239486" y="96079"/>
                    <a:pt x="289681" y="1067932"/>
                    <a:pt x="348343" y="1069141"/>
                  </a:cubicBezTo>
                  <a:cubicBezTo>
                    <a:pt x="407005" y="1070351"/>
                    <a:pt x="477157" y="24717"/>
                    <a:pt x="533400" y="20484"/>
                  </a:cubicBezTo>
                  <a:cubicBezTo>
                    <a:pt x="589643" y="16251"/>
                    <a:pt x="625929" y="1046765"/>
                    <a:pt x="685800" y="1043741"/>
                  </a:cubicBezTo>
                  <a:cubicBezTo>
                    <a:pt x="745671" y="1040717"/>
                    <a:pt x="826710" y="-4311"/>
                    <a:pt x="892629" y="2341"/>
                  </a:cubicBezTo>
                  <a:cubicBezTo>
                    <a:pt x="958548" y="8993"/>
                    <a:pt x="1020234" y="994755"/>
                    <a:pt x="1081315" y="1083655"/>
                  </a:cubicBezTo>
                  <a:cubicBezTo>
                    <a:pt x="1142396" y="1172555"/>
                    <a:pt x="1200755" y="854148"/>
                    <a:pt x="1259115" y="535741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矢印: 右 17"/>
            <p:cNvSpPr/>
            <p:nvPr/>
          </p:nvSpPr>
          <p:spPr>
            <a:xfrm>
              <a:off x="3472506" y="2225277"/>
              <a:ext cx="856657" cy="228548"/>
            </a:xfrm>
            <a:prstGeom prst="rightArrow">
              <a:avLst>
                <a:gd name="adj1" fmla="val 35715"/>
                <a:gd name="adj2" fmla="val 65348"/>
              </a:avLst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98961" y="1296656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3333FF"/>
                  </a:solidFill>
                </a:rPr>
                <a:t>|cc&gt;</a:t>
              </a:r>
              <a:r>
                <a:rPr lang="en-US" altLang="ja-JP" sz="2800" baseline="-25000" dirty="0">
                  <a:solidFill>
                    <a:srgbClr val="3333FF"/>
                  </a:solidFill>
                </a:rPr>
                <a:t>8C</a:t>
              </a:r>
              <a:endParaRPr lang="ja-JP" altLang="en-US" sz="2800" baseline="-25000" dirty="0">
                <a:solidFill>
                  <a:srgbClr val="3333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472506" y="1724383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3333FF"/>
                  </a:solidFill>
                </a:rPr>
                <a:t>|cc&gt;</a:t>
              </a:r>
              <a:r>
                <a:rPr lang="en-US" altLang="ja-JP" sz="2800" baseline="-25000" dirty="0">
                  <a:solidFill>
                    <a:srgbClr val="3333FF"/>
                  </a:solidFill>
                </a:rPr>
                <a:t>1C</a:t>
              </a:r>
              <a:endParaRPr lang="ja-JP" altLang="en-US" sz="2800" baseline="-25000" dirty="0">
                <a:solidFill>
                  <a:srgbClr val="3333FF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30435" y="1052063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Lab.frame</a:t>
              </a:r>
              <a:endParaRPr lang="ja-JP" altLang="en-US" dirty="0"/>
            </a:p>
          </p:txBody>
        </p:sp>
        <p:sp>
          <p:nvSpPr>
            <p:cNvPr id="10" name="フリーフォーム: 図形 9"/>
            <p:cNvSpPr/>
            <p:nvPr/>
          </p:nvSpPr>
          <p:spPr>
            <a:xfrm>
              <a:off x="2692282" y="1796407"/>
              <a:ext cx="775839" cy="1080513"/>
            </a:xfrm>
            <a:custGeom>
              <a:avLst/>
              <a:gdLst>
                <a:gd name="connsiteX0" fmla="*/ 0 w 809767"/>
                <a:gd name="connsiteY0" fmla="*/ 544552 h 1128675"/>
                <a:gd name="connsiteX1" fmla="*/ 113731 w 809767"/>
                <a:gd name="connsiteY1" fmla="*/ 16839 h 1128675"/>
                <a:gd name="connsiteX2" fmla="*/ 300250 w 809767"/>
                <a:gd name="connsiteY2" fmla="*/ 1104111 h 1128675"/>
                <a:gd name="connsiteX3" fmla="*/ 459474 w 809767"/>
                <a:gd name="connsiteY3" fmla="*/ 21388 h 1128675"/>
                <a:gd name="connsiteX4" fmla="*/ 655092 w 809767"/>
                <a:gd name="connsiteY4" fmla="*/ 1113209 h 1128675"/>
                <a:gd name="connsiteX5" fmla="*/ 809767 w 809767"/>
                <a:gd name="connsiteY5" fmla="*/ 562749 h 11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767" h="1128675">
                  <a:moveTo>
                    <a:pt x="0" y="544552"/>
                  </a:moveTo>
                  <a:cubicBezTo>
                    <a:pt x="31844" y="234065"/>
                    <a:pt x="63689" y="-76421"/>
                    <a:pt x="113731" y="16839"/>
                  </a:cubicBezTo>
                  <a:cubicBezTo>
                    <a:pt x="163773" y="110099"/>
                    <a:pt x="242626" y="1103353"/>
                    <a:pt x="300250" y="1104111"/>
                  </a:cubicBezTo>
                  <a:cubicBezTo>
                    <a:pt x="357874" y="1104869"/>
                    <a:pt x="400334" y="19872"/>
                    <a:pt x="459474" y="21388"/>
                  </a:cubicBezTo>
                  <a:cubicBezTo>
                    <a:pt x="518614" y="22904"/>
                    <a:pt x="596710" y="1022982"/>
                    <a:pt x="655092" y="1113209"/>
                  </a:cubicBezTo>
                  <a:cubicBezTo>
                    <a:pt x="713474" y="1203436"/>
                    <a:pt x="761620" y="883092"/>
                    <a:pt x="809767" y="562749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E631E405-E39D-4EFB-997F-B0D2EE1B0643}"/>
                </a:ext>
              </a:extLst>
            </p:cNvPr>
            <p:cNvCxnSpPr/>
            <p:nvPr/>
          </p:nvCxnSpPr>
          <p:spPr>
            <a:xfrm>
              <a:off x="3897086" y="1888671"/>
              <a:ext cx="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42AE033-E096-486B-B68E-035A87FFA1EC}"/>
                </a:ext>
              </a:extLst>
            </p:cNvPr>
            <p:cNvCxnSpPr/>
            <p:nvPr/>
          </p:nvCxnSpPr>
          <p:spPr>
            <a:xfrm>
              <a:off x="2117272" y="1475014"/>
              <a:ext cx="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028203-D5FE-448B-B217-B9B9682E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19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7FC9594-E58E-4BB4-9356-6025C9BDF925}"/>
              </a:ext>
            </a:extLst>
          </p:cNvPr>
          <p:cNvSpPr txBox="1"/>
          <p:nvPr/>
        </p:nvSpPr>
        <p:spPr>
          <a:xfrm>
            <a:off x="0" y="67762"/>
            <a:ext cx="8140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Backward J/</a:t>
            </a:r>
            <a:r>
              <a:rPr lang="en-US" altLang="ja-JP" sz="4800" b="1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>
                <a:highlight>
                  <a:srgbClr val="FFFF00"/>
                </a:highlight>
                <a:latin typeface="Century" panose="02040604050505020304" pitchFamily="18" charset="0"/>
              </a:rPr>
              <a:t>production(2)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C7340194-FAD8-49D2-A820-014A5438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265CB149-2E13-CA36-5619-A674E3C7EC05}"/>
              </a:ext>
            </a:extLst>
          </p:cNvPr>
          <p:cNvGrpSpPr/>
          <p:nvPr/>
        </p:nvGrpSpPr>
        <p:grpSpPr>
          <a:xfrm>
            <a:off x="782267" y="1047090"/>
            <a:ext cx="9523002" cy="3454364"/>
            <a:chOff x="782267" y="1047090"/>
            <a:chExt cx="9523002" cy="34543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468DDEF-127C-CF2D-B627-CDE6BEBA0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267" y="1394770"/>
              <a:ext cx="3578599" cy="2915384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45C9DD1-E8CD-E18C-1D73-ADD3F93E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0373" y="1403452"/>
              <a:ext cx="3481825" cy="3098002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7282581-7DD5-7AD0-54A0-5A97609606C1}"/>
                </a:ext>
              </a:extLst>
            </p:cNvPr>
            <p:cNvSpPr txBox="1"/>
            <p:nvPr/>
          </p:nvSpPr>
          <p:spPr>
            <a:xfrm>
              <a:off x="8350888" y="3737353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latin typeface="Century" panose="02040604050505020304" pitchFamily="18" charset="0"/>
                </a:rPr>
                <a:t>PRC 106 025201</a:t>
              </a:r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637F3C9-9AD0-1B1E-F581-1929CC4494A5}"/>
                </a:ext>
              </a:extLst>
            </p:cNvPr>
            <p:cNvSpPr txBox="1"/>
            <p:nvPr/>
          </p:nvSpPr>
          <p:spPr>
            <a:xfrm>
              <a:off x="8272045" y="1047090"/>
              <a:ext cx="1877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/>
                <a:t>w/o</a:t>
              </a:r>
              <a:r>
                <a:rPr kumimoji="1" lang="en-US" altLang="ja-JP"/>
                <a:t> energy loss</a:t>
              </a:r>
            </a:p>
            <a:p>
              <a:r>
                <a:rPr kumimoji="1" lang="en-US" altLang="ja-JP"/>
                <a:t>w/o EMC for IC</a:t>
              </a:r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5DEEBC9-2847-3E20-D55B-C58A7175352D}"/>
                </a:ext>
              </a:extLst>
            </p:cNvPr>
            <p:cNvSpPr txBox="1"/>
            <p:nvPr/>
          </p:nvSpPr>
          <p:spPr>
            <a:xfrm>
              <a:off x="2429667" y="1053846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=0%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A63B8AE6-D698-0709-DFE4-BA3ED2A84398}"/>
                </a:ext>
              </a:extLst>
            </p:cNvPr>
            <p:cNvSpPr txBox="1"/>
            <p:nvPr/>
          </p:nvSpPr>
          <p:spPr>
            <a:xfrm>
              <a:off x="6368759" y="1065087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=1%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DEEBFC2E-B165-19A7-144B-7C197602C0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7013" y="3215772"/>
              <a:ext cx="1103853" cy="5146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AB810F4A-D1ED-9CBA-1877-57334ADC0530}"/>
                </a:ext>
              </a:extLst>
            </p:cNvPr>
            <p:cNvCxnSpPr>
              <a:cxnSpLocks/>
              <a:stCxn id="82" idx="3"/>
            </p:cNvCxnSpPr>
            <p:nvPr/>
          </p:nvCxnSpPr>
          <p:spPr>
            <a:xfrm flipV="1">
              <a:off x="5160231" y="3639435"/>
              <a:ext cx="1208528" cy="1999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62E8CEA4-3588-7992-FA58-9DCB0B68777F}"/>
                </a:ext>
              </a:extLst>
            </p:cNvPr>
            <p:cNvSpPr txBox="1"/>
            <p:nvPr/>
          </p:nvSpPr>
          <p:spPr>
            <a:xfrm>
              <a:off x="4273450" y="3654674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40GeV</a:t>
              </a:r>
              <a:endParaRPr kumimoji="1" lang="ja-JP" altLang="en-US"/>
            </a:p>
          </p:txBody>
        </p: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20CE32D2-2A8F-A2BB-9C18-687F9DD90F41}"/>
                </a:ext>
              </a:extLst>
            </p:cNvPr>
            <p:cNvCxnSpPr>
              <a:cxnSpLocks/>
            </p:cNvCxnSpPr>
            <p:nvPr/>
          </p:nvCxnSpPr>
          <p:spPr>
            <a:xfrm>
              <a:off x="5160231" y="2405982"/>
              <a:ext cx="996202" cy="57133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308F9368-A927-FEFA-A3FC-2C02A4FC8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9718" y="2405982"/>
              <a:ext cx="1185914" cy="2619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09110937-71E9-6340-C32F-770F8B969A45}"/>
                </a:ext>
              </a:extLst>
            </p:cNvPr>
            <p:cNvSpPr txBox="1"/>
            <p:nvPr/>
          </p:nvSpPr>
          <p:spPr>
            <a:xfrm>
              <a:off x="4273450" y="2187466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/>
                <a:t>80</a:t>
              </a:r>
              <a:r>
                <a:rPr kumimoji="1" lang="en-US" altLang="ja-JP"/>
                <a:t>0GeV</a:t>
              </a:r>
              <a:endParaRPr kumimoji="1" lang="ja-JP" altLang="en-US"/>
            </a:p>
          </p:txBody>
        </p:sp>
      </p:grp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1A4874D3-6E42-FE69-CAAB-2F62E3C2F5B1}"/>
              </a:ext>
            </a:extLst>
          </p:cNvPr>
          <p:cNvSpPr txBox="1"/>
          <p:nvPr/>
        </p:nvSpPr>
        <p:spPr>
          <a:xfrm>
            <a:off x="584106" y="4389353"/>
            <a:ext cx="110237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latin typeface="Century" panose="02040604050505020304" pitchFamily="18" charset="0"/>
              </a:rPr>
              <a:t>At J-PARC energy region, the IC will make clear suppression</a:t>
            </a:r>
            <a:r>
              <a:rPr lang="ja-JP" altLang="en-US" sz="2400">
                <a:latin typeface="Century" panose="02040604050505020304" pitchFamily="18" charset="0"/>
              </a:rPr>
              <a:t> </a:t>
            </a:r>
            <a:r>
              <a:rPr lang="en-US" altLang="ja-JP" sz="2400">
                <a:latin typeface="Century" panose="02040604050505020304" pitchFamily="18" charset="0"/>
              </a:rPr>
              <a:t>patern also for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backward production.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It will not be made by only nucler effect including the energy loss.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In addition, NA60+ will measure forward region with similar energy.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Then, all kinematic range will be covered 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and it will solve the J/</a:t>
            </a:r>
            <a:r>
              <a:rPr lang="en-US" altLang="ja-JP" sz="2400">
                <a:latin typeface="Symbol" panose="05050102010706020507" pitchFamily="18" charset="2"/>
              </a:rPr>
              <a:t>Y </a:t>
            </a:r>
            <a:r>
              <a:rPr lang="en-US" altLang="ja-JP" sz="2400">
                <a:latin typeface="Century" panose="02040604050505020304" pitchFamily="18" charset="0"/>
              </a:rPr>
              <a:t>suppression puzzle.</a:t>
            </a:r>
            <a:endParaRPr lang="en-US" altLang="ja-JP" sz="24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377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1C377E-FED1-4253-BFCB-749164D7A7A0}"/>
              </a:ext>
            </a:extLst>
          </p:cNvPr>
          <p:cNvSpPr txBox="1"/>
          <p:nvPr/>
        </p:nvSpPr>
        <p:spPr>
          <a:xfrm>
            <a:off x="405205" y="95536"/>
            <a:ext cx="3604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Trigger rate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E0108F-F10C-458D-9801-BC8FD7EFA4F3}"/>
              </a:ext>
            </a:extLst>
          </p:cNvPr>
          <p:cNvSpPr txBox="1"/>
          <p:nvPr/>
        </p:nvSpPr>
        <p:spPr>
          <a:xfrm>
            <a:off x="619778" y="1249698"/>
            <a:ext cx="37385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Conversion electron will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increase due to Pb target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increase LG threshold</a:t>
            </a:r>
          </a:p>
          <a:p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MC study </a:t>
            </a:r>
          </a:p>
          <a:p>
            <a:r>
              <a:rPr lang="ja-JP" altLang="en-US" sz="2400" dirty="0">
                <a:latin typeface="Century" panose="02040604050505020304" pitchFamily="18" charset="0"/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400Hz from target 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@0.7GeV LG </a:t>
            </a:r>
            <a:r>
              <a:rPr lang="en-US" altLang="ja-JP" sz="2400" dirty="0" err="1">
                <a:latin typeface="Century" panose="02040604050505020304" pitchFamily="18" charset="0"/>
                <a:sym typeface="Wingdings" panose="05000000000000000000" pitchFamily="2" charset="2"/>
              </a:rPr>
              <a:t>th</a:t>
            </a:r>
            <a:endParaRPr lang="en-US" altLang="ja-JP" sz="2400" dirty="0">
              <a:latin typeface="Century" panose="020406040505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29B2FC9-0394-48BE-B10B-1390269B40A0}"/>
              </a:ext>
            </a:extLst>
          </p:cNvPr>
          <p:cNvGrpSpPr/>
          <p:nvPr/>
        </p:nvGrpSpPr>
        <p:grpSpPr>
          <a:xfrm>
            <a:off x="5634982" y="1688564"/>
            <a:ext cx="4693935" cy="3265960"/>
            <a:chOff x="4152900" y="2238546"/>
            <a:chExt cx="4693935" cy="326596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9B161A8-5E62-403F-8C7F-279ABF356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2900" y="2238546"/>
              <a:ext cx="4693935" cy="3265960"/>
            </a:xfrm>
            <a:prstGeom prst="rect">
              <a:avLst/>
            </a:prstGeom>
          </p:spPr>
        </p:pic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AAB9E003-7702-4A12-A09C-E49A148D5BC6}"/>
                </a:ext>
              </a:extLst>
            </p:cNvPr>
            <p:cNvCxnSpPr>
              <a:cxnSpLocks/>
            </p:cNvCxnSpPr>
            <p:nvPr/>
          </p:nvCxnSpPr>
          <p:spPr>
            <a:xfrm>
              <a:off x="7396681" y="4273236"/>
              <a:ext cx="0" cy="66859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C6B9E5B-D28F-4666-903A-BA1588F79FB3}"/>
                </a:ext>
              </a:extLst>
            </p:cNvPr>
            <p:cNvSpPr txBox="1"/>
            <p:nvPr/>
          </p:nvSpPr>
          <p:spPr>
            <a:xfrm>
              <a:off x="6790099" y="3429000"/>
              <a:ext cx="1689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Century" panose="02040604050505020304" pitchFamily="18" charset="0"/>
                </a:rPr>
                <a:t>0.7GeV</a:t>
              </a:r>
            </a:p>
            <a:p>
              <a:r>
                <a:rPr lang="en-US" altLang="ja-JP" dirty="0">
                  <a:latin typeface="Century" panose="02040604050505020304" pitchFamily="18" charset="0"/>
                </a:rPr>
                <a:t>corresponding</a:t>
              </a:r>
              <a:endParaRPr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1B3EED-F861-4371-B772-F01B94149D29}"/>
              </a:ext>
            </a:extLst>
          </p:cNvPr>
          <p:cNvSpPr txBox="1"/>
          <p:nvPr/>
        </p:nvSpPr>
        <p:spPr>
          <a:xfrm>
            <a:off x="6844546" y="1065124"/>
            <a:ext cx="2855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1x10^10ppp trigger rate</a:t>
            </a:r>
          </a:p>
          <a:p>
            <a:r>
              <a:rPr lang="en-US" altLang="ja-JP" dirty="0"/>
              <a:t>@E16 commissioning run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2B2C50-F3F7-4565-892E-CBB9F0085597}"/>
              </a:ext>
            </a:extLst>
          </p:cNvPr>
          <p:cNvSpPr txBox="1"/>
          <p:nvPr/>
        </p:nvSpPr>
        <p:spPr>
          <a:xfrm>
            <a:off x="619778" y="5023436"/>
            <a:ext cx="8274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1kHz of the trigger rate is assumed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60% live time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(E16 RUN1 DAQ&amp; w/o improvement of beam structure)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It depends on the beam structure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3D1210-7193-4FE8-9B78-46E8013BFD8C}"/>
              </a:ext>
            </a:extLst>
          </p:cNvPr>
          <p:cNvSpPr txBox="1"/>
          <p:nvPr/>
        </p:nvSpPr>
        <p:spPr>
          <a:xfrm>
            <a:off x="756034" y="4054614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Commissioning run</a:t>
            </a:r>
          </a:p>
          <a:p>
            <a:r>
              <a:rPr lang="ja-JP" altLang="en-US" sz="2400" dirty="0"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latin typeface="Century" panose="02040604050505020304" pitchFamily="18" charset="0"/>
              </a:rPr>
              <a:t>650Hz@0.7GeV LG </a:t>
            </a:r>
            <a:r>
              <a:rPr lang="en-US" altLang="ja-JP" sz="2400" dirty="0" err="1">
                <a:latin typeface="Century" panose="02040604050505020304" pitchFamily="18" charset="0"/>
              </a:rPr>
              <a:t>th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D45721A9-1E66-47F3-8CDD-0F6623BD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4822" y="6324080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40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FB986A-1E52-BACB-F236-D84F02113452}"/>
              </a:ext>
            </a:extLst>
          </p:cNvPr>
          <p:cNvSpPr txBox="1"/>
          <p:nvPr/>
        </p:nvSpPr>
        <p:spPr>
          <a:xfrm>
            <a:off x="0" y="178759"/>
            <a:ext cx="480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 dissociation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 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2AA217-8C60-6A3D-6997-9B809A0FDDC3}"/>
              </a:ext>
            </a:extLst>
          </p:cNvPr>
          <p:cNvGrpSpPr/>
          <p:nvPr/>
        </p:nvGrpSpPr>
        <p:grpSpPr>
          <a:xfrm>
            <a:off x="7237485" y="613099"/>
            <a:ext cx="4020111" cy="3976145"/>
            <a:chOff x="7604396" y="1199507"/>
            <a:chExt cx="4020111" cy="397614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4494362-6DD7-E641-7F87-E7FBC2B7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4396" y="1384173"/>
              <a:ext cx="4020111" cy="3791479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20132C0-CBAF-7D34-50B3-6A97ADB00D99}"/>
                </a:ext>
              </a:extLst>
            </p:cNvPr>
            <p:cNvSpPr txBox="1"/>
            <p:nvPr/>
          </p:nvSpPr>
          <p:spPr>
            <a:xfrm>
              <a:off x="9614451" y="1199507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Century" panose="02040604050505020304" pitchFamily="18" charset="0"/>
                </a:rPr>
                <a:t>PRC58 2994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60F55543-276E-8687-A437-94A0064D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373" y="1264903"/>
            <a:ext cx="3036505" cy="203138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F778A0-4CF1-FAE4-A80D-07423212A269}"/>
              </a:ext>
            </a:extLst>
          </p:cNvPr>
          <p:cNvSpPr txBox="1"/>
          <p:nvPr/>
        </p:nvSpPr>
        <p:spPr>
          <a:xfrm>
            <a:off x="405183" y="3737113"/>
            <a:ext cx="5982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</a:rPr>
              <a:t>Tig</a:t>
            </a:r>
            <a:r>
              <a:rPr lang="en-US" altLang="ja-JP" sz="2400" dirty="0">
                <a:latin typeface="Century" panose="02040604050505020304" pitchFamily="18" charset="0"/>
              </a:rPr>
              <a:t>ht bound &amp; compact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only hard gluon can break J/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</a:p>
          <a:p>
            <a:endParaRPr kumimoji="1"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r>
              <a:rPr kumimoji="1"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Slow hadrons do not contain hard gluons</a:t>
            </a:r>
          </a:p>
          <a:p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Slow hadrons do not break J/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A382144-25B1-5B95-D340-1A35BFFCD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204" y="4595684"/>
            <a:ext cx="3620005" cy="38105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56E01-DDD8-B65C-97DB-6E1918210DF8}"/>
              </a:ext>
            </a:extLst>
          </p:cNvPr>
          <p:cNvSpPr txBox="1"/>
          <p:nvPr/>
        </p:nvSpPr>
        <p:spPr>
          <a:xfrm>
            <a:off x="477078" y="6116926"/>
            <a:ext cx="916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entury" panose="02040604050505020304" pitchFamily="18" charset="0"/>
              </a:rPr>
              <a:t>Slow J/</a:t>
            </a:r>
            <a:r>
              <a:rPr lang="en-US" altLang="ja-JP" sz="2800" dirty="0">
                <a:latin typeface="Symbol" panose="05050102010706020507" pitchFamily="18" charset="2"/>
              </a:rPr>
              <a:t>Y </a:t>
            </a:r>
            <a:r>
              <a:rPr lang="en-US" altLang="ja-JP" sz="2800" dirty="0">
                <a:latin typeface="Century" panose="02040604050505020304" pitchFamily="18" charset="0"/>
              </a:rPr>
              <a:t>is expected be transparent in nuclear matter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29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8BAC3E-2C10-4BFD-A983-F2BECF824015}"/>
              </a:ext>
            </a:extLst>
          </p:cNvPr>
          <p:cNvSpPr txBox="1"/>
          <p:nvPr/>
        </p:nvSpPr>
        <p:spPr>
          <a:xfrm>
            <a:off x="1524000" y="15869"/>
            <a:ext cx="5809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Yield normalization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AB6E6F6-8BE2-48F9-BCCA-9DC7B12F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7EC3B7-D5E8-4072-B783-19A2A0C11989}"/>
              </a:ext>
            </a:extLst>
          </p:cNvPr>
          <p:cNvSpPr txBox="1"/>
          <p:nvPr/>
        </p:nvSpPr>
        <p:spPr>
          <a:xfrm>
            <a:off x="1798642" y="1203452"/>
            <a:ext cx="607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entury" panose="02040604050505020304" pitchFamily="18" charset="0"/>
              </a:rPr>
              <a:t>Summary of conditions to calculate expected statistics</a:t>
            </a:r>
            <a:endParaRPr lang="ja-JP" altLang="en-US" dirty="0">
              <a:latin typeface="Century" panose="020406040505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E6A1B3-D73E-45B4-AEE9-73A5F3EC14D4}"/>
              </a:ext>
            </a:extLst>
          </p:cNvPr>
          <p:cNvSpPr txBox="1"/>
          <p:nvPr/>
        </p:nvSpPr>
        <p:spPr>
          <a:xfrm>
            <a:off x="2171176" y="5145892"/>
            <a:ext cx="6983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DAQ LT is based on E16 status report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(depends on BT structure, w/o improve case)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Combined results of E16 RUN1 and P91 </a:t>
            </a:r>
          </a:p>
          <a:p>
            <a:r>
              <a:rPr lang="en-US" altLang="ja-JP" sz="2400" dirty="0">
                <a:latin typeface="Century" panose="02040604050505020304" pitchFamily="18" charset="0"/>
              </a:rPr>
              <a:t>    experiment were evaluated.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878009-70B5-4110-8BF5-F76136D9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6" y="1643122"/>
            <a:ext cx="8296275" cy="32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1C2B6F-6401-4E90-8EF8-4227E6BE0E42}"/>
              </a:ext>
            </a:extLst>
          </p:cNvPr>
          <p:cNvSpPr txBox="1"/>
          <p:nvPr/>
        </p:nvSpPr>
        <p:spPr>
          <a:xfrm>
            <a:off x="190053" y="212498"/>
            <a:ext cx="7513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Wide range measurement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9F52FD-7B2D-420B-8BF9-F4ED2C2B458A}"/>
              </a:ext>
            </a:extLst>
          </p:cNvPr>
          <p:cNvSpPr txBox="1"/>
          <p:nvPr/>
        </p:nvSpPr>
        <p:spPr>
          <a:xfrm>
            <a:off x="441845" y="1233933"/>
            <a:ext cx="840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Summary of fixed target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experiment with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wide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acceptance 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D7D51F-0123-4533-8376-0E90FF7B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70" y="2107000"/>
            <a:ext cx="8731121" cy="26934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AB4A08-7D3B-40CB-BEA6-6E701DA8B483}"/>
              </a:ext>
            </a:extLst>
          </p:cNvPr>
          <p:cNvSpPr txBox="1"/>
          <p:nvPr/>
        </p:nvSpPr>
        <p:spPr>
          <a:xfrm>
            <a:off x="1802547" y="5216913"/>
            <a:ext cx="7403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entury" panose="02040604050505020304" pitchFamily="18" charset="0"/>
              </a:rPr>
              <a:t>Data for J-PARC energy range is missing.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entury" panose="02040604050505020304" pitchFamily="18" charset="0"/>
              </a:rPr>
              <a:t>Data for backward region is also missing. </a:t>
            </a:r>
            <a:endParaRPr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8E372E0-6C8F-4D52-B5F8-0F35B314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574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13ACCE-5BAE-4FC9-9EEA-C7F7CD7B2B6A}"/>
              </a:ext>
            </a:extLst>
          </p:cNvPr>
          <p:cNvSpPr txBox="1"/>
          <p:nvPr/>
        </p:nvSpPr>
        <p:spPr>
          <a:xfrm>
            <a:off x="1524000" y="15869"/>
            <a:ext cx="4981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Yield Estimation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0B8E9BE-02B8-4FB1-8389-E600EA1CF33E}"/>
              </a:ext>
            </a:extLst>
          </p:cNvPr>
          <p:cNvGrpSpPr/>
          <p:nvPr/>
        </p:nvGrpSpPr>
        <p:grpSpPr>
          <a:xfrm>
            <a:off x="1883228" y="749841"/>
            <a:ext cx="2768707" cy="1038609"/>
            <a:chOff x="359228" y="887185"/>
            <a:chExt cx="2768707" cy="103860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0818CE0-812E-4BEC-B49B-839B172AD752}"/>
                </a:ext>
              </a:extLst>
            </p:cNvPr>
            <p:cNvSpPr txBox="1"/>
            <p:nvPr/>
          </p:nvSpPr>
          <p:spPr>
            <a:xfrm>
              <a:off x="359228" y="887185"/>
              <a:ext cx="2768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Century" panose="02040604050505020304" pitchFamily="18" charset="0"/>
                </a:rPr>
                <a:t>initial effect</a:t>
              </a:r>
              <a:endParaRPr lang="ja-JP" altLang="en-US" sz="3600" dirty="0">
                <a:solidFill>
                  <a:srgbClr val="0000FF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BF0D4BA-E1AC-4197-9882-45A84D8A2787}"/>
                </a:ext>
              </a:extLst>
            </p:cNvPr>
            <p:cNvSpPr txBox="1"/>
            <p:nvPr/>
          </p:nvSpPr>
          <p:spPr>
            <a:xfrm>
              <a:off x="685801" y="1464129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>
                  <a:latin typeface="Century" panose="02040604050505020304" pitchFamily="18" charset="0"/>
                </a:rPr>
                <a:t>nPDF</a:t>
              </a:r>
              <a:r>
                <a:rPr lang="en-US" altLang="ja-JP" sz="2400" dirty="0">
                  <a:latin typeface="Century" panose="02040604050505020304" pitchFamily="18" charset="0"/>
                </a:rPr>
                <a:t>: EPS09</a:t>
              </a:r>
              <a:endParaRPr lang="ja-JP" altLang="en-US" sz="2400" dirty="0">
                <a:latin typeface="Century" panose="02040604050505020304" pitchFamily="18" charset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21F0254-B848-40C9-9FAD-5461FE46443B}"/>
              </a:ext>
            </a:extLst>
          </p:cNvPr>
          <p:cNvGrpSpPr/>
          <p:nvPr/>
        </p:nvGrpSpPr>
        <p:grpSpPr>
          <a:xfrm>
            <a:off x="1883227" y="5260739"/>
            <a:ext cx="6908348" cy="1517679"/>
            <a:chOff x="359227" y="5280822"/>
            <a:chExt cx="6908348" cy="1517679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6C7BA5B-DC5B-4AE8-81E4-3CB08E09DAF8}"/>
                </a:ext>
              </a:extLst>
            </p:cNvPr>
            <p:cNvSpPr txBox="1"/>
            <p:nvPr/>
          </p:nvSpPr>
          <p:spPr>
            <a:xfrm>
              <a:off x="359227" y="5280822"/>
              <a:ext cx="5306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Century" panose="02040604050505020304" pitchFamily="18" charset="0"/>
                </a:rPr>
                <a:t>J/</a:t>
              </a:r>
              <a:r>
                <a:rPr lang="en-US" altLang="ja-JP" sz="3600" dirty="0">
                  <a:solidFill>
                    <a:srgbClr val="0000FF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ja-JP" sz="3600" dirty="0">
                  <a:solidFill>
                    <a:srgbClr val="0000FF"/>
                  </a:solidFill>
                  <a:latin typeface="Century" panose="02040604050505020304" pitchFamily="18" charset="0"/>
                </a:rPr>
                <a:t> absorption in nuclei</a:t>
              </a:r>
              <a:endParaRPr lang="ja-JP" altLang="en-US" sz="3600" dirty="0">
                <a:solidFill>
                  <a:srgbClr val="0000FF"/>
                </a:solidFill>
                <a:latin typeface="Century" panose="02040604050505020304" pitchFamily="18" charset="0"/>
              </a:endParaRPr>
            </a:p>
          </p:txBody>
        </p:sp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870EBB66-E37B-479B-9F17-42074672EA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7609" y="5794469"/>
            <a:ext cx="1223962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444307" imgH="203112" progId="Equation.3">
                    <p:embed/>
                  </p:oleObj>
                </mc:Choice>
                <mc:Fallback>
                  <p:oleObj name="数式" r:id="rId3" imgW="444307" imgH="203112" progId="Equation.3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870EBB66-E37B-479B-9F17-42074672EA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7609" y="5794469"/>
                          <a:ext cx="1223962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6BA0469E-E54D-4E58-9407-A4F2359B1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875171"/>
              <a:ext cx="36006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Century" panose="02040604050505020304" pitchFamily="18" charset="0"/>
                </a:rPr>
                <a:t>J/</a:t>
              </a:r>
              <a:r>
                <a:rPr lang="en-US" altLang="ja-JP" sz="2400" dirty="0">
                  <a:latin typeface="Symbol" panose="05050102010706020507" pitchFamily="18" charset="2"/>
                </a:rPr>
                <a:t>y</a:t>
              </a:r>
              <a:r>
                <a:rPr lang="ja-JP" altLang="en-US" sz="2400" dirty="0">
                  <a:latin typeface="Symbol" panose="05050102010706020507" pitchFamily="18" charset="2"/>
                </a:rPr>
                <a:t> </a:t>
              </a:r>
              <a:r>
                <a:rPr lang="en-US" altLang="ja-JP" sz="2400" dirty="0">
                  <a:latin typeface="Century" panose="02040604050505020304" pitchFamily="18" charset="0"/>
                </a:rPr>
                <a:t>survival probability</a:t>
              </a:r>
              <a:r>
                <a:rPr lang="en-US" altLang="ja-JP" sz="2000" dirty="0">
                  <a:latin typeface="Century" panose="02040604050505020304" pitchFamily="18" charset="0"/>
                </a:rPr>
                <a:t>: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317555B-FC8E-4A3D-B23E-DB517ED7B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7825" y="6012986"/>
              <a:ext cx="1809750" cy="32385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DE6591F-5F16-41A0-961D-E0F97E94B9E7}"/>
                </a:ext>
              </a:extLst>
            </p:cNvPr>
            <p:cNvSpPr txBox="1"/>
            <p:nvPr/>
          </p:nvSpPr>
          <p:spPr>
            <a:xfrm>
              <a:off x="685800" y="6336836"/>
              <a:ext cx="5799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L is determined by toy geometry model.</a:t>
              </a:r>
              <a:endParaRPr lang="ja-JP" altLang="en-US" sz="24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171C42-940C-430D-9400-CB1AFF0DC29B}"/>
              </a:ext>
            </a:extLst>
          </p:cNvPr>
          <p:cNvSpPr txBox="1"/>
          <p:nvPr/>
        </p:nvSpPr>
        <p:spPr>
          <a:xfrm>
            <a:off x="1739238" y="1788450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Century" panose="02040604050505020304" pitchFamily="18" charset="0"/>
              </a:rPr>
              <a:t>J/</a:t>
            </a:r>
            <a:r>
              <a:rPr lang="en-US" altLang="ja-JP" sz="3600" dirty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3600" dirty="0">
                <a:solidFill>
                  <a:srgbClr val="0000FF"/>
                </a:solidFill>
                <a:latin typeface="Century" panose="02040604050505020304" pitchFamily="18" charset="0"/>
              </a:rPr>
              <a:t> production</a:t>
            </a:r>
            <a:endParaRPr lang="ja-JP" altLang="en-US" sz="36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D951F3F-00BA-45DD-96E1-ED2118C2101B}"/>
              </a:ext>
            </a:extLst>
          </p:cNvPr>
          <p:cNvGrpSpPr/>
          <p:nvPr/>
        </p:nvGrpSpPr>
        <p:grpSpPr>
          <a:xfrm>
            <a:off x="2065811" y="2348263"/>
            <a:ext cx="8242962" cy="2901965"/>
            <a:chOff x="541811" y="2348262"/>
            <a:chExt cx="8242962" cy="290196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229B295-869F-49D2-9485-DF8AB2AEE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1759" y="3723797"/>
              <a:ext cx="2171700" cy="6096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56E7B4B-671F-45BD-8821-641F0379ACFA}"/>
                </a:ext>
              </a:extLst>
            </p:cNvPr>
            <p:cNvSpPr txBox="1"/>
            <p:nvPr/>
          </p:nvSpPr>
          <p:spPr>
            <a:xfrm>
              <a:off x="541811" y="2348262"/>
              <a:ext cx="824296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hard process: LO </a:t>
              </a:r>
              <a:r>
                <a:rPr lang="en-US" altLang="ja-JP" sz="2400" dirty="0" err="1">
                  <a:latin typeface="Century" panose="02040604050505020304" pitchFamily="18" charset="0"/>
                </a:rPr>
                <a:t>pQCD</a:t>
              </a:r>
              <a:r>
                <a:rPr lang="en-US" altLang="ja-JP" sz="2400" dirty="0">
                  <a:latin typeface="Century" panose="02040604050505020304" pitchFamily="18" charset="0"/>
                </a:rPr>
                <a:t> + color evaporation model(CEM)</a:t>
              </a:r>
            </a:p>
            <a:p>
              <a:r>
                <a:rPr lang="en-US" altLang="ja-JP" sz="2400" dirty="0">
                  <a:latin typeface="Century" panose="02040604050505020304" pitchFamily="18" charset="0"/>
                </a:rPr>
                <a:t>                       </a:t>
              </a:r>
              <a:r>
                <a:rPr lang="en-US" altLang="ja-JP" dirty="0">
                  <a:latin typeface="Century" panose="02040604050505020304" pitchFamily="18" charset="0"/>
                </a:rPr>
                <a:t>(PLB344,1)</a:t>
              </a:r>
            </a:p>
            <a:p>
              <a:endParaRPr lang="en-US" altLang="ja-JP" sz="500" dirty="0">
                <a:latin typeface="Century" panose="02040604050505020304" pitchFamily="18" charset="0"/>
              </a:endParaRPr>
            </a:p>
            <a:p>
              <a:r>
                <a:rPr lang="en-US" altLang="ja-JP" sz="2400" dirty="0">
                  <a:latin typeface="Century" panose="02040604050505020304" pitchFamily="18" charset="0"/>
                </a:rPr>
                <a:t>intrinsic charm: </a:t>
              </a:r>
              <a:r>
                <a:rPr lang="en-US" altLang="ja-JP" dirty="0">
                  <a:latin typeface="Century" panose="02040604050505020304" pitchFamily="18" charset="0"/>
                </a:rPr>
                <a:t>[PRC 61, 035203 and PLB349, 569]</a:t>
              </a:r>
              <a:endParaRPr lang="en-US" altLang="ja-JP" sz="2400" dirty="0">
                <a:latin typeface="Century" panose="02040604050505020304" pitchFamily="18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4E160C1-27BA-4248-9112-3924F5827EA1}"/>
                </a:ext>
              </a:extLst>
            </p:cNvPr>
            <p:cNvSpPr txBox="1"/>
            <p:nvPr/>
          </p:nvSpPr>
          <p:spPr>
            <a:xfrm>
              <a:off x="696731" y="3571743"/>
              <a:ext cx="2055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charm production</a:t>
              </a:r>
            </a:p>
            <a:p>
              <a:r>
                <a:rPr lang="en-US" altLang="ja-JP" dirty="0"/>
                <a:t> via IC</a:t>
              </a:r>
              <a:endParaRPr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3232DAD-EB95-4F1C-8BCA-0A1B5807AAA8}"/>
                </a:ext>
              </a:extLst>
            </p:cNvPr>
            <p:cNvSpPr txBox="1"/>
            <p:nvPr/>
          </p:nvSpPr>
          <p:spPr>
            <a:xfrm>
              <a:off x="541811" y="4419230"/>
              <a:ext cx="7047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charm </a:t>
              </a:r>
              <a:r>
                <a:rPr lang="en-US" altLang="ja-JP" sz="2400" dirty="0">
                  <a:latin typeface="Century" panose="02040604050505020304" pitchFamily="18" charset="0"/>
                  <a:sym typeface="Wingdings" panose="05000000000000000000" pitchFamily="2" charset="2"/>
                </a:rPr>
                <a:t>J/</a:t>
              </a:r>
              <a:r>
                <a:rPr lang="en-US" altLang="ja-JP" sz="2400" dirty="0">
                  <a:latin typeface="Symbol" panose="05050102010706020507" pitchFamily="18" charset="2"/>
                  <a:sym typeface="Wingdings" panose="05000000000000000000" pitchFamily="2" charset="2"/>
                </a:rPr>
                <a:t>y </a:t>
              </a:r>
              <a:r>
                <a:rPr lang="en-US" altLang="ja-JP" sz="2400" dirty="0">
                  <a:latin typeface="Century" panose="02040604050505020304" pitchFamily="18" charset="0"/>
                  <a:sym typeface="Wingdings" panose="05000000000000000000" pitchFamily="2" charset="2"/>
                </a:rPr>
                <a:t>conversion is estimated by CEM</a:t>
              </a:r>
            </a:p>
            <a:p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A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2/3</a:t>
              </a:r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 scaling is assumed for J/</a:t>
              </a: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y </a:t>
              </a:r>
              <a:r>
                <a:rPr lang="en-US" altLang="ja-JP" sz="2400" dirty="0">
                  <a:solidFill>
                    <a:srgbClr val="FF0000"/>
                  </a:solidFill>
                  <a:latin typeface="Century" panose="02040604050505020304" pitchFamily="18" charset="0"/>
                  <a:sym typeface="Wingdings" panose="05000000000000000000" pitchFamily="2" charset="2"/>
                </a:rPr>
                <a:t>production via IC</a:t>
              </a:r>
              <a:endParaRPr lang="ja-JP" altLang="en-US" sz="2400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52B238-0181-47EA-97B0-B8EB725A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337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17965" y="143164"/>
            <a:ext cx="6498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J/</a:t>
            </a:r>
            <a:r>
              <a:rPr lang="en-US" altLang="ja-JP" sz="4400" dirty="0">
                <a:latin typeface="Symbol" panose="05050102010706020507" pitchFamily="18" charset="2"/>
              </a:rPr>
              <a:t>Y </a:t>
            </a:r>
            <a:r>
              <a:rPr lang="en-US" altLang="ja-JP" sz="4400" dirty="0"/>
              <a:t>from intrinsic charm</a:t>
            </a:r>
            <a:endParaRPr lang="ja-JP" altLang="en-US" sz="4400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61535" y="912604"/>
            <a:ext cx="9490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ref. </a:t>
            </a:r>
            <a:r>
              <a:rPr lang="en-US" altLang="ja-JP" sz="2000" dirty="0" err="1"/>
              <a:t>R.vogt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Phys.Rev.C</a:t>
            </a:r>
            <a:r>
              <a:rPr lang="en-US" altLang="ja-JP" sz="2000" dirty="0"/>
              <a:t> 61(2000) 035203, </a:t>
            </a:r>
            <a:r>
              <a:rPr lang="en-US" altLang="ja-JP" sz="2000" dirty="0" err="1"/>
              <a:t>R.vogt</a:t>
            </a:r>
            <a:r>
              <a:rPr lang="en-US" altLang="ja-JP" sz="2000" dirty="0"/>
              <a:t> et al, Nucl.Phys.B360(1991) 67,</a:t>
            </a:r>
          </a:p>
          <a:p>
            <a:r>
              <a:rPr lang="en-US" altLang="ja-JP" sz="2000" dirty="0"/>
              <a:t>       </a:t>
            </a:r>
            <a:r>
              <a:rPr lang="en-US" altLang="ja-JP" sz="2000" dirty="0" err="1"/>
              <a:t>R.vogt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S.J.Brodsky</a:t>
            </a:r>
            <a:r>
              <a:rPr lang="en-US" altLang="ja-JP" sz="2000" dirty="0"/>
              <a:t> Phys.Lett.B349(1995) 569.</a:t>
            </a:r>
            <a:endParaRPr lang="ja-JP" altLang="en-US" sz="20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717964" y="1749052"/>
            <a:ext cx="3615140" cy="1499116"/>
            <a:chOff x="193964" y="1749052"/>
            <a:chExt cx="3615140" cy="149911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234" y="1933718"/>
              <a:ext cx="3531870" cy="131445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93964" y="1749052"/>
              <a:ext cx="2579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|</a:t>
              </a:r>
              <a:r>
                <a:rPr lang="en-US" altLang="ja-JP" dirty="0" err="1"/>
                <a:t>uudccbar</a:t>
              </a:r>
              <a:r>
                <a:rPr lang="en-US" altLang="ja-JP" dirty="0"/>
                <a:t>&gt;</a:t>
              </a:r>
              <a:r>
                <a:rPr lang="ja-JP" altLang="en-US" dirty="0"/>
                <a:t>の確率分布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959601" y="1738077"/>
            <a:ext cx="2903359" cy="1303709"/>
            <a:chOff x="5066145" y="1749052"/>
            <a:chExt cx="2903359" cy="130370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514" y="2290761"/>
              <a:ext cx="2381250" cy="76200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066145" y="1749052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charm production from IC</a:t>
              </a:r>
              <a:endParaRPr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717964" y="3432859"/>
            <a:ext cx="4598518" cy="818053"/>
            <a:chOff x="193964" y="3334327"/>
            <a:chExt cx="4598518" cy="81805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944" y="3547542"/>
              <a:ext cx="3157538" cy="60483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93964" y="3334327"/>
              <a:ext cx="4304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IC</a:t>
              </a:r>
              <a:r>
                <a:rPr lang="ja-JP" altLang="en-US" dirty="0"/>
                <a:t>から</a:t>
              </a:r>
              <a:r>
                <a:rPr lang="en-US" altLang="ja-JP" dirty="0"/>
                <a:t>charm</a:t>
              </a:r>
              <a:r>
                <a:rPr lang="ja-JP" altLang="en-US" dirty="0"/>
                <a:t>対へ移行する時の束縛条件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881" y="3813270"/>
              <a:ext cx="1262063" cy="233363"/>
            </a:xfrm>
            <a:prstGeom prst="rect">
              <a:avLst/>
            </a:prstGeom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6914964" y="336206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CEM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81455" y="3802191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Mccbar</a:t>
            </a:r>
            <a:r>
              <a:rPr lang="en-US" altLang="ja-JP" sz="2400" dirty="0"/>
              <a:t>&lt;2*MD</a:t>
            </a:r>
            <a:endParaRPr lang="ja-JP" altLang="en-US" sz="2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852" y="4665237"/>
            <a:ext cx="4170521" cy="23574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119" y="5024261"/>
            <a:ext cx="592013" cy="3772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290761" y="6068007"/>
            <a:ext cx="819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以上の条件を使って、</a:t>
            </a:r>
            <a:r>
              <a:rPr lang="en-US" altLang="ja-JP" sz="2800" dirty="0"/>
              <a:t>J/</a:t>
            </a:r>
            <a:r>
              <a:rPr lang="en-US" altLang="ja-JP" sz="2800" dirty="0">
                <a:latin typeface="Symbol" panose="05050102010706020507" pitchFamily="18" charset="2"/>
              </a:rPr>
              <a:t>Y</a:t>
            </a:r>
            <a:r>
              <a:rPr lang="ja-JP" altLang="en-US" sz="2800" dirty="0">
                <a:latin typeface="Symbol" panose="05050102010706020507" pitchFamily="18" charset="2"/>
              </a:rPr>
              <a:t> </a:t>
            </a:r>
            <a:r>
              <a:rPr lang="en-US" altLang="ja-JP" sz="2800" dirty="0"/>
              <a:t>from IC</a:t>
            </a:r>
            <a:r>
              <a:rPr lang="ja-JP" altLang="en-US" sz="2800" dirty="0" err="1"/>
              <a:t>の断</a:t>
            </a:r>
            <a:r>
              <a:rPr lang="ja-JP" altLang="en-US" sz="2800" dirty="0"/>
              <a:t>面積を計算</a:t>
            </a:r>
            <a:endParaRPr lang="ja-JP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996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48" y="4219978"/>
            <a:ext cx="3318721" cy="25488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7922" y="89141"/>
            <a:ext cx="5747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>
                <a:highlight>
                  <a:srgbClr val="FFFF00"/>
                </a:highlight>
                <a:latin typeface="Century" panose="02040604050505020304" pitchFamily="18" charset="0"/>
              </a:rPr>
              <a:t>Intrinsic charm(IC)</a:t>
            </a:r>
            <a:endParaRPr lang="ja-JP" altLang="en-US" sz="48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204B8A-4A2E-4652-9C78-F70855830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3" y="963322"/>
            <a:ext cx="5772150" cy="56673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88CADA-8DD1-4B13-8B90-A83F19386EEB}"/>
              </a:ext>
            </a:extLst>
          </p:cNvPr>
          <p:cNvGrpSpPr/>
          <p:nvPr/>
        </p:nvGrpSpPr>
        <p:grpSpPr>
          <a:xfrm>
            <a:off x="529589" y="1612935"/>
            <a:ext cx="8733481" cy="1200329"/>
            <a:chOff x="238568" y="1044752"/>
            <a:chExt cx="8733481" cy="120032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38568" y="1044752"/>
              <a:ext cx="8733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The existence of |</a:t>
              </a:r>
              <a:r>
                <a:rPr lang="en-US" altLang="ja-JP" sz="2400" i="1" dirty="0" err="1">
                  <a:latin typeface="Century" panose="02040604050505020304" pitchFamily="18" charset="0"/>
                </a:rPr>
                <a:t>uudcc</a:t>
              </a:r>
              <a:r>
                <a:rPr lang="en-US" altLang="ja-JP" sz="2400" dirty="0">
                  <a:latin typeface="Century" panose="02040604050505020304" pitchFamily="18" charset="0"/>
                </a:rPr>
                <a:t>&gt; in a nucleon, (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Century" panose="02040604050505020304" pitchFamily="18" charset="0"/>
                </a:rPr>
                <a:t>intrinsic charm, IC</a:t>
              </a:r>
              <a:r>
                <a:rPr lang="en-US" altLang="ja-JP" sz="2400" dirty="0">
                  <a:latin typeface="Century" panose="02040604050505020304" pitchFamily="18" charset="0"/>
                </a:rPr>
                <a:t>),</a:t>
              </a:r>
            </a:p>
            <a:p>
              <a:r>
                <a:rPr lang="en-US" altLang="ja-JP" sz="2400" dirty="0">
                  <a:latin typeface="Century" panose="02040604050505020304" pitchFamily="18" charset="0"/>
                </a:rPr>
                <a:t>was suggested to account for cross section of charm</a:t>
              </a:r>
            </a:p>
            <a:p>
              <a:r>
                <a:rPr lang="en-US" altLang="ja-JP" sz="2400" dirty="0">
                  <a:latin typeface="Century" panose="02040604050505020304" pitchFamily="18" charset="0"/>
                </a:rPr>
                <a:t>at large </a:t>
              </a:r>
              <a:r>
                <a:rPr lang="en-US" altLang="ja-JP" sz="2400" dirty="0" err="1">
                  <a:latin typeface="Century" panose="02040604050505020304" pitchFamily="18" charset="0"/>
                </a:rPr>
                <a:t>x</a:t>
              </a:r>
              <a:r>
                <a:rPr lang="en-US" altLang="ja-JP" sz="2400" baseline="-25000" dirty="0" err="1">
                  <a:latin typeface="Century" panose="02040604050505020304" pitchFamily="18" charset="0"/>
                </a:rPr>
                <a:t>F</a:t>
              </a:r>
              <a:r>
                <a:rPr lang="en-US" altLang="ja-JP" sz="2400" baseline="-25000" dirty="0">
                  <a:latin typeface="Century" panose="02040604050505020304" pitchFamily="18" charset="0"/>
                </a:rPr>
                <a:t> </a:t>
              </a:r>
              <a:r>
                <a:rPr lang="en-US" altLang="ja-JP" sz="2400" dirty="0">
                  <a:latin typeface="Century" panose="02040604050505020304" pitchFamily="18" charset="0"/>
                </a:rPr>
                <a:t>region in the 1980s.</a:t>
              </a: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5A3E64D-5DC2-4C22-A761-3D58783C09E1}"/>
                </a:ext>
              </a:extLst>
            </p:cNvPr>
            <p:cNvCxnSpPr/>
            <p:nvPr/>
          </p:nvCxnSpPr>
          <p:spPr>
            <a:xfrm>
              <a:off x="3583613" y="1197930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543F75-8114-4B3B-B9B5-844FB39A49DB}"/>
              </a:ext>
            </a:extLst>
          </p:cNvPr>
          <p:cNvSpPr txBox="1"/>
          <p:nvPr/>
        </p:nvSpPr>
        <p:spPr>
          <a:xfrm>
            <a:off x="529589" y="2847636"/>
            <a:ext cx="625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intrinsic charm have valence-like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large x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c(x)=c(x) is not required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977B9E7-153A-4626-A205-557B91A7AEBD}"/>
              </a:ext>
            </a:extLst>
          </p:cNvPr>
          <p:cNvGrpSpPr/>
          <p:nvPr/>
        </p:nvGrpSpPr>
        <p:grpSpPr>
          <a:xfrm>
            <a:off x="5167809" y="4219978"/>
            <a:ext cx="4595782" cy="2623185"/>
            <a:chOff x="4386087" y="4234815"/>
            <a:chExt cx="4595782" cy="2623185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0E7F551-570A-46CC-B04D-68F45B9A58A7}"/>
                </a:ext>
              </a:extLst>
            </p:cNvPr>
            <p:cNvGrpSpPr/>
            <p:nvPr/>
          </p:nvGrpSpPr>
          <p:grpSpPr>
            <a:xfrm>
              <a:off x="4386087" y="4234815"/>
              <a:ext cx="3616342" cy="2623185"/>
              <a:chOff x="4386087" y="4234815"/>
              <a:chExt cx="3616342" cy="2623185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87B6BD01-099A-4B3B-9EEE-91E110579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087" y="4234815"/>
                <a:ext cx="3579019" cy="2623185"/>
              </a:xfrm>
              <a:prstGeom prst="rect">
                <a:avLst/>
              </a:prstGeom>
            </p:spPr>
          </p:pic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50A1654-CB97-43FE-AEF1-6A25E8D7DF2F}"/>
                  </a:ext>
                </a:extLst>
              </p:cNvPr>
              <p:cNvSpPr/>
              <p:nvPr/>
            </p:nvSpPr>
            <p:spPr>
              <a:xfrm>
                <a:off x="7936988" y="4497355"/>
                <a:ext cx="65441" cy="1735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2730A43-C65D-46EA-8F6E-F4676ACBF800}"/>
                </a:ext>
              </a:extLst>
            </p:cNvPr>
            <p:cNvSpPr txBox="1"/>
            <p:nvPr/>
          </p:nvSpPr>
          <p:spPr>
            <a:xfrm>
              <a:off x="6175596" y="4825273"/>
              <a:ext cx="280627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002060"/>
                  </a:solidFill>
                </a:rPr>
                <a:t>(normal sea quark, g-&gt;cc)</a:t>
              </a:r>
              <a:endParaRPr lang="ja-JP" altLang="en-US" sz="20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3CE9308-1DE4-4B73-9A9F-46220FE678B5}"/>
              </a:ext>
            </a:extLst>
          </p:cNvPr>
          <p:cNvCxnSpPr/>
          <p:nvPr/>
        </p:nvCxnSpPr>
        <p:spPr>
          <a:xfrm>
            <a:off x="1660245" y="3669846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F63FD9A7-05F4-4A3A-B661-9220DF48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B1DF2FD-6002-4DE8-940F-0D680C8B8B0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8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177" y="64591"/>
            <a:ext cx="9258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suppression in p-A collisions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AAE46C-FB3C-4FAA-AA7E-5C93BA1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8F4594-E731-0100-0577-CCBA11B8939F}"/>
              </a:ext>
            </a:extLst>
          </p:cNvPr>
          <p:cNvSpPr txBox="1"/>
          <p:nvPr/>
        </p:nvSpPr>
        <p:spPr>
          <a:xfrm>
            <a:off x="483247" y="1091513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J/</a:t>
            </a:r>
            <a:r>
              <a:rPr lang="en-US" altLang="ja-JP" sz="2400" dirty="0">
                <a:latin typeface="Symbol" panose="05050102010706020507" pitchFamily="18" charset="2"/>
              </a:rPr>
              <a:t>Y </a:t>
            </a:r>
            <a:r>
              <a:rPr lang="en-US" altLang="ja-JP" sz="2400" dirty="0">
                <a:latin typeface="Century" panose="02040604050505020304" pitchFamily="18" charset="0"/>
              </a:rPr>
              <a:t>production puzzle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82AA8FA-846B-562D-687D-29D4933CD606}"/>
              </a:ext>
            </a:extLst>
          </p:cNvPr>
          <p:cNvGrpSpPr/>
          <p:nvPr/>
        </p:nvGrpSpPr>
        <p:grpSpPr>
          <a:xfrm>
            <a:off x="985756" y="1836685"/>
            <a:ext cx="4675900" cy="4217957"/>
            <a:chOff x="81295" y="1565183"/>
            <a:chExt cx="4675900" cy="421795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1162418-0FD3-F00C-166B-F8D92DEF9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95" y="1845095"/>
              <a:ext cx="4675900" cy="393804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CA50E8F-6DBF-BBE9-BC15-0363A93F8CF0}"/>
                </a:ext>
              </a:extLst>
            </p:cNvPr>
            <p:cNvSpPr txBox="1"/>
            <p:nvPr/>
          </p:nvSpPr>
          <p:spPr>
            <a:xfrm>
              <a:off x="2574694" y="1565183"/>
              <a:ext cx="2055647" cy="3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PRC 106 025201</a:t>
              </a:r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506C28A-3304-9D11-1DA2-E27524C43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516" y="2983524"/>
              <a:ext cx="230249" cy="12594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87DEA26-51AB-B9C1-AC0E-9822C536F1E0}"/>
                </a:ext>
              </a:extLst>
            </p:cNvPr>
            <p:cNvSpPr txBox="1"/>
            <p:nvPr/>
          </p:nvSpPr>
          <p:spPr>
            <a:xfrm>
              <a:off x="2681208" y="4126244"/>
              <a:ext cx="1566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solidFill>
                    <a:srgbClr val="FF0000"/>
                  </a:solidFill>
                </a:rPr>
                <a:t>CEM+</a:t>
              </a:r>
            </a:p>
            <a:p>
              <a:r>
                <a:rPr lang="en-US" altLang="ja-JP">
                  <a:solidFill>
                    <a:srgbClr val="FF0000"/>
                  </a:solidFill>
                </a:rPr>
                <a:t>Nucler effect</a:t>
              </a:r>
              <a:endParaRPr kumimoji="1" lang="ja-JP" altLang="en-US">
                <a:solidFill>
                  <a:srgbClr val="FF0000"/>
                </a:solidFill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D8A0AA7-16DC-DBCB-E819-794CB1E8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188" y="1565183"/>
              <a:ext cx="1800225" cy="333375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4A23C3D-9E33-A0BD-139B-F547301F2093}"/>
              </a:ext>
            </a:extLst>
          </p:cNvPr>
          <p:cNvSpPr txBox="1"/>
          <p:nvPr/>
        </p:nvSpPr>
        <p:spPr>
          <a:xfrm>
            <a:off x="5874702" y="1955145"/>
            <a:ext cx="59781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entury" panose="02040604050505020304" pitchFamily="18" charset="0"/>
              </a:rPr>
              <a:t>If J/</a:t>
            </a:r>
            <a:r>
              <a:rPr lang="en-US" altLang="ja-JP" sz="2000" dirty="0">
                <a:latin typeface="Symbol" panose="05050102010706020507" pitchFamily="18" charset="2"/>
              </a:rPr>
              <a:t>Y </a:t>
            </a:r>
            <a:r>
              <a:rPr lang="en-US" altLang="ja-JP" sz="2000" dirty="0">
                <a:latin typeface="Century" panose="02040604050505020304" pitchFamily="18" charset="0"/>
              </a:rPr>
              <a:t>production is really </a:t>
            </a:r>
          </a:p>
          <a:p>
            <a:r>
              <a:rPr lang="en-US" altLang="ja-JP" sz="2000" dirty="0">
                <a:latin typeface="Century" panose="02040604050505020304" pitchFamily="18" charset="0"/>
              </a:rPr>
              <a:t>understood</a:t>
            </a:r>
            <a:r>
              <a:rPr lang="ja-JP" altLang="en-US" sz="2000" dirty="0">
                <a:latin typeface="Century" panose="02040604050505020304" pitchFamily="18" charset="0"/>
              </a:rPr>
              <a:t> </a:t>
            </a:r>
            <a:r>
              <a:rPr lang="en-US" altLang="ja-JP" sz="2000" dirty="0">
                <a:latin typeface="Century" panose="02040604050505020304" pitchFamily="18" charset="0"/>
              </a:rPr>
              <a:t>by </a:t>
            </a:r>
            <a:r>
              <a:rPr lang="en-US" altLang="ja-JP" sz="2000" dirty="0" err="1">
                <a:latin typeface="Century" panose="02040604050505020304" pitchFamily="18" charset="0"/>
              </a:rPr>
              <a:t>pQCD</a:t>
            </a:r>
            <a:r>
              <a:rPr lang="en-US" altLang="ja-JP" sz="2000" dirty="0">
                <a:latin typeface="Century" panose="02040604050505020304" pitchFamily="18" charset="0"/>
              </a:rPr>
              <a:t>,  </a:t>
            </a:r>
          </a:p>
          <a:p>
            <a:pPr marL="342900" indent="-342900">
              <a:buFont typeface="Symbol" panose="05050102010706020507" pitchFamily="18" charset="2"/>
              <a:buChar char="a"/>
            </a:pPr>
            <a:r>
              <a:rPr lang="en-US" altLang="ja-JP" sz="2000" dirty="0">
                <a:solidFill>
                  <a:srgbClr val="FF0000"/>
                </a:solidFill>
                <a:latin typeface="Century" panose="02040604050505020304" pitchFamily="18" charset="0"/>
              </a:rPr>
              <a:t>becomes </a:t>
            </a:r>
            <a:r>
              <a:rPr lang="ja-JP" altLang="en-US" sz="2000" dirty="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000" dirty="0">
                <a:solidFill>
                  <a:srgbClr val="FF0000"/>
                </a:solidFill>
                <a:latin typeface="Century" panose="02040604050505020304" pitchFamily="18" charset="0"/>
              </a:rPr>
              <a:t>1(no suppression) </a:t>
            </a:r>
            <a:endParaRPr kumimoji="1" lang="en-US" altLang="ja-JP" sz="2000" dirty="0">
              <a:latin typeface="Century" panose="02040604050505020304" pitchFamily="18" charset="0"/>
            </a:endParaRPr>
          </a:p>
          <a:p>
            <a:endParaRPr lang="en-US" altLang="ja-JP" sz="2000" dirty="0">
              <a:latin typeface="Century" panose="02040604050505020304" pitchFamily="18" charset="0"/>
            </a:endParaRPr>
          </a:p>
          <a:p>
            <a:r>
              <a:rPr kumimoji="1" lang="en-US" altLang="ja-JP" sz="2000" dirty="0" err="1">
                <a:latin typeface="Century" panose="02040604050505020304" pitchFamily="18" charset="0"/>
              </a:rPr>
              <a:t>Nucler</a:t>
            </a:r>
            <a:r>
              <a:rPr kumimoji="1" lang="en-US" altLang="ja-JP" sz="2000" dirty="0">
                <a:latin typeface="Century" panose="02040604050505020304" pitchFamily="18" charset="0"/>
              </a:rPr>
              <a:t> matter effect(PDF modification,</a:t>
            </a:r>
          </a:p>
          <a:p>
            <a:r>
              <a:rPr lang="en-US" altLang="ja-JP" sz="2000" dirty="0">
                <a:latin typeface="Century" panose="02040604050505020304" pitchFamily="18" charset="0"/>
              </a:rPr>
              <a:t>n</a:t>
            </a:r>
            <a:r>
              <a:rPr kumimoji="1" lang="en-US" altLang="ja-JP" sz="2000" dirty="0">
                <a:latin typeface="Century" panose="02040604050505020304" pitchFamily="18" charset="0"/>
              </a:rPr>
              <a:t>uclear absorption, </a:t>
            </a:r>
            <a:r>
              <a:rPr kumimoji="1" lang="en-US" altLang="ja-JP" sz="2000" dirty="0" err="1">
                <a:latin typeface="Century" panose="02040604050505020304" pitchFamily="18" charset="0"/>
              </a:rPr>
              <a:t>k</a:t>
            </a:r>
            <a:r>
              <a:rPr kumimoji="1" lang="en-US" altLang="ja-JP" sz="2000" baseline="-25000" dirty="0" err="1">
                <a:latin typeface="Century" panose="02040604050505020304" pitchFamily="18" charset="0"/>
              </a:rPr>
              <a:t>T</a:t>
            </a:r>
            <a:r>
              <a:rPr kumimoji="1" lang="en-US" altLang="ja-JP" sz="2000" dirty="0">
                <a:latin typeface="Century" panose="02040604050505020304" pitchFamily="18" charset="0"/>
              </a:rPr>
              <a:t> </a:t>
            </a:r>
            <a:r>
              <a:rPr kumimoji="1" lang="en-US" altLang="ja-JP" sz="2000" dirty="0" err="1">
                <a:latin typeface="Century" panose="02040604050505020304" pitchFamily="18" charset="0"/>
              </a:rPr>
              <a:t>broading</a:t>
            </a:r>
            <a:r>
              <a:rPr kumimoji="1" lang="en-US" altLang="ja-JP" sz="2000" dirty="0">
                <a:latin typeface="Century" panose="02040604050505020304" pitchFamily="18" charset="0"/>
              </a:rPr>
              <a:t>)</a:t>
            </a:r>
          </a:p>
          <a:p>
            <a:r>
              <a:rPr lang="en-US" altLang="ja-JP" sz="2000" dirty="0">
                <a:latin typeface="Century" panose="02040604050505020304" pitchFamily="18" charset="0"/>
              </a:rPr>
              <a:t>could cause </a:t>
            </a:r>
            <a:r>
              <a:rPr lang="en-US" altLang="ja-JP" sz="2000" dirty="0">
                <a:solidFill>
                  <a:srgbClr val="FF0000"/>
                </a:solidFill>
                <a:latin typeface="Century" panose="02040604050505020304" pitchFamily="18" charset="0"/>
              </a:rPr>
              <a:t>nuclear suppression(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  <a:latin typeface="Century" panose="02040604050505020304" pitchFamily="18" charset="0"/>
              </a:rPr>
              <a:t>&lt;1)</a:t>
            </a:r>
            <a:r>
              <a:rPr lang="en-US" altLang="ja-JP" sz="2000" dirty="0">
                <a:latin typeface="Century" panose="02040604050505020304" pitchFamily="18" charset="0"/>
              </a:rPr>
              <a:t>.</a:t>
            </a:r>
          </a:p>
          <a:p>
            <a:r>
              <a:rPr kumimoji="1" lang="en-US" altLang="ja-JP" sz="2000" dirty="0">
                <a:latin typeface="Century" panose="02040604050505020304" pitchFamily="18" charset="0"/>
              </a:rPr>
              <a:t>However, </a:t>
            </a:r>
            <a:r>
              <a:rPr kumimoji="1" lang="en-US" altLang="ja-JP" sz="2000" dirty="0" err="1">
                <a:latin typeface="Century" panose="02040604050505020304" pitchFamily="18" charset="0"/>
              </a:rPr>
              <a:t>nucler</a:t>
            </a:r>
            <a:r>
              <a:rPr kumimoji="1" lang="en-US" altLang="ja-JP" sz="2000" dirty="0">
                <a:latin typeface="Century" panose="02040604050505020304" pitchFamily="18" charset="0"/>
              </a:rPr>
              <a:t> matter effect failed to reproduce</a:t>
            </a:r>
          </a:p>
          <a:p>
            <a:r>
              <a:rPr lang="en-US" altLang="ja-JP" sz="2000" dirty="0">
                <a:latin typeface="Century" panose="02040604050505020304" pitchFamily="18" charset="0"/>
              </a:rPr>
              <a:t>observed </a:t>
            </a:r>
            <a:r>
              <a:rPr lang="en-US" altLang="ja-JP" sz="2000" dirty="0" err="1">
                <a:latin typeface="Century" panose="02040604050505020304" pitchFamily="18" charset="0"/>
              </a:rPr>
              <a:t>x</a:t>
            </a:r>
            <a:r>
              <a:rPr lang="en-US" altLang="ja-JP" sz="2000" baseline="-25000" dirty="0" err="1">
                <a:latin typeface="Century" panose="02040604050505020304" pitchFamily="18" charset="0"/>
              </a:rPr>
              <a:t>F</a:t>
            </a:r>
            <a:r>
              <a:rPr lang="en-US" altLang="ja-JP" sz="2000" dirty="0">
                <a:latin typeface="Century" panose="02040604050505020304" pitchFamily="18" charset="0"/>
              </a:rPr>
              <a:t> dependance.</a:t>
            </a:r>
          </a:p>
          <a:p>
            <a:endParaRPr lang="en-US" altLang="ja-JP" sz="2000" dirty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entury" panose="02040604050505020304" pitchFamily="18" charset="0"/>
              </a:rPr>
              <a:t>Soft J/</a:t>
            </a:r>
            <a:r>
              <a:rPr kumimoji="1" lang="en-US" altLang="ja-JP" sz="2000" dirty="0">
                <a:latin typeface="Symbol" panose="05050102010706020507" pitchFamily="18" charset="2"/>
              </a:rPr>
              <a:t>Y </a:t>
            </a:r>
            <a:r>
              <a:rPr kumimoji="1" lang="en-US" altLang="ja-JP" sz="2000" dirty="0">
                <a:latin typeface="Century" panose="02040604050505020304" pitchFamily="18" charset="0"/>
              </a:rPr>
              <a:t>production via intrinsic charm</a:t>
            </a:r>
          </a:p>
        </p:txBody>
      </p:sp>
    </p:spTree>
    <p:extLst>
      <p:ext uri="{BB962C8B-B14F-4D97-AF65-F5344CB8AC3E}">
        <p14:creationId xmlns:p14="http://schemas.microsoft.com/office/powerpoint/2010/main" val="23385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01F23F4-193B-4CCF-BD19-4E92CC3A59E3}"/>
              </a:ext>
            </a:extLst>
          </p:cNvPr>
          <p:cNvGrpSpPr/>
          <p:nvPr/>
        </p:nvGrpSpPr>
        <p:grpSpPr>
          <a:xfrm>
            <a:off x="537336" y="1023128"/>
            <a:ext cx="4364351" cy="3685303"/>
            <a:chOff x="4400714" y="1486134"/>
            <a:chExt cx="4364351" cy="368530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CDDAD92-79D4-46D2-904A-4190C44D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7341">
              <a:off x="4876677" y="2601591"/>
              <a:ext cx="832036" cy="326947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675D960-BE0B-4684-ADAB-E0CC36DB9BDE}"/>
                </a:ext>
              </a:extLst>
            </p:cNvPr>
            <p:cNvGrpSpPr/>
            <p:nvPr/>
          </p:nvGrpSpPr>
          <p:grpSpPr>
            <a:xfrm>
              <a:off x="5431118" y="2324191"/>
              <a:ext cx="3333947" cy="2847246"/>
              <a:chOff x="5479642" y="2292555"/>
              <a:chExt cx="3333947" cy="2847246"/>
            </a:xfrm>
          </p:grpSpPr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8038E4DE-B0DB-4FF9-B57A-2086D14FA433}"/>
                  </a:ext>
                </a:extLst>
              </p:cNvPr>
              <p:cNvSpPr/>
              <p:nvPr/>
            </p:nvSpPr>
            <p:spPr>
              <a:xfrm>
                <a:off x="5738647" y="2824280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CFF23804-2379-4C5D-9F4D-EA27BA67DEDC}"/>
                  </a:ext>
                </a:extLst>
              </p:cNvPr>
              <p:cNvSpPr/>
              <p:nvPr/>
            </p:nvSpPr>
            <p:spPr>
              <a:xfrm>
                <a:off x="5629039" y="3221796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3E0E650C-86B5-401D-985A-229C30F30FCC}"/>
                  </a:ext>
                </a:extLst>
              </p:cNvPr>
              <p:cNvSpPr/>
              <p:nvPr/>
            </p:nvSpPr>
            <p:spPr>
              <a:xfrm>
                <a:off x="6098251" y="2604313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6F0ABC76-1020-4995-8D9A-CA66D4E42BA4}"/>
                  </a:ext>
                </a:extLst>
              </p:cNvPr>
              <p:cNvSpPr/>
              <p:nvPr/>
            </p:nvSpPr>
            <p:spPr>
              <a:xfrm>
                <a:off x="6523168" y="2530092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7A4E867C-A1D4-456A-95BC-17E420ECBEF5}"/>
                  </a:ext>
                </a:extLst>
              </p:cNvPr>
              <p:cNvSpPr/>
              <p:nvPr/>
            </p:nvSpPr>
            <p:spPr>
              <a:xfrm>
                <a:off x="6043447" y="3121640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DF955D98-0E7E-497E-A406-33894F483CD7}"/>
                  </a:ext>
                </a:extLst>
              </p:cNvPr>
              <p:cNvSpPr/>
              <p:nvPr/>
            </p:nvSpPr>
            <p:spPr>
              <a:xfrm>
                <a:off x="6457855" y="2958014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0C8D3A99-F305-45C8-AF48-83573BB8EF04}"/>
                  </a:ext>
                </a:extLst>
              </p:cNvPr>
              <p:cNvSpPr/>
              <p:nvPr/>
            </p:nvSpPr>
            <p:spPr>
              <a:xfrm>
                <a:off x="6927067" y="2398201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E5D09BA4-4379-4191-A61A-D22E6F4C78F9}"/>
                  </a:ext>
                </a:extLst>
              </p:cNvPr>
              <p:cNvSpPr/>
              <p:nvPr/>
            </p:nvSpPr>
            <p:spPr>
              <a:xfrm>
                <a:off x="6872263" y="2793874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AF5981A0-11C8-4861-BD11-46F87B302136}"/>
                  </a:ext>
                </a:extLst>
              </p:cNvPr>
              <p:cNvSpPr/>
              <p:nvPr/>
            </p:nvSpPr>
            <p:spPr>
              <a:xfrm rot="16392686">
                <a:off x="5722993" y="2049204"/>
                <a:ext cx="2847246" cy="3333947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F1CFEBD-78FD-4B67-AAA8-D000758D921B}"/>
                </a:ext>
              </a:extLst>
            </p:cNvPr>
            <p:cNvGrpSpPr/>
            <p:nvPr/>
          </p:nvGrpSpPr>
          <p:grpSpPr>
            <a:xfrm>
              <a:off x="4400714" y="1547294"/>
              <a:ext cx="1079286" cy="1141450"/>
              <a:chOff x="4400714" y="1547294"/>
              <a:chExt cx="1079286" cy="1141450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968055E2-C40C-41B8-91D4-D78DC217FDA4}"/>
                  </a:ext>
                </a:extLst>
              </p:cNvPr>
              <p:cNvGrpSpPr/>
              <p:nvPr/>
            </p:nvGrpSpPr>
            <p:grpSpPr>
              <a:xfrm>
                <a:off x="4656237" y="2288634"/>
                <a:ext cx="282927" cy="400110"/>
                <a:chOff x="5949951" y="1218151"/>
                <a:chExt cx="282927" cy="400110"/>
              </a:xfrm>
            </p:grpSpPr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14488566-A01B-4799-BE2C-6A6F89CDF627}"/>
                    </a:ext>
                  </a:extLst>
                </p:cNvPr>
                <p:cNvSpPr/>
                <p:nvPr/>
              </p:nvSpPr>
              <p:spPr>
                <a:xfrm>
                  <a:off x="5969841" y="1290976"/>
                  <a:ext cx="251397" cy="281004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/>
                    <a:t>U</a:t>
                  </a:r>
                  <a:endParaRPr lang="ja-JP" altLang="en-US" dirty="0"/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F2B2A3A0-2D41-40D3-9CB1-E03242FCCF6D}"/>
                    </a:ext>
                  </a:extLst>
                </p:cNvPr>
                <p:cNvSpPr txBox="1"/>
                <p:nvPr/>
              </p:nvSpPr>
              <p:spPr>
                <a:xfrm>
                  <a:off x="5949951" y="1218151"/>
                  <a:ext cx="2829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/>
                    <a:t>u</a:t>
                  </a:r>
                  <a:endParaRPr lang="ja-JP" altLang="en-US" sz="2000" dirty="0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80A9A684-7DC0-47B7-B1F1-874114BD5086}"/>
                  </a:ext>
                </a:extLst>
              </p:cNvPr>
              <p:cNvGrpSpPr/>
              <p:nvPr/>
            </p:nvGrpSpPr>
            <p:grpSpPr>
              <a:xfrm>
                <a:off x="4630002" y="1997390"/>
                <a:ext cx="290793" cy="400110"/>
                <a:chOff x="5927384" y="1206476"/>
                <a:chExt cx="290793" cy="400110"/>
              </a:xfrm>
            </p:grpSpPr>
            <p:sp>
              <p:nvSpPr>
                <p:cNvPr id="32" name="楕円 31">
                  <a:extLst>
                    <a:ext uri="{FF2B5EF4-FFF2-40B4-BE49-F238E27FC236}">
                      <a16:creationId xmlns:a16="http://schemas.microsoft.com/office/drawing/2014/main" id="{263CD516-EF2E-43DF-BE2F-DD0E525B9715}"/>
                    </a:ext>
                  </a:extLst>
                </p:cNvPr>
                <p:cNvSpPr/>
                <p:nvPr/>
              </p:nvSpPr>
              <p:spPr>
                <a:xfrm>
                  <a:off x="5966780" y="1264764"/>
                  <a:ext cx="251397" cy="281004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/>
                    <a:t>U</a:t>
                  </a:r>
                  <a:endParaRPr lang="ja-JP" altLang="en-US" dirty="0"/>
                </a:p>
              </p:txBody>
            </p: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A86D21DD-5DED-4F3F-BA9F-802BDD5C41A5}"/>
                    </a:ext>
                  </a:extLst>
                </p:cNvPr>
                <p:cNvSpPr txBox="1"/>
                <p:nvPr/>
              </p:nvSpPr>
              <p:spPr>
                <a:xfrm>
                  <a:off x="5927384" y="1206476"/>
                  <a:ext cx="2829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/>
                    <a:t>u</a:t>
                  </a:r>
                  <a:endParaRPr lang="ja-JP" altLang="en-US" sz="2000" dirty="0"/>
                </a:p>
              </p:txBody>
            </p: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67F9F006-5FE9-4632-8DB6-A79942E3FA83}"/>
                  </a:ext>
                </a:extLst>
              </p:cNvPr>
              <p:cNvGrpSpPr/>
              <p:nvPr/>
            </p:nvGrpSpPr>
            <p:grpSpPr>
              <a:xfrm>
                <a:off x="4400714" y="2143012"/>
                <a:ext cx="298692" cy="400110"/>
                <a:chOff x="5425005" y="1048633"/>
                <a:chExt cx="298692" cy="400110"/>
              </a:xfrm>
            </p:grpSpPr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8F41CAE6-84A2-481E-8B5A-BDADCA156F20}"/>
                    </a:ext>
                  </a:extLst>
                </p:cNvPr>
                <p:cNvSpPr/>
                <p:nvPr/>
              </p:nvSpPr>
              <p:spPr>
                <a:xfrm>
                  <a:off x="5472300" y="1113093"/>
                  <a:ext cx="251397" cy="281004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/>
                    <a:t>U</a:t>
                  </a:r>
                  <a:endParaRPr lang="ja-JP" altLang="en-US" dirty="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9B2A0A51-5FAA-4AC3-B535-5C9F5BCE3497}"/>
                    </a:ext>
                  </a:extLst>
                </p:cNvPr>
                <p:cNvSpPr txBox="1"/>
                <p:nvPr/>
              </p:nvSpPr>
              <p:spPr>
                <a:xfrm>
                  <a:off x="5425005" y="1048633"/>
                  <a:ext cx="2829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/>
                    <a:t>d</a:t>
                  </a:r>
                  <a:endParaRPr lang="ja-JP" altLang="en-US" sz="2000" dirty="0"/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51BC1221-C732-402E-A564-29F3AD63E95B}"/>
                  </a:ext>
                </a:extLst>
              </p:cNvPr>
              <p:cNvGrpSpPr/>
              <p:nvPr/>
            </p:nvGrpSpPr>
            <p:grpSpPr>
              <a:xfrm>
                <a:off x="5081262" y="2215648"/>
                <a:ext cx="282927" cy="400110"/>
                <a:chOff x="4912156" y="2571804"/>
                <a:chExt cx="282927" cy="400110"/>
              </a:xfrm>
            </p:grpSpPr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CA6F60C6-334B-4B38-932D-EA1684EF797E}"/>
                    </a:ext>
                  </a:extLst>
                </p:cNvPr>
                <p:cNvSpPr/>
                <p:nvPr/>
              </p:nvSpPr>
              <p:spPr>
                <a:xfrm>
                  <a:off x="4942290" y="2640532"/>
                  <a:ext cx="251397" cy="281004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/>
                    <a:t>U</a:t>
                  </a:r>
                  <a:endParaRPr lang="ja-JP" altLang="en-US" dirty="0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BBACFE2-5D0D-4C10-9118-5A61496D1CE1}"/>
                    </a:ext>
                  </a:extLst>
                </p:cNvPr>
                <p:cNvSpPr txBox="1"/>
                <p:nvPr/>
              </p:nvSpPr>
              <p:spPr>
                <a:xfrm>
                  <a:off x="4912156" y="2571804"/>
                  <a:ext cx="2829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c</a:t>
                  </a:r>
                  <a:endParaRPr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BED363A1-1A8A-4F87-85FE-8D66CAE8D92A}"/>
                  </a:ext>
                </a:extLst>
              </p:cNvPr>
              <p:cNvGrpSpPr/>
              <p:nvPr/>
            </p:nvGrpSpPr>
            <p:grpSpPr>
              <a:xfrm>
                <a:off x="5046867" y="1924076"/>
                <a:ext cx="282980" cy="400110"/>
                <a:chOff x="5517801" y="2643060"/>
                <a:chExt cx="282980" cy="400110"/>
              </a:xfrm>
            </p:grpSpPr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9BE8F809-C8CE-483E-8CD0-D6B0FE7BD97B}"/>
                    </a:ext>
                  </a:extLst>
                </p:cNvPr>
                <p:cNvSpPr/>
                <p:nvPr/>
              </p:nvSpPr>
              <p:spPr>
                <a:xfrm>
                  <a:off x="5549384" y="2725389"/>
                  <a:ext cx="251397" cy="281004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/>
                    <a:t>U</a:t>
                  </a:r>
                  <a:endParaRPr lang="ja-JP" altLang="en-US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81FC4C39-D581-429E-BAF1-FD6C904740BA}"/>
                    </a:ext>
                  </a:extLst>
                </p:cNvPr>
                <p:cNvSpPr txBox="1"/>
                <p:nvPr/>
              </p:nvSpPr>
              <p:spPr>
                <a:xfrm>
                  <a:off x="5517801" y="2643060"/>
                  <a:ext cx="2829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c</a:t>
                  </a:r>
                  <a:endParaRPr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69E1F35D-28FA-4A7C-A534-24960D81FB70}"/>
                    </a:ext>
                  </a:extLst>
                </p:cNvPr>
                <p:cNvCxnSpPr/>
                <p:nvPr/>
              </p:nvCxnSpPr>
              <p:spPr>
                <a:xfrm>
                  <a:off x="5605484" y="2788512"/>
                  <a:ext cx="108000" cy="0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72F519AA-40F7-41D8-94BB-873B4C74FC96}"/>
                  </a:ext>
                </a:extLst>
              </p:cNvPr>
              <p:cNvSpPr/>
              <p:nvPr/>
            </p:nvSpPr>
            <p:spPr>
              <a:xfrm>
                <a:off x="4422180" y="1894598"/>
                <a:ext cx="1016365" cy="794146"/>
              </a:xfrm>
              <a:prstGeom prst="ellipse">
                <a:avLst/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4" name="矢印: 下 23">
                <a:extLst>
                  <a:ext uri="{FF2B5EF4-FFF2-40B4-BE49-F238E27FC236}">
                    <a16:creationId xmlns:a16="http://schemas.microsoft.com/office/drawing/2014/main" id="{1F5C6EA7-F17C-4C23-8491-74CEDA927D8C}"/>
                  </a:ext>
                </a:extLst>
              </p:cNvPr>
              <p:cNvSpPr/>
              <p:nvPr/>
            </p:nvSpPr>
            <p:spPr>
              <a:xfrm rot="16200000">
                <a:off x="4880538" y="1199336"/>
                <a:ext cx="251503" cy="947420"/>
              </a:xfrm>
              <a:prstGeom prst="downArrow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E2F5A52-282E-4355-BA11-479512A0327E}"/>
                </a:ext>
              </a:extLst>
            </p:cNvPr>
            <p:cNvGrpSpPr/>
            <p:nvPr/>
          </p:nvGrpSpPr>
          <p:grpSpPr>
            <a:xfrm>
              <a:off x="6823739" y="1663340"/>
              <a:ext cx="282927" cy="400110"/>
              <a:chOff x="5383481" y="2533914"/>
              <a:chExt cx="282927" cy="400110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74286005-D2A7-4D35-B3E8-80DB4A13FD3A}"/>
                  </a:ext>
                </a:extLst>
              </p:cNvPr>
              <p:cNvSpPr/>
              <p:nvPr/>
            </p:nvSpPr>
            <p:spPr>
              <a:xfrm>
                <a:off x="5405152" y="2620491"/>
                <a:ext cx="251397" cy="2810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U</a:t>
                </a:r>
                <a:endParaRPr lang="ja-JP" altLang="en-US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8FA8576-02C0-4277-AD56-6DB6A7DD0A2F}"/>
                  </a:ext>
                </a:extLst>
              </p:cNvPr>
              <p:cNvSpPr txBox="1"/>
              <p:nvPr/>
            </p:nvSpPr>
            <p:spPr>
              <a:xfrm>
                <a:off x="5383481" y="2533914"/>
                <a:ext cx="282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c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2A7D11CD-672C-4160-BF60-1399C725ED75}"/>
                  </a:ext>
                </a:extLst>
              </p:cNvPr>
              <p:cNvCxnSpPr/>
              <p:nvPr/>
            </p:nvCxnSpPr>
            <p:spPr>
              <a:xfrm>
                <a:off x="5477223" y="2673682"/>
                <a:ext cx="10800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6B3E43E-9CE2-4793-AF84-D64F71247986}"/>
                </a:ext>
              </a:extLst>
            </p:cNvPr>
            <p:cNvGrpSpPr/>
            <p:nvPr/>
          </p:nvGrpSpPr>
          <p:grpSpPr>
            <a:xfrm>
              <a:off x="6589367" y="1740332"/>
              <a:ext cx="282927" cy="400110"/>
              <a:chOff x="4951807" y="2366388"/>
              <a:chExt cx="282927" cy="400110"/>
            </a:xfrm>
          </p:grpSpPr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7384DA89-4FA5-4845-9871-4FF2F0B79E93}"/>
                  </a:ext>
                </a:extLst>
              </p:cNvPr>
              <p:cNvSpPr/>
              <p:nvPr/>
            </p:nvSpPr>
            <p:spPr>
              <a:xfrm>
                <a:off x="4973478" y="2452965"/>
                <a:ext cx="251397" cy="2810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U</a:t>
                </a:r>
                <a:endParaRPr lang="ja-JP" altLang="en-US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FF1EBD6-0E42-4769-8F21-A5C043EA57D4}"/>
                  </a:ext>
                </a:extLst>
              </p:cNvPr>
              <p:cNvSpPr txBox="1"/>
              <p:nvPr/>
            </p:nvSpPr>
            <p:spPr>
              <a:xfrm>
                <a:off x="4951807" y="2366388"/>
                <a:ext cx="282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c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CDD99349-52B2-44B2-A7FD-0BB85C4DA702}"/>
                </a:ext>
              </a:extLst>
            </p:cNvPr>
            <p:cNvSpPr/>
            <p:nvPr/>
          </p:nvSpPr>
          <p:spPr>
            <a:xfrm>
              <a:off x="6524069" y="1712386"/>
              <a:ext cx="729965" cy="4710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id="{8B8D03C7-0DB6-48F4-A146-0934891DB2F4}"/>
                </a:ext>
              </a:extLst>
            </p:cNvPr>
            <p:cNvSpPr/>
            <p:nvPr/>
          </p:nvSpPr>
          <p:spPr>
            <a:xfrm rot="16200000">
              <a:off x="6980915" y="1138176"/>
              <a:ext cx="251503" cy="947420"/>
            </a:xfrm>
            <a:prstGeom prst="downArrow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184B53C-4365-4362-A738-D21E92353D16}"/>
              </a:ext>
            </a:extLst>
          </p:cNvPr>
          <p:cNvSpPr txBox="1"/>
          <p:nvPr/>
        </p:nvSpPr>
        <p:spPr>
          <a:xfrm>
            <a:off x="149008" y="74814"/>
            <a:ext cx="68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“</a:t>
            </a:r>
            <a:r>
              <a:rPr lang="en-US" altLang="ja-JP" sz="4800" b="1" i="1" dirty="0">
                <a:highlight>
                  <a:srgbClr val="FFFF00"/>
                </a:highlight>
                <a:latin typeface="Century" panose="02040604050505020304" pitchFamily="18" charset="0"/>
              </a:rPr>
              <a:t>Soft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” production of 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B78D442-26EB-4035-84CE-45560CF17406}"/>
              </a:ext>
            </a:extLst>
          </p:cNvPr>
          <p:cNvSpPr txBox="1"/>
          <p:nvPr/>
        </p:nvSpPr>
        <p:spPr>
          <a:xfrm>
            <a:off x="1791681" y="5039581"/>
            <a:ext cx="8182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</a:rPr>
              <a:t>IC tends to have large x to minimize offshell </a:t>
            </a:r>
            <a:r>
              <a:rPr lang="en-US" altLang="ja-JP" sz="2400">
                <a:latin typeface="Century" panose="02040604050505020304" pitchFamily="18" charset="0"/>
              </a:rPr>
              <a:t>component.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J</a:t>
            </a:r>
            <a:r>
              <a:rPr lang="en-US" altLang="ja-JP" sz="2400" dirty="0">
                <a:latin typeface="Century" panose="02040604050505020304" pitchFamily="18" charset="0"/>
              </a:rPr>
              <a:t>/</a:t>
            </a:r>
            <a:r>
              <a:rPr lang="en-US" altLang="ja-JP" sz="2400">
                <a:latin typeface="Symbol" panose="05050102010706020507" pitchFamily="18" charset="2"/>
              </a:rPr>
              <a:t>y</a:t>
            </a:r>
            <a:r>
              <a:rPr lang="en-US" altLang="ja-JP" sz="2400">
                <a:latin typeface="Century" panose="02040604050505020304" pitchFamily="18" charset="0"/>
              </a:rPr>
              <a:t> from “soft” production have large x</a:t>
            </a:r>
            <a:r>
              <a:rPr lang="en-US" altLang="ja-JP" sz="2400" baseline="-25000">
                <a:latin typeface="Century" panose="02040604050505020304" pitchFamily="18" charset="0"/>
              </a:rPr>
              <a:t>F.</a:t>
            </a:r>
            <a:endParaRPr lang="ja-JP" altLang="en-US" sz="2400" baseline="-25000" dirty="0">
              <a:latin typeface="Century" panose="02040604050505020304" pitchFamily="18" charset="0"/>
            </a:endParaRP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BF1931E1-D50A-42A0-9F6D-B76FFEF575A8}"/>
              </a:ext>
            </a:extLst>
          </p:cNvPr>
          <p:cNvSpPr/>
          <p:nvPr/>
        </p:nvSpPr>
        <p:spPr>
          <a:xfrm>
            <a:off x="5097117" y="5882243"/>
            <a:ext cx="881792" cy="45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6DA49DD-2565-4188-A78F-D334EDC03754}"/>
              </a:ext>
            </a:extLst>
          </p:cNvPr>
          <p:cNvSpPr txBox="1"/>
          <p:nvPr/>
        </p:nvSpPr>
        <p:spPr>
          <a:xfrm>
            <a:off x="2510095" y="6213996"/>
            <a:ext cx="752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en-US" altLang="ja-JP" sz="2800" b="1" baseline="30000" dirty="0">
                <a:solidFill>
                  <a:srgbClr val="FF0000"/>
                </a:solidFill>
                <a:latin typeface="Century" panose="02040604050505020304" pitchFamily="18" charset="0"/>
              </a:rPr>
              <a:t>2/3</a:t>
            </a:r>
            <a:r>
              <a:rPr lang="en-US" altLang="ja-JP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 scaling appears at forward &amp; backward.</a:t>
            </a:r>
            <a:endParaRPr lang="ja-JP" altLang="en-US" sz="2800" b="1" baseline="300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4A79048-0EF7-4F05-8FC8-D1D84F32B2AA}"/>
              </a:ext>
            </a:extLst>
          </p:cNvPr>
          <p:cNvGrpSpPr/>
          <p:nvPr/>
        </p:nvGrpSpPr>
        <p:grpSpPr>
          <a:xfrm>
            <a:off x="323051" y="3379729"/>
            <a:ext cx="8715848" cy="1631216"/>
            <a:chOff x="369619" y="3239491"/>
            <a:chExt cx="8715848" cy="1631216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5E885D05-EEA5-4F30-B7E2-D5C21DBEE53A}"/>
                </a:ext>
              </a:extLst>
            </p:cNvPr>
            <p:cNvGrpSpPr/>
            <p:nvPr/>
          </p:nvGrpSpPr>
          <p:grpSpPr>
            <a:xfrm>
              <a:off x="369619" y="3239491"/>
              <a:ext cx="8715848" cy="1631216"/>
              <a:chOff x="679983" y="4052246"/>
              <a:chExt cx="8715848" cy="1631216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FD69C85-0FF1-46C2-866E-878A9735F663}"/>
                  </a:ext>
                </a:extLst>
              </p:cNvPr>
              <p:cNvSpPr txBox="1"/>
              <p:nvPr/>
            </p:nvSpPr>
            <p:spPr>
              <a:xfrm>
                <a:off x="679983" y="4052246"/>
                <a:ext cx="871584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entury" panose="02040604050505020304" pitchFamily="18" charset="0"/>
                  </a:rPr>
                  <a:t>|</a:t>
                </a:r>
                <a:r>
                  <a:rPr lang="en-US" altLang="ja-JP" sz="2400" i="1" dirty="0" err="1">
                    <a:latin typeface="Century" panose="02040604050505020304" pitchFamily="18" charset="0"/>
                  </a:rPr>
                  <a:t>uudcc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&gt; </a:t>
                </a:r>
                <a:r>
                  <a:rPr lang="en-US" altLang="ja-JP" sz="2400" dirty="0" err="1">
                    <a:latin typeface="Century" panose="02040604050505020304" pitchFamily="18" charset="0"/>
                  </a:rPr>
                  <a:t>Fock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 state emerges in the incident proton.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err="1">
                    <a:latin typeface="Century" panose="02040604050505020304" pitchFamily="18" charset="0"/>
                  </a:rPr>
                  <a:t>Fock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 state becomes |(</a:t>
                </a:r>
                <a:r>
                  <a:rPr lang="en-US" altLang="ja-JP" sz="2400" i="1" dirty="0" err="1">
                    <a:latin typeface="Century" panose="02040604050505020304" pitchFamily="18" charset="0"/>
                  </a:rPr>
                  <a:t>uud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)</a:t>
                </a:r>
                <a:r>
                  <a:rPr lang="en-US" altLang="ja-JP" sz="2400" baseline="-25000" dirty="0">
                    <a:latin typeface="Century" panose="02040604050505020304" pitchFamily="18" charset="0"/>
                  </a:rPr>
                  <a:t>8c 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(</a:t>
                </a:r>
                <a:r>
                  <a:rPr lang="en-US" altLang="ja-JP" sz="2400" i="1" dirty="0">
                    <a:latin typeface="Century" panose="02040604050505020304" pitchFamily="18" charset="0"/>
                  </a:rPr>
                  <a:t>cc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)</a:t>
                </a:r>
                <a:r>
                  <a:rPr lang="en-US" altLang="ja-JP" sz="2400" baseline="-25000" dirty="0">
                    <a:latin typeface="Century" panose="02040604050505020304" pitchFamily="18" charset="0"/>
                  </a:rPr>
                  <a:t>8c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&gt; configuration.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entury" panose="02040604050505020304" pitchFamily="18" charset="0"/>
                  </a:rPr>
                  <a:t>(</a:t>
                </a:r>
                <a:r>
                  <a:rPr lang="en-US" altLang="ja-JP" sz="2400" i="1" dirty="0" err="1">
                    <a:latin typeface="Century" panose="02040604050505020304" pitchFamily="18" charset="0"/>
                  </a:rPr>
                  <a:t>uud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)</a:t>
                </a:r>
                <a:r>
                  <a:rPr lang="en-US" altLang="ja-JP" sz="2400" baseline="-25000" dirty="0">
                    <a:latin typeface="Century" panose="02040604050505020304" pitchFamily="18" charset="0"/>
                  </a:rPr>
                  <a:t>8c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 interacts strongly with the surface. </a:t>
                </a:r>
                <a:r>
                  <a:rPr lang="en-US" altLang="ja-JP" sz="2400" b="1" dirty="0">
                    <a:latin typeface="Century" panose="02040604050505020304" pitchFamily="18" charset="0"/>
                  </a:rPr>
                  <a:t>(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A</a:t>
                </a:r>
                <a:r>
                  <a:rPr lang="en-US" altLang="ja-JP" sz="2400" b="1" baseline="30000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2/3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scaling</a:t>
                </a:r>
                <a:r>
                  <a:rPr lang="en-US" altLang="ja-JP" sz="2400" b="1" dirty="0">
                    <a:latin typeface="Century" panose="02040604050505020304" pitchFamily="18" charset="0"/>
                  </a:rPr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entury" panose="02040604050505020304" pitchFamily="18" charset="0"/>
                  </a:rPr>
                  <a:t>remaining (</a:t>
                </a:r>
                <a:r>
                  <a:rPr lang="en-US" altLang="ja-JP" sz="2400" i="1" dirty="0">
                    <a:latin typeface="Century" panose="02040604050505020304" pitchFamily="18" charset="0"/>
                  </a:rPr>
                  <a:t>cc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)</a:t>
                </a:r>
                <a:r>
                  <a:rPr lang="en-US" altLang="ja-JP" sz="2400" baseline="-25000" dirty="0">
                    <a:latin typeface="Century" panose="02040604050505020304" pitchFamily="18" charset="0"/>
                  </a:rPr>
                  <a:t>8c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ja-JP" sz="2400" dirty="0" err="1">
                    <a:latin typeface="Century" panose="02040604050505020304" pitchFamily="18" charset="0"/>
                  </a:rPr>
                  <a:t>hadronizes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 to J/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y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.</a:t>
                </a:r>
                <a:endParaRPr lang="en-US" altLang="ja-JP" sz="2400" i="1" dirty="0">
                  <a:latin typeface="Century" panose="02040604050505020304" pitchFamily="18" charset="0"/>
                </a:endParaRPr>
              </a:p>
            </p:txBody>
          </p: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0F223791-CB2F-487E-84A0-AF4CBE483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2613" y="4197306"/>
                <a:ext cx="12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6DEE1D3F-5E7A-4E0A-93D7-5DEC854B517A}"/>
                  </a:ext>
                </a:extLst>
              </p:cNvPr>
              <p:cNvCxnSpPr/>
              <p:nvPr/>
            </p:nvCxnSpPr>
            <p:spPr>
              <a:xfrm>
                <a:off x="5359757" y="4548489"/>
                <a:ext cx="12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4184397C-B4C2-4A56-B154-2C02B2283753}"/>
                </a:ext>
              </a:extLst>
            </p:cNvPr>
            <p:cNvCxnSpPr>
              <a:cxnSpLocks/>
            </p:cNvCxnSpPr>
            <p:nvPr/>
          </p:nvCxnSpPr>
          <p:spPr>
            <a:xfrm>
              <a:off x="2618984" y="4489451"/>
              <a:ext cx="12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F8B437-E885-430A-81CD-AE0A17FC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F2FD-6002-4DE8-940F-0D680C8B8B0F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D8B273-3492-7856-B17F-93706AA2497A}"/>
              </a:ext>
            </a:extLst>
          </p:cNvPr>
          <p:cNvGrpSpPr/>
          <p:nvPr/>
        </p:nvGrpSpPr>
        <p:grpSpPr>
          <a:xfrm>
            <a:off x="5871180" y="845293"/>
            <a:ext cx="4991573" cy="4058416"/>
            <a:chOff x="4435290" y="924821"/>
            <a:chExt cx="4991573" cy="4058416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4A81882-5043-DC7C-7852-C03098B75474}"/>
                </a:ext>
              </a:extLst>
            </p:cNvPr>
            <p:cNvSpPr txBox="1"/>
            <p:nvPr/>
          </p:nvSpPr>
          <p:spPr>
            <a:xfrm>
              <a:off x="4435290" y="924821"/>
              <a:ext cx="2488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Intrinsic charm </a:t>
              </a:r>
              <a:endParaRPr lang="ja-JP" altLang="en-US" sz="2400" dirty="0">
                <a:latin typeface="Century" panose="02040604050505020304" pitchFamily="18" charset="0"/>
              </a:endParaRP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4137A36-2056-5FCF-78C4-9333C5E97BAB}"/>
                </a:ext>
              </a:extLst>
            </p:cNvPr>
            <p:cNvGrpSpPr/>
            <p:nvPr/>
          </p:nvGrpSpPr>
          <p:grpSpPr>
            <a:xfrm>
              <a:off x="4572000" y="1323329"/>
              <a:ext cx="4854863" cy="3659908"/>
              <a:chOff x="4119486" y="1534776"/>
              <a:chExt cx="4854863" cy="3659908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85A38CB6-4CBD-E259-9F79-F54EB6086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469719">
                <a:off x="6191810" y="2077341"/>
                <a:ext cx="758588" cy="332228"/>
              </a:xfrm>
              <a:prstGeom prst="rect">
                <a:avLst/>
              </a:prstGeom>
            </p:spPr>
          </p:pic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03552093-A1F2-082D-955D-91C03EC717D6}"/>
                  </a:ext>
                </a:extLst>
              </p:cNvPr>
              <p:cNvSpPr/>
              <p:nvPr/>
            </p:nvSpPr>
            <p:spPr>
              <a:xfrm>
                <a:off x="5754184" y="3073731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C9886A0D-C352-F038-ED1D-2D89F899F1E9}"/>
                  </a:ext>
                </a:extLst>
              </p:cNvPr>
              <p:cNvSpPr/>
              <p:nvPr/>
            </p:nvSpPr>
            <p:spPr>
              <a:xfrm>
                <a:off x="6097663" y="331037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10A295EB-B809-A14A-F71E-FD52D991FCDE}"/>
                  </a:ext>
                </a:extLst>
              </p:cNvPr>
              <p:cNvSpPr/>
              <p:nvPr/>
            </p:nvSpPr>
            <p:spPr>
              <a:xfrm>
                <a:off x="6182181" y="1534776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1EF9D3D2-2ECA-D023-0DB8-6C7B1A3E3407}"/>
                  </a:ext>
                </a:extLst>
              </p:cNvPr>
              <p:cNvSpPr/>
              <p:nvPr/>
            </p:nvSpPr>
            <p:spPr>
              <a:xfrm>
                <a:off x="6842240" y="238617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E74AFE2E-93DB-C895-5740-691FDBD10240}"/>
                  </a:ext>
                </a:extLst>
              </p:cNvPr>
              <p:cNvSpPr/>
              <p:nvPr/>
            </p:nvSpPr>
            <p:spPr>
              <a:xfrm>
                <a:off x="6685827" y="3246909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3" name="楕円 62">
                <a:extLst>
                  <a:ext uri="{FF2B5EF4-FFF2-40B4-BE49-F238E27FC236}">
                    <a16:creationId xmlns:a16="http://schemas.microsoft.com/office/drawing/2014/main" id="{9BF5D720-4AC3-4217-BADB-3905F4C2F243}"/>
                  </a:ext>
                </a:extLst>
              </p:cNvPr>
              <p:cNvSpPr/>
              <p:nvPr/>
            </p:nvSpPr>
            <p:spPr>
              <a:xfrm>
                <a:off x="6950908" y="2879587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36D9AEF2-091E-F52F-9C3F-4445075E9C9B}"/>
                  </a:ext>
                </a:extLst>
              </p:cNvPr>
              <p:cNvSpPr/>
              <p:nvPr/>
            </p:nvSpPr>
            <p:spPr>
              <a:xfrm>
                <a:off x="7234765" y="2567938"/>
                <a:ext cx="414408" cy="427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F26C02EA-F93A-171C-1A68-BFBB2159BE7B}"/>
                  </a:ext>
                </a:extLst>
              </p:cNvPr>
              <p:cNvSpPr/>
              <p:nvPr/>
            </p:nvSpPr>
            <p:spPr>
              <a:xfrm rot="16392686">
                <a:off x="5883753" y="2104087"/>
                <a:ext cx="2847246" cy="3333947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AE4001F4-B8DF-A6F6-9695-4EB48CA839A5}"/>
                  </a:ext>
                </a:extLst>
              </p:cNvPr>
              <p:cNvGrpSpPr/>
              <p:nvPr/>
            </p:nvGrpSpPr>
            <p:grpSpPr>
              <a:xfrm>
                <a:off x="6083950" y="2548930"/>
                <a:ext cx="856164" cy="828443"/>
                <a:chOff x="3784383" y="4775658"/>
                <a:chExt cx="856164" cy="828443"/>
              </a:xfrm>
            </p:grpSpPr>
            <p:grpSp>
              <p:nvGrpSpPr>
                <p:cNvPr id="78" name="グループ化 77">
                  <a:extLst>
                    <a:ext uri="{FF2B5EF4-FFF2-40B4-BE49-F238E27FC236}">
                      <a16:creationId xmlns:a16="http://schemas.microsoft.com/office/drawing/2014/main" id="{7CC1F318-6787-1AC7-D62B-2F6FB6463DFE}"/>
                    </a:ext>
                  </a:extLst>
                </p:cNvPr>
                <p:cNvGrpSpPr/>
                <p:nvPr/>
              </p:nvGrpSpPr>
              <p:grpSpPr>
                <a:xfrm>
                  <a:off x="4023862" y="5203991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93" name="楕円 92">
                    <a:extLst>
                      <a:ext uri="{FF2B5EF4-FFF2-40B4-BE49-F238E27FC236}">
                        <a16:creationId xmlns:a16="http://schemas.microsoft.com/office/drawing/2014/main" id="{75736565-02BC-88B5-773A-E7AFABCF3220}"/>
                      </a:ext>
                    </a:extLst>
                  </p:cNvPr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94" name="テキスト ボックス 93">
                    <a:extLst>
                      <a:ext uri="{FF2B5EF4-FFF2-40B4-BE49-F238E27FC236}">
                        <a16:creationId xmlns:a16="http://schemas.microsoft.com/office/drawing/2014/main" id="{85B0D270-2238-B7DF-3F2D-8A81BB85EB2F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u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A287EB74-1496-85EB-9983-2BDCBBAA3CA4}"/>
                    </a:ext>
                  </a:extLst>
                </p:cNvPr>
                <p:cNvGrpSpPr/>
                <p:nvPr/>
              </p:nvGrpSpPr>
              <p:grpSpPr>
                <a:xfrm>
                  <a:off x="4180594" y="4777922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91" name="楕円 90">
                    <a:extLst>
                      <a:ext uri="{FF2B5EF4-FFF2-40B4-BE49-F238E27FC236}">
                        <a16:creationId xmlns:a16="http://schemas.microsoft.com/office/drawing/2014/main" id="{4C4E144A-99B7-CF27-BA26-7363DA25434F}"/>
                      </a:ext>
                    </a:extLst>
                  </p:cNvPr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C5E3495C-9A3F-42E1-4A70-1B86E2D12980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u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80" name="グループ化 79">
                  <a:extLst>
                    <a:ext uri="{FF2B5EF4-FFF2-40B4-BE49-F238E27FC236}">
                      <a16:creationId xmlns:a16="http://schemas.microsoft.com/office/drawing/2014/main" id="{23F1A4CA-AB44-522A-38C4-141404870C36}"/>
                    </a:ext>
                  </a:extLst>
                </p:cNvPr>
                <p:cNvGrpSpPr/>
                <p:nvPr/>
              </p:nvGrpSpPr>
              <p:grpSpPr>
                <a:xfrm>
                  <a:off x="4277638" y="5076883"/>
                  <a:ext cx="296443" cy="400110"/>
                  <a:chOff x="5919677" y="1120661"/>
                  <a:chExt cx="296443" cy="400110"/>
                </a:xfrm>
              </p:grpSpPr>
              <p:sp>
                <p:nvSpPr>
                  <p:cNvPr id="89" name="楕円 88">
                    <a:extLst>
                      <a:ext uri="{FF2B5EF4-FFF2-40B4-BE49-F238E27FC236}">
                        <a16:creationId xmlns:a16="http://schemas.microsoft.com/office/drawing/2014/main" id="{5817B1F8-9998-96CF-B43B-F08BBCD973E9}"/>
                      </a:ext>
                    </a:extLst>
                  </p:cNvPr>
                  <p:cNvSpPr/>
                  <p:nvPr/>
                </p:nvSpPr>
                <p:spPr>
                  <a:xfrm>
                    <a:off x="5964723" y="120373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90" name="テキスト ボックス 89">
                    <a:extLst>
                      <a:ext uri="{FF2B5EF4-FFF2-40B4-BE49-F238E27FC236}">
                        <a16:creationId xmlns:a16="http://schemas.microsoft.com/office/drawing/2014/main" id="{F09A781F-1C94-E2DC-6247-86CD95BA5B96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677" y="1120661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/>
                      <a:t>d</a:t>
                    </a:r>
                    <a:endParaRPr lang="ja-JP" altLang="en-US" sz="2000" dirty="0"/>
                  </a:p>
                </p:txBody>
              </p:sp>
            </p:grpSp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F2033D6F-E09D-591E-212B-3A754F602F48}"/>
                    </a:ext>
                  </a:extLst>
                </p:cNvPr>
                <p:cNvGrpSpPr/>
                <p:nvPr/>
              </p:nvGrpSpPr>
              <p:grpSpPr>
                <a:xfrm>
                  <a:off x="3928245" y="4775658"/>
                  <a:ext cx="282927" cy="400110"/>
                  <a:chOff x="4947658" y="2374629"/>
                  <a:chExt cx="282927" cy="400110"/>
                </a:xfrm>
              </p:grpSpPr>
              <p:sp>
                <p:nvSpPr>
                  <p:cNvPr id="87" name="楕円 86">
                    <a:extLst>
                      <a:ext uri="{FF2B5EF4-FFF2-40B4-BE49-F238E27FC236}">
                        <a16:creationId xmlns:a16="http://schemas.microsoft.com/office/drawing/2014/main" id="{B04B5044-7D34-8CC9-3BE9-0A970B15D951}"/>
                      </a:ext>
                    </a:extLst>
                  </p:cNvPr>
                  <p:cNvSpPr/>
                  <p:nvPr/>
                </p:nvSpPr>
                <p:spPr>
                  <a:xfrm>
                    <a:off x="4973478" y="245296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88" name="テキスト ボックス 87">
                    <a:extLst>
                      <a:ext uri="{FF2B5EF4-FFF2-40B4-BE49-F238E27FC236}">
                        <a16:creationId xmlns:a16="http://schemas.microsoft.com/office/drawing/2014/main" id="{8BE84643-CF59-F71F-3995-36BDAB1359CB}"/>
                      </a:ext>
                    </a:extLst>
                  </p:cNvPr>
                  <p:cNvSpPr txBox="1"/>
                  <p:nvPr/>
                </p:nvSpPr>
                <p:spPr>
                  <a:xfrm>
                    <a:off x="4947658" y="2374629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82" name="グループ化 81">
                  <a:extLst>
                    <a:ext uri="{FF2B5EF4-FFF2-40B4-BE49-F238E27FC236}">
                      <a16:creationId xmlns:a16="http://schemas.microsoft.com/office/drawing/2014/main" id="{41399D23-FE8B-A795-E5DD-837787DBF9A7}"/>
                    </a:ext>
                  </a:extLst>
                </p:cNvPr>
                <p:cNvGrpSpPr/>
                <p:nvPr/>
              </p:nvGrpSpPr>
              <p:grpSpPr>
                <a:xfrm>
                  <a:off x="3806891" y="5040851"/>
                  <a:ext cx="282927" cy="400110"/>
                  <a:chOff x="5383481" y="2533914"/>
                  <a:chExt cx="282927" cy="400110"/>
                </a:xfrm>
              </p:grpSpPr>
              <p:sp>
                <p:nvSpPr>
                  <p:cNvPr id="84" name="楕円 83">
                    <a:extLst>
                      <a:ext uri="{FF2B5EF4-FFF2-40B4-BE49-F238E27FC236}">
                        <a16:creationId xmlns:a16="http://schemas.microsoft.com/office/drawing/2014/main" id="{AADC3649-C795-4FF0-654A-24EFA002B4BF}"/>
                      </a:ext>
                    </a:extLst>
                  </p:cNvPr>
                  <p:cNvSpPr/>
                  <p:nvPr/>
                </p:nvSpPr>
                <p:spPr>
                  <a:xfrm>
                    <a:off x="5405152" y="2620491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85" name="テキスト ボックス 84">
                    <a:extLst>
                      <a:ext uri="{FF2B5EF4-FFF2-40B4-BE49-F238E27FC236}">
                        <a16:creationId xmlns:a16="http://schemas.microsoft.com/office/drawing/2014/main" id="{4EECC2F9-70D4-E5B8-FF32-958E9A31B603}"/>
                      </a:ext>
                    </a:extLst>
                  </p:cNvPr>
                  <p:cNvSpPr txBox="1"/>
                  <p:nvPr/>
                </p:nvSpPr>
                <p:spPr>
                  <a:xfrm>
                    <a:off x="5383481" y="2533914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65CC5A33-CDC9-35A7-7CB7-E3A2E46D91FF}"/>
                      </a:ext>
                    </a:extLst>
                  </p:cNvPr>
                  <p:cNvCxnSpPr/>
                  <p:nvPr/>
                </p:nvCxnSpPr>
                <p:spPr>
                  <a:xfrm>
                    <a:off x="5477223" y="2673682"/>
                    <a:ext cx="108000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楕円 82">
                  <a:extLst>
                    <a:ext uri="{FF2B5EF4-FFF2-40B4-BE49-F238E27FC236}">
                      <a16:creationId xmlns:a16="http://schemas.microsoft.com/office/drawing/2014/main" id="{0FB13D21-CBEE-4637-4CBD-560E85B564B7}"/>
                    </a:ext>
                  </a:extLst>
                </p:cNvPr>
                <p:cNvSpPr/>
                <p:nvPr/>
              </p:nvSpPr>
              <p:spPr>
                <a:xfrm>
                  <a:off x="3784383" y="4795443"/>
                  <a:ext cx="856164" cy="795028"/>
                </a:xfrm>
                <a:prstGeom prst="ellipse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9C5E3FE1-9180-CE94-3D3F-05D964FE206D}"/>
                  </a:ext>
                </a:extLst>
              </p:cNvPr>
              <p:cNvGrpSpPr/>
              <p:nvPr/>
            </p:nvGrpSpPr>
            <p:grpSpPr>
              <a:xfrm>
                <a:off x="4423346" y="2476503"/>
                <a:ext cx="729965" cy="520083"/>
                <a:chOff x="6733353" y="1686588"/>
                <a:chExt cx="729965" cy="520083"/>
              </a:xfrm>
            </p:grpSpPr>
            <p:grpSp>
              <p:nvGrpSpPr>
                <p:cNvPr id="70" name="グループ化 69">
                  <a:extLst>
                    <a:ext uri="{FF2B5EF4-FFF2-40B4-BE49-F238E27FC236}">
                      <a16:creationId xmlns:a16="http://schemas.microsoft.com/office/drawing/2014/main" id="{BD91B632-6BB1-98FD-6B2E-F2023A1E2F36}"/>
                    </a:ext>
                  </a:extLst>
                </p:cNvPr>
                <p:cNvGrpSpPr/>
                <p:nvPr/>
              </p:nvGrpSpPr>
              <p:grpSpPr>
                <a:xfrm>
                  <a:off x="7033023" y="1686588"/>
                  <a:ext cx="282927" cy="400110"/>
                  <a:chOff x="5383481" y="2533914"/>
                  <a:chExt cx="282927" cy="400110"/>
                </a:xfrm>
              </p:grpSpPr>
              <p:sp>
                <p:nvSpPr>
                  <p:cNvPr id="75" name="楕円 74">
                    <a:extLst>
                      <a:ext uri="{FF2B5EF4-FFF2-40B4-BE49-F238E27FC236}">
                        <a16:creationId xmlns:a16="http://schemas.microsoft.com/office/drawing/2014/main" id="{BFF31F9F-825C-ECDA-8D4B-05335E9E565E}"/>
                      </a:ext>
                    </a:extLst>
                  </p:cNvPr>
                  <p:cNvSpPr/>
                  <p:nvPr/>
                </p:nvSpPr>
                <p:spPr>
                  <a:xfrm>
                    <a:off x="5405152" y="2620491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76" name="テキスト ボックス 75">
                    <a:extLst>
                      <a:ext uri="{FF2B5EF4-FFF2-40B4-BE49-F238E27FC236}">
                        <a16:creationId xmlns:a16="http://schemas.microsoft.com/office/drawing/2014/main" id="{D79F4072-169A-1022-0CEE-E5F054B922CF}"/>
                      </a:ext>
                    </a:extLst>
                  </p:cNvPr>
                  <p:cNvSpPr txBox="1"/>
                  <p:nvPr/>
                </p:nvSpPr>
                <p:spPr>
                  <a:xfrm>
                    <a:off x="5383481" y="2533914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7" name="直線コネクタ 76">
                    <a:extLst>
                      <a:ext uri="{FF2B5EF4-FFF2-40B4-BE49-F238E27FC236}">
                        <a16:creationId xmlns:a16="http://schemas.microsoft.com/office/drawing/2014/main" id="{E066788B-322E-621D-8113-E751BB13100E}"/>
                      </a:ext>
                    </a:extLst>
                  </p:cNvPr>
                  <p:cNvCxnSpPr/>
                  <p:nvPr/>
                </p:nvCxnSpPr>
                <p:spPr>
                  <a:xfrm>
                    <a:off x="5477223" y="2673682"/>
                    <a:ext cx="108000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グループ化 70">
                  <a:extLst>
                    <a:ext uri="{FF2B5EF4-FFF2-40B4-BE49-F238E27FC236}">
                      <a16:creationId xmlns:a16="http://schemas.microsoft.com/office/drawing/2014/main" id="{CD004B0E-B537-1A40-9826-82E5C8C31E06}"/>
                    </a:ext>
                  </a:extLst>
                </p:cNvPr>
                <p:cNvGrpSpPr/>
                <p:nvPr/>
              </p:nvGrpSpPr>
              <p:grpSpPr>
                <a:xfrm>
                  <a:off x="6798651" y="1763580"/>
                  <a:ext cx="282927" cy="400110"/>
                  <a:chOff x="4951807" y="2366388"/>
                  <a:chExt cx="282927" cy="400110"/>
                </a:xfrm>
              </p:grpSpPr>
              <p:sp>
                <p:nvSpPr>
                  <p:cNvPr id="73" name="楕円 72">
                    <a:extLst>
                      <a:ext uri="{FF2B5EF4-FFF2-40B4-BE49-F238E27FC236}">
                        <a16:creationId xmlns:a16="http://schemas.microsoft.com/office/drawing/2014/main" id="{795E8791-88BF-8500-3CA9-030928C43CF2}"/>
                      </a:ext>
                    </a:extLst>
                  </p:cNvPr>
                  <p:cNvSpPr/>
                  <p:nvPr/>
                </p:nvSpPr>
                <p:spPr>
                  <a:xfrm>
                    <a:off x="4973478" y="2452965"/>
                    <a:ext cx="251397" cy="2810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/>
                      <a:t>U</a:t>
                    </a:r>
                    <a:endParaRPr lang="ja-JP" altLang="en-US" dirty="0"/>
                  </a:p>
                </p:txBody>
              </p:sp>
              <p:sp>
                <p:nvSpPr>
                  <p:cNvPr id="74" name="テキスト ボックス 73">
                    <a:extLst>
                      <a:ext uri="{FF2B5EF4-FFF2-40B4-BE49-F238E27FC236}">
                        <a16:creationId xmlns:a16="http://schemas.microsoft.com/office/drawing/2014/main" id="{952DAE88-FB13-1AA9-93C4-213B4800F76F}"/>
                      </a:ext>
                    </a:extLst>
                  </p:cNvPr>
                  <p:cNvSpPr txBox="1"/>
                  <p:nvPr/>
                </p:nvSpPr>
                <p:spPr>
                  <a:xfrm>
                    <a:off x="4951807" y="2366388"/>
                    <a:ext cx="2829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c</a:t>
                    </a:r>
                    <a:endParaRPr lang="ja-JP" alt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2" name="楕円 71">
                  <a:extLst>
                    <a:ext uri="{FF2B5EF4-FFF2-40B4-BE49-F238E27FC236}">
                      <a16:creationId xmlns:a16="http://schemas.microsoft.com/office/drawing/2014/main" id="{2F3B741D-9AB6-06B4-C36A-2EB56D9926E4}"/>
                    </a:ext>
                  </a:extLst>
                </p:cNvPr>
                <p:cNvSpPr/>
                <p:nvPr/>
              </p:nvSpPr>
              <p:spPr>
                <a:xfrm>
                  <a:off x="6733353" y="1735634"/>
                  <a:ext cx="729965" cy="47103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68" name="矢印: 下 67">
                <a:extLst>
                  <a:ext uri="{FF2B5EF4-FFF2-40B4-BE49-F238E27FC236}">
                    <a16:creationId xmlns:a16="http://schemas.microsoft.com/office/drawing/2014/main" id="{006373BA-31B6-6C34-6E57-45F195264CC0}"/>
                  </a:ext>
                </a:extLst>
              </p:cNvPr>
              <p:cNvSpPr/>
              <p:nvPr/>
            </p:nvSpPr>
            <p:spPr>
              <a:xfrm rot="5400000">
                <a:off x="4467444" y="1921295"/>
                <a:ext cx="251503" cy="947420"/>
              </a:xfrm>
              <a:prstGeom prst="downArrow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69" name="矢印: 下 68">
                <a:extLst>
                  <a:ext uri="{FF2B5EF4-FFF2-40B4-BE49-F238E27FC236}">
                    <a16:creationId xmlns:a16="http://schemas.microsoft.com/office/drawing/2014/main" id="{BC121684-A553-376E-AE56-941DB45B894D}"/>
                  </a:ext>
                </a:extLst>
              </p:cNvPr>
              <p:cNvSpPr/>
              <p:nvPr/>
            </p:nvSpPr>
            <p:spPr>
              <a:xfrm rot="5400000">
                <a:off x="7166186" y="1638870"/>
                <a:ext cx="251503" cy="947420"/>
              </a:xfrm>
              <a:prstGeom prst="downArrow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16CBF4C-D835-4BF7-63BE-83DEDC6FE268}"/>
                </a:ext>
              </a:extLst>
            </p:cNvPr>
            <p:cNvSpPr txBox="1"/>
            <p:nvPr/>
          </p:nvSpPr>
          <p:spPr>
            <a:xfrm>
              <a:off x="4823761" y="3695864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ja-JP" altLang="en-US" sz="24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07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E6AFE31-CDA8-7862-C020-90CA17FD31BF}"/>
              </a:ext>
            </a:extLst>
          </p:cNvPr>
          <p:cNvSpPr txBox="1"/>
          <p:nvPr/>
        </p:nvSpPr>
        <p:spPr>
          <a:xfrm>
            <a:off x="1045291" y="5569299"/>
            <a:ext cx="8807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entury" panose="02040604050505020304" pitchFamily="18" charset="0"/>
              </a:rPr>
              <a:t>Suppression </a:t>
            </a:r>
            <a:r>
              <a:rPr lang="en-US" altLang="ja-JP" sz="2400" dirty="0" err="1">
                <a:latin typeface="Century" panose="02040604050505020304" pitchFamily="18" charset="0"/>
              </a:rPr>
              <a:t>patern@x</a:t>
            </a:r>
            <a:r>
              <a:rPr lang="en-US" altLang="ja-JP" sz="2400" baseline="-25000" dirty="0" err="1">
                <a:latin typeface="Century" panose="02040604050505020304" pitchFamily="18" charset="0"/>
              </a:rPr>
              <a:t>F</a:t>
            </a:r>
            <a:r>
              <a:rPr lang="en-US" altLang="ja-JP" sz="2400" dirty="0">
                <a:latin typeface="Century" panose="02040604050505020304" pitchFamily="18" charset="0"/>
              </a:rPr>
              <a:t>&gt;0 is well reproduced with P</a:t>
            </a:r>
            <a:r>
              <a:rPr lang="en-US" altLang="ja-JP" sz="2400" baseline="-25000" dirty="0">
                <a:latin typeface="Century" panose="02040604050505020304" pitchFamily="18" charset="0"/>
              </a:rPr>
              <a:t>IC</a:t>
            </a:r>
            <a:r>
              <a:rPr lang="en-US" altLang="ja-JP" sz="2400" dirty="0">
                <a:latin typeface="Century" panose="02040604050505020304" pitchFamily="18" charset="0"/>
              </a:rPr>
              <a:t>=1%.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Century" panose="02040604050505020304" pitchFamily="18" charset="0"/>
              </a:rPr>
              <a:t>Usual nu</a:t>
            </a:r>
            <a:r>
              <a:rPr lang="en-US" altLang="ja-JP" sz="2400" dirty="0">
                <a:latin typeface="Century" panose="02040604050505020304" pitchFamily="18" charset="0"/>
              </a:rPr>
              <a:t>clear effect  is included. 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160C213-BCC9-7807-3D34-29017410571C}"/>
              </a:ext>
            </a:extLst>
          </p:cNvPr>
          <p:cNvGrpSpPr/>
          <p:nvPr/>
        </p:nvGrpSpPr>
        <p:grpSpPr>
          <a:xfrm>
            <a:off x="257530" y="84000"/>
            <a:ext cx="11615412" cy="5111491"/>
            <a:chOff x="257530" y="84000"/>
            <a:chExt cx="11615412" cy="5111491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9672CE2-2CDE-F5E1-5DB0-9C97E972E1A5}"/>
                </a:ext>
              </a:extLst>
            </p:cNvPr>
            <p:cNvSpPr txBox="1"/>
            <p:nvPr/>
          </p:nvSpPr>
          <p:spPr>
            <a:xfrm>
              <a:off x="257530" y="84000"/>
              <a:ext cx="9424352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4800" b="1">
                  <a:latin typeface="Century" panose="02040604050505020304" pitchFamily="18" charset="0"/>
                </a:rPr>
                <a:t>IC effect on suppression patern</a:t>
              </a:r>
              <a:endParaRPr lang="ja-JP" altLang="en-US" sz="4800" b="1" dirty="0">
                <a:latin typeface="Century" panose="020406040505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359BD7C-92EF-40F7-CF34-2920EE1DD34C}"/>
                </a:ext>
              </a:extLst>
            </p:cNvPr>
            <p:cNvSpPr txBox="1"/>
            <p:nvPr/>
          </p:nvSpPr>
          <p:spPr>
            <a:xfrm>
              <a:off x="2452418" y="1200693"/>
              <a:ext cx="127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latin typeface="Century" panose="02040604050505020304" pitchFamily="18" charset="0"/>
                </a:rPr>
                <a:t>P</a:t>
              </a:r>
              <a:r>
                <a:rPr kumimoji="1" lang="en-US" altLang="ja-JP" sz="2000" baseline="-25000">
                  <a:latin typeface="Century" panose="02040604050505020304" pitchFamily="18" charset="0"/>
                </a:rPr>
                <a:t>IC</a:t>
              </a:r>
              <a:r>
                <a:rPr kumimoji="1" lang="en-US" altLang="ja-JP" sz="2000">
                  <a:latin typeface="Century" panose="02040604050505020304" pitchFamily="18" charset="0"/>
                </a:rPr>
                <a:t>=0.1%</a:t>
              </a:r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D3F175D-F4A7-0135-3620-4D1B7A288A20}"/>
                </a:ext>
              </a:extLst>
            </p:cNvPr>
            <p:cNvGrpSpPr/>
            <p:nvPr/>
          </p:nvGrpSpPr>
          <p:grpSpPr>
            <a:xfrm>
              <a:off x="3643680" y="371150"/>
              <a:ext cx="8229262" cy="4824341"/>
              <a:chOff x="3943701" y="340062"/>
              <a:chExt cx="8229262" cy="482434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A408D708-A4D8-4180-E5DE-719824CEA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43701" y="1655540"/>
                <a:ext cx="7714298" cy="3250406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6813BB-88A3-FDD7-3873-26AF895B1F59}"/>
                  </a:ext>
                </a:extLst>
              </p:cNvPr>
              <p:cNvSpPr txBox="1"/>
              <p:nvPr/>
            </p:nvSpPr>
            <p:spPr>
              <a:xfrm>
                <a:off x="5288674" y="1288603"/>
                <a:ext cx="12731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>
                    <a:latin typeface="Century" panose="02040604050505020304" pitchFamily="18" charset="0"/>
                  </a:rPr>
                  <a:t>P</a:t>
                </a:r>
                <a:r>
                  <a:rPr kumimoji="1" lang="en-US" altLang="ja-JP" sz="2000" baseline="-25000">
                    <a:latin typeface="Century" panose="02040604050505020304" pitchFamily="18" charset="0"/>
                  </a:rPr>
                  <a:t>IC</a:t>
                </a:r>
                <a:r>
                  <a:rPr kumimoji="1" lang="en-US" altLang="ja-JP" sz="2000">
                    <a:latin typeface="Century" panose="02040604050505020304" pitchFamily="18" charset="0"/>
                  </a:rPr>
                  <a:t>=0.3%</a:t>
                </a:r>
                <a:endParaRPr kumimoji="1" lang="ja-JP" altLang="en-US" sz="2000">
                  <a:latin typeface="Century" panose="02040604050505020304" pitchFamily="18" charset="0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11B21BA-0FE3-8B89-3101-6B11B8C38FE3}"/>
                  </a:ext>
                </a:extLst>
              </p:cNvPr>
              <p:cNvSpPr txBox="1"/>
              <p:nvPr/>
            </p:nvSpPr>
            <p:spPr>
              <a:xfrm>
                <a:off x="9179859" y="1288701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>
                    <a:latin typeface="Century" panose="02040604050505020304" pitchFamily="18" charset="0"/>
                  </a:rPr>
                  <a:t>P</a:t>
                </a:r>
                <a:r>
                  <a:rPr kumimoji="1" lang="en-US" altLang="ja-JP" sz="2000" baseline="-25000">
                    <a:latin typeface="Century" panose="02040604050505020304" pitchFamily="18" charset="0"/>
                  </a:rPr>
                  <a:t>IC</a:t>
                </a:r>
                <a:r>
                  <a:rPr kumimoji="1" lang="en-US" altLang="ja-JP" sz="2000">
                    <a:latin typeface="Century" panose="02040604050505020304" pitchFamily="18" charset="0"/>
                  </a:rPr>
                  <a:t>=1%</a:t>
                </a:r>
                <a:endParaRPr kumimoji="1" lang="ja-JP" altLang="en-US" sz="2000">
                  <a:latin typeface="Century" panose="02040604050505020304" pitchFamily="18" charset="0"/>
                </a:endParaRPr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39C5F4B4-057E-49E4-58DA-98F6C91F8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00437" y="1288603"/>
                <a:ext cx="530486" cy="1789692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1282F6F-CC4F-3727-C972-962F45FE0C67}"/>
                  </a:ext>
                </a:extLst>
              </p:cNvPr>
              <p:cNvSpPr txBox="1"/>
              <p:nvPr/>
            </p:nvSpPr>
            <p:spPr>
              <a:xfrm>
                <a:off x="10178506" y="340062"/>
                <a:ext cx="19944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>
                    <a:latin typeface="Century" panose="02040604050505020304" pitchFamily="18" charset="0"/>
                  </a:rPr>
                  <a:t>CEM</a:t>
                </a:r>
              </a:p>
              <a:p>
                <a:r>
                  <a:rPr kumimoji="1" lang="en-US" altLang="ja-JP" sz="2000">
                    <a:latin typeface="Century" panose="02040604050505020304" pitchFamily="18" charset="0"/>
                  </a:rPr>
                  <a:t>+Nuclear effect</a:t>
                </a:r>
              </a:p>
              <a:p>
                <a:r>
                  <a:rPr lang="en-US" altLang="ja-JP" sz="200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+IC</a:t>
                </a:r>
                <a:endParaRPr kumimoji="1" lang="ja-JP" altLang="en-US" sz="200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06D29BE-BCEC-E0EC-A23F-A1D2FE5735E6}"/>
                  </a:ext>
                </a:extLst>
              </p:cNvPr>
              <p:cNvSpPr txBox="1"/>
              <p:nvPr/>
            </p:nvSpPr>
            <p:spPr>
              <a:xfrm>
                <a:off x="9681882" y="4795071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Century" panose="02040604050505020304" pitchFamily="18" charset="0"/>
                  </a:rPr>
                  <a:t>PRC 106 025201</a:t>
                </a:r>
                <a:endParaRPr kumimoji="1" lang="ja-JP" altLang="en-US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59B2822-3574-16B7-2BA0-91B5DCED88D1}"/>
                  </a:ext>
                </a:extLst>
              </p:cNvPr>
              <p:cNvSpPr/>
              <p:nvPr/>
            </p:nvSpPr>
            <p:spPr>
              <a:xfrm>
                <a:off x="4047744" y="1288603"/>
                <a:ext cx="3814610" cy="3617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0DF0556-F1D0-878F-D68E-E15A1802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177" y="1615673"/>
              <a:ext cx="3814610" cy="3210486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67146F0-0F8F-C558-7901-B35C628B7443}"/>
                </a:ext>
              </a:extLst>
            </p:cNvPr>
            <p:cNvGrpSpPr/>
            <p:nvPr/>
          </p:nvGrpSpPr>
          <p:grpSpPr>
            <a:xfrm>
              <a:off x="6569744" y="1428171"/>
              <a:ext cx="1299390" cy="3349925"/>
              <a:chOff x="178904" y="2038943"/>
              <a:chExt cx="1299390" cy="3349925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962EA2C1-26CC-DD43-0C4E-5B02297D2FA2}"/>
                  </a:ext>
                </a:extLst>
              </p:cNvPr>
              <p:cNvSpPr/>
              <p:nvPr/>
            </p:nvSpPr>
            <p:spPr>
              <a:xfrm>
                <a:off x="178904" y="2038943"/>
                <a:ext cx="1299390" cy="3349925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4544EA5-595C-1624-2D91-F5003E731D9A}"/>
                  </a:ext>
                </a:extLst>
              </p:cNvPr>
              <p:cNvSpPr txBox="1"/>
              <p:nvPr/>
            </p:nvSpPr>
            <p:spPr>
              <a:xfrm>
                <a:off x="407065" y="2783321"/>
                <a:ext cx="7312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600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</a:t>
                </a:r>
                <a:endParaRPr kumimoji="1" lang="ja-JP" altLang="en-US" sz="9600" dirty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BC74E7E-C61D-F8FC-5343-888E4BD615D5}"/>
                </a:ext>
              </a:extLst>
            </p:cNvPr>
            <p:cNvGrpSpPr/>
            <p:nvPr/>
          </p:nvGrpSpPr>
          <p:grpSpPr>
            <a:xfrm>
              <a:off x="749450" y="1545953"/>
              <a:ext cx="1299390" cy="3349925"/>
              <a:chOff x="178904" y="2038943"/>
              <a:chExt cx="1299390" cy="3349925"/>
            </a:xfrm>
          </p:grpSpPr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536B6BF6-531E-7585-74EA-A49D0939769C}"/>
                  </a:ext>
                </a:extLst>
              </p:cNvPr>
              <p:cNvSpPr/>
              <p:nvPr/>
            </p:nvSpPr>
            <p:spPr>
              <a:xfrm>
                <a:off x="178904" y="2038943"/>
                <a:ext cx="1299390" cy="3349925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94698A7-8A98-A5F2-9C5A-0EEE13BA0019}"/>
                  </a:ext>
                </a:extLst>
              </p:cNvPr>
              <p:cNvSpPr txBox="1"/>
              <p:nvPr/>
            </p:nvSpPr>
            <p:spPr>
              <a:xfrm>
                <a:off x="407065" y="2783321"/>
                <a:ext cx="7312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600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</a:t>
                </a:r>
                <a:endParaRPr kumimoji="1" lang="ja-JP" altLang="en-US" sz="9600" dirty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28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2A50B1-8CC1-6821-4D5E-687C01551661}"/>
              </a:ext>
            </a:extLst>
          </p:cNvPr>
          <p:cNvGrpSpPr/>
          <p:nvPr/>
        </p:nvGrpSpPr>
        <p:grpSpPr>
          <a:xfrm>
            <a:off x="8725895" y="104922"/>
            <a:ext cx="2901997" cy="2963527"/>
            <a:chOff x="7926406" y="2642891"/>
            <a:chExt cx="3762833" cy="358552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00A9911-2E83-BC02-DD7B-73A9E880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406" y="2642891"/>
              <a:ext cx="3762833" cy="3585526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99DAEFD-0A89-FA2E-A687-2ED455870CDB}"/>
                </a:ext>
              </a:extLst>
            </p:cNvPr>
            <p:cNvSpPr txBox="1"/>
            <p:nvPr/>
          </p:nvSpPr>
          <p:spPr>
            <a:xfrm>
              <a:off x="8591784" y="2779235"/>
              <a:ext cx="2432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/>
                <a:t>LO pQCD+CEM</a:t>
              </a:r>
              <a:endParaRPr lang="ja-JP" altLang="en-US" sz="2400" dirty="0"/>
            </a:p>
          </p:txBody>
        </p:sp>
      </p:grp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6B121BE-CF2E-4CB1-8774-39CA61D0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7294E0D-509C-480A-B2E5-E7D145385B7F}" type="slidenum">
              <a:rPr lang="en-US" altLang="ja-JP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ja-JP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E11CA1-29E1-4EC1-9B54-A52938432973}"/>
              </a:ext>
            </a:extLst>
          </p:cNvPr>
          <p:cNvSpPr txBox="1"/>
          <p:nvPr/>
        </p:nvSpPr>
        <p:spPr>
          <a:xfrm>
            <a:off x="83820" y="99246"/>
            <a:ext cx="7181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J/</a:t>
            </a:r>
            <a:r>
              <a:rPr lang="en-US" altLang="ja-JP" sz="4800" b="1" dirty="0">
                <a:highlight>
                  <a:srgbClr val="FFFF00"/>
                </a:highlight>
                <a:latin typeface="Symbol" panose="05050102010706020507" pitchFamily="18" charset="2"/>
              </a:rPr>
              <a:t>y </a:t>
            </a:r>
            <a:r>
              <a:rPr lang="en-US" altLang="ja-JP" sz="4800" b="1" dirty="0">
                <a:highlight>
                  <a:srgbClr val="FFFF00"/>
                </a:highlight>
                <a:latin typeface="Century" panose="02040604050505020304" pitchFamily="18" charset="0"/>
              </a:rPr>
              <a:t>production at 30GeV</a:t>
            </a:r>
            <a:endParaRPr lang="ja-JP" altLang="en-US" sz="4000" b="1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31117C0-C495-2644-6F77-62AC7FD79023}"/>
              </a:ext>
            </a:extLst>
          </p:cNvPr>
          <p:cNvGrpSpPr/>
          <p:nvPr/>
        </p:nvGrpSpPr>
        <p:grpSpPr>
          <a:xfrm>
            <a:off x="203257" y="1376102"/>
            <a:ext cx="5155638" cy="5037166"/>
            <a:chOff x="95369" y="1135530"/>
            <a:chExt cx="5266830" cy="521108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9964AE-379E-65B7-1B54-F23A94F01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69" y="1206310"/>
              <a:ext cx="5266830" cy="5140300"/>
            </a:xfrm>
            <a:prstGeom prst="rect">
              <a:avLst/>
            </a:prstGeom>
          </p:spPr>
        </p:pic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4E36FF2-8AE3-2FB8-93FF-AEE665BBA3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674" y="2616952"/>
              <a:ext cx="377759" cy="7905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7C42541-5E09-9F5A-45F9-45148D2893B3}"/>
                </a:ext>
              </a:extLst>
            </p:cNvPr>
            <p:cNvSpPr txBox="1"/>
            <p:nvPr/>
          </p:nvSpPr>
          <p:spPr>
            <a:xfrm>
              <a:off x="3555738" y="3422517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</a:rPr>
                <a:t>CEM</a:t>
              </a:r>
            </a:p>
            <a:p>
              <a:r>
                <a:rPr lang="en-US" altLang="ja-JP" sz="2400" dirty="0">
                  <a:solidFill>
                    <a:srgbClr val="FF0000"/>
                  </a:solidFill>
                </a:rPr>
                <a:t>calc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006BE97-D825-1A31-461B-210AED46D35D}"/>
                </a:ext>
              </a:extLst>
            </p:cNvPr>
            <p:cNvSpPr txBox="1"/>
            <p:nvPr/>
          </p:nvSpPr>
          <p:spPr>
            <a:xfrm>
              <a:off x="2728784" y="1135530"/>
              <a:ext cx="18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PRC 87 014908</a:t>
              </a:r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52A9921-22D8-999F-99E9-58E9CA759CDE}"/>
              </a:ext>
            </a:extLst>
          </p:cNvPr>
          <p:cNvGrpSpPr/>
          <p:nvPr/>
        </p:nvGrpSpPr>
        <p:grpSpPr>
          <a:xfrm>
            <a:off x="5630972" y="2951450"/>
            <a:ext cx="5414297" cy="1954888"/>
            <a:chOff x="5650926" y="2108311"/>
            <a:chExt cx="5414297" cy="1954888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B469D5C-E1BD-5B22-0BEE-252E9928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7356" y="2539769"/>
              <a:ext cx="3947232" cy="830996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2004D7E-0EF0-02FD-0E8E-C80F0DE4A606}"/>
                </a:ext>
              </a:extLst>
            </p:cNvPr>
            <p:cNvSpPr txBox="1"/>
            <p:nvPr/>
          </p:nvSpPr>
          <p:spPr>
            <a:xfrm>
              <a:off x="5650926" y="2108311"/>
              <a:ext cx="4644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panose="02040604050505020304" pitchFamily="18" charset="0"/>
                </a:rPr>
                <a:t>Color </a:t>
              </a:r>
              <a:r>
                <a:rPr lang="en-US" altLang="ja-JP" sz="2400" dirty="0" err="1">
                  <a:latin typeface="Century" panose="02040604050505020304" pitchFamily="18" charset="0"/>
                </a:rPr>
                <a:t>Evapolation</a:t>
              </a:r>
              <a:r>
                <a:rPr lang="en-US" altLang="ja-JP" sz="2400" dirty="0">
                  <a:latin typeface="Century" panose="02040604050505020304" pitchFamily="18" charset="0"/>
                </a:rPr>
                <a:t> Model(CEM)</a:t>
              </a:r>
              <a:endParaRPr kumimoji="1" lang="ja-JP" altLang="en-US" sz="2400" dirty="0">
                <a:latin typeface="Century" panose="020406040505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A3DB112-7301-453E-842D-E508842CF4F8}"/>
                </a:ext>
              </a:extLst>
            </p:cNvPr>
            <p:cNvSpPr txBox="1"/>
            <p:nvPr/>
          </p:nvSpPr>
          <p:spPr>
            <a:xfrm>
              <a:off x="9703953" y="3481538"/>
              <a:ext cx="13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latin typeface="Century" panose="02040604050505020304" pitchFamily="18" charset="0"/>
                </a:rPr>
                <a:t>pQCD part</a:t>
              </a:r>
              <a:endParaRPr kumimoji="1" lang="ja-JP" altLang="en-US">
                <a:latin typeface="Century" panose="02040604050505020304" pitchFamily="18" charset="0"/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ED0E538-5143-A682-8B57-2EF6187C3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3247806"/>
              <a:ext cx="0" cy="245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F7717BEF-EDC4-0C2A-F9AF-D4361535BE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1706" y="3231704"/>
              <a:ext cx="0" cy="245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9368080-4934-13BA-90CA-09BF57F40A8C}"/>
                </a:ext>
              </a:extLst>
            </p:cNvPr>
            <p:cNvSpPr txBox="1"/>
            <p:nvPr/>
          </p:nvSpPr>
          <p:spPr>
            <a:xfrm>
              <a:off x="7277965" y="3416868"/>
              <a:ext cx="1356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Century" panose="02040604050505020304" pitchFamily="18" charset="0"/>
                </a:rPr>
                <a:t>Non-p part</a:t>
              </a:r>
            </a:p>
            <a:p>
              <a:r>
                <a:rPr lang="en-US" altLang="ja-JP" dirty="0">
                  <a:latin typeface="Century" panose="02040604050505020304" pitchFamily="18" charset="0"/>
                </a:rPr>
                <a:t>(Constant)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71CF55-947E-BD48-0E19-B3D3189E067F}"/>
              </a:ext>
            </a:extLst>
          </p:cNvPr>
          <p:cNvSpPr txBox="1"/>
          <p:nvPr/>
        </p:nvSpPr>
        <p:spPr>
          <a:xfrm>
            <a:off x="5630972" y="5031179"/>
            <a:ext cx="6394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30GeV proton beam is suitable for IC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effect on  J/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y  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production,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because hard contribution is small(&lt;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</a:rPr>
              <a:t>1nb).</a:t>
            </a:r>
          </a:p>
        </p:txBody>
      </p:sp>
    </p:spTree>
    <p:extLst>
      <p:ext uri="{BB962C8B-B14F-4D97-AF65-F5344CB8AC3E}">
        <p14:creationId xmlns:p14="http://schemas.microsoft.com/office/powerpoint/2010/main" val="163047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478CB6-9D2C-8F60-1818-4061F4FF4CA3}"/>
              </a:ext>
            </a:extLst>
          </p:cNvPr>
          <p:cNvSpPr txBox="1"/>
          <p:nvPr/>
        </p:nvSpPr>
        <p:spPr>
          <a:xfrm>
            <a:off x="7726020" y="1106085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entury" panose="02040604050505020304" pitchFamily="18" charset="0"/>
              </a:rPr>
              <a:t>LOI</a:t>
            </a:r>
          </a:p>
          <a:p>
            <a:r>
              <a:rPr kumimoji="1" lang="en-US" altLang="ja-JP" sz="2800" dirty="0">
                <a:latin typeface="Century" panose="02040604050505020304" pitchFamily="18" charset="0"/>
              </a:rPr>
              <a:t>Jun 2018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0FAC817-2DEE-E66E-7865-7C4183B319D4}"/>
              </a:ext>
            </a:extLst>
          </p:cNvPr>
          <p:cNvGrpSpPr/>
          <p:nvPr/>
        </p:nvGrpSpPr>
        <p:grpSpPr>
          <a:xfrm>
            <a:off x="477078" y="383371"/>
            <a:ext cx="7097801" cy="2498928"/>
            <a:chOff x="477078" y="383371"/>
            <a:chExt cx="7097801" cy="249892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314A840-2FC4-17B1-4F4B-3DFAAEFFB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219" y="383371"/>
              <a:ext cx="6946660" cy="2399537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6A74198-EEBA-542B-C8AE-37400B0D5625}"/>
                </a:ext>
              </a:extLst>
            </p:cNvPr>
            <p:cNvSpPr/>
            <p:nvPr/>
          </p:nvSpPr>
          <p:spPr>
            <a:xfrm>
              <a:off x="477078" y="2037522"/>
              <a:ext cx="6599583" cy="844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F5BE8C70-3660-1B6C-399E-EA242AD2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9" y="2405245"/>
            <a:ext cx="6049219" cy="38295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E99E24-5C4F-1582-05B8-1A4D9CC8B020}"/>
              </a:ext>
            </a:extLst>
          </p:cNvPr>
          <p:cNvSpPr txBox="1"/>
          <p:nvPr/>
        </p:nvSpPr>
        <p:spPr>
          <a:xfrm>
            <a:off x="7726020" y="3131288"/>
            <a:ext cx="17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entury" panose="02040604050505020304" pitchFamily="18" charset="0"/>
              </a:rPr>
              <a:t>Proposal</a:t>
            </a:r>
          </a:p>
          <a:p>
            <a:r>
              <a:rPr lang="en-US" altLang="ja-JP" sz="2800" dirty="0">
                <a:latin typeface="Century" panose="02040604050505020304" pitchFamily="18" charset="0"/>
              </a:rPr>
              <a:t>Feb</a:t>
            </a:r>
            <a:r>
              <a:rPr kumimoji="1" lang="en-US" altLang="ja-JP" sz="2800" dirty="0">
                <a:latin typeface="Century" panose="02040604050505020304" pitchFamily="18" charset="0"/>
              </a:rPr>
              <a:t> 2022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8A4470-162A-A637-49E6-EFCC47E77182}"/>
              </a:ext>
            </a:extLst>
          </p:cNvPr>
          <p:cNvSpPr txBox="1"/>
          <p:nvPr/>
        </p:nvSpPr>
        <p:spPr>
          <a:xfrm>
            <a:off x="7207524" y="4803110"/>
            <a:ext cx="4356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target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target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trigger logic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9DC82F-D127-9490-7654-7CF8656F166D}"/>
              </a:ext>
            </a:extLst>
          </p:cNvPr>
          <p:cNvSpPr txBox="1"/>
          <p:nvPr/>
        </p:nvSpPr>
        <p:spPr>
          <a:xfrm>
            <a:off x="6841631" y="4266176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wide acceptance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4164</Words>
  <Application>Microsoft Office PowerPoint</Application>
  <PresentationFormat>ワイド画面</PresentationFormat>
  <Paragraphs>562</Paragraphs>
  <Slides>33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游ゴシック</vt:lpstr>
      <vt:lpstr>Arial</vt:lpstr>
      <vt:lpstr>Calibri</vt:lpstr>
      <vt:lpstr>Calibri Light</vt:lpstr>
      <vt:lpstr>Century</vt:lpstr>
      <vt:lpstr>Symbol</vt:lpstr>
      <vt:lpstr>Times New Roman</vt:lpstr>
      <vt:lpstr>Office テーマ</vt:lpstr>
      <vt:lpstr>数式</vt:lpstr>
      <vt:lpstr>J/y Production in pA collisions  at J-PARC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backup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森野 雄平</dc:creator>
  <cp:lastModifiedBy>雄平 森野</cp:lastModifiedBy>
  <cp:revision>115</cp:revision>
  <dcterms:created xsi:type="dcterms:W3CDTF">2023-03-14T00:22:27Z</dcterms:created>
  <dcterms:modified xsi:type="dcterms:W3CDTF">2024-09-10T03:08:54Z</dcterms:modified>
</cp:coreProperties>
</file>