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3" r:id="rId10"/>
    <p:sldId id="275" r:id="rId11"/>
    <p:sldId id="276" r:id="rId12"/>
    <p:sldId id="264" r:id="rId13"/>
    <p:sldId id="262" r:id="rId14"/>
    <p:sldId id="263" r:id="rId15"/>
    <p:sldId id="261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9" autoAdjust="0"/>
    <p:restoredTop sz="94660"/>
  </p:normalViewPr>
  <p:slideViewPr>
    <p:cSldViewPr snapToGrid="0">
      <p:cViewPr varScale="1">
        <p:scale>
          <a:sx n="99" d="100"/>
          <a:sy n="99" d="100"/>
        </p:scale>
        <p:origin x="2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智也 加藤" userId="47db5cd901da2d38" providerId="LiveId" clId="{D29F0518-9326-4449-A413-A5C9223F8418}"/>
    <pc:docChg chg="undo custSel addSld modSld sldOrd">
      <pc:chgData name="智也 加藤" userId="47db5cd901da2d38" providerId="LiveId" clId="{D29F0518-9326-4449-A413-A5C9223F8418}" dt="2024-10-14T19:33:52.327" v="2071" actId="14100"/>
      <pc:docMkLst>
        <pc:docMk/>
      </pc:docMkLst>
      <pc:sldChg chg="modSp mod">
        <pc:chgData name="智也 加藤" userId="47db5cd901da2d38" providerId="LiveId" clId="{D29F0518-9326-4449-A413-A5C9223F8418}" dt="2024-10-04T00:26:43.673" v="241" actId="20577"/>
        <pc:sldMkLst>
          <pc:docMk/>
          <pc:sldMk cId="1321728689" sldId="267"/>
        </pc:sldMkLst>
        <pc:spChg chg="mod">
          <ac:chgData name="智也 加藤" userId="47db5cd901da2d38" providerId="LiveId" clId="{D29F0518-9326-4449-A413-A5C9223F8418}" dt="2024-10-04T00:26:43.673" v="241" actId="20577"/>
          <ac:spMkLst>
            <pc:docMk/>
            <pc:sldMk cId="1321728689" sldId="267"/>
            <ac:spMk id="3" creationId="{FB0F6265-6487-06C4-1747-956CC60B9703}"/>
          </ac:spMkLst>
        </pc:spChg>
      </pc:sldChg>
      <pc:sldChg chg="addSp delSp modSp add mod modNotesTx">
        <pc:chgData name="智也 加藤" userId="47db5cd901da2d38" providerId="LiveId" clId="{D29F0518-9326-4449-A413-A5C9223F8418}" dt="2024-10-14T19:33:52.327" v="2071" actId="14100"/>
        <pc:sldMkLst>
          <pc:docMk/>
          <pc:sldMk cId="3564062439" sldId="269"/>
        </pc:sldMkLst>
        <pc:spChg chg="mod">
          <ac:chgData name="智也 加藤" userId="47db5cd901da2d38" providerId="LiveId" clId="{D29F0518-9326-4449-A413-A5C9223F8418}" dt="2024-10-14T19:33:52.327" v="2071" actId="14100"/>
          <ac:spMkLst>
            <pc:docMk/>
            <pc:sldMk cId="3564062439" sldId="269"/>
            <ac:spMk id="2" creationId="{D5C832E3-84DD-2919-28E9-C3FAF24E7B6D}"/>
          </ac:spMkLst>
        </pc:spChg>
        <pc:spChg chg="mod">
          <ac:chgData name="智也 加藤" userId="47db5cd901da2d38" providerId="LiveId" clId="{D29F0518-9326-4449-A413-A5C9223F8418}" dt="2024-10-04T02:52:26.625" v="1940" actId="20577"/>
          <ac:spMkLst>
            <pc:docMk/>
            <pc:sldMk cId="3564062439" sldId="269"/>
            <ac:spMk id="3" creationId="{FB0F6265-6487-06C4-1747-956CC60B9703}"/>
          </ac:spMkLst>
        </pc:spChg>
        <pc:spChg chg="del">
          <ac:chgData name="智也 加藤" userId="47db5cd901da2d38" providerId="LiveId" clId="{D29F0518-9326-4449-A413-A5C9223F8418}" dt="2024-10-04T00:17:29.832" v="14" actId="478"/>
          <ac:spMkLst>
            <pc:docMk/>
            <pc:sldMk cId="3564062439" sldId="269"/>
            <ac:spMk id="4" creationId="{6EAF7048-1B32-EAAA-A1B2-B3CE62B3B518}"/>
          </ac:spMkLst>
        </pc:spChg>
        <pc:spChg chg="add mod">
          <ac:chgData name="智也 加藤" userId="47db5cd901da2d38" providerId="LiveId" clId="{D29F0518-9326-4449-A413-A5C9223F8418}" dt="2024-10-11T05:41:36.182" v="2031" actId="1076"/>
          <ac:spMkLst>
            <pc:docMk/>
            <pc:sldMk cId="3564062439" sldId="269"/>
            <ac:spMk id="6" creationId="{109EEF15-1C18-08ED-F721-3A16C2F10A2C}"/>
          </ac:spMkLst>
        </pc:spChg>
        <pc:spChg chg="add">
          <ac:chgData name="智也 加藤" userId="47db5cd901da2d38" providerId="LiveId" clId="{D29F0518-9326-4449-A413-A5C9223F8418}" dt="2024-10-04T00:17:56.685" v="16"/>
          <ac:spMkLst>
            <pc:docMk/>
            <pc:sldMk cId="3564062439" sldId="269"/>
            <ac:spMk id="6" creationId="{6C5ADAEF-EE5A-7C85-0263-0D6ABF667FF9}"/>
          </ac:spMkLst>
        </pc:spChg>
        <pc:spChg chg="add del mod">
          <ac:chgData name="智也 加藤" userId="47db5cd901da2d38" providerId="LiveId" clId="{D29F0518-9326-4449-A413-A5C9223F8418}" dt="2024-10-04T00:36:43.232" v="733" actId="478"/>
          <ac:spMkLst>
            <pc:docMk/>
            <pc:sldMk cId="3564062439" sldId="269"/>
            <ac:spMk id="10" creationId="{AAE1BBAA-DB05-A17C-3607-4727F61A133F}"/>
          </ac:spMkLst>
        </pc:spChg>
        <pc:spChg chg="add mod">
          <ac:chgData name="智也 加藤" userId="47db5cd901da2d38" providerId="LiveId" clId="{D29F0518-9326-4449-A413-A5C9223F8418}" dt="2024-10-04T00:36:44.996" v="734"/>
          <ac:spMkLst>
            <pc:docMk/>
            <pc:sldMk cId="3564062439" sldId="269"/>
            <ac:spMk id="11" creationId="{A7156ACC-3737-6ED2-8968-A6B9F59F5060}"/>
          </ac:spMkLst>
        </pc:spChg>
        <pc:spChg chg="add del mod">
          <ac:chgData name="智也 加藤" userId="47db5cd901da2d38" providerId="LiveId" clId="{D29F0518-9326-4449-A413-A5C9223F8418}" dt="2024-10-04T00:36:56.493" v="737" actId="478"/>
          <ac:spMkLst>
            <pc:docMk/>
            <pc:sldMk cId="3564062439" sldId="269"/>
            <ac:spMk id="12" creationId="{B66CCE5C-5C2E-313D-CFBC-C4711362201F}"/>
          </ac:spMkLst>
        </pc:spChg>
        <pc:spChg chg="add">
          <ac:chgData name="智也 加藤" userId="47db5cd901da2d38" providerId="LiveId" clId="{D29F0518-9326-4449-A413-A5C9223F8418}" dt="2024-10-04T00:37:10.309" v="739"/>
          <ac:spMkLst>
            <pc:docMk/>
            <pc:sldMk cId="3564062439" sldId="269"/>
            <ac:spMk id="13" creationId="{EF0F283C-98D3-DD13-ABE3-32380E399D48}"/>
          </ac:spMkLst>
        </pc:spChg>
        <pc:picChg chg="add mod">
          <ac:chgData name="智也 加藤" userId="47db5cd901da2d38" providerId="LiveId" clId="{D29F0518-9326-4449-A413-A5C9223F8418}" dt="2024-10-04T00:19:51.855" v="49" actId="1076"/>
          <ac:picMkLst>
            <pc:docMk/>
            <pc:sldMk cId="3564062439" sldId="269"/>
            <ac:picMk id="8" creationId="{A1977C4B-C5F8-A159-69C8-BFED04FD5C58}"/>
          </ac:picMkLst>
        </pc:picChg>
        <pc:picChg chg="add mod">
          <ac:chgData name="智也 加藤" userId="47db5cd901da2d38" providerId="LiveId" clId="{D29F0518-9326-4449-A413-A5C9223F8418}" dt="2024-10-08T05:33:54.134" v="2018" actId="1076"/>
          <ac:picMkLst>
            <pc:docMk/>
            <pc:sldMk cId="3564062439" sldId="269"/>
            <ac:picMk id="14" creationId="{B0B14C7F-5172-8502-3963-55A32CE08037}"/>
          </ac:picMkLst>
        </pc:picChg>
      </pc:sldChg>
      <pc:sldChg chg="addSp modSp add mod">
        <pc:chgData name="智也 加藤" userId="47db5cd901da2d38" providerId="LiveId" clId="{D29F0518-9326-4449-A413-A5C9223F8418}" dt="2024-10-04T00:43:40.854" v="927" actId="1076"/>
        <pc:sldMkLst>
          <pc:docMk/>
          <pc:sldMk cId="1758145765" sldId="270"/>
        </pc:sldMkLst>
        <pc:spChg chg="mod">
          <ac:chgData name="智也 加藤" userId="47db5cd901da2d38" providerId="LiveId" clId="{D29F0518-9326-4449-A413-A5C9223F8418}" dt="2024-10-04T00:20:58.429" v="58"/>
          <ac:spMkLst>
            <pc:docMk/>
            <pc:sldMk cId="1758145765" sldId="270"/>
            <ac:spMk id="2" creationId="{D5C832E3-84DD-2919-28E9-C3FAF24E7B6D}"/>
          </ac:spMkLst>
        </pc:spChg>
        <pc:spChg chg="mod">
          <ac:chgData name="智也 加藤" userId="47db5cd901da2d38" providerId="LiveId" clId="{D29F0518-9326-4449-A413-A5C9223F8418}" dt="2024-10-04T00:43:25.653" v="902" actId="5793"/>
          <ac:spMkLst>
            <pc:docMk/>
            <pc:sldMk cId="1758145765" sldId="270"/>
            <ac:spMk id="3" creationId="{FB0F6265-6487-06C4-1747-956CC60B9703}"/>
          </ac:spMkLst>
        </pc:spChg>
        <pc:spChg chg="add">
          <ac:chgData name="智也 加藤" userId="47db5cd901da2d38" providerId="LiveId" clId="{D29F0518-9326-4449-A413-A5C9223F8418}" dt="2024-10-04T00:21:39.524" v="59"/>
          <ac:spMkLst>
            <pc:docMk/>
            <pc:sldMk cId="1758145765" sldId="270"/>
            <ac:spMk id="6" creationId="{23698B69-5E93-3FB0-7E49-800EA376A998}"/>
          </ac:spMkLst>
        </pc:spChg>
        <pc:spChg chg="add">
          <ac:chgData name="智也 加藤" userId="47db5cd901da2d38" providerId="LiveId" clId="{D29F0518-9326-4449-A413-A5C9223F8418}" dt="2024-10-04T00:27:50.728" v="280"/>
          <ac:spMkLst>
            <pc:docMk/>
            <pc:sldMk cId="1758145765" sldId="270"/>
            <ac:spMk id="9" creationId="{5FEBEDAA-853A-95EC-5C02-D77D721ABEEF}"/>
          </ac:spMkLst>
        </pc:spChg>
        <pc:spChg chg="add mod">
          <ac:chgData name="智也 加藤" userId="47db5cd901da2d38" providerId="LiveId" clId="{D29F0518-9326-4449-A413-A5C9223F8418}" dt="2024-10-04T00:43:40.854" v="927" actId="1076"/>
          <ac:spMkLst>
            <pc:docMk/>
            <pc:sldMk cId="1758145765" sldId="270"/>
            <ac:spMk id="11" creationId="{14C7DE39-BB4E-3183-2944-44B4808A58FB}"/>
          </ac:spMkLst>
        </pc:spChg>
        <pc:picChg chg="add mod">
          <ac:chgData name="智也 加藤" userId="47db5cd901da2d38" providerId="LiveId" clId="{D29F0518-9326-4449-A413-A5C9223F8418}" dt="2024-10-04T00:28:01.752" v="284" actId="1076"/>
          <ac:picMkLst>
            <pc:docMk/>
            <pc:sldMk cId="1758145765" sldId="270"/>
            <ac:picMk id="8" creationId="{F68FA613-69A1-FE8B-234C-9AB456BCCDD1}"/>
          </ac:picMkLst>
        </pc:picChg>
        <pc:picChg chg="add mod">
          <ac:chgData name="智也 加藤" userId="47db5cd901da2d38" providerId="LiveId" clId="{D29F0518-9326-4449-A413-A5C9223F8418}" dt="2024-10-04T00:27:59.191" v="283" actId="1076"/>
          <ac:picMkLst>
            <pc:docMk/>
            <pc:sldMk cId="1758145765" sldId="270"/>
            <ac:picMk id="10" creationId="{6827B24B-C880-10DE-52C7-B9E530312F92}"/>
          </ac:picMkLst>
        </pc:picChg>
      </pc:sldChg>
      <pc:sldChg chg="addSp delSp modSp add mod">
        <pc:chgData name="智也 加藤" userId="47db5cd901da2d38" providerId="LiveId" clId="{D29F0518-9326-4449-A413-A5C9223F8418}" dt="2024-10-04T00:40:32.774" v="848" actId="1076"/>
        <pc:sldMkLst>
          <pc:docMk/>
          <pc:sldMk cId="3212723848" sldId="271"/>
        </pc:sldMkLst>
        <pc:spChg chg="mod">
          <ac:chgData name="智也 加藤" userId="47db5cd901da2d38" providerId="LiveId" clId="{D29F0518-9326-4449-A413-A5C9223F8418}" dt="2024-10-04T00:26:09.086" v="207" actId="14100"/>
          <ac:spMkLst>
            <pc:docMk/>
            <pc:sldMk cId="3212723848" sldId="271"/>
            <ac:spMk id="2" creationId="{D5C832E3-84DD-2919-28E9-C3FAF24E7B6D}"/>
          </ac:spMkLst>
        </pc:spChg>
        <pc:spChg chg="mod">
          <ac:chgData name="智也 加藤" userId="47db5cd901da2d38" providerId="LiveId" clId="{D29F0518-9326-4449-A413-A5C9223F8418}" dt="2024-10-04T00:40:21.971" v="844" actId="20577"/>
          <ac:spMkLst>
            <pc:docMk/>
            <pc:sldMk cId="3212723848" sldId="271"/>
            <ac:spMk id="3" creationId="{FB0F6265-6487-06C4-1747-956CC60B9703}"/>
          </ac:spMkLst>
        </pc:spChg>
        <pc:spChg chg="del">
          <ac:chgData name="智也 加藤" userId="47db5cd901da2d38" providerId="LiveId" clId="{D29F0518-9326-4449-A413-A5C9223F8418}" dt="2024-10-04T00:31:16.041" v="569" actId="478"/>
          <ac:spMkLst>
            <pc:docMk/>
            <pc:sldMk cId="3212723848" sldId="271"/>
            <ac:spMk id="4" creationId="{6EAF7048-1B32-EAAA-A1B2-B3CE62B3B518}"/>
          </ac:spMkLst>
        </pc:spChg>
        <pc:spChg chg="add">
          <ac:chgData name="智也 加藤" userId="47db5cd901da2d38" providerId="LiveId" clId="{D29F0518-9326-4449-A413-A5C9223F8418}" dt="2024-10-04T00:40:24.323" v="845"/>
          <ac:spMkLst>
            <pc:docMk/>
            <pc:sldMk cId="3212723848" sldId="271"/>
            <ac:spMk id="6" creationId="{9EC357A8-790B-6F10-2B23-9F9FACD65732}"/>
          </ac:spMkLst>
        </pc:spChg>
        <pc:picChg chg="add mod">
          <ac:chgData name="智也 加藤" userId="47db5cd901da2d38" providerId="LiveId" clId="{D29F0518-9326-4449-A413-A5C9223F8418}" dt="2024-10-04T00:40:32.774" v="848" actId="1076"/>
          <ac:picMkLst>
            <pc:docMk/>
            <pc:sldMk cId="3212723848" sldId="271"/>
            <ac:picMk id="8" creationId="{69B08C48-44F3-2CBA-3B9D-C739BF96C6E8}"/>
          </ac:picMkLst>
        </pc:picChg>
      </pc:sldChg>
      <pc:sldChg chg="addSp delSp modSp add mod">
        <pc:chgData name="智也 加藤" userId="47db5cd901da2d38" providerId="LiveId" clId="{D29F0518-9326-4449-A413-A5C9223F8418}" dt="2024-10-04T00:56:36.728" v="1227" actId="20577"/>
        <pc:sldMkLst>
          <pc:docMk/>
          <pc:sldMk cId="3103459859" sldId="272"/>
        </pc:sldMkLst>
        <pc:spChg chg="mod">
          <ac:chgData name="智也 加藤" userId="47db5cd901da2d38" providerId="LiveId" clId="{D29F0518-9326-4449-A413-A5C9223F8418}" dt="2024-10-04T00:34:09.537" v="645"/>
          <ac:spMkLst>
            <pc:docMk/>
            <pc:sldMk cId="3103459859" sldId="272"/>
            <ac:spMk id="2" creationId="{D5C832E3-84DD-2919-28E9-C3FAF24E7B6D}"/>
          </ac:spMkLst>
        </pc:spChg>
        <pc:spChg chg="mod">
          <ac:chgData name="智也 加藤" userId="47db5cd901da2d38" providerId="LiveId" clId="{D29F0518-9326-4449-A413-A5C9223F8418}" dt="2024-10-04T00:56:36.728" v="1227" actId="20577"/>
          <ac:spMkLst>
            <pc:docMk/>
            <pc:sldMk cId="3103459859" sldId="272"/>
            <ac:spMk id="3" creationId="{FB0F6265-6487-06C4-1747-956CC60B9703}"/>
          </ac:spMkLst>
        </pc:spChg>
        <pc:spChg chg="del">
          <ac:chgData name="智也 加藤" userId="47db5cd901da2d38" providerId="LiveId" clId="{D29F0518-9326-4449-A413-A5C9223F8418}" dt="2024-10-04T00:38:40.764" v="749" actId="478"/>
          <ac:spMkLst>
            <pc:docMk/>
            <pc:sldMk cId="3103459859" sldId="272"/>
            <ac:spMk id="4" creationId="{6EAF7048-1B32-EAAA-A1B2-B3CE62B3B518}"/>
          </ac:spMkLst>
        </pc:spChg>
        <pc:spChg chg="add">
          <ac:chgData name="智也 加藤" userId="47db5cd901da2d38" providerId="LiveId" clId="{D29F0518-9326-4449-A413-A5C9223F8418}" dt="2024-10-04T00:47:18.935" v="928"/>
          <ac:spMkLst>
            <pc:docMk/>
            <pc:sldMk cId="3103459859" sldId="272"/>
            <ac:spMk id="6" creationId="{A52E37F2-4CC8-B83E-C463-C30C641F846D}"/>
          </ac:spMkLst>
        </pc:spChg>
        <pc:picChg chg="add del mod">
          <ac:chgData name="智也 加藤" userId="47db5cd901da2d38" providerId="LiveId" clId="{D29F0518-9326-4449-A413-A5C9223F8418}" dt="2024-10-04T00:47:55.323" v="937" actId="478"/>
          <ac:picMkLst>
            <pc:docMk/>
            <pc:sldMk cId="3103459859" sldId="272"/>
            <ac:picMk id="8" creationId="{9F5E8AB8-AE98-762C-5BE1-43F04DF95A79}"/>
          </ac:picMkLst>
        </pc:picChg>
      </pc:sldChg>
      <pc:sldChg chg="addSp modSp add mod ord">
        <pc:chgData name="智也 加藤" userId="47db5cd901da2d38" providerId="LiveId" clId="{D29F0518-9326-4449-A413-A5C9223F8418}" dt="2024-10-04T00:55:15.800" v="1099" actId="1076"/>
        <pc:sldMkLst>
          <pc:docMk/>
          <pc:sldMk cId="3443986129" sldId="273"/>
        </pc:sldMkLst>
        <pc:spChg chg="mod">
          <ac:chgData name="智也 加藤" userId="47db5cd901da2d38" providerId="LiveId" clId="{D29F0518-9326-4449-A413-A5C9223F8418}" dt="2024-10-04T00:49:26.194" v="975" actId="20577"/>
          <ac:spMkLst>
            <pc:docMk/>
            <pc:sldMk cId="3443986129" sldId="273"/>
            <ac:spMk id="2" creationId="{D5C832E3-84DD-2919-28E9-C3FAF24E7B6D}"/>
          </ac:spMkLst>
        </pc:spChg>
        <pc:spChg chg="mod">
          <ac:chgData name="智也 加藤" userId="47db5cd901da2d38" providerId="LiveId" clId="{D29F0518-9326-4449-A413-A5C9223F8418}" dt="2024-10-04T00:55:10.014" v="1097" actId="20577"/>
          <ac:spMkLst>
            <pc:docMk/>
            <pc:sldMk cId="3443986129" sldId="273"/>
            <ac:spMk id="3" creationId="{FB0F6265-6487-06C4-1747-956CC60B9703}"/>
          </ac:spMkLst>
        </pc:spChg>
        <pc:picChg chg="add mod">
          <ac:chgData name="智也 加藤" userId="47db5cd901da2d38" providerId="LiveId" clId="{D29F0518-9326-4449-A413-A5C9223F8418}" dt="2024-10-04T00:55:15.800" v="1099" actId="1076"/>
          <ac:picMkLst>
            <pc:docMk/>
            <pc:sldMk cId="3443986129" sldId="273"/>
            <ac:picMk id="6" creationId="{9A43B6A9-B92C-145F-E40E-E2F8D7A29792}"/>
          </ac:picMkLst>
        </pc:picChg>
        <pc:picChg chg="add mod">
          <ac:chgData name="智也 加藤" userId="47db5cd901da2d38" providerId="LiveId" clId="{D29F0518-9326-4449-A413-A5C9223F8418}" dt="2024-10-04T00:50:55.756" v="1009" actId="14100"/>
          <ac:picMkLst>
            <pc:docMk/>
            <pc:sldMk cId="3443986129" sldId="273"/>
            <ac:picMk id="8" creationId="{B7F60583-19B6-13BC-FA4C-BAF4186DE7CB}"/>
          </ac:picMkLst>
        </pc:picChg>
      </pc:sldChg>
      <pc:sldChg chg="addSp delSp modSp add mod">
        <pc:chgData name="智也 加藤" userId="47db5cd901da2d38" providerId="LiveId" clId="{D29F0518-9326-4449-A413-A5C9223F8418}" dt="2024-10-04T00:56:01.838" v="1204" actId="20577"/>
        <pc:sldMkLst>
          <pc:docMk/>
          <pc:sldMk cId="4147108449" sldId="274"/>
        </pc:sldMkLst>
        <pc:spChg chg="mod">
          <ac:chgData name="智也 加藤" userId="47db5cd901da2d38" providerId="LiveId" clId="{D29F0518-9326-4449-A413-A5C9223F8418}" dt="2024-10-04T00:48:58.421" v="954"/>
          <ac:spMkLst>
            <pc:docMk/>
            <pc:sldMk cId="4147108449" sldId="274"/>
            <ac:spMk id="2" creationId="{D5C832E3-84DD-2919-28E9-C3FAF24E7B6D}"/>
          </ac:spMkLst>
        </pc:spChg>
        <pc:spChg chg="mod">
          <ac:chgData name="智也 加藤" userId="47db5cd901da2d38" providerId="LiveId" clId="{D29F0518-9326-4449-A413-A5C9223F8418}" dt="2024-10-04T00:56:01.838" v="1204" actId="20577"/>
          <ac:spMkLst>
            <pc:docMk/>
            <pc:sldMk cId="4147108449" sldId="274"/>
            <ac:spMk id="3" creationId="{FB0F6265-6487-06C4-1747-956CC60B9703}"/>
          </ac:spMkLst>
        </pc:spChg>
        <pc:spChg chg="add">
          <ac:chgData name="智也 加藤" userId="47db5cd901da2d38" providerId="LiveId" clId="{D29F0518-9326-4449-A413-A5C9223F8418}" dt="2024-10-04T00:47:44.563" v="933"/>
          <ac:spMkLst>
            <pc:docMk/>
            <pc:sldMk cId="4147108449" sldId="274"/>
            <ac:spMk id="6" creationId="{663A1123-54A7-6B69-D74C-ABB7DC094E64}"/>
          </ac:spMkLst>
        </pc:spChg>
        <pc:spChg chg="add">
          <ac:chgData name="智也 加藤" userId="47db5cd901da2d38" providerId="LiveId" clId="{D29F0518-9326-4449-A413-A5C9223F8418}" dt="2024-10-04T00:49:45.863" v="979"/>
          <ac:spMkLst>
            <pc:docMk/>
            <pc:sldMk cId="4147108449" sldId="274"/>
            <ac:spMk id="9" creationId="{8A57F24D-E7B4-4E4D-0DF4-D032FA0B8E81}"/>
          </ac:spMkLst>
        </pc:spChg>
        <pc:spChg chg="add">
          <ac:chgData name="智也 加藤" userId="47db5cd901da2d38" providerId="LiveId" clId="{D29F0518-9326-4449-A413-A5C9223F8418}" dt="2024-10-04T00:54:10.615" v="1047"/>
          <ac:spMkLst>
            <pc:docMk/>
            <pc:sldMk cId="4147108449" sldId="274"/>
            <ac:spMk id="11" creationId="{3BE11AC4-8058-E4F7-DA1E-23ADDCD90C51}"/>
          </ac:spMkLst>
        </pc:spChg>
        <pc:picChg chg="add mod">
          <ac:chgData name="智也 加藤" userId="47db5cd901da2d38" providerId="LiveId" clId="{D29F0518-9326-4449-A413-A5C9223F8418}" dt="2024-10-04T00:50:23.905" v="991" actId="1076"/>
          <ac:picMkLst>
            <pc:docMk/>
            <pc:sldMk cId="4147108449" sldId="274"/>
            <ac:picMk id="8" creationId="{F22A2901-0034-26D2-12AB-7CBAC0555BCA}"/>
          </ac:picMkLst>
        </pc:picChg>
        <pc:picChg chg="add del mod">
          <ac:chgData name="智也 加藤" userId="47db5cd901da2d38" providerId="LiveId" clId="{D29F0518-9326-4449-A413-A5C9223F8418}" dt="2024-10-04T00:50:39.240" v="1003" actId="478"/>
          <ac:picMkLst>
            <pc:docMk/>
            <pc:sldMk cId="4147108449" sldId="274"/>
            <ac:picMk id="10" creationId="{5D44707E-2A70-747C-545F-77488446858A}"/>
          </ac:picMkLst>
        </pc:picChg>
        <pc:picChg chg="add mod modCrop">
          <ac:chgData name="智也 加藤" userId="47db5cd901da2d38" providerId="LiveId" clId="{D29F0518-9326-4449-A413-A5C9223F8418}" dt="2024-10-04T00:54:30.684" v="1052" actId="1076"/>
          <ac:picMkLst>
            <pc:docMk/>
            <pc:sldMk cId="4147108449" sldId="274"/>
            <ac:picMk id="12" creationId="{5322A971-31A1-3878-B69E-3715E9B0AF0B}"/>
          </ac:picMkLst>
        </pc:picChg>
      </pc:sldChg>
      <pc:sldChg chg="addSp modSp add mod">
        <pc:chgData name="智也 加藤" userId="47db5cd901da2d38" providerId="LiveId" clId="{D29F0518-9326-4449-A413-A5C9223F8418}" dt="2024-10-04T02:50:24.412" v="1902" actId="20577"/>
        <pc:sldMkLst>
          <pc:docMk/>
          <pc:sldMk cId="2699798511" sldId="275"/>
        </pc:sldMkLst>
        <pc:spChg chg="mod">
          <ac:chgData name="智也 加藤" userId="47db5cd901da2d38" providerId="LiveId" clId="{D29F0518-9326-4449-A413-A5C9223F8418}" dt="2024-10-04T00:49:07.711" v="958"/>
          <ac:spMkLst>
            <pc:docMk/>
            <pc:sldMk cId="2699798511" sldId="275"/>
            <ac:spMk id="2" creationId="{D5C832E3-84DD-2919-28E9-C3FAF24E7B6D}"/>
          </ac:spMkLst>
        </pc:spChg>
        <pc:spChg chg="mod">
          <ac:chgData name="智也 加藤" userId="47db5cd901da2d38" providerId="LiveId" clId="{D29F0518-9326-4449-A413-A5C9223F8418}" dt="2024-10-04T02:50:24.412" v="1902" actId="20577"/>
          <ac:spMkLst>
            <pc:docMk/>
            <pc:sldMk cId="2699798511" sldId="275"/>
            <ac:spMk id="3" creationId="{FB0F6265-6487-06C4-1747-956CC60B9703}"/>
          </ac:spMkLst>
        </pc:spChg>
        <pc:spChg chg="add">
          <ac:chgData name="智也 加藤" userId="47db5cd901da2d38" providerId="LiveId" clId="{D29F0518-9326-4449-A413-A5C9223F8418}" dt="2024-10-04T00:48:19.719" v="938"/>
          <ac:spMkLst>
            <pc:docMk/>
            <pc:sldMk cId="2699798511" sldId="275"/>
            <ac:spMk id="6" creationId="{2FE22D05-B030-FA03-9686-71AB21F0AFE5}"/>
          </ac:spMkLst>
        </pc:spChg>
        <pc:picChg chg="add mod">
          <ac:chgData name="智也 加藤" userId="47db5cd901da2d38" providerId="LiveId" clId="{D29F0518-9326-4449-A413-A5C9223F8418}" dt="2024-10-04T00:56:27.644" v="1226" actId="1076"/>
          <ac:picMkLst>
            <pc:docMk/>
            <pc:sldMk cId="2699798511" sldId="275"/>
            <ac:picMk id="8" creationId="{870FE661-DD70-53E3-EB4B-1C6AC7FC3E61}"/>
          </ac:picMkLst>
        </pc:picChg>
      </pc:sldChg>
      <pc:sldChg chg="addSp delSp modSp add mod">
        <pc:chgData name="智也 加藤" userId="47db5cd901da2d38" providerId="LiveId" clId="{D29F0518-9326-4449-A413-A5C9223F8418}" dt="2024-10-04T01:04:09.117" v="1749" actId="20577"/>
        <pc:sldMkLst>
          <pc:docMk/>
          <pc:sldMk cId="3123408395" sldId="276"/>
        </pc:sldMkLst>
        <pc:spChg chg="mod">
          <ac:chgData name="智也 加藤" userId="47db5cd901da2d38" providerId="LiveId" clId="{D29F0518-9326-4449-A413-A5C9223F8418}" dt="2024-10-04T00:58:00.139" v="1268" actId="20577"/>
          <ac:spMkLst>
            <pc:docMk/>
            <pc:sldMk cId="3123408395" sldId="276"/>
            <ac:spMk id="2" creationId="{D5C832E3-84DD-2919-28E9-C3FAF24E7B6D}"/>
          </ac:spMkLst>
        </pc:spChg>
        <pc:spChg chg="mod">
          <ac:chgData name="智也 加藤" userId="47db5cd901da2d38" providerId="LiveId" clId="{D29F0518-9326-4449-A413-A5C9223F8418}" dt="2024-10-04T01:04:09.117" v="1749" actId="20577"/>
          <ac:spMkLst>
            <pc:docMk/>
            <pc:sldMk cId="3123408395" sldId="276"/>
            <ac:spMk id="3" creationId="{FB0F6265-6487-06C4-1747-956CC60B9703}"/>
          </ac:spMkLst>
        </pc:spChg>
        <pc:spChg chg="del">
          <ac:chgData name="智也 加藤" userId="47db5cd901da2d38" providerId="LiveId" clId="{D29F0518-9326-4449-A413-A5C9223F8418}" dt="2024-10-04T01:00:59.877" v="1439" actId="478"/>
          <ac:spMkLst>
            <pc:docMk/>
            <pc:sldMk cId="3123408395" sldId="276"/>
            <ac:spMk id="4" creationId="{6EAF7048-1B32-EAAA-A1B2-B3CE62B3B518}"/>
          </ac:spMkLst>
        </pc:spChg>
        <pc:spChg chg="add">
          <ac:chgData name="智也 加藤" userId="47db5cd901da2d38" providerId="LiveId" clId="{D29F0518-9326-4449-A413-A5C9223F8418}" dt="2024-10-04T01:00:04.982" v="1429"/>
          <ac:spMkLst>
            <pc:docMk/>
            <pc:sldMk cId="3123408395" sldId="276"/>
            <ac:spMk id="6" creationId="{65567718-672F-0D42-7B39-192FA87C5E51}"/>
          </ac:spMkLst>
        </pc:spChg>
        <pc:spChg chg="add">
          <ac:chgData name="智也 加藤" userId="47db5cd901da2d38" providerId="LiveId" clId="{D29F0518-9326-4449-A413-A5C9223F8418}" dt="2024-10-04T01:00:42.900" v="1434"/>
          <ac:spMkLst>
            <pc:docMk/>
            <pc:sldMk cId="3123408395" sldId="276"/>
            <ac:spMk id="9" creationId="{16E0408F-5861-DF37-359E-DF285DC9F0EC}"/>
          </ac:spMkLst>
        </pc:spChg>
        <pc:picChg chg="add del mod">
          <ac:chgData name="智也 加藤" userId="47db5cd901da2d38" providerId="LiveId" clId="{D29F0518-9326-4449-A413-A5C9223F8418}" dt="2024-10-04T01:00:41.261" v="1433" actId="478"/>
          <ac:picMkLst>
            <pc:docMk/>
            <pc:sldMk cId="3123408395" sldId="276"/>
            <ac:picMk id="8" creationId="{328C95F5-8E70-5EAB-BD2C-FBDC76A6AECD}"/>
          </ac:picMkLst>
        </pc:picChg>
        <pc:picChg chg="add mod">
          <ac:chgData name="智也 加藤" userId="47db5cd901da2d38" providerId="LiveId" clId="{D29F0518-9326-4449-A413-A5C9223F8418}" dt="2024-10-04T01:00:54.513" v="1438" actId="1076"/>
          <ac:picMkLst>
            <pc:docMk/>
            <pc:sldMk cId="3123408395" sldId="276"/>
            <ac:picMk id="10" creationId="{32584B64-2C1D-08FC-EB09-AEEF68AE596E}"/>
          </ac:picMkLst>
        </pc:picChg>
        <pc:picChg chg="add mod">
          <ac:chgData name="智也 加藤" userId="47db5cd901da2d38" providerId="LiveId" clId="{D29F0518-9326-4449-A413-A5C9223F8418}" dt="2024-10-04T01:01:28.841" v="1441" actId="1076"/>
          <ac:picMkLst>
            <pc:docMk/>
            <pc:sldMk cId="3123408395" sldId="276"/>
            <ac:picMk id="12" creationId="{7132B609-2575-6013-8411-6046FBD99D41}"/>
          </ac:picMkLst>
        </pc:picChg>
      </pc:sldChg>
      <pc:sldChg chg="new">
        <pc:chgData name="智也 加藤" userId="47db5cd901da2d38" providerId="LiveId" clId="{D29F0518-9326-4449-A413-A5C9223F8418}" dt="2024-10-11T05:41:00.977" v="2019" actId="680"/>
        <pc:sldMkLst>
          <pc:docMk/>
          <pc:sldMk cId="599909207" sldId="277"/>
        </pc:sldMkLst>
      </pc:sldChg>
    </pc:docChg>
  </pc:docChgLst>
  <pc:docChgLst>
    <pc:chgData name="智也 加藤" userId="47db5cd901da2d38" providerId="LiveId" clId="{1B343326-722A-424E-8B35-958C0D3430FF}"/>
    <pc:docChg chg="delSld">
      <pc:chgData name="智也 加藤" userId="47db5cd901da2d38" providerId="LiveId" clId="{1B343326-722A-424E-8B35-958C0D3430FF}" dt="2024-10-15T19:50:38.729" v="0" actId="47"/>
      <pc:docMkLst>
        <pc:docMk/>
      </pc:docMkLst>
      <pc:sldChg chg="del">
        <pc:chgData name="智也 加藤" userId="47db5cd901da2d38" providerId="LiveId" clId="{1B343326-722A-424E-8B35-958C0D3430FF}" dt="2024-10-15T19:50:38.729" v="0" actId="47"/>
        <pc:sldMkLst>
          <pc:docMk/>
          <pc:sldMk cId="599909207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8AF5A-E0DA-4E30-A46D-0C5C389417DD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F1F3D-7A29-48BC-944C-F7F6811A72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61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F1F3D-7A29-48BC-944C-F7F6811A72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39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F1F3D-7A29-48BC-944C-F7F6811A72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20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B48EF1-18EC-41C0-880B-9340CC7D843B}" type="datetime1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EF4A72-7DF1-459C-98F7-A00E2166852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02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FD0C-0599-49B9-95DF-E81575E55BD5}" type="datetime1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56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EB45-E028-4B16-9D38-E09F278E543D}" type="datetime1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53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D249-77AD-49E5-A928-C7251B733872}" type="datetime1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62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AD69-0C2F-4A4B-9507-471A815D9B13}" type="datetime1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07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FB81-127A-4065-B291-194A63780F38}" type="datetime1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60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58C3-0658-45A6-AD49-672F8603591E}" type="datetime1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63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7827-7F57-4B3F-A3E5-4454F0843449}" type="datetime1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06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C2-4FE5-47C8-A8C5-C5B551F13F56}" type="datetime1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01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D5ED-4185-473F-880D-794438B47CB7}" type="datetime1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90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FEAD-497B-408E-B96B-DDC90A30C6CF}" type="datetime1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16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D5F9CB4-06A0-4CAA-9364-AEF6F9F73B39}" type="datetime1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8EF4A72-7DF1-459C-98F7-A00E216685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64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F10E6A4E-BF07-BC6B-264A-CF7B2C24E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Z size</a:t>
            </a:r>
            <a:r>
              <a:rPr lang="ja-JP" altLang="en-US" dirty="0"/>
              <a:t>について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3E207822-349B-401D-32B6-FB6AA450A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Tomoya Kato (form </a:t>
            </a:r>
            <a:r>
              <a:rPr lang="en-US" altLang="ja-JP" dirty="0" err="1"/>
              <a:t>Rikkyo</a:t>
            </a:r>
            <a:r>
              <a:rPr lang="en-US" altLang="ja-JP" dirty="0"/>
              <a:t> University)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86D0663-15B5-B3D6-AF7C-6CD5501C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29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C832E3-84DD-2919-28E9-C3FAF24E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66" y="265040"/>
            <a:ext cx="6921708" cy="1136755"/>
          </a:xfrm>
        </p:spPr>
        <p:txBody>
          <a:bodyPr>
            <a:normAutofit/>
          </a:bodyPr>
          <a:lstStyle/>
          <a:p>
            <a:r>
              <a:rPr kumimoji="1" lang="en-US" altLang="ja-JP" sz="4800" dirty="0" err="1"/>
              <a:t>adc</a:t>
            </a:r>
            <a:r>
              <a:rPr kumimoji="1" lang="en-US" altLang="ja-JP" sz="4800" dirty="0"/>
              <a:t>* phi</a:t>
            </a:r>
            <a:endParaRPr kumimoji="1" lang="ja-JP" altLang="en-US" sz="4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F6265-6487-06C4-1747-956CC60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7" y="1315386"/>
            <a:ext cx="2862030" cy="4987977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何ともいえない。</a:t>
            </a:r>
            <a:endParaRPr lang="en-US" altLang="ja-JP" sz="2800" dirty="0"/>
          </a:p>
          <a:p>
            <a:endParaRPr kumimoji="1" lang="en-US" altLang="ja-JP" sz="2800" dirty="0"/>
          </a:p>
          <a:p>
            <a:r>
              <a:rPr lang="en-US" altLang="ja-JP" sz="2800" dirty="0"/>
              <a:t>ADC</a:t>
            </a:r>
            <a:r>
              <a:rPr lang="ja-JP" altLang="en-US" sz="2800" dirty="0"/>
              <a:t>と</a:t>
            </a:r>
            <a:r>
              <a:rPr lang="en-US" altLang="ja-JP" sz="2800" dirty="0"/>
              <a:t>phi size </a:t>
            </a:r>
            <a:r>
              <a:rPr lang="ja-JP" altLang="en-US" sz="2800" dirty="0"/>
              <a:t>の２次元</a:t>
            </a:r>
            <a:r>
              <a:rPr lang="en-US" altLang="ja-JP" sz="2800" dirty="0"/>
              <a:t>hist</a:t>
            </a:r>
            <a:r>
              <a:rPr lang="ja-JP" altLang="en-US" sz="2800" dirty="0"/>
              <a:t>を</a:t>
            </a:r>
            <a:r>
              <a:rPr lang="en-US" altLang="ja-JP" sz="2800" dirty="0"/>
              <a:t>z size</a:t>
            </a:r>
            <a:r>
              <a:rPr lang="ja-JP" altLang="en-US" sz="2800" dirty="0"/>
              <a:t>ごとに作る。</a:t>
            </a:r>
            <a:endParaRPr lang="en-US" altLang="ja-JP" sz="2800" dirty="0"/>
          </a:p>
          <a:p>
            <a:endParaRPr kumimoji="1" lang="ja-JP" altLang="en-US" sz="28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C52886-11A4-1F4C-5566-1402FCCE3597}"/>
              </a:ext>
            </a:extLst>
          </p:cNvPr>
          <p:cNvCxnSpPr>
            <a:cxnSpLocks/>
          </p:cNvCxnSpPr>
          <p:nvPr/>
        </p:nvCxnSpPr>
        <p:spPr>
          <a:xfrm>
            <a:off x="346166" y="1270697"/>
            <a:ext cx="64671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EAF7048-1B32-EAAA-A1B2-B3CE62B3B518}"/>
              </a:ext>
            </a:extLst>
          </p:cNvPr>
          <p:cNvSpPr txBox="1">
            <a:spLocks/>
          </p:cNvSpPr>
          <p:nvPr/>
        </p:nvSpPr>
        <p:spPr>
          <a:xfrm>
            <a:off x="6813311" y="1315386"/>
            <a:ext cx="5097623" cy="498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図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637487-B162-996F-5746-5F2B32F6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70FE661-DD70-53E3-EB4B-1C6AC7FC3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920" y="1426324"/>
            <a:ext cx="7982362" cy="45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9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C832E3-84DD-2919-28E9-C3FAF24E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65" y="265040"/>
            <a:ext cx="9939175" cy="1136755"/>
          </a:xfrm>
        </p:spPr>
        <p:txBody>
          <a:bodyPr>
            <a:normAutofit fontScale="90000"/>
          </a:bodyPr>
          <a:lstStyle/>
          <a:p>
            <a:r>
              <a:rPr kumimoji="1" lang="en-US" altLang="ja-JP" sz="4800" dirty="0"/>
              <a:t>Beam background</a:t>
            </a:r>
            <a:r>
              <a:rPr kumimoji="1" lang="ja-JP" altLang="en-US" sz="4800" dirty="0"/>
              <a:t>由来の再クラスタリング化できるかについて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F6265-6487-06C4-1747-956CC60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7" y="1315386"/>
            <a:ext cx="5565231" cy="4987977"/>
          </a:xfrm>
        </p:spPr>
        <p:txBody>
          <a:bodyPr>
            <a:normAutofit/>
          </a:bodyPr>
          <a:lstStyle/>
          <a:p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size=8</a:t>
            </a:r>
            <a:r>
              <a:rPr lang="ja-JP" altLang="en-US" sz="2000" dirty="0">
                <a:solidFill>
                  <a:srgbClr val="3F4350"/>
                </a:solidFill>
                <a:latin typeface="Open Sans" panose="020B0606030504020204" pitchFamily="34" charset="0"/>
              </a:rPr>
              <a:t>がある場合、そのクラスターと別のクラスターを結びつけられるのか。</a:t>
            </a:r>
            <a:endParaRPr lang="en-US" altLang="ja-JP" sz="2000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size=8 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と同じ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event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の際の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size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を見てみた</a:t>
            </a:r>
            <a:endParaRPr lang="en-US" altLang="ja-JP" sz="20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size=8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の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event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に他の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large z size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が多いくない。</a:t>
            </a:r>
            <a:endParaRPr lang="en-US" altLang="ja-JP" sz="2000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kumimoji="1" lang="ja-JP" altLang="en-US" sz="2000" dirty="0">
                <a:solidFill>
                  <a:srgbClr val="3F4350"/>
                </a:solidFill>
                <a:latin typeface="Open Sans" panose="020B0606030504020204" pitchFamily="34" charset="0"/>
              </a:rPr>
              <a:t>再クラスタ化しても効果は少ないといえる。</a:t>
            </a:r>
            <a:endParaRPr kumimoji="1" lang="ja-JP" altLang="en-US" sz="28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C52886-11A4-1F4C-5566-1402FCCE3597}"/>
              </a:ext>
            </a:extLst>
          </p:cNvPr>
          <p:cNvCxnSpPr>
            <a:cxnSpLocks/>
          </p:cNvCxnSpPr>
          <p:nvPr/>
        </p:nvCxnSpPr>
        <p:spPr>
          <a:xfrm>
            <a:off x="346166" y="1270697"/>
            <a:ext cx="64671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637487-B162-996F-5746-5F2B32F6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2584B64-2C1D-08FC-EB09-AEEF68AE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726" y="2357278"/>
            <a:ext cx="5745771" cy="395295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132B609-2575-6013-8411-6046FBD99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15" y="4758348"/>
            <a:ext cx="4934204" cy="15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0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F10E6A4E-BF07-BC6B-264A-CF7B2C24E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3E207822-349B-401D-32B6-FB6AA450A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Tomoya Kato (form </a:t>
            </a:r>
            <a:r>
              <a:rPr lang="en-US" altLang="ja-JP" dirty="0" err="1"/>
              <a:t>Rikkyo</a:t>
            </a:r>
            <a:r>
              <a:rPr lang="en-US" altLang="ja-JP" dirty="0"/>
              <a:t> University)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3645C8E-2C0C-1813-2F6A-7324AAA3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32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C832E3-84DD-2919-28E9-C3FAF24E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66" y="265040"/>
            <a:ext cx="6921708" cy="1136755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タイトル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F6265-6487-06C4-1747-956CC60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7" y="1315386"/>
            <a:ext cx="6382344" cy="4987977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あ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C52886-11A4-1F4C-5566-1402FCCE3597}"/>
              </a:ext>
            </a:extLst>
          </p:cNvPr>
          <p:cNvCxnSpPr>
            <a:cxnSpLocks/>
          </p:cNvCxnSpPr>
          <p:nvPr/>
        </p:nvCxnSpPr>
        <p:spPr>
          <a:xfrm>
            <a:off x="346166" y="1270697"/>
            <a:ext cx="64671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EAF7048-1B32-EAAA-A1B2-B3CE62B3B518}"/>
              </a:ext>
            </a:extLst>
          </p:cNvPr>
          <p:cNvSpPr txBox="1">
            <a:spLocks/>
          </p:cNvSpPr>
          <p:nvPr/>
        </p:nvSpPr>
        <p:spPr>
          <a:xfrm>
            <a:off x="6813311" y="1315386"/>
            <a:ext cx="5097623" cy="498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図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637487-B162-996F-5746-5F2B32F6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33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C832E3-84DD-2919-28E9-C3FAF24E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66" y="265040"/>
            <a:ext cx="6921708" cy="1136755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タイトル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F6265-6487-06C4-1747-956CC60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6" y="1315386"/>
            <a:ext cx="11309929" cy="4987977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あ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C52886-11A4-1F4C-5566-1402FCCE3597}"/>
              </a:ext>
            </a:extLst>
          </p:cNvPr>
          <p:cNvCxnSpPr>
            <a:cxnSpLocks/>
          </p:cNvCxnSpPr>
          <p:nvPr/>
        </p:nvCxnSpPr>
        <p:spPr>
          <a:xfrm>
            <a:off x="346166" y="1270697"/>
            <a:ext cx="64671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D3D88A-E515-48F7-525B-93150A27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06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BD129E3D-4029-405A-B31E-D11D80FF7EEA}"/>
              </a:ext>
            </a:extLst>
          </p:cNvPr>
          <p:cNvCxnSpPr>
            <a:cxnSpLocks/>
          </p:cNvCxnSpPr>
          <p:nvPr/>
        </p:nvCxnSpPr>
        <p:spPr>
          <a:xfrm>
            <a:off x="629107" y="1401795"/>
            <a:ext cx="0" cy="415044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D5C832E3-84DD-2919-28E9-C3FAF24E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66" y="265040"/>
            <a:ext cx="6921708" cy="1136755"/>
          </a:xfrm>
        </p:spPr>
        <p:txBody>
          <a:bodyPr>
            <a:normAutofit/>
          </a:bodyPr>
          <a:lstStyle/>
          <a:p>
            <a:r>
              <a:rPr lang="ja-JP" altLang="en-US" sz="4800" dirty="0"/>
              <a:t>目次</a:t>
            </a:r>
            <a:r>
              <a:rPr lang="en-US" altLang="ja-JP" sz="4800" dirty="0"/>
              <a:t>(Table of Contents)</a:t>
            </a:r>
            <a:endParaRPr kumimoji="1" lang="ja-JP" altLang="en-US" sz="4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F6265-6487-06C4-1747-956CC60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7" y="1315387"/>
            <a:ext cx="11253866" cy="3549222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あ</a:t>
            </a:r>
            <a:endParaRPr kumimoji="1" lang="en-US" altLang="ja-JP" sz="2800" dirty="0"/>
          </a:p>
          <a:p>
            <a:r>
              <a:rPr kumimoji="1" lang="ja-JP" altLang="en-US" sz="2800" dirty="0"/>
              <a:t>い</a:t>
            </a:r>
            <a:endParaRPr lang="en-US" altLang="ja-JP" sz="2800" dirty="0"/>
          </a:p>
          <a:p>
            <a:r>
              <a:rPr kumimoji="1" lang="ja-JP" altLang="en-US" sz="2800" dirty="0"/>
              <a:t>う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C52886-11A4-1F4C-5566-1402FCCE3597}"/>
              </a:ext>
            </a:extLst>
          </p:cNvPr>
          <p:cNvCxnSpPr>
            <a:cxnSpLocks/>
          </p:cNvCxnSpPr>
          <p:nvPr/>
        </p:nvCxnSpPr>
        <p:spPr>
          <a:xfrm>
            <a:off x="346166" y="1270697"/>
            <a:ext cx="64671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DDB0F7-735C-23A8-E315-1449C229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01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C832E3-84DD-2919-28E9-C3FAF24E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66" y="265040"/>
            <a:ext cx="6921708" cy="1136755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タイトル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F6265-6487-06C4-1747-956CC60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7" y="1315386"/>
            <a:ext cx="6382344" cy="4987977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あ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C52886-11A4-1F4C-5566-1402FCCE3597}"/>
              </a:ext>
            </a:extLst>
          </p:cNvPr>
          <p:cNvCxnSpPr>
            <a:cxnSpLocks/>
          </p:cNvCxnSpPr>
          <p:nvPr/>
        </p:nvCxnSpPr>
        <p:spPr>
          <a:xfrm>
            <a:off x="346166" y="1270697"/>
            <a:ext cx="64671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EAF7048-1B32-EAAA-A1B2-B3CE62B3B518}"/>
              </a:ext>
            </a:extLst>
          </p:cNvPr>
          <p:cNvSpPr txBox="1">
            <a:spLocks/>
          </p:cNvSpPr>
          <p:nvPr/>
        </p:nvSpPr>
        <p:spPr>
          <a:xfrm>
            <a:off x="6813311" y="1315386"/>
            <a:ext cx="5097623" cy="498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図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AFDFC53-CE9B-0C2C-7DF5-58C2F906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77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C832E3-84DD-2919-28E9-C3FAF24E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66" y="265040"/>
            <a:ext cx="6921708" cy="1136755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タイトル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F6265-6487-06C4-1747-956CC60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6" y="1315386"/>
            <a:ext cx="11309929" cy="4987977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あ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C52886-11A4-1F4C-5566-1402FCCE3597}"/>
              </a:ext>
            </a:extLst>
          </p:cNvPr>
          <p:cNvCxnSpPr>
            <a:cxnSpLocks/>
          </p:cNvCxnSpPr>
          <p:nvPr/>
        </p:nvCxnSpPr>
        <p:spPr>
          <a:xfrm>
            <a:off x="346166" y="1270697"/>
            <a:ext cx="64671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2B0919-4E36-4E87-967E-447000D6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62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C832E3-84DD-2919-28E9-C3FAF24E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66" y="265040"/>
            <a:ext cx="6921708" cy="1136755"/>
          </a:xfrm>
        </p:spPr>
        <p:txBody>
          <a:bodyPr>
            <a:normAutofit/>
          </a:bodyPr>
          <a:lstStyle/>
          <a:p>
            <a:r>
              <a:rPr lang="en-US" altLang="ja-JP" sz="4800" dirty="0"/>
              <a:t>MC</a:t>
            </a:r>
            <a:r>
              <a:rPr lang="ja-JP" altLang="en-US" sz="4800" dirty="0"/>
              <a:t>について</a:t>
            </a:r>
            <a:endParaRPr kumimoji="1" lang="ja-JP" altLang="en-US" sz="4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F6265-6487-06C4-1747-956CC60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7" y="1315386"/>
            <a:ext cx="6382344" cy="4987977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Cheng Wei</a:t>
            </a:r>
            <a:r>
              <a:rPr lang="ja-JP" altLang="en-US" sz="2800" dirty="0"/>
              <a:t>に頂いた</a:t>
            </a:r>
            <a:r>
              <a:rPr lang="en-US" altLang="ja-JP" sz="2800" dirty="0"/>
              <a:t>MC</a:t>
            </a:r>
            <a:r>
              <a:rPr lang="ja-JP" altLang="en-US" sz="2800" dirty="0"/>
              <a:t>を使って</a:t>
            </a:r>
            <a:r>
              <a:rPr lang="en-US" altLang="ja-JP" sz="2800" dirty="0"/>
              <a:t>Z size</a:t>
            </a:r>
            <a:r>
              <a:rPr lang="ja-JP" altLang="en-US" sz="2800" dirty="0"/>
              <a:t>を調べました。</a:t>
            </a:r>
            <a:endParaRPr lang="en-US" altLang="ja-JP" sz="2800" dirty="0"/>
          </a:p>
          <a:p>
            <a:r>
              <a:rPr kumimoji="1" lang="en-US" altLang="ja-JP" sz="2800" dirty="0"/>
              <a:t>MC</a:t>
            </a:r>
            <a:r>
              <a:rPr kumimoji="1" lang="ja-JP" altLang="en-US" sz="2800" dirty="0"/>
              <a:t>は</a:t>
            </a:r>
            <a:r>
              <a:rPr lang="ja-JP" altLang="en-US" sz="2800" dirty="0"/>
              <a:t>金金衝突です。</a:t>
            </a:r>
            <a:r>
              <a:rPr lang="en-US" altLang="ja-JP" sz="2800" dirty="0"/>
              <a:t>Data</a:t>
            </a:r>
            <a:r>
              <a:rPr lang="ja-JP" altLang="en-US" sz="2800" dirty="0"/>
              <a:t>は</a:t>
            </a:r>
            <a:r>
              <a:rPr lang="en-US" altLang="ja-JP" sz="2800" dirty="0"/>
              <a:t>run20869</a:t>
            </a:r>
            <a:r>
              <a:rPr lang="ja-JP" altLang="en-US" sz="2800" dirty="0"/>
              <a:t>です。</a:t>
            </a:r>
            <a:endParaRPr kumimoji="1" lang="ja-JP" altLang="en-US" sz="28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C52886-11A4-1F4C-5566-1402FCCE3597}"/>
              </a:ext>
            </a:extLst>
          </p:cNvPr>
          <p:cNvCxnSpPr>
            <a:cxnSpLocks/>
          </p:cNvCxnSpPr>
          <p:nvPr/>
        </p:nvCxnSpPr>
        <p:spPr>
          <a:xfrm>
            <a:off x="346166" y="1270697"/>
            <a:ext cx="64671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637487-B162-996F-5746-5F2B32F6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017CFA2-6E8D-B09E-8CA5-0FF95994E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212" y="701035"/>
            <a:ext cx="4330923" cy="53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2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C832E3-84DD-2919-28E9-C3FAF24E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65" y="265040"/>
            <a:ext cx="7687278" cy="1136755"/>
          </a:xfrm>
        </p:spPr>
        <p:txBody>
          <a:bodyPr>
            <a:normAutofit/>
          </a:bodyPr>
          <a:lstStyle/>
          <a:p>
            <a:r>
              <a:rPr kumimoji="1" lang="en-US" altLang="ja-JP" sz="4800" dirty="0"/>
              <a:t>MC</a:t>
            </a:r>
            <a:r>
              <a:rPr kumimoji="1" lang="ja-JP" altLang="en-US" sz="4800" dirty="0"/>
              <a:t>と</a:t>
            </a:r>
            <a:r>
              <a:rPr kumimoji="1" lang="en-US" altLang="ja-JP" sz="4800" dirty="0"/>
              <a:t>data</a:t>
            </a:r>
            <a:r>
              <a:rPr kumimoji="1" lang="ja-JP" altLang="en-US" sz="4800" dirty="0"/>
              <a:t>の比較について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F6265-6487-06C4-1747-956CC60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7" y="1315386"/>
            <a:ext cx="6382344" cy="4987977"/>
          </a:xfrm>
        </p:spPr>
        <p:txBody>
          <a:bodyPr>
            <a:normAutofit/>
          </a:bodyPr>
          <a:lstStyle/>
          <a:p>
            <a:endParaRPr kumimoji="1" lang="ja-JP" altLang="en-US" sz="28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C52886-11A4-1F4C-5566-1402FCCE3597}"/>
              </a:ext>
            </a:extLst>
          </p:cNvPr>
          <p:cNvCxnSpPr>
            <a:cxnSpLocks/>
          </p:cNvCxnSpPr>
          <p:nvPr/>
        </p:nvCxnSpPr>
        <p:spPr>
          <a:xfrm>
            <a:off x="346166" y="1270697"/>
            <a:ext cx="64671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EAF7048-1B32-EAAA-A1B2-B3CE62B3B518}"/>
              </a:ext>
            </a:extLst>
          </p:cNvPr>
          <p:cNvSpPr txBox="1">
            <a:spLocks/>
          </p:cNvSpPr>
          <p:nvPr/>
        </p:nvSpPr>
        <p:spPr>
          <a:xfrm>
            <a:off x="6813311" y="1315386"/>
            <a:ext cx="5097623" cy="498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図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637487-B162-996F-5746-5F2B32F6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69AD995-5575-A33B-AE67-A64240ED1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67" y="1315386"/>
            <a:ext cx="7877842" cy="504264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0C4837F-D707-BBC0-5093-F4C50CC33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66" y="1260723"/>
            <a:ext cx="8351469" cy="30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2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C832E3-84DD-2919-28E9-C3FAF24E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65" y="265040"/>
            <a:ext cx="10852721" cy="1136755"/>
          </a:xfrm>
        </p:spPr>
        <p:txBody>
          <a:bodyPr>
            <a:normAutofit fontScale="90000"/>
          </a:bodyPr>
          <a:lstStyle/>
          <a:p>
            <a:r>
              <a:rPr kumimoji="1" lang="en-US" altLang="ja-JP" sz="4800" dirty="0"/>
              <a:t>accidental coincidence </a:t>
            </a:r>
            <a:r>
              <a:rPr kumimoji="1" lang="ja-JP" altLang="en-US" sz="4800" dirty="0"/>
              <a:t>について</a:t>
            </a:r>
            <a:br>
              <a:rPr kumimoji="1" lang="en-US" altLang="ja-JP" sz="4800" dirty="0"/>
            </a:br>
            <a:r>
              <a:rPr lang="ja-JP" altLang="en-US" sz="2000" dirty="0"/>
              <a:t>コメント：</a:t>
            </a:r>
            <a:r>
              <a:rPr kumimoji="1" lang="en-US" altLang="ja-JP" sz="2000" dirty="0"/>
              <a:t>Fill</a:t>
            </a:r>
            <a:r>
              <a:rPr kumimoji="1" lang="ja-JP" altLang="en-US" sz="2000" dirty="0"/>
              <a:t>の回数は</a:t>
            </a:r>
            <a:r>
              <a:rPr kumimoji="1" lang="en-US" altLang="ja-JP" sz="2000" dirty="0"/>
              <a:t>hist</a:t>
            </a:r>
            <a:r>
              <a:rPr kumimoji="1" lang="ja-JP" altLang="en-US" sz="2000" dirty="0"/>
              <a:t>に対して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回。その</a:t>
            </a:r>
            <a:r>
              <a:rPr kumimoji="1" lang="en-US" altLang="ja-JP" sz="2000" dirty="0"/>
              <a:t>event</a:t>
            </a:r>
            <a:r>
              <a:rPr kumimoji="1" lang="ja-JP" altLang="en-US" sz="2000" dirty="0"/>
              <a:t>に</a:t>
            </a:r>
            <a:r>
              <a:rPr kumimoji="1" lang="en-US" altLang="ja-JP" sz="2000" dirty="0"/>
              <a:t>z size=</a:t>
            </a:r>
            <a:r>
              <a:rPr kumimoji="1" lang="ja-JP" altLang="en-US" sz="2000" dirty="0"/>
              <a:t>があった場合、その</a:t>
            </a:r>
            <a:r>
              <a:rPr kumimoji="1" lang="en-US" altLang="ja-JP" sz="2000" dirty="0"/>
              <a:t>event</a:t>
            </a:r>
            <a:r>
              <a:rPr kumimoji="1" lang="ja-JP" altLang="en-US" sz="2000" dirty="0"/>
              <a:t>数を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回</a:t>
            </a:r>
            <a:r>
              <a:rPr kumimoji="1" lang="en-US" altLang="ja-JP" sz="2000" dirty="0"/>
              <a:t>fill</a:t>
            </a:r>
            <a:r>
              <a:rPr kumimoji="1" lang="ja-JP" altLang="en-US" sz="2000" dirty="0"/>
              <a:t>する。</a:t>
            </a:r>
            <a:endParaRPr kumimoji="1" lang="ja-JP" altLang="en-US" sz="4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F6265-6487-06C4-1747-956CC60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7" y="1315386"/>
            <a:ext cx="5234960" cy="4987977"/>
          </a:xfrm>
        </p:spPr>
        <p:txBody>
          <a:bodyPr>
            <a:normAutofit/>
          </a:bodyPr>
          <a:lstStyle/>
          <a:p>
            <a:pPr algn="l"/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各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size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における、その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event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の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the number of cluster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を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fill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した図。横軸 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The number of cluster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。 最後の図は、横軸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size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で各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size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の図に対して</a:t>
            </a:r>
            <a:r>
              <a:rPr lang="en-US" altLang="ja-JP" sz="2000" b="0" i="0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gaus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fit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した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mean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と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error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に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sigma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を入れた図となる。</a:t>
            </a:r>
          </a:p>
          <a:p>
            <a:pPr algn="l"/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図から、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size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と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number of cluster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に正の相関がみられる。つまり、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MC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における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size</a:t>
            </a:r>
            <a:r>
              <a:rPr lang="en-US" altLang="ja-JP" sz="2000" dirty="0">
                <a:solidFill>
                  <a:srgbClr val="3F4350"/>
                </a:solidFill>
                <a:latin typeface="Open Sans" panose="020B0606030504020204" pitchFamily="34" charset="0"/>
              </a:rPr>
              <a:t>(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accidental coincidence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由来）</a:t>
            </a:r>
            <a:r>
              <a:rPr lang="ja-JP" altLang="en-US" sz="2000" dirty="0">
                <a:solidFill>
                  <a:srgbClr val="3F4350"/>
                </a:solidFill>
                <a:latin typeface="Open Sans" panose="020B0606030504020204" pitchFamily="34" charset="0"/>
              </a:rPr>
              <a:t>は</a:t>
            </a:r>
            <a:r>
              <a:rPr lang="en-US" altLang="ja-JP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hit</a:t>
            </a:r>
            <a:r>
              <a:rPr lang="ja-JP" altLang="en-US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が多い </a:t>
            </a:r>
            <a:r>
              <a:rPr lang="en-US" altLang="ja-JP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(the number of cluster</a:t>
            </a:r>
            <a:r>
              <a:rPr lang="ja-JP" altLang="en-US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が多い</a:t>
            </a:r>
            <a:r>
              <a:rPr lang="en-US" altLang="ja-JP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)</a:t>
            </a:r>
            <a:r>
              <a:rPr lang="ja-JP" altLang="en-US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ほど起きやすいという当初の予測に等しいといえる</a:t>
            </a:r>
          </a:p>
          <a:p>
            <a:endParaRPr kumimoji="1" lang="ja-JP" altLang="en-US" sz="28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C52886-11A4-1F4C-5566-1402FCCE3597}"/>
              </a:ext>
            </a:extLst>
          </p:cNvPr>
          <p:cNvCxnSpPr>
            <a:cxnSpLocks/>
          </p:cNvCxnSpPr>
          <p:nvPr/>
        </p:nvCxnSpPr>
        <p:spPr>
          <a:xfrm>
            <a:off x="346166" y="1270697"/>
            <a:ext cx="64671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637487-B162-996F-5746-5F2B32F6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1977C4B-C5F8-A159-69C8-BFED04FD5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47" y="1401795"/>
            <a:ext cx="5953419" cy="364336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0B14C7F-5172-8502-3963-55A32CE08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123" y="4447090"/>
            <a:ext cx="3221467" cy="208724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9EEF15-1C18-08ED-F721-3A16C2F10A2C}"/>
              </a:ext>
            </a:extLst>
          </p:cNvPr>
          <p:cNvSpPr txBox="1"/>
          <p:nvPr/>
        </p:nvSpPr>
        <p:spPr>
          <a:xfrm>
            <a:off x="5876340" y="5287700"/>
            <a:ext cx="6094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疑問点１：なぜ</a:t>
            </a:r>
            <a:r>
              <a:rPr lang="en-US" altLang="ja-JP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size=1</a:t>
            </a:r>
            <a:r>
              <a:rPr lang="ja-JP" altLang="en-US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の分布が指数関数的にならないのか</a:t>
            </a:r>
            <a:r>
              <a:rPr lang="ja-JP" altLang="en-US" sz="1200" dirty="0">
                <a:solidFill>
                  <a:srgbClr val="3F4350"/>
                </a:solidFill>
                <a:latin typeface="Open Sans" panose="020B0606030504020204" pitchFamily="34" charset="0"/>
              </a:rPr>
              <a:t>？</a:t>
            </a:r>
            <a:br>
              <a:rPr lang="en-US" altLang="ja-JP" sz="1200" dirty="0">
                <a:solidFill>
                  <a:srgbClr val="3F4350"/>
                </a:solidFill>
                <a:latin typeface="Open Sans" panose="020B0606030504020204" pitchFamily="34" charset="0"/>
              </a:rPr>
            </a:br>
            <a:r>
              <a:rPr lang="ja-JP" altLang="en-US" sz="1200" dirty="0">
                <a:solidFill>
                  <a:srgbClr val="3F4350"/>
                </a:solidFill>
                <a:latin typeface="Open Sans" panose="020B0606030504020204" pitchFamily="34" charset="0"/>
              </a:rPr>
              <a:t>→</a:t>
            </a:r>
            <a:r>
              <a:rPr lang="ja-JP" altLang="en-US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例えば、ある</a:t>
            </a:r>
            <a:r>
              <a:rPr lang="en-US" altLang="ja-JP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event</a:t>
            </a:r>
            <a:r>
              <a:rPr lang="ja-JP" altLang="en-US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の</a:t>
            </a:r>
            <a:r>
              <a:rPr lang="en-US" altLang="ja-JP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the number of cluster</a:t>
            </a:r>
            <a:r>
              <a:rPr lang="ja-JP" altLang="en-US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が</a:t>
            </a:r>
            <a:r>
              <a:rPr lang="en-US" altLang="ja-JP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6000</a:t>
            </a:r>
            <a:r>
              <a:rPr lang="ja-JP" altLang="en-US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の時、</a:t>
            </a:r>
            <a:r>
              <a:rPr lang="en-US" altLang="ja-JP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size =1</a:t>
            </a:r>
            <a:r>
              <a:rPr lang="ja-JP" altLang="en-US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には、約</a:t>
            </a:r>
            <a:r>
              <a:rPr lang="en-US" altLang="ja-JP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6000</a:t>
            </a:r>
            <a:r>
              <a:rPr lang="ja-JP" altLang="en-US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回</a:t>
            </a:r>
            <a:r>
              <a:rPr lang="en-US" altLang="ja-JP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ja-JP" altLang="en-US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正確には</a:t>
            </a:r>
            <a:r>
              <a:rPr lang="en-US" altLang="ja-JP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90%</a:t>
            </a:r>
            <a:r>
              <a:rPr lang="en-US" altLang="ja-JP" sz="1200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6000</a:t>
            </a:r>
            <a:r>
              <a:rPr lang="ja-JP" altLang="en-US" sz="1200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回</a:t>
            </a:r>
            <a:r>
              <a:rPr lang="en-US" altLang="ja-JP" sz="1200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)fill</a:t>
            </a:r>
            <a:r>
              <a:rPr lang="ja-JP" altLang="en-US" sz="1200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されることになる。ただ</a:t>
            </a:r>
            <a:r>
              <a:rPr lang="en-US" altLang="ja-JP" sz="1200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size&gt;2</a:t>
            </a:r>
            <a:r>
              <a:rPr lang="ja-JP" altLang="en-US" sz="1200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以上では、ある</a:t>
            </a:r>
            <a:r>
              <a:rPr lang="en-US" altLang="ja-JP" sz="1200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the </a:t>
            </a:r>
            <a:r>
              <a:rPr lang="en-US" altLang="ja-JP" sz="1200" b="0" i="1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nuber</a:t>
            </a:r>
            <a:r>
              <a:rPr lang="en-US" altLang="ja-JP" sz="1200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of cluster</a:t>
            </a:r>
            <a:r>
              <a:rPr lang="ja-JP" altLang="en-US" sz="1200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が</a:t>
            </a:r>
            <a:r>
              <a:rPr lang="en-US" altLang="ja-JP" sz="1200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6000</a:t>
            </a:r>
            <a:r>
              <a:rPr lang="ja-JP" altLang="en-US" sz="1200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でも、多くの場合は</a:t>
            </a:r>
            <a:r>
              <a:rPr lang="en-US" altLang="ja-JP" sz="1200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6000</a:t>
            </a:r>
            <a:r>
              <a:rPr lang="ja-JP" altLang="en-US" sz="1200" b="0" i="1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の</a:t>
            </a:r>
            <a:r>
              <a:rPr lang="en-US" altLang="ja-JP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8%</a:t>
            </a:r>
            <a:r>
              <a:rPr lang="ja-JP" altLang="en-US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回程度しか</a:t>
            </a:r>
            <a:r>
              <a:rPr lang="en-US" altLang="ja-JP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fill</a:t>
            </a:r>
            <a:r>
              <a:rPr lang="ja-JP" altLang="en-US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されない。よって</a:t>
            </a:r>
            <a:r>
              <a:rPr lang="en-US" altLang="ja-JP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the number </a:t>
            </a:r>
            <a:r>
              <a:rPr lang="en-US" altLang="ja-JP" sz="1200" b="0" i="0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ofcluster</a:t>
            </a:r>
            <a:r>
              <a:rPr lang="ja-JP" altLang="en-US" sz="12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の影響が極端に小さくなるといえる。</a:t>
            </a:r>
          </a:p>
        </p:txBody>
      </p:sp>
    </p:spTree>
    <p:extLst>
      <p:ext uri="{BB962C8B-B14F-4D97-AF65-F5344CB8AC3E}">
        <p14:creationId xmlns:p14="http://schemas.microsoft.com/office/powerpoint/2010/main" val="356406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C832E3-84DD-2919-28E9-C3FAF24E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66" y="265040"/>
            <a:ext cx="6921708" cy="1136755"/>
          </a:xfrm>
        </p:spPr>
        <p:txBody>
          <a:bodyPr>
            <a:normAutofit/>
          </a:bodyPr>
          <a:lstStyle/>
          <a:p>
            <a:r>
              <a:rPr kumimoji="1" lang="en-US" altLang="ja-JP" sz="4800" dirty="0"/>
              <a:t>z vertex </a:t>
            </a:r>
            <a:r>
              <a:rPr kumimoji="1" lang="ja-JP" altLang="en-US" sz="4800" dirty="0"/>
              <a:t>依存性について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F6265-6487-06C4-1747-956CC60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7" y="1315386"/>
            <a:ext cx="4073300" cy="4987977"/>
          </a:xfrm>
        </p:spPr>
        <p:txBody>
          <a:bodyPr>
            <a:normAutofit/>
          </a:bodyPr>
          <a:lstStyle/>
          <a:p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結論は、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vertex 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依存性がある。</a:t>
            </a:r>
            <a:endParaRPr lang="en-US" altLang="ja-JP" sz="2000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僅かに</a:t>
            </a:r>
            <a:r>
              <a:rPr lang="en-US" altLang="ja-JP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size=4,5,6</a:t>
            </a:r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で赤線と青線が一致していない箇所が存在している。</a:t>
            </a:r>
            <a:endParaRPr lang="en-US" altLang="ja-JP" sz="16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一方で</a:t>
            </a:r>
            <a:r>
              <a:rPr lang="en-US" altLang="ja-JP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size=7,8</a:t>
            </a:r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では誤差の範囲内といえる。後者は明らかに</a:t>
            </a:r>
            <a:r>
              <a:rPr lang="en-US" altLang="ja-JP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size=7,8</a:t>
            </a:r>
            <a:r>
              <a:rPr lang="ja-JP" altLang="en-US" sz="1600" dirty="0">
                <a:solidFill>
                  <a:srgbClr val="3F4350"/>
                </a:solidFill>
                <a:latin typeface="Open Sans" panose="020B0606030504020204" pitchFamily="34" charset="0"/>
              </a:rPr>
              <a:t>は</a:t>
            </a:r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統計不足の見える。</a:t>
            </a:r>
            <a:br>
              <a:rPr lang="en-US" altLang="ja-JP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br>
              <a:rPr lang="en-US" altLang="ja-JP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</a:br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前者は、</a:t>
            </a:r>
            <a:r>
              <a:rPr lang="en-US" altLang="ja-JP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vertex</a:t>
            </a:r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と</a:t>
            </a:r>
            <a:r>
              <a:rPr lang="en-US" altLang="ja-JP" sz="1600" b="0" i="0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intt</a:t>
            </a:r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の</a:t>
            </a:r>
            <a:r>
              <a:rPr lang="en-US" altLang="ja-JP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η</a:t>
            </a:r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による</a:t>
            </a:r>
            <a:r>
              <a:rPr lang="en-US" altLang="ja-JP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hit</a:t>
            </a:r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数の影響で、</a:t>
            </a:r>
            <a:r>
              <a:rPr lang="en-US" altLang="ja-JP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-29&lt;z vertex&lt;0</a:t>
            </a:r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ではより</a:t>
            </a:r>
            <a:r>
              <a:rPr lang="en-US" altLang="ja-JP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INTT</a:t>
            </a:r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は多くの</a:t>
            </a:r>
            <a:r>
              <a:rPr lang="en-US" altLang="ja-JP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hit</a:t>
            </a:r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を得る。よって</a:t>
            </a:r>
            <a:r>
              <a:rPr lang="en-US" altLang="ja-JP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accidental </a:t>
            </a:r>
            <a:r>
              <a:rPr lang="en-US" altLang="ja-JP" sz="1600" b="0" i="0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coindidence</a:t>
            </a:r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が生じしやすいと考えた。</a:t>
            </a:r>
            <a:endParaRPr lang="en-US" altLang="ja-JP" sz="1600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altLang="ja-JP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data</a:t>
            </a:r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は</a:t>
            </a:r>
            <a:r>
              <a:rPr lang="en-US" altLang="ja-JP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hit map</a:t>
            </a:r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よりほとんど</a:t>
            </a:r>
            <a:r>
              <a:rPr lang="en-US" altLang="ja-JP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beam back ground.</a:t>
            </a:r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よって</a:t>
            </a:r>
            <a:r>
              <a:rPr lang="en-US" altLang="ja-JP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z vertex </a:t>
            </a:r>
            <a:r>
              <a:rPr lang="ja-JP" altLang="en-US" sz="16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の影響は少なくなるはず。</a:t>
            </a:r>
            <a:endParaRPr lang="en-US" altLang="ja-JP" sz="1600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endParaRPr kumimoji="1" lang="en-US" altLang="ja-JP" sz="1600" dirty="0">
              <a:solidFill>
                <a:srgbClr val="3F4350"/>
              </a:solidFill>
              <a:latin typeface="Open Sans" panose="020B0606030504020204" pitchFamily="34" charset="0"/>
            </a:endParaRPr>
          </a:p>
          <a:p>
            <a:pPr marL="45720" indent="0">
              <a:buNone/>
            </a:pPr>
            <a:endParaRPr kumimoji="1" lang="ja-JP" altLang="en-US" sz="28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C52886-11A4-1F4C-5566-1402FCCE3597}"/>
              </a:ext>
            </a:extLst>
          </p:cNvPr>
          <p:cNvCxnSpPr>
            <a:cxnSpLocks/>
          </p:cNvCxnSpPr>
          <p:nvPr/>
        </p:nvCxnSpPr>
        <p:spPr>
          <a:xfrm>
            <a:off x="346166" y="1270697"/>
            <a:ext cx="64671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EAF7048-1B32-EAAA-A1B2-B3CE62B3B518}"/>
              </a:ext>
            </a:extLst>
          </p:cNvPr>
          <p:cNvSpPr txBox="1">
            <a:spLocks/>
          </p:cNvSpPr>
          <p:nvPr/>
        </p:nvSpPr>
        <p:spPr>
          <a:xfrm>
            <a:off x="6813311" y="1315386"/>
            <a:ext cx="5097623" cy="498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図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637487-B162-996F-5746-5F2B32F6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8FA613-69A1-FE8B-234C-9AB456BC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345" y="2460555"/>
            <a:ext cx="6850688" cy="384280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827B24B-C880-10DE-52C7-B9E530312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302" y="127697"/>
            <a:ext cx="3065632" cy="22860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4C7DE39-BB4E-3183-2944-44B4808A58FB}"/>
              </a:ext>
            </a:extLst>
          </p:cNvPr>
          <p:cNvSpPr/>
          <p:nvPr/>
        </p:nvSpPr>
        <p:spPr>
          <a:xfrm>
            <a:off x="281066" y="5066675"/>
            <a:ext cx="3586396" cy="16339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data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814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C832E3-84DD-2919-28E9-C3FAF24E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66" y="265040"/>
            <a:ext cx="7872334" cy="1136755"/>
          </a:xfrm>
        </p:spPr>
        <p:txBody>
          <a:bodyPr>
            <a:normAutofit fontScale="90000"/>
          </a:bodyPr>
          <a:lstStyle/>
          <a:p>
            <a:r>
              <a:rPr kumimoji="1" lang="en-US" altLang="ja-JP" sz="4800" dirty="0"/>
              <a:t>MC</a:t>
            </a:r>
            <a:r>
              <a:rPr kumimoji="1" lang="ja-JP" altLang="en-US" sz="4800" dirty="0"/>
              <a:t>における</a:t>
            </a:r>
            <a:r>
              <a:rPr kumimoji="1" lang="en-US" altLang="ja-JP" sz="4800" dirty="0"/>
              <a:t>hit map</a:t>
            </a:r>
            <a:r>
              <a:rPr kumimoji="1" lang="ja-JP" altLang="en-US" sz="4800" dirty="0"/>
              <a:t>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F6265-6487-06C4-1747-956CC60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7" y="1315386"/>
            <a:ext cx="6382344" cy="4987977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ここで</a:t>
            </a:r>
            <a:r>
              <a:rPr lang="en-US" altLang="ja-JP" sz="2800" dirty="0"/>
              <a:t>pdf</a:t>
            </a:r>
            <a:r>
              <a:rPr lang="ja-JP" altLang="en-US" sz="2800" dirty="0"/>
              <a:t>ファイルを見せる。</a:t>
            </a:r>
            <a:endParaRPr lang="en-US" altLang="ja-JP" sz="2800" dirty="0"/>
          </a:p>
          <a:p>
            <a:r>
              <a:rPr kumimoji="1" lang="ja-JP" altLang="en-US" sz="2800" dirty="0"/>
              <a:t>結論は</a:t>
            </a:r>
            <a:r>
              <a:rPr kumimoji="1" lang="en-US" altLang="ja-JP" sz="2800" dirty="0" err="1"/>
              <a:t>adc</a:t>
            </a:r>
            <a:r>
              <a:rPr kumimoji="1" lang="ja-JP" altLang="en-US" sz="2800" dirty="0"/>
              <a:t>に実</a:t>
            </a:r>
            <a:r>
              <a:rPr kumimoji="1" lang="en-US" altLang="ja-JP" sz="2800" dirty="0"/>
              <a:t>data</a:t>
            </a:r>
            <a:r>
              <a:rPr lang="ja-JP" altLang="en-US" sz="2800" dirty="0"/>
              <a:t>のような傾向は見られない。</a:t>
            </a:r>
            <a:r>
              <a:rPr lang="en-US" altLang="ja-JP" sz="2800" dirty="0"/>
              <a:t>Hit</a:t>
            </a:r>
            <a:r>
              <a:rPr lang="ja-JP" altLang="en-US" sz="2800" dirty="0"/>
              <a:t>の</a:t>
            </a:r>
            <a:r>
              <a:rPr lang="en-US" altLang="ja-JP" sz="2800" dirty="0" err="1"/>
              <a:t>Adc</a:t>
            </a:r>
            <a:r>
              <a:rPr lang="ja-JP" altLang="en-US" sz="2800" dirty="0"/>
              <a:t>分布で決まっているように見える。</a:t>
            </a:r>
            <a:endParaRPr lang="en-US" altLang="ja-JP" sz="2800" dirty="0"/>
          </a:p>
          <a:p>
            <a:r>
              <a:rPr kumimoji="1" lang="en-US" altLang="ja-JP" sz="2800" dirty="0"/>
              <a:t>Phi size</a:t>
            </a:r>
            <a:r>
              <a:rPr kumimoji="1" lang="ja-JP" altLang="en-US" sz="2800" dirty="0"/>
              <a:t>は実</a:t>
            </a:r>
            <a:r>
              <a:rPr kumimoji="1" lang="en-US" altLang="ja-JP" sz="2800" dirty="0"/>
              <a:t>data</a:t>
            </a:r>
            <a:r>
              <a:rPr kumimoji="1" lang="ja-JP" altLang="en-US" sz="2800" dirty="0"/>
              <a:t>より小さそう。</a:t>
            </a:r>
            <a:endParaRPr kumimoji="1" lang="en-US" altLang="ja-JP" sz="2800" dirty="0"/>
          </a:p>
          <a:p>
            <a:pPr marL="45720" indent="0">
              <a:buNone/>
            </a:pPr>
            <a:endParaRPr kumimoji="1" lang="ja-JP" altLang="en-US" sz="28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C52886-11A4-1F4C-5566-1402FCCE3597}"/>
              </a:ext>
            </a:extLst>
          </p:cNvPr>
          <p:cNvCxnSpPr>
            <a:cxnSpLocks/>
          </p:cNvCxnSpPr>
          <p:nvPr/>
        </p:nvCxnSpPr>
        <p:spPr>
          <a:xfrm>
            <a:off x="346166" y="1270697"/>
            <a:ext cx="64671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637487-B162-996F-5746-5F2B32F6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9B08C48-44F3-2CBA-3B9D-C739BF96C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212" y="2076137"/>
            <a:ext cx="4993983" cy="28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2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C832E3-84DD-2919-28E9-C3FAF24E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66" y="265040"/>
            <a:ext cx="6921708" cy="1136755"/>
          </a:xfrm>
        </p:spPr>
        <p:txBody>
          <a:bodyPr>
            <a:normAutofit/>
          </a:bodyPr>
          <a:lstStyle/>
          <a:p>
            <a:r>
              <a:rPr kumimoji="1" lang="en-US" altLang="ja-JP" sz="4800" dirty="0"/>
              <a:t>data</a:t>
            </a:r>
            <a:r>
              <a:rPr kumimoji="1" lang="ja-JP" altLang="en-US" sz="4800" dirty="0"/>
              <a:t>を元に</a:t>
            </a:r>
            <a:r>
              <a:rPr kumimoji="1" lang="en-US" altLang="ja-JP" sz="4800" dirty="0"/>
              <a:t>cut</a:t>
            </a:r>
            <a:r>
              <a:rPr kumimoji="1" lang="ja-JP" altLang="en-US" sz="4800" dirty="0"/>
              <a:t>してみる。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F6265-6487-06C4-1747-956CC60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7" y="1315386"/>
            <a:ext cx="6382344" cy="4987977"/>
          </a:xfrm>
        </p:spPr>
        <p:txBody>
          <a:bodyPr>
            <a:normAutofit/>
          </a:bodyPr>
          <a:lstStyle/>
          <a:p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目次</a:t>
            </a:r>
            <a:endParaRPr lang="en-US" altLang="ja-JP" sz="2000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phi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　←微妙</a:t>
            </a:r>
            <a:endParaRPr lang="en-US" altLang="ja-JP" sz="2000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altLang="ja-JP" sz="2000" dirty="0" err="1">
                <a:solidFill>
                  <a:srgbClr val="3F4350"/>
                </a:solidFill>
                <a:latin typeface="Open Sans" panose="020B0606030504020204" pitchFamily="34" charset="0"/>
              </a:rPr>
              <a:t>adc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　←良</a:t>
            </a:r>
            <a:endParaRPr lang="en-US" altLang="ja-JP" sz="2000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altLang="ja-JP" sz="2000" b="0" i="0" dirty="0" err="1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adc</a:t>
            </a:r>
            <a:r>
              <a:rPr lang="en-US" altLang="ja-JP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* phi </a:t>
            </a:r>
            <a:r>
              <a:rPr lang="ja-JP" altLang="en-US" sz="2000" b="0" i="0" dirty="0">
                <a:solidFill>
                  <a:srgbClr val="3F4350"/>
                </a:solidFill>
                <a:effectLst/>
                <a:latin typeface="Open Sans" panose="020B0606030504020204" pitchFamily="34" charset="0"/>
              </a:rPr>
              <a:t>←悪い</a:t>
            </a:r>
            <a:endParaRPr lang="en-US" altLang="ja-JP" sz="2000" b="0" i="0" dirty="0">
              <a:solidFill>
                <a:srgbClr val="3F4350"/>
              </a:solidFill>
              <a:effectLst/>
              <a:latin typeface="Open Sans" panose="020B0606030504020204" pitchFamily="34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C52886-11A4-1F4C-5566-1402FCCE3597}"/>
              </a:ext>
            </a:extLst>
          </p:cNvPr>
          <p:cNvCxnSpPr>
            <a:cxnSpLocks/>
          </p:cNvCxnSpPr>
          <p:nvPr/>
        </p:nvCxnSpPr>
        <p:spPr>
          <a:xfrm>
            <a:off x="346166" y="1270697"/>
            <a:ext cx="64671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637487-B162-996F-5746-5F2B32F6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5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C832E3-84DD-2919-28E9-C3FAF24E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66" y="265040"/>
            <a:ext cx="6921708" cy="1136755"/>
          </a:xfrm>
        </p:spPr>
        <p:txBody>
          <a:bodyPr>
            <a:normAutofit/>
          </a:bodyPr>
          <a:lstStyle/>
          <a:p>
            <a:r>
              <a:rPr kumimoji="1" lang="en-US" altLang="ja-JP" sz="4800" dirty="0"/>
              <a:t>phi</a:t>
            </a:r>
            <a:endParaRPr kumimoji="1" lang="ja-JP" altLang="en-US" sz="4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F6265-6487-06C4-1747-956CC60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7" y="1315386"/>
            <a:ext cx="6382344" cy="4987977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phi&lt;15</a:t>
            </a:r>
            <a:r>
              <a:rPr lang="ja-JP" altLang="en-US" sz="2800" dirty="0"/>
              <a:t>で</a:t>
            </a:r>
            <a:r>
              <a:rPr lang="en-US" altLang="ja-JP" sz="2800" dirty="0"/>
              <a:t>cut</a:t>
            </a:r>
            <a:r>
              <a:rPr lang="ja-JP" altLang="en-US" sz="2800" dirty="0"/>
              <a:t>を行った。</a:t>
            </a:r>
            <a:endParaRPr lang="en-US" altLang="ja-JP" sz="2800" dirty="0"/>
          </a:p>
          <a:p>
            <a:r>
              <a:rPr lang="ja-JP" altLang="en-US" sz="2800" dirty="0"/>
              <a:t>影響は少ない。</a:t>
            </a:r>
            <a:endParaRPr kumimoji="1" lang="ja-JP" altLang="en-US" sz="28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C52886-11A4-1F4C-5566-1402FCCE3597}"/>
              </a:ext>
            </a:extLst>
          </p:cNvPr>
          <p:cNvCxnSpPr>
            <a:cxnSpLocks/>
          </p:cNvCxnSpPr>
          <p:nvPr/>
        </p:nvCxnSpPr>
        <p:spPr>
          <a:xfrm>
            <a:off x="346166" y="1270697"/>
            <a:ext cx="64671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EAF7048-1B32-EAAA-A1B2-B3CE62B3B518}"/>
              </a:ext>
            </a:extLst>
          </p:cNvPr>
          <p:cNvSpPr txBox="1">
            <a:spLocks/>
          </p:cNvSpPr>
          <p:nvPr/>
        </p:nvSpPr>
        <p:spPr>
          <a:xfrm>
            <a:off x="6813311" y="1315386"/>
            <a:ext cx="5097623" cy="498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図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637487-B162-996F-5746-5F2B32F6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22A2901-0034-26D2-12AB-7CBAC0555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091" y="1446483"/>
            <a:ext cx="5708942" cy="359389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322A971-31A1-3878-B69E-3715E9B0AF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65"/>
          <a:stretch/>
        </p:blipFill>
        <p:spPr>
          <a:xfrm>
            <a:off x="199293" y="4447638"/>
            <a:ext cx="5852798" cy="214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0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C832E3-84DD-2919-28E9-C3FAF24E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66" y="265040"/>
            <a:ext cx="6921708" cy="1136755"/>
          </a:xfrm>
        </p:spPr>
        <p:txBody>
          <a:bodyPr>
            <a:normAutofit/>
          </a:bodyPr>
          <a:lstStyle/>
          <a:p>
            <a:r>
              <a:rPr lang="en-US" altLang="ja-JP" sz="4800" dirty="0" err="1"/>
              <a:t>adc</a:t>
            </a:r>
            <a:endParaRPr kumimoji="1" lang="ja-JP" altLang="en-US" sz="4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F6265-6487-06C4-1747-956CC60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67" y="1315386"/>
            <a:ext cx="6382344" cy="4987977"/>
          </a:xfrm>
        </p:spPr>
        <p:txBody>
          <a:bodyPr>
            <a:normAutofit/>
          </a:bodyPr>
          <a:lstStyle/>
          <a:p>
            <a:r>
              <a:rPr lang="en-US" altLang="ja-JP" sz="2800" dirty="0" err="1"/>
              <a:t>Adc</a:t>
            </a:r>
            <a:r>
              <a:rPr lang="en-US" altLang="ja-JP" sz="2800" dirty="0"/>
              <a:t>&lt;1000</a:t>
            </a:r>
            <a:r>
              <a:rPr lang="ja-JP" altLang="en-US" sz="2800" dirty="0"/>
              <a:t>で</a:t>
            </a:r>
            <a:r>
              <a:rPr lang="en-US" altLang="ja-JP" sz="2800" dirty="0"/>
              <a:t>cut</a:t>
            </a:r>
            <a:r>
              <a:rPr lang="ja-JP" altLang="en-US" sz="2800" dirty="0"/>
              <a:t>を行った。</a:t>
            </a:r>
            <a:endParaRPr lang="en-US" altLang="ja-JP" sz="2800" dirty="0"/>
          </a:p>
          <a:p>
            <a:r>
              <a:rPr lang="en-US" altLang="ja-JP" sz="2800" dirty="0"/>
              <a:t>Z size&lt;6</a:t>
            </a:r>
            <a:r>
              <a:rPr lang="ja-JP" altLang="en-US" sz="2800" dirty="0"/>
              <a:t>では</a:t>
            </a:r>
            <a:r>
              <a:rPr lang="en-US" altLang="ja-JP" sz="2800" dirty="0"/>
              <a:t>MC</a:t>
            </a:r>
            <a:r>
              <a:rPr lang="ja-JP" altLang="en-US" sz="2800" dirty="0"/>
              <a:t>と</a:t>
            </a:r>
            <a:r>
              <a:rPr lang="en-US" altLang="ja-JP" sz="2800" dirty="0"/>
              <a:t>cut</a:t>
            </a:r>
            <a:r>
              <a:rPr lang="ja-JP" altLang="en-US" sz="2800" dirty="0"/>
              <a:t>後は似ている。</a:t>
            </a:r>
            <a:br>
              <a:rPr lang="en-US" altLang="ja-JP" sz="2800" dirty="0"/>
            </a:br>
            <a:endParaRPr kumimoji="1" lang="ja-JP" altLang="en-US" sz="28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8C52886-11A4-1F4C-5566-1402FCCE3597}"/>
              </a:ext>
            </a:extLst>
          </p:cNvPr>
          <p:cNvCxnSpPr>
            <a:cxnSpLocks/>
          </p:cNvCxnSpPr>
          <p:nvPr/>
        </p:nvCxnSpPr>
        <p:spPr>
          <a:xfrm>
            <a:off x="346166" y="1270697"/>
            <a:ext cx="64671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EAF7048-1B32-EAAA-A1B2-B3CE62B3B518}"/>
              </a:ext>
            </a:extLst>
          </p:cNvPr>
          <p:cNvSpPr txBox="1">
            <a:spLocks/>
          </p:cNvSpPr>
          <p:nvPr/>
        </p:nvSpPr>
        <p:spPr>
          <a:xfrm>
            <a:off x="6813311" y="1315386"/>
            <a:ext cx="5097623" cy="498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図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637487-B162-996F-5746-5F2B32F6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A72-7DF1-459C-98F7-A00E2166852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A43B6A9-B92C-145F-E40E-E2F8D7A29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311" y="1315386"/>
            <a:ext cx="5184184" cy="267579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7F60583-19B6-13BC-FA4C-BAF4186DE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09" y="4096338"/>
            <a:ext cx="5665377" cy="202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86129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ユーザー定義 3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for_physics.pptx" id="{EFCFDF06-5A74-467C-B083-4B92702BF6F0}" vid="{B774EDCF-47DF-4BB2-90B9-A3AF70FBEF2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template_for_physics</Template>
  <TotalTime>10927</TotalTime>
  <Words>656</Words>
  <Application>Microsoft Office PowerPoint</Application>
  <PresentationFormat>ワイド画面</PresentationFormat>
  <Paragraphs>80</Paragraphs>
  <Slides>17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游ゴシック</vt:lpstr>
      <vt:lpstr>Arial</vt:lpstr>
      <vt:lpstr>Corbel</vt:lpstr>
      <vt:lpstr>Open Sans</vt:lpstr>
      <vt:lpstr>基礎</vt:lpstr>
      <vt:lpstr>Z sizeについて</vt:lpstr>
      <vt:lpstr>MCについて</vt:lpstr>
      <vt:lpstr>MCとdataの比較について</vt:lpstr>
      <vt:lpstr>accidental coincidence について コメント：Fillの回数はhistに対して1回。そのeventにz size=があった場合、そのevent数を1回fillする。</vt:lpstr>
      <vt:lpstr>z vertex 依存性について</vt:lpstr>
      <vt:lpstr>MCにおけるhit mapについて</vt:lpstr>
      <vt:lpstr>dataを元にcutしてみる。</vt:lpstr>
      <vt:lpstr>phi</vt:lpstr>
      <vt:lpstr>adc</vt:lpstr>
      <vt:lpstr>adc* phi</vt:lpstr>
      <vt:lpstr>Beam background由来の再クラスタリング化できるかについて</vt:lpstr>
      <vt:lpstr>Title</vt:lpstr>
      <vt:lpstr>タイトル</vt:lpstr>
      <vt:lpstr>タイトル</vt:lpstr>
      <vt:lpstr>目次(Table of Contents)</vt:lpstr>
      <vt:lpstr>タイトル</vt:lpstr>
      <vt:lpstr>タイトル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智也 加藤</dc:creator>
  <cp:lastModifiedBy>智也 加藤</cp:lastModifiedBy>
  <cp:revision>1</cp:revision>
  <dcterms:created xsi:type="dcterms:W3CDTF">2024-10-04T00:06:11Z</dcterms:created>
  <dcterms:modified xsi:type="dcterms:W3CDTF">2024-10-15T19:50:41Z</dcterms:modified>
</cp:coreProperties>
</file>