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607" r:id="rId2"/>
    <p:sldId id="665" r:id="rId3"/>
    <p:sldId id="667" r:id="rId4"/>
    <p:sldId id="668" r:id="rId5"/>
    <p:sldId id="610" r:id="rId6"/>
    <p:sldId id="670" r:id="rId7"/>
    <p:sldId id="738" r:id="rId8"/>
    <p:sldId id="765" r:id="rId9"/>
    <p:sldId id="794" r:id="rId10"/>
    <p:sldId id="795" r:id="rId11"/>
    <p:sldId id="816" r:id="rId12"/>
    <p:sldId id="796" r:id="rId13"/>
    <p:sldId id="826" r:id="rId14"/>
    <p:sldId id="797" r:id="rId15"/>
    <p:sldId id="804" r:id="rId16"/>
    <p:sldId id="798" r:id="rId17"/>
    <p:sldId id="820" r:id="rId18"/>
    <p:sldId id="818" r:id="rId19"/>
    <p:sldId id="799" r:id="rId20"/>
    <p:sldId id="800" r:id="rId21"/>
    <p:sldId id="801" r:id="rId22"/>
    <p:sldId id="802" r:id="rId23"/>
    <p:sldId id="803" r:id="rId24"/>
    <p:sldId id="805" r:id="rId25"/>
    <p:sldId id="833" r:id="rId26"/>
    <p:sldId id="793" r:id="rId27"/>
    <p:sldId id="693" r:id="rId28"/>
    <p:sldId id="744" r:id="rId29"/>
    <p:sldId id="690" r:id="rId30"/>
    <p:sldId id="747" r:id="rId31"/>
    <p:sldId id="824" r:id="rId32"/>
    <p:sldId id="822" r:id="rId33"/>
    <p:sldId id="823" r:id="rId34"/>
    <p:sldId id="821" r:id="rId35"/>
    <p:sldId id="819" r:id="rId36"/>
    <p:sldId id="786" r:id="rId37"/>
    <p:sldId id="812" r:id="rId38"/>
    <p:sldId id="806" r:id="rId39"/>
    <p:sldId id="807" r:id="rId40"/>
    <p:sldId id="810" r:id="rId41"/>
    <p:sldId id="809" r:id="rId42"/>
    <p:sldId id="832" r:id="rId43"/>
    <p:sldId id="811" r:id="rId44"/>
    <p:sldId id="694" r:id="rId45"/>
    <p:sldId id="611" r:id="rId46"/>
    <p:sldId id="777" r:id="rId47"/>
    <p:sldId id="817" r:id="rId48"/>
    <p:sldId id="762" r:id="rId49"/>
    <p:sldId id="791" r:id="rId50"/>
    <p:sldId id="261" r:id="rId51"/>
    <p:sldId id="280" r:id="rId52"/>
    <p:sldId id="281" r:id="rId53"/>
    <p:sldId id="282" r:id="rId54"/>
    <p:sldId id="827" r:id="rId55"/>
    <p:sldId id="830" r:id="rId56"/>
    <p:sldId id="828" r:id="rId57"/>
    <p:sldId id="750" r:id="rId58"/>
    <p:sldId id="751" r:id="rId59"/>
    <p:sldId id="752" r:id="rId60"/>
    <p:sldId id="829" r:id="rId61"/>
    <p:sldId id="792" r:id="rId62"/>
    <p:sldId id="783" r:id="rId63"/>
    <p:sldId id="785" r:id="rId64"/>
    <p:sldId id="825" r:id="rId65"/>
    <p:sldId id="813" r:id="rId66"/>
    <p:sldId id="814" r:id="rId67"/>
    <p:sldId id="831" r:id="rId6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ishi ENOMOTO" initials="SE" lastIdx="1" clrIdx="0">
    <p:extLst>
      <p:ext uri="{19B8F6BF-5375-455C-9EA6-DF929625EA0E}">
        <p15:presenceInfo xmlns:p15="http://schemas.microsoft.com/office/powerpoint/2012/main" userId="239d12e0523b720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7B5A9"/>
    <a:srgbClr val="899B8C"/>
    <a:srgbClr val="678F6E"/>
    <a:srgbClr val="9800B6"/>
    <a:srgbClr val="FF4BF2"/>
    <a:srgbClr val="006600"/>
    <a:srgbClr val="006800"/>
    <a:srgbClr val="009E00"/>
    <a:srgbClr val="008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5673" autoAdjust="0"/>
  </p:normalViewPr>
  <p:slideViewPr>
    <p:cSldViewPr>
      <p:cViewPr varScale="1">
        <p:scale>
          <a:sx n="96" d="100"/>
          <a:sy n="96" d="100"/>
        </p:scale>
        <p:origin x="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06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0189065519539"/>
          <c:y val="6.7740224973615787E-2"/>
          <c:w val="0.65842539674396916"/>
          <c:h val="0.681411805269353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test4!$N$1</c:f>
              <c:strCache>
                <c:ptCount val="1"/>
                <c:pt idx="0">
                  <c:v>\phi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test4!$M$2:$M$1001</c:f>
              <c:numCache>
                <c:formatCode>General</c:formatCode>
                <c:ptCount val="1000"/>
                <c:pt idx="0">
                  <c:v>-0.29634565277460889</c:v>
                </c:pt>
                <c:pt idx="1">
                  <c:v>-0.25313413101545512</c:v>
                </c:pt>
                <c:pt idx="2">
                  <c:v>-0.20992260925630157</c:v>
                </c:pt>
                <c:pt idx="3">
                  <c:v>-0.1667110874971478</c:v>
                </c:pt>
                <c:pt idx="4">
                  <c:v>-0.12349956573799425</c:v>
                </c:pt>
                <c:pt idx="5">
                  <c:v>-8.0288043978840706E-2</c:v>
                </c:pt>
                <c:pt idx="6">
                  <c:v>-3.7076522219687158E-2</c:v>
                </c:pt>
                <c:pt idx="7">
                  <c:v>6.1349995394665013E-3</c:v>
                </c:pt>
                <c:pt idx="8">
                  <c:v>4.9346521298620272E-2</c:v>
                </c:pt>
                <c:pt idx="9">
                  <c:v>9.2558043057773931E-2</c:v>
                </c:pt>
                <c:pt idx="10">
                  <c:v>0.13576956481692737</c:v>
                </c:pt>
                <c:pt idx="11">
                  <c:v>0.17898108657608103</c:v>
                </c:pt>
                <c:pt idx="12">
                  <c:v>0.22219260833523469</c:v>
                </c:pt>
                <c:pt idx="13">
                  <c:v>0.26540413009438846</c:v>
                </c:pt>
                <c:pt idx="14">
                  <c:v>0.30861565185354201</c:v>
                </c:pt>
                <c:pt idx="15">
                  <c:v>0.35182717361269555</c:v>
                </c:pt>
                <c:pt idx="16">
                  <c:v>0.39503869537184921</c:v>
                </c:pt>
                <c:pt idx="17">
                  <c:v>0.43825021713100287</c:v>
                </c:pt>
                <c:pt idx="18">
                  <c:v>0.48146173889015642</c:v>
                </c:pt>
                <c:pt idx="19">
                  <c:v>0.52467326064931008</c:v>
                </c:pt>
                <c:pt idx="20">
                  <c:v>0.56788478240846363</c:v>
                </c:pt>
                <c:pt idx="21">
                  <c:v>0.6110963041676174</c:v>
                </c:pt>
                <c:pt idx="22">
                  <c:v>0.65430782592677095</c:v>
                </c:pt>
                <c:pt idx="23">
                  <c:v>0.69751934768592461</c:v>
                </c:pt>
                <c:pt idx="24">
                  <c:v>0.74073086944507827</c:v>
                </c:pt>
                <c:pt idx="25">
                  <c:v>0.78394239120423181</c:v>
                </c:pt>
                <c:pt idx="26">
                  <c:v>0.82715391296338547</c:v>
                </c:pt>
                <c:pt idx="27">
                  <c:v>0.87036543472253913</c:v>
                </c:pt>
                <c:pt idx="28">
                  <c:v>0.91357695648169279</c:v>
                </c:pt>
                <c:pt idx="29">
                  <c:v>0.95678847824084634</c:v>
                </c:pt>
                <c:pt idx="30">
                  <c:v>1</c:v>
                </c:pt>
                <c:pt idx="31">
                  <c:v>1.0432115217591535</c:v>
                </c:pt>
                <c:pt idx="32">
                  <c:v>1.0864230435183073</c:v>
                </c:pt>
                <c:pt idx="33">
                  <c:v>1.1296345652774609</c:v>
                </c:pt>
                <c:pt idx="34">
                  <c:v>1.1728460870366144</c:v>
                </c:pt>
                <c:pt idx="35">
                  <c:v>1.2160576087957682</c:v>
                </c:pt>
                <c:pt idx="36">
                  <c:v>1.2592691305549217</c:v>
                </c:pt>
                <c:pt idx="37">
                  <c:v>1.3024806523140753</c:v>
                </c:pt>
                <c:pt idx="38">
                  <c:v>1.3456921740732291</c:v>
                </c:pt>
                <c:pt idx="39">
                  <c:v>1.3889036958323826</c:v>
                </c:pt>
                <c:pt idx="40">
                  <c:v>1.4321152175915364</c:v>
                </c:pt>
                <c:pt idx="41">
                  <c:v>1.4753267393506899</c:v>
                </c:pt>
                <c:pt idx="42">
                  <c:v>1.5185382611098435</c:v>
                </c:pt>
                <c:pt idx="43">
                  <c:v>1.561749782868997</c:v>
                </c:pt>
                <c:pt idx="44">
                  <c:v>1.6049613046281508</c:v>
                </c:pt>
                <c:pt idx="45">
                  <c:v>1.6481728263873046</c:v>
                </c:pt>
                <c:pt idx="46">
                  <c:v>1.6913843481464581</c:v>
                </c:pt>
                <c:pt idx="47">
                  <c:v>1.7345958699056117</c:v>
                </c:pt>
                <c:pt idx="48">
                  <c:v>1.7778073916647652</c:v>
                </c:pt>
                <c:pt idx="49">
                  <c:v>1.821018913423919</c:v>
                </c:pt>
                <c:pt idx="50">
                  <c:v>1.8642304351830727</c:v>
                </c:pt>
                <c:pt idx="51">
                  <c:v>1.9074419569422261</c:v>
                </c:pt>
                <c:pt idx="52">
                  <c:v>1.9506534787013798</c:v>
                </c:pt>
                <c:pt idx="53">
                  <c:v>1.9938650004605334</c:v>
                </c:pt>
                <c:pt idx="54">
                  <c:v>2.0370765222196869</c:v>
                </c:pt>
                <c:pt idx="55">
                  <c:v>2.0802880439788405</c:v>
                </c:pt>
                <c:pt idx="56">
                  <c:v>2.123499565737994</c:v>
                </c:pt>
                <c:pt idx="57">
                  <c:v>2.1667110874971476</c:v>
                </c:pt>
                <c:pt idx="58">
                  <c:v>2.2099226092563016</c:v>
                </c:pt>
                <c:pt idx="59">
                  <c:v>2.2531341310154551</c:v>
                </c:pt>
                <c:pt idx="60">
                  <c:v>2.2963456527746091</c:v>
                </c:pt>
                <c:pt idx="61">
                  <c:v>2.3395571745337627</c:v>
                </c:pt>
                <c:pt idx="62">
                  <c:v>2.3827686962929162</c:v>
                </c:pt>
                <c:pt idx="63">
                  <c:v>2.4259802180520698</c:v>
                </c:pt>
                <c:pt idx="64">
                  <c:v>2.4691917398112233</c:v>
                </c:pt>
                <c:pt idx="65">
                  <c:v>2.5124032615703769</c:v>
                </c:pt>
                <c:pt idx="66">
                  <c:v>2.5556147833295304</c:v>
                </c:pt>
                <c:pt idx="67">
                  <c:v>2.598826305088684</c:v>
                </c:pt>
                <c:pt idx="68">
                  <c:v>2.6420378268478379</c:v>
                </c:pt>
                <c:pt idx="69">
                  <c:v>2.6852493486069915</c:v>
                </c:pt>
                <c:pt idx="70">
                  <c:v>2.7284608703661455</c:v>
                </c:pt>
                <c:pt idx="71">
                  <c:v>2.771672392125299</c:v>
                </c:pt>
                <c:pt idx="72">
                  <c:v>2.8148839138844521</c:v>
                </c:pt>
                <c:pt idx="73">
                  <c:v>2.8580954356436061</c:v>
                </c:pt>
                <c:pt idx="74">
                  <c:v>2.9013069574027597</c:v>
                </c:pt>
                <c:pt idx="75">
                  <c:v>2.9445184791619132</c:v>
                </c:pt>
                <c:pt idx="76">
                  <c:v>2.9877300009210668</c:v>
                </c:pt>
                <c:pt idx="77">
                  <c:v>3.0309415226802203</c:v>
                </c:pt>
                <c:pt idx="78">
                  <c:v>3.0741530444393743</c:v>
                </c:pt>
                <c:pt idx="79">
                  <c:v>3.1173645661985279</c:v>
                </c:pt>
                <c:pt idx="80">
                  <c:v>3.1605760879576814</c:v>
                </c:pt>
                <c:pt idx="81">
                  <c:v>3.203787609716835</c:v>
                </c:pt>
                <c:pt idx="82">
                  <c:v>3.2469991314759885</c:v>
                </c:pt>
                <c:pt idx="83">
                  <c:v>3.2902106532351421</c:v>
                </c:pt>
                <c:pt idx="84">
                  <c:v>3.3334221749942956</c:v>
                </c:pt>
                <c:pt idx="85">
                  <c:v>3.3766336967534496</c:v>
                </c:pt>
                <c:pt idx="86">
                  <c:v>3.4198452185126031</c:v>
                </c:pt>
                <c:pt idx="87">
                  <c:v>3.4630567402717571</c:v>
                </c:pt>
                <c:pt idx="88">
                  <c:v>3.5062682620309102</c:v>
                </c:pt>
                <c:pt idx="89">
                  <c:v>3.5494797837900642</c:v>
                </c:pt>
                <c:pt idx="90">
                  <c:v>3.5926913055492178</c:v>
                </c:pt>
                <c:pt idx="91">
                  <c:v>3.6359028273083718</c:v>
                </c:pt>
                <c:pt idx="92">
                  <c:v>3.6791143490675249</c:v>
                </c:pt>
                <c:pt idx="93">
                  <c:v>3.7223258708266784</c:v>
                </c:pt>
                <c:pt idx="94">
                  <c:v>3.765537392585832</c:v>
                </c:pt>
                <c:pt idx="95">
                  <c:v>3.8087489143449855</c:v>
                </c:pt>
                <c:pt idx="96">
                  <c:v>3.8519604361041395</c:v>
                </c:pt>
                <c:pt idx="97">
                  <c:v>3.8951719578632931</c:v>
                </c:pt>
                <c:pt idx="98">
                  <c:v>3.9383834796224462</c:v>
                </c:pt>
                <c:pt idx="99">
                  <c:v>3.9815950013816002</c:v>
                </c:pt>
                <c:pt idx="100">
                  <c:v>4.0248065231407537</c:v>
                </c:pt>
                <c:pt idx="101">
                  <c:v>4.0680180448999081</c:v>
                </c:pt>
                <c:pt idx="102">
                  <c:v>4.1112295666590608</c:v>
                </c:pt>
                <c:pt idx="103">
                  <c:v>4.1544410884182152</c:v>
                </c:pt>
                <c:pt idx="104">
                  <c:v>4.1976526101773679</c:v>
                </c:pt>
                <c:pt idx="105">
                  <c:v>4.2408641319365223</c:v>
                </c:pt>
                <c:pt idx="106">
                  <c:v>4.2840756536956759</c:v>
                </c:pt>
                <c:pt idx="107">
                  <c:v>4.3272871754548294</c:v>
                </c:pt>
                <c:pt idx="108">
                  <c:v>4.370498697213983</c:v>
                </c:pt>
                <c:pt idx="109">
                  <c:v>4.4137102189731365</c:v>
                </c:pt>
                <c:pt idx="110">
                  <c:v>4.456921740732291</c:v>
                </c:pt>
                <c:pt idx="111">
                  <c:v>4.5001332624914436</c:v>
                </c:pt>
                <c:pt idx="112">
                  <c:v>4.5433447842505981</c:v>
                </c:pt>
                <c:pt idx="113">
                  <c:v>4.5865563060097507</c:v>
                </c:pt>
                <c:pt idx="114">
                  <c:v>4.6297678277689043</c:v>
                </c:pt>
                <c:pt idx="115">
                  <c:v>4.6729793495280578</c:v>
                </c:pt>
                <c:pt idx="116">
                  <c:v>4.7161908712872123</c:v>
                </c:pt>
                <c:pt idx="117">
                  <c:v>4.7594023930463658</c:v>
                </c:pt>
                <c:pt idx="118">
                  <c:v>4.8026139148055194</c:v>
                </c:pt>
                <c:pt idx="119">
                  <c:v>4.8458254365646729</c:v>
                </c:pt>
                <c:pt idx="120">
                  <c:v>4.8890369583238265</c:v>
                </c:pt>
                <c:pt idx="121">
                  <c:v>4.9322484800829809</c:v>
                </c:pt>
                <c:pt idx="122">
                  <c:v>4.9754600018421336</c:v>
                </c:pt>
                <c:pt idx="123">
                  <c:v>5.0186715236012871</c:v>
                </c:pt>
                <c:pt idx="124">
                  <c:v>5.0618830453604406</c:v>
                </c:pt>
                <c:pt idx="125">
                  <c:v>5.1050945671195951</c:v>
                </c:pt>
                <c:pt idx="126">
                  <c:v>5.1483060888787486</c:v>
                </c:pt>
                <c:pt idx="127">
                  <c:v>5.1915176106379022</c:v>
                </c:pt>
                <c:pt idx="128">
                  <c:v>5.2347291323970557</c:v>
                </c:pt>
                <c:pt idx="129">
                  <c:v>5.2779406541562084</c:v>
                </c:pt>
                <c:pt idx="130">
                  <c:v>5.3211521759153628</c:v>
                </c:pt>
                <c:pt idx="131">
                  <c:v>5.3643636976745164</c:v>
                </c:pt>
                <c:pt idx="132">
                  <c:v>5.4075752194336699</c:v>
                </c:pt>
                <c:pt idx="133">
                  <c:v>5.4507867411928235</c:v>
                </c:pt>
                <c:pt idx="134">
                  <c:v>5.493998262951977</c:v>
                </c:pt>
                <c:pt idx="135">
                  <c:v>5.5372097847111306</c:v>
                </c:pt>
                <c:pt idx="136">
                  <c:v>5.5804213064702841</c:v>
                </c:pt>
                <c:pt idx="137">
                  <c:v>5.6236328282294386</c:v>
                </c:pt>
                <c:pt idx="138">
                  <c:v>5.6668443499885912</c:v>
                </c:pt>
                <c:pt idx="139">
                  <c:v>5.7100558717477456</c:v>
                </c:pt>
                <c:pt idx="140">
                  <c:v>5.7532673935068992</c:v>
                </c:pt>
                <c:pt idx="141">
                  <c:v>5.7964789152660519</c:v>
                </c:pt>
                <c:pt idx="142">
                  <c:v>5.8396904370252063</c:v>
                </c:pt>
                <c:pt idx="143">
                  <c:v>5.8829019587843598</c:v>
                </c:pt>
                <c:pt idx="144">
                  <c:v>5.9261134805435143</c:v>
                </c:pt>
                <c:pt idx="145">
                  <c:v>5.9693250023026669</c:v>
                </c:pt>
                <c:pt idx="146">
                  <c:v>6.0125365240618205</c:v>
                </c:pt>
                <c:pt idx="147">
                  <c:v>6.055748045820974</c:v>
                </c:pt>
                <c:pt idx="148">
                  <c:v>6.0989595675801285</c:v>
                </c:pt>
                <c:pt idx="149">
                  <c:v>6.142171089339282</c:v>
                </c:pt>
                <c:pt idx="150">
                  <c:v>6.1853826110984356</c:v>
                </c:pt>
                <c:pt idx="151">
                  <c:v>6.2285941328575891</c:v>
                </c:pt>
                <c:pt idx="152">
                  <c:v>6.2718056546167436</c:v>
                </c:pt>
                <c:pt idx="153">
                  <c:v>6.3150171763758962</c:v>
                </c:pt>
                <c:pt idx="154">
                  <c:v>6.3582286981350498</c:v>
                </c:pt>
                <c:pt idx="155">
                  <c:v>6.4014402198942024</c:v>
                </c:pt>
                <c:pt idx="156">
                  <c:v>6.4446517416533569</c:v>
                </c:pt>
                <c:pt idx="157">
                  <c:v>6.4878632634125104</c:v>
                </c:pt>
                <c:pt idx="158">
                  <c:v>6.531074785171664</c:v>
                </c:pt>
                <c:pt idx="159">
                  <c:v>6.5742863069308175</c:v>
                </c:pt>
                <c:pt idx="160">
                  <c:v>6.6174978286899711</c:v>
                </c:pt>
                <c:pt idx="161">
                  <c:v>6.6607093504491246</c:v>
                </c:pt>
                <c:pt idx="162">
                  <c:v>6.703920872208279</c:v>
                </c:pt>
                <c:pt idx="163">
                  <c:v>6.7471323939674317</c:v>
                </c:pt>
                <c:pt idx="164">
                  <c:v>6.7903439157265861</c:v>
                </c:pt>
                <c:pt idx="165">
                  <c:v>6.8335554374857397</c:v>
                </c:pt>
                <c:pt idx="166">
                  <c:v>6.8767669592448923</c:v>
                </c:pt>
                <c:pt idx="167">
                  <c:v>6.9199784810040468</c:v>
                </c:pt>
                <c:pt idx="168">
                  <c:v>6.9631900027632003</c:v>
                </c:pt>
                <c:pt idx="169">
                  <c:v>7.0064015245223548</c:v>
                </c:pt>
                <c:pt idx="170">
                  <c:v>7.0496130462815074</c:v>
                </c:pt>
                <c:pt idx="171">
                  <c:v>7.092824568040661</c:v>
                </c:pt>
                <c:pt idx="172">
                  <c:v>7.1360360897998154</c:v>
                </c:pt>
                <c:pt idx="173">
                  <c:v>7.1792476115589681</c:v>
                </c:pt>
                <c:pt idx="174">
                  <c:v>7.2224591333181225</c:v>
                </c:pt>
                <c:pt idx="175">
                  <c:v>7.2656706550772761</c:v>
                </c:pt>
                <c:pt idx="176">
                  <c:v>7.3088821768364296</c:v>
                </c:pt>
                <c:pt idx="177">
                  <c:v>7.3520936985955831</c:v>
                </c:pt>
                <c:pt idx="178">
                  <c:v>7.3953052203547367</c:v>
                </c:pt>
                <c:pt idx="179">
                  <c:v>7.4385167421138911</c:v>
                </c:pt>
                <c:pt idx="180">
                  <c:v>7.4817282638730447</c:v>
                </c:pt>
                <c:pt idx="181">
                  <c:v>7.5249397856321973</c:v>
                </c:pt>
                <c:pt idx="182">
                  <c:v>7.5681513073913518</c:v>
                </c:pt>
                <c:pt idx="183">
                  <c:v>7.6113628291505053</c:v>
                </c:pt>
                <c:pt idx="184">
                  <c:v>7.6545743509096598</c:v>
                </c:pt>
                <c:pt idx="185">
                  <c:v>7.6977858726688124</c:v>
                </c:pt>
                <c:pt idx="186">
                  <c:v>7.740997394427966</c:v>
                </c:pt>
                <c:pt idx="187">
                  <c:v>7.7842089161871204</c:v>
                </c:pt>
                <c:pt idx="188">
                  <c:v>7.8274204379462731</c:v>
                </c:pt>
                <c:pt idx="189">
                  <c:v>7.8706319597054266</c:v>
                </c:pt>
                <c:pt idx="190">
                  <c:v>7.9138434814645811</c:v>
                </c:pt>
                <c:pt idx="191">
                  <c:v>7.9570550032237337</c:v>
                </c:pt>
                <c:pt idx="192">
                  <c:v>8.0002665249828873</c:v>
                </c:pt>
                <c:pt idx="193">
                  <c:v>8.0434780467420417</c:v>
                </c:pt>
                <c:pt idx="194">
                  <c:v>8.0866895685011961</c:v>
                </c:pt>
                <c:pt idx="195">
                  <c:v>8.129901090260347</c:v>
                </c:pt>
                <c:pt idx="196">
                  <c:v>8.1731126120195015</c:v>
                </c:pt>
                <c:pt idx="197">
                  <c:v>8.2163241337786559</c:v>
                </c:pt>
                <c:pt idx="198">
                  <c:v>8.2595356555378086</c:v>
                </c:pt>
                <c:pt idx="199">
                  <c:v>8.302747177296963</c:v>
                </c:pt>
                <c:pt idx="200">
                  <c:v>8.3459586990561156</c:v>
                </c:pt>
                <c:pt idx="201">
                  <c:v>8.3891702208152701</c:v>
                </c:pt>
                <c:pt idx="202">
                  <c:v>8.4323817425744245</c:v>
                </c:pt>
                <c:pt idx="203">
                  <c:v>8.4755932643335772</c:v>
                </c:pt>
                <c:pt idx="204">
                  <c:v>8.5188047860927316</c:v>
                </c:pt>
                <c:pt idx="205">
                  <c:v>8.5620163078518843</c:v>
                </c:pt>
                <c:pt idx="206">
                  <c:v>8.6052278296110387</c:v>
                </c:pt>
                <c:pt idx="207">
                  <c:v>8.6484393513701932</c:v>
                </c:pt>
                <c:pt idx="208">
                  <c:v>8.6916508731293458</c:v>
                </c:pt>
                <c:pt idx="209">
                  <c:v>8.7348623948884985</c:v>
                </c:pt>
                <c:pt idx="210">
                  <c:v>8.7780739166476529</c:v>
                </c:pt>
                <c:pt idx="211">
                  <c:v>8.8212854384068073</c:v>
                </c:pt>
                <c:pt idx="212">
                  <c:v>8.8644969601659618</c:v>
                </c:pt>
                <c:pt idx="213">
                  <c:v>8.9077084819251127</c:v>
                </c:pt>
                <c:pt idx="214">
                  <c:v>8.9509200036842671</c:v>
                </c:pt>
                <c:pt idx="215">
                  <c:v>8.9941315254434215</c:v>
                </c:pt>
                <c:pt idx="216">
                  <c:v>9.0373430472025742</c:v>
                </c:pt>
                <c:pt idx="217">
                  <c:v>9.0805545689617286</c:v>
                </c:pt>
                <c:pt idx="218">
                  <c:v>9.1237660907208813</c:v>
                </c:pt>
                <c:pt idx="219">
                  <c:v>9.1669776124800357</c:v>
                </c:pt>
                <c:pt idx="220">
                  <c:v>9.2101891342391902</c:v>
                </c:pt>
                <c:pt idx="221">
                  <c:v>9.2534006559983428</c:v>
                </c:pt>
                <c:pt idx="222">
                  <c:v>9.2966121777574973</c:v>
                </c:pt>
                <c:pt idx="223">
                  <c:v>9.3398236995166499</c:v>
                </c:pt>
                <c:pt idx="224">
                  <c:v>9.3830352212758044</c:v>
                </c:pt>
                <c:pt idx="225">
                  <c:v>9.426246743034957</c:v>
                </c:pt>
                <c:pt idx="226">
                  <c:v>9.4694582647941115</c:v>
                </c:pt>
                <c:pt idx="227">
                  <c:v>9.5126697865532641</c:v>
                </c:pt>
                <c:pt idx="228">
                  <c:v>9.5558813083124168</c:v>
                </c:pt>
                <c:pt idx="229">
                  <c:v>9.5990928300715712</c:v>
                </c:pt>
                <c:pt idx="230">
                  <c:v>9.6423043518307257</c:v>
                </c:pt>
                <c:pt idx="231">
                  <c:v>9.6855158735898783</c:v>
                </c:pt>
                <c:pt idx="232">
                  <c:v>9.7287273953490327</c:v>
                </c:pt>
                <c:pt idx="233">
                  <c:v>9.7719389171081854</c:v>
                </c:pt>
                <c:pt idx="234">
                  <c:v>9.8151504388673398</c:v>
                </c:pt>
                <c:pt idx="235">
                  <c:v>9.8583619606264925</c:v>
                </c:pt>
                <c:pt idx="236">
                  <c:v>9.9015734823856469</c:v>
                </c:pt>
                <c:pt idx="237">
                  <c:v>9.9447850041448014</c:v>
                </c:pt>
                <c:pt idx="238">
                  <c:v>9.987996525903954</c:v>
                </c:pt>
                <c:pt idx="239">
                  <c:v>10.031208047663108</c:v>
                </c:pt>
                <c:pt idx="240">
                  <c:v>10.074419569422261</c:v>
                </c:pt>
                <c:pt idx="241">
                  <c:v>10.117631091181416</c:v>
                </c:pt>
                <c:pt idx="242">
                  <c:v>10.160842612940568</c:v>
                </c:pt>
                <c:pt idx="243">
                  <c:v>10.204054134699723</c:v>
                </c:pt>
                <c:pt idx="244">
                  <c:v>10.247265656458877</c:v>
                </c:pt>
                <c:pt idx="245">
                  <c:v>10.29047717821803</c:v>
                </c:pt>
                <c:pt idx="246">
                  <c:v>10.333688699977182</c:v>
                </c:pt>
                <c:pt idx="247">
                  <c:v>10.376900221736337</c:v>
                </c:pt>
                <c:pt idx="248">
                  <c:v>10.420111743495491</c:v>
                </c:pt>
                <c:pt idx="249">
                  <c:v>10.463323265254646</c:v>
                </c:pt>
                <c:pt idx="250">
                  <c:v>10.506534787013798</c:v>
                </c:pt>
                <c:pt idx="251">
                  <c:v>10.549746308772951</c:v>
                </c:pt>
                <c:pt idx="252">
                  <c:v>10.592957830532104</c:v>
                </c:pt>
                <c:pt idx="253">
                  <c:v>10.63616935229126</c:v>
                </c:pt>
                <c:pt idx="254">
                  <c:v>10.679380874050413</c:v>
                </c:pt>
                <c:pt idx="255">
                  <c:v>10.722592395809567</c:v>
                </c:pt>
                <c:pt idx="256">
                  <c:v>10.76580391756872</c:v>
                </c:pt>
                <c:pt idx="257">
                  <c:v>10.809015439327872</c:v>
                </c:pt>
                <c:pt idx="258">
                  <c:v>10.852226961087029</c:v>
                </c:pt>
                <c:pt idx="259">
                  <c:v>10.895438482846181</c:v>
                </c:pt>
                <c:pt idx="260">
                  <c:v>10.938650004605334</c:v>
                </c:pt>
                <c:pt idx="261">
                  <c:v>10.981861526364488</c:v>
                </c:pt>
                <c:pt idx="262">
                  <c:v>11.025073048123641</c:v>
                </c:pt>
                <c:pt idx="263">
                  <c:v>11.068284569882795</c:v>
                </c:pt>
                <c:pt idx="264">
                  <c:v>11.111496091641948</c:v>
                </c:pt>
                <c:pt idx="265">
                  <c:v>11.154707613401103</c:v>
                </c:pt>
                <c:pt idx="266">
                  <c:v>11.197919135160257</c:v>
                </c:pt>
                <c:pt idx="267">
                  <c:v>11.24113065691941</c:v>
                </c:pt>
                <c:pt idx="268">
                  <c:v>11.284342178678564</c:v>
                </c:pt>
                <c:pt idx="269">
                  <c:v>11.327553700437718</c:v>
                </c:pt>
                <c:pt idx="270">
                  <c:v>11.370765222196871</c:v>
                </c:pt>
                <c:pt idx="271">
                  <c:v>11.413976743956024</c:v>
                </c:pt>
                <c:pt idx="272">
                  <c:v>11.457188265715178</c:v>
                </c:pt>
                <c:pt idx="273">
                  <c:v>11.500399787474333</c:v>
                </c:pt>
                <c:pt idx="274">
                  <c:v>11.543611309233487</c:v>
                </c:pt>
                <c:pt idx="275">
                  <c:v>11.58682283099264</c:v>
                </c:pt>
                <c:pt idx="276">
                  <c:v>11.630034352751792</c:v>
                </c:pt>
                <c:pt idx="277">
                  <c:v>11.673245874510947</c:v>
                </c:pt>
                <c:pt idx="278">
                  <c:v>11.7164573962701</c:v>
                </c:pt>
                <c:pt idx="279">
                  <c:v>11.759668918029252</c:v>
                </c:pt>
                <c:pt idx="280">
                  <c:v>11.802880439788405</c:v>
                </c:pt>
                <c:pt idx="281">
                  <c:v>11.846091961547559</c:v>
                </c:pt>
                <c:pt idx="282">
                  <c:v>11.889303483306714</c:v>
                </c:pt>
                <c:pt idx="283">
                  <c:v>11.932515005065868</c:v>
                </c:pt>
                <c:pt idx="284">
                  <c:v>11.975726526825021</c:v>
                </c:pt>
                <c:pt idx="285">
                  <c:v>12.018938048584173</c:v>
                </c:pt>
                <c:pt idx="286">
                  <c:v>12.062149570343328</c:v>
                </c:pt>
                <c:pt idx="287">
                  <c:v>12.105361092102481</c:v>
                </c:pt>
                <c:pt idx="288">
                  <c:v>12.148572613861635</c:v>
                </c:pt>
                <c:pt idx="289">
                  <c:v>12.191784135620789</c:v>
                </c:pt>
                <c:pt idx="290">
                  <c:v>12.234995657379942</c:v>
                </c:pt>
                <c:pt idx="291">
                  <c:v>12.278207179139095</c:v>
                </c:pt>
                <c:pt idx="292">
                  <c:v>12.321418700898249</c:v>
                </c:pt>
                <c:pt idx="293">
                  <c:v>12.364630222657404</c:v>
                </c:pt>
                <c:pt idx="294">
                  <c:v>12.407841744416558</c:v>
                </c:pt>
                <c:pt idx="295">
                  <c:v>12.451053266175711</c:v>
                </c:pt>
                <c:pt idx="296">
                  <c:v>12.494264787934863</c:v>
                </c:pt>
                <c:pt idx="297">
                  <c:v>12.537476309694016</c:v>
                </c:pt>
                <c:pt idx="298">
                  <c:v>12.580687831453172</c:v>
                </c:pt>
                <c:pt idx="299">
                  <c:v>12.623899353212325</c:v>
                </c:pt>
                <c:pt idx="300">
                  <c:v>12.667110874971479</c:v>
                </c:pt>
                <c:pt idx="301">
                  <c:v>12.710322396730632</c:v>
                </c:pt>
                <c:pt idx="302">
                  <c:v>12.753533918489785</c:v>
                </c:pt>
                <c:pt idx="303">
                  <c:v>12.796745440248941</c:v>
                </c:pt>
                <c:pt idx="304">
                  <c:v>12.839956962008094</c:v>
                </c:pt>
                <c:pt idx="305">
                  <c:v>12.883168483767248</c:v>
                </c:pt>
                <c:pt idx="306">
                  <c:v>12.926380005526401</c:v>
                </c:pt>
                <c:pt idx="307">
                  <c:v>12.969591527285553</c:v>
                </c:pt>
                <c:pt idx="308">
                  <c:v>13.01280304904471</c:v>
                </c:pt>
                <c:pt idx="309">
                  <c:v>13.056014570803862</c:v>
                </c:pt>
                <c:pt idx="310">
                  <c:v>13.099226092563015</c:v>
                </c:pt>
                <c:pt idx="311">
                  <c:v>13.142437614322169</c:v>
                </c:pt>
                <c:pt idx="312">
                  <c:v>13.185649136081322</c:v>
                </c:pt>
                <c:pt idx="313">
                  <c:v>13.228860657840478</c:v>
                </c:pt>
                <c:pt idx="314">
                  <c:v>13.272072179599631</c:v>
                </c:pt>
                <c:pt idx="315">
                  <c:v>13.315283701358783</c:v>
                </c:pt>
                <c:pt idx="316">
                  <c:v>13.358495223117936</c:v>
                </c:pt>
                <c:pt idx="317">
                  <c:v>13.401706744877091</c:v>
                </c:pt>
                <c:pt idx="318">
                  <c:v>13.444918266636245</c:v>
                </c:pt>
                <c:pt idx="319">
                  <c:v>13.488129788395399</c:v>
                </c:pt>
                <c:pt idx="320">
                  <c:v>13.531341310154552</c:v>
                </c:pt>
                <c:pt idx="321">
                  <c:v>13.574552831913705</c:v>
                </c:pt>
                <c:pt idx="322">
                  <c:v>13.617764353672859</c:v>
                </c:pt>
                <c:pt idx="323">
                  <c:v>13.660975875432014</c:v>
                </c:pt>
                <c:pt idx="324">
                  <c:v>13.704187397191166</c:v>
                </c:pt>
                <c:pt idx="325">
                  <c:v>13.747398918950321</c:v>
                </c:pt>
                <c:pt idx="326">
                  <c:v>13.790610440709473</c:v>
                </c:pt>
                <c:pt idx="327">
                  <c:v>13.833821962468626</c:v>
                </c:pt>
                <c:pt idx="328">
                  <c:v>13.877033484227782</c:v>
                </c:pt>
                <c:pt idx="329">
                  <c:v>13.920245005986935</c:v>
                </c:pt>
                <c:pt idx="330">
                  <c:v>13.963456527746089</c:v>
                </c:pt>
                <c:pt idx="331">
                  <c:v>14.006668049505242</c:v>
                </c:pt>
                <c:pt idx="332">
                  <c:v>14.049879571264395</c:v>
                </c:pt>
                <c:pt idx="333">
                  <c:v>14.093091093023551</c:v>
                </c:pt>
                <c:pt idx="334">
                  <c:v>14.136302614782704</c:v>
                </c:pt>
                <c:pt idx="335">
                  <c:v>14.179514136541856</c:v>
                </c:pt>
                <c:pt idx="336">
                  <c:v>14.222725658301011</c:v>
                </c:pt>
                <c:pt idx="337">
                  <c:v>14.265937180060163</c:v>
                </c:pt>
                <c:pt idx="338">
                  <c:v>14.30914870181932</c:v>
                </c:pt>
                <c:pt idx="339">
                  <c:v>14.352360223578472</c:v>
                </c:pt>
                <c:pt idx="340">
                  <c:v>14.395571745337625</c:v>
                </c:pt>
                <c:pt idx="341">
                  <c:v>14.438783267096778</c:v>
                </c:pt>
                <c:pt idx="342">
                  <c:v>14.481994788855932</c:v>
                </c:pt>
                <c:pt idx="343">
                  <c:v>14.525206310615086</c:v>
                </c:pt>
                <c:pt idx="344">
                  <c:v>14.568417832374241</c:v>
                </c:pt>
                <c:pt idx="345">
                  <c:v>14.611629354133393</c:v>
                </c:pt>
                <c:pt idx="346">
                  <c:v>14.654840875892546</c:v>
                </c:pt>
                <c:pt idx="347">
                  <c:v>14.698052397651701</c:v>
                </c:pt>
                <c:pt idx="348">
                  <c:v>14.741263919410853</c:v>
                </c:pt>
                <c:pt idx="349">
                  <c:v>14.784475441170008</c:v>
                </c:pt>
                <c:pt idx="350">
                  <c:v>14.827686962929162</c:v>
                </c:pt>
                <c:pt idx="351">
                  <c:v>14.870898484688315</c:v>
                </c:pt>
                <c:pt idx="352">
                  <c:v>14.914110006447467</c:v>
                </c:pt>
                <c:pt idx="353">
                  <c:v>14.957321528206622</c:v>
                </c:pt>
                <c:pt idx="354">
                  <c:v>15.000533049965775</c:v>
                </c:pt>
                <c:pt idx="355">
                  <c:v>15.043744571724927</c:v>
                </c:pt>
                <c:pt idx="356">
                  <c:v>15.086956093484082</c:v>
                </c:pt>
                <c:pt idx="357">
                  <c:v>15.130167615243234</c:v>
                </c:pt>
                <c:pt idx="358">
                  <c:v>15.17337913700239</c:v>
                </c:pt>
                <c:pt idx="359">
                  <c:v>15.216590658761543</c:v>
                </c:pt>
                <c:pt idx="360">
                  <c:v>15.259802180520696</c:v>
                </c:pt>
                <c:pt idx="361">
                  <c:v>15.303013702279848</c:v>
                </c:pt>
                <c:pt idx="362">
                  <c:v>15.346225224039003</c:v>
                </c:pt>
                <c:pt idx="363">
                  <c:v>15.389436745798157</c:v>
                </c:pt>
                <c:pt idx="364">
                  <c:v>15.432648267557312</c:v>
                </c:pt>
                <c:pt idx="365">
                  <c:v>15.475859789316464</c:v>
                </c:pt>
                <c:pt idx="366">
                  <c:v>15.519071311075617</c:v>
                </c:pt>
                <c:pt idx="367">
                  <c:v>15.562282832834772</c:v>
                </c:pt>
                <c:pt idx="368">
                  <c:v>15.605494354593926</c:v>
                </c:pt>
                <c:pt idx="369">
                  <c:v>15.648705876353079</c:v>
                </c:pt>
                <c:pt idx="370">
                  <c:v>15.691917398112233</c:v>
                </c:pt>
                <c:pt idx="371">
                  <c:v>15.735128919871386</c:v>
                </c:pt>
                <c:pt idx="372">
                  <c:v>15.778340441630538</c:v>
                </c:pt>
                <c:pt idx="373">
                  <c:v>15.821551963389695</c:v>
                </c:pt>
                <c:pt idx="374">
                  <c:v>15.864763485148847</c:v>
                </c:pt>
                <c:pt idx="375">
                  <c:v>15.907975006908002</c:v>
                </c:pt>
                <c:pt idx="376">
                  <c:v>15.951186528667154</c:v>
                </c:pt>
                <c:pt idx="377">
                  <c:v>15.994398050426307</c:v>
                </c:pt>
                <c:pt idx="378">
                  <c:v>16.037609572185463</c:v>
                </c:pt>
                <c:pt idx="379">
                  <c:v>16.080821093944614</c:v>
                </c:pt>
                <c:pt idx="380">
                  <c:v>16.124032615703769</c:v>
                </c:pt>
                <c:pt idx="381">
                  <c:v>16.167244137462923</c:v>
                </c:pt>
                <c:pt idx="382">
                  <c:v>16.210455659222077</c:v>
                </c:pt>
                <c:pt idx="383">
                  <c:v>16.253667180981232</c:v>
                </c:pt>
                <c:pt idx="384">
                  <c:v>16.296878702740386</c:v>
                </c:pt>
                <c:pt idx="385">
                  <c:v>16.340090224499537</c:v>
                </c:pt>
                <c:pt idx="386">
                  <c:v>16.383301746258692</c:v>
                </c:pt>
                <c:pt idx="387">
                  <c:v>16.426513268017843</c:v>
                </c:pt>
                <c:pt idx="388">
                  <c:v>16.469724789776997</c:v>
                </c:pt>
                <c:pt idx="389">
                  <c:v>16.512936311536151</c:v>
                </c:pt>
                <c:pt idx="390">
                  <c:v>16.556147833295306</c:v>
                </c:pt>
                <c:pt idx="391">
                  <c:v>16.59935935505446</c:v>
                </c:pt>
                <c:pt idx="392">
                  <c:v>16.642570876813615</c:v>
                </c:pt>
                <c:pt idx="393">
                  <c:v>16.685782398572769</c:v>
                </c:pt>
                <c:pt idx="394">
                  <c:v>16.728993920331924</c:v>
                </c:pt>
                <c:pt idx="395">
                  <c:v>16.772205442091074</c:v>
                </c:pt>
                <c:pt idx="396">
                  <c:v>16.815416963850225</c:v>
                </c:pt>
                <c:pt idx="397">
                  <c:v>16.85862848560938</c:v>
                </c:pt>
                <c:pt idx="398">
                  <c:v>16.901840007368534</c:v>
                </c:pt>
                <c:pt idx="399">
                  <c:v>16.945051529127689</c:v>
                </c:pt>
                <c:pt idx="400">
                  <c:v>16.988263050886843</c:v>
                </c:pt>
                <c:pt idx="401">
                  <c:v>17.031474572645994</c:v>
                </c:pt>
                <c:pt idx="402">
                  <c:v>17.074686094405148</c:v>
                </c:pt>
                <c:pt idx="403">
                  <c:v>17.117897616164303</c:v>
                </c:pt>
                <c:pt idx="404">
                  <c:v>17.161109137923457</c:v>
                </c:pt>
                <c:pt idx="405">
                  <c:v>17.204320659682612</c:v>
                </c:pt>
                <c:pt idx="406">
                  <c:v>17.247532181441763</c:v>
                </c:pt>
                <c:pt idx="407">
                  <c:v>17.290743703200917</c:v>
                </c:pt>
                <c:pt idx="408">
                  <c:v>17.333955224960071</c:v>
                </c:pt>
                <c:pt idx="409">
                  <c:v>17.377166746719226</c:v>
                </c:pt>
                <c:pt idx="410">
                  <c:v>17.42037826847838</c:v>
                </c:pt>
                <c:pt idx="411">
                  <c:v>17.463589790237531</c:v>
                </c:pt>
                <c:pt idx="412">
                  <c:v>17.506801311996686</c:v>
                </c:pt>
                <c:pt idx="413">
                  <c:v>17.55001283375584</c:v>
                </c:pt>
                <c:pt idx="414">
                  <c:v>17.593224355514995</c:v>
                </c:pt>
                <c:pt idx="415">
                  <c:v>17.636435877274149</c:v>
                </c:pt>
                <c:pt idx="416">
                  <c:v>17.6796473990333</c:v>
                </c:pt>
                <c:pt idx="417">
                  <c:v>17.722858920792454</c:v>
                </c:pt>
                <c:pt idx="418">
                  <c:v>17.766070442551609</c:v>
                </c:pt>
                <c:pt idx="419">
                  <c:v>17.809281964310763</c:v>
                </c:pt>
                <c:pt idx="420">
                  <c:v>17.852493486069914</c:v>
                </c:pt>
                <c:pt idx="421">
                  <c:v>17.895705007829068</c:v>
                </c:pt>
                <c:pt idx="422">
                  <c:v>17.938916529588223</c:v>
                </c:pt>
                <c:pt idx="423">
                  <c:v>17.982128051347374</c:v>
                </c:pt>
                <c:pt idx="424">
                  <c:v>18.025339573106528</c:v>
                </c:pt>
                <c:pt idx="425">
                  <c:v>18.068551094865683</c:v>
                </c:pt>
                <c:pt idx="426">
                  <c:v>18.111762616624834</c:v>
                </c:pt>
                <c:pt idx="427">
                  <c:v>18.154974138383988</c:v>
                </c:pt>
                <c:pt idx="428">
                  <c:v>18.198185660143142</c:v>
                </c:pt>
                <c:pt idx="429">
                  <c:v>18.241397181902297</c:v>
                </c:pt>
                <c:pt idx="430">
                  <c:v>18.284608703661451</c:v>
                </c:pt>
                <c:pt idx="431">
                  <c:v>18.327820225420602</c:v>
                </c:pt>
                <c:pt idx="432">
                  <c:v>18.371031747179757</c:v>
                </c:pt>
                <c:pt idx="433">
                  <c:v>18.414243268938911</c:v>
                </c:pt>
                <c:pt idx="434">
                  <c:v>18.457454790698065</c:v>
                </c:pt>
                <c:pt idx="435">
                  <c:v>18.50066631245722</c:v>
                </c:pt>
                <c:pt idx="436">
                  <c:v>18.543877834216371</c:v>
                </c:pt>
                <c:pt idx="437">
                  <c:v>18.587089355975525</c:v>
                </c:pt>
                <c:pt idx="438">
                  <c:v>18.63030087773468</c:v>
                </c:pt>
                <c:pt idx="439">
                  <c:v>18.673512399493834</c:v>
                </c:pt>
                <c:pt idx="440">
                  <c:v>18.716723921252985</c:v>
                </c:pt>
                <c:pt idx="441">
                  <c:v>18.759935443012139</c:v>
                </c:pt>
                <c:pt idx="442">
                  <c:v>18.803146964771294</c:v>
                </c:pt>
                <c:pt idx="443">
                  <c:v>18.846358486530448</c:v>
                </c:pt>
                <c:pt idx="444">
                  <c:v>18.889570008289603</c:v>
                </c:pt>
                <c:pt idx="445">
                  <c:v>18.932781530048754</c:v>
                </c:pt>
                <c:pt idx="446">
                  <c:v>18.975993051807908</c:v>
                </c:pt>
                <c:pt idx="447">
                  <c:v>19.019204573567063</c:v>
                </c:pt>
                <c:pt idx="448">
                  <c:v>19.062416095326217</c:v>
                </c:pt>
                <c:pt idx="449">
                  <c:v>19.105627617085371</c:v>
                </c:pt>
                <c:pt idx="450">
                  <c:v>19.148839138844522</c:v>
                </c:pt>
                <c:pt idx="451">
                  <c:v>19.192050660603677</c:v>
                </c:pt>
                <c:pt idx="452">
                  <c:v>19.235262182362831</c:v>
                </c:pt>
                <c:pt idx="453">
                  <c:v>19.278473704121986</c:v>
                </c:pt>
                <c:pt idx="454">
                  <c:v>19.321685225881136</c:v>
                </c:pt>
                <c:pt idx="455">
                  <c:v>19.364896747640291</c:v>
                </c:pt>
                <c:pt idx="456">
                  <c:v>19.408108269399445</c:v>
                </c:pt>
                <c:pt idx="457">
                  <c:v>19.451319791158596</c:v>
                </c:pt>
                <c:pt idx="458">
                  <c:v>19.494531312917754</c:v>
                </c:pt>
                <c:pt idx="459">
                  <c:v>19.537742834676905</c:v>
                </c:pt>
                <c:pt idx="460">
                  <c:v>19.58095435643606</c:v>
                </c:pt>
                <c:pt idx="461">
                  <c:v>19.624165878195214</c:v>
                </c:pt>
                <c:pt idx="462">
                  <c:v>19.667377399954365</c:v>
                </c:pt>
                <c:pt idx="463">
                  <c:v>19.710588921713523</c:v>
                </c:pt>
                <c:pt idx="464">
                  <c:v>19.753800443472674</c:v>
                </c:pt>
                <c:pt idx="465">
                  <c:v>19.797011965231828</c:v>
                </c:pt>
                <c:pt idx="466">
                  <c:v>19.840223486990983</c:v>
                </c:pt>
                <c:pt idx="467">
                  <c:v>19.883435008750133</c:v>
                </c:pt>
                <c:pt idx="468">
                  <c:v>19.926646530509291</c:v>
                </c:pt>
                <c:pt idx="469">
                  <c:v>19.969858052268442</c:v>
                </c:pt>
                <c:pt idx="470">
                  <c:v>20.013069574027597</c:v>
                </c:pt>
                <c:pt idx="471">
                  <c:v>20.056281095786751</c:v>
                </c:pt>
                <c:pt idx="472">
                  <c:v>20.099492617545902</c:v>
                </c:pt>
                <c:pt idx="473">
                  <c:v>20.142704139305057</c:v>
                </c:pt>
                <c:pt idx="474">
                  <c:v>20.185915661064207</c:v>
                </c:pt>
                <c:pt idx="475">
                  <c:v>20.229127182823365</c:v>
                </c:pt>
                <c:pt idx="476">
                  <c:v>20.27233870458252</c:v>
                </c:pt>
                <c:pt idx="477">
                  <c:v>20.315550226341671</c:v>
                </c:pt>
                <c:pt idx="478">
                  <c:v>20.358761748100825</c:v>
                </c:pt>
                <c:pt idx="479">
                  <c:v>20.401973269859976</c:v>
                </c:pt>
                <c:pt idx="480">
                  <c:v>20.445184791619134</c:v>
                </c:pt>
                <c:pt idx="481">
                  <c:v>20.488396313378288</c:v>
                </c:pt>
                <c:pt idx="482">
                  <c:v>20.531607835137439</c:v>
                </c:pt>
                <c:pt idx="483">
                  <c:v>20.574819356896594</c:v>
                </c:pt>
                <c:pt idx="484">
                  <c:v>20.618030878655745</c:v>
                </c:pt>
                <c:pt idx="485">
                  <c:v>20.661242400414903</c:v>
                </c:pt>
                <c:pt idx="486">
                  <c:v>20.704453922174057</c:v>
                </c:pt>
                <c:pt idx="487">
                  <c:v>20.747665443933208</c:v>
                </c:pt>
                <c:pt idx="488">
                  <c:v>20.790876965692362</c:v>
                </c:pt>
                <c:pt idx="489">
                  <c:v>20.834088487451513</c:v>
                </c:pt>
                <c:pt idx="490">
                  <c:v>20.877300009210668</c:v>
                </c:pt>
                <c:pt idx="491">
                  <c:v>20.920511530969822</c:v>
                </c:pt>
                <c:pt idx="492">
                  <c:v>20.963723052728977</c:v>
                </c:pt>
                <c:pt idx="493">
                  <c:v>21.006934574488128</c:v>
                </c:pt>
                <c:pt idx="494">
                  <c:v>21.050146096247282</c:v>
                </c:pt>
                <c:pt idx="495">
                  <c:v>21.093357618006436</c:v>
                </c:pt>
                <c:pt idx="496">
                  <c:v>21.136569139765591</c:v>
                </c:pt>
                <c:pt idx="497">
                  <c:v>21.179780661524742</c:v>
                </c:pt>
                <c:pt idx="498">
                  <c:v>21.222992183283896</c:v>
                </c:pt>
                <c:pt idx="499">
                  <c:v>21.266203705043047</c:v>
                </c:pt>
                <c:pt idx="500">
                  <c:v>21.309415226802205</c:v>
                </c:pt>
                <c:pt idx="501">
                  <c:v>21.352626748561359</c:v>
                </c:pt>
                <c:pt idx="502">
                  <c:v>21.395838270320514</c:v>
                </c:pt>
                <c:pt idx="503">
                  <c:v>21.439049792079665</c:v>
                </c:pt>
                <c:pt idx="504">
                  <c:v>21.482261313838819</c:v>
                </c:pt>
                <c:pt idx="505">
                  <c:v>21.525472835597974</c:v>
                </c:pt>
                <c:pt idx="506">
                  <c:v>21.568684357357128</c:v>
                </c:pt>
                <c:pt idx="507">
                  <c:v>21.611895879116279</c:v>
                </c:pt>
                <c:pt idx="508">
                  <c:v>21.655107400875437</c:v>
                </c:pt>
                <c:pt idx="509">
                  <c:v>21.698318922634584</c:v>
                </c:pt>
                <c:pt idx="510">
                  <c:v>21.741530444393742</c:v>
                </c:pt>
                <c:pt idx="511">
                  <c:v>21.784741966152897</c:v>
                </c:pt>
                <c:pt idx="512">
                  <c:v>21.827953487912048</c:v>
                </c:pt>
                <c:pt idx="513">
                  <c:v>21.871165009671202</c:v>
                </c:pt>
                <c:pt idx="514">
                  <c:v>21.914376531430356</c:v>
                </c:pt>
                <c:pt idx="515">
                  <c:v>21.957588053189507</c:v>
                </c:pt>
                <c:pt idx="516">
                  <c:v>22.000799574948665</c:v>
                </c:pt>
                <c:pt idx="517">
                  <c:v>22.044011096707816</c:v>
                </c:pt>
                <c:pt idx="518">
                  <c:v>22.087222618466974</c:v>
                </c:pt>
                <c:pt idx="519">
                  <c:v>22.130434140226122</c:v>
                </c:pt>
                <c:pt idx="520">
                  <c:v>22.17364566198528</c:v>
                </c:pt>
                <c:pt idx="521">
                  <c:v>22.216857183744434</c:v>
                </c:pt>
                <c:pt idx="522">
                  <c:v>22.260068705503585</c:v>
                </c:pt>
                <c:pt idx="523">
                  <c:v>22.303280227262739</c:v>
                </c:pt>
                <c:pt idx="524">
                  <c:v>22.346491749021894</c:v>
                </c:pt>
                <c:pt idx="525">
                  <c:v>22.389703270781045</c:v>
                </c:pt>
                <c:pt idx="526">
                  <c:v>22.432914792540199</c:v>
                </c:pt>
                <c:pt idx="527">
                  <c:v>22.47612631429935</c:v>
                </c:pt>
                <c:pt idx="528">
                  <c:v>22.519337836058504</c:v>
                </c:pt>
                <c:pt idx="529">
                  <c:v>22.562549357817659</c:v>
                </c:pt>
                <c:pt idx="530">
                  <c:v>22.60576087957681</c:v>
                </c:pt>
                <c:pt idx="531">
                  <c:v>22.648972401335968</c:v>
                </c:pt>
                <c:pt idx="532">
                  <c:v>22.692183923095119</c:v>
                </c:pt>
                <c:pt idx="533">
                  <c:v>22.735395444854277</c:v>
                </c:pt>
                <c:pt idx="534">
                  <c:v>22.778606966613427</c:v>
                </c:pt>
                <c:pt idx="535">
                  <c:v>22.821818488372582</c:v>
                </c:pt>
                <c:pt idx="536">
                  <c:v>22.865030010131736</c:v>
                </c:pt>
                <c:pt idx="537">
                  <c:v>22.908241531890887</c:v>
                </c:pt>
                <c:pt idx="538">
                  <c:v>22.951453053650042</c:v>
                </c:pt>
                <c:pt idx="539">
                  <c:v>22.994664575409196</c:v>
                </c:pt>
                <c:pt idx="540">
                  <c:v>23.037876097168347</c:v>
                </c:pt>
                <c:pt idx="541">
                  <c:v>23.081087618927505</c:v>
                </c:pt>
                <c:pt idx="542">
                  <c:v>23.124299140686656</c:v>
                </c:pt>
                <c:pt idx="543">
                  <c:v>23.16751066244581</c:v>
                </c:pt>
                <c:pt idx="544">
                  <c:v>23.210722184204961</c:v>
                </c:pt>
                <c:pt idx="545">
                  <c:v>23.253933705964119</c:v>
                </c:pt>
                <c:pt idx="546">
                  <c:v>23.29714522772327</c:v>
                </c:pt>
                <c:pt idx="547">
                  <c:v>23.340356749482424</c:v>
                </c:pt>
                <c:pt idx="548">
                  <c:v>23.383568271241579</c:v>
                </c:pt>
                <c:pt idx="549">
                  <c:v>23.42677979300073</c:v>
                </c:pt>
                <c:pt idx="550">
                  <c:v>23.469991314759884</c:v>
                </c:pt>
                <c:pt idx="551">
                  <c:v>23.513202836519042</c:v>
                </c:pt>
                <c:pt idx="552">
                  <c:v>23.55641435827819</c:v>
                </c:pt>
                <c:pt idx="553">
                  <c:v>23.599625880037348</c:v>
                </c:pt>
                <c:pt idx="554">
                  <c:v>23.642837401796498</c:v>
                </c:pt>
                <c:pt idx="555">
                  <c:v>23.686048923555656</c:v>
                </c:pt>
                <c:pt idx="556">
                  <c:v>23.729260445314807</c:v>
                </c:pt>
                <c:pt idx="557">
                  <c:v>23.772471967073962</c:v>
                </c:pt>
                <c:pt idx="558">
                  <c:v>23.815683488833116</c:v>
                </c:pt>
                <c:pt idx="559">
                  <c:v>23.858895010592267</c:v>
                </c:pt>
                <c:pt idx="560">
                  <c:v>23.902106532351421</c:v>
                </c:pt>
                <c:pt idx="561">
                  <c:v>23.945318054110579</c:v>
                </c:pt>
                <c:pt idx="562">
                  <c:v>23.988529575869727</c:v>
                </c:pt>
                <c:pt idx="563">
                  <c:v>24.031741097628885</c:v>
                </c:pt>
                <c:pt idx="564">
                  <c:v>24.074952619388032</c:v>
                </c:pt>
                <c:pt idx="565">
                  <c:v>24.11816414114719</c:v>
                </c:pt>
                <c:pt idx="566">
                  <c:v>24.161375662906345</c:v>
                </c:pt>
                <c:pt idx="567">
                  <c:v>24.204587184665499</c:v>
                </c:pt>
                <c:pt idx="568">
                  <c:v>24.24779870642465</c:v>
                </c:pt>
                <c:pt idx="569">
                  <c:v>24.291010228183804</c:v>
                </c:pt>
                <c:pt idx="570">
                  <c:v>24.334221749942959</c:v>
                </c:pt>
                <c:pt idx="571">
                  <c:v>24.377433271702117</c:v>
                </c:pt>
                <c:pt idx="572">
                  <c:v>24.420644793461264</c:v>
                </c:pt>
                <c:pt idx="573">
                  <c:v>24.463856315220422</c:v>
                </c:pt>
                <c:pt idx="574">
                  <c:v>24.507067836979569</c:v>
                </c:pt>
                <c:pt idx="575">
                  <c:v>24.550279358738727</c:v>
                </c:pt>
                <c:pt idx="576">
                  <c:v>24.593490880497882</c:v>
                </c:pt>
                <c:pt idx="577">
                  <c:v>24.636702402257036</c:v>
                </c:pt>
                <c:pt idx="578">
                  <c:v>24.679913924016187</c:v>
                </c:pt>
                <c:pt idx="579">
                  <c:v>24.723125445775342</c:v>
                </c:pt>
                <c:pt idx="580">
                  <c:v>24.766336967534496</c:v>
                </c:pt>
                <c:pt idx="581">
                  <c:v>24.80954848929365</c:v>
                </c:pt>
                <c:pt idx="582">
                  <c:v>24.852760011052801</c:v>
                </c:pt>
                <c:pt idx="583">
                  <c:v>24.895971532811959</c:v>
                </c:pt>
                <c:pt idx="584">
                  <c:v>24.939183054571107</c:v>
                </c:pt>
                <c:pt idx="585">
                  <c:v>24.982394576330265</c:v>
                </c:pt>
                <c:pt idx="586">
                  <c:v>25.025606098089419</c:v>
                </c:pt>
                <c:pt idx="587">
                  <c:v>25.06881761984857</c:v>
                </c:pt>
                <c:pt idx="588">
                  <c:v>25.112029141607724</c:v>
                </c:pt>
                <c:pt idx="589">
                  <c:v>25.155240663366879</c:v>
                </c:pt>
                <c:pt idx="590">
                  <c:v>25.19845218512603</c:v>
                </c:pt>
                <c:pt idx="591">
                  <c:v>25.241663706885188</c:v>
                </c:pt>
                <c:pt idx="592">
                  <c:v>25.284875228644339</c:v>
                </c:pt>
                <c:pt idx="593">
                  <c:v>25.328086750403497</c:v>
                </c:pt>
                <c:pt idx="594">
                  <c:v>25.371298272162644</c:v>
                </c:pt>
                <c:pt idx="595">
                  <c:v>25.414509793921802</c:v>
                </c:pt>
                <c:pt idx="596">
                  <c:v>25.457721315680956</c:v>
                </c:pt>
                <c:pt idx="597">
                  <c:v>25.500932837440107</c:v>
                </c:pt>
                <c:pt idx="598">
                  <c:v>25.544144359199262</c:v>
                </c:pt>
                <c:pt idx="599">
                  <c:v>25.587355880958413</c:v>
                </c:pt>
                <c:pt idx="600">
                  <c:v>25.630567402717567</c:v>
                </c:pt>
                <c:pt idx="601">
                  <c:v>25.673778924476721</c:v>
                </c:pt>
                <c:pt idx="602">
                  <c:v>25.716990446235872</c:v>
                </c:pt>
                <c:pt idx="603">
                  <c:v>25.760201967995027</c:v>
                </c:pt>
                <c:pt idx="604">
                  <c:v>25.803413489754181</c:v>
                </c:pt>
                <c:pt idx="605">
                  <c:v>25.846625011513332</c:v>
                </c:pt>
                <c:pt idx="606">
                  <c:v>25.88983653327249</c:v>
                </c:pt>
                <c:pt idx="607">
                  <c:v>25.933048055031641</c:v>
                </c:pt>
                <c:pt idx="608">
                  <c:v>25.976259576790799</c:v>
                </c:pt>
                <c:pt idx="609">
                  <c:v>26.019471098549946</c:v>
                </c:pt>
                <c:pt idx="610">
                  <c:v>26.062682620309104</c:v>
                </c:pt>
                <c:pt idx="611">
                  <c:v>26.105894142068259</c:v>
                </c:pt>
                <c:pt idx="612">
                  <c:v>26.14910566382741</c:v>
                </c:pt>
                <c:pt idx="613">
                  <c:v>26.192317185586564</c:v>
                </c:pt>
                <c:pt idx="614">
                  <c:v>26.235528707345718</c:v>
                </c:pt>
                <c:pt idx="615">
                  <c:v>26.278740229104869</c:v>
                </c:pt>
                <c:pt idx="616">
                  <c:v>26.321951750864027</c:v>
                </c:pt>
                <c:pt idx="617">
                  <c:v>26.365163272623178</c:v>
                </c:pt>
                <c:pt idx="618">
                  <c:v>26.408374794382333</c:v>
                </c:pt>
                <c:pt idx="619">
                  <c:v>26.451586316141483</c:v>
                </c:pt>
                <c:pt idx="620">
                  <c:v>26.494797837900641</c:v>
                </c:pt>
                <c:pt idx="621">
                  <c:v>26.538009359659792</c:v>
                </c:pt>
                <c:pt idx="622">
                  <c:v>26.581220881418947</c:v>
                </c:pt>
                <c:pt idx="623">
                  <c:v>26.624432403178101</c:v>
                </c:pt>
                <c:pt idx="624">
                  <c:v>26.667643924937252</c:v>
                </c:pt>
                <c:pt idx="625">
                  <c:v>26.710855446696407</c:v>
                </c:pt>
                <c:pt idx="626">
                  <c:v>26.754066968455565</c:v>
                </c:pt>
                <c:pt idx="627">
                  <c:v>26.797278490214712</c:v>
                </c:pt>
                <c:pt idx="628">
                  <c:v>26.84049001197387</c:v>
                </c:pt>
                <c:pt idx="629">
                  <c:v>26.883701533733021</c:v>
                </c:pt>
                <c:pt idx="630">
                  <c:v>26.926913055492179</c:v>
                </c:pt>
                <c:pt idx="631">
                  <c:v>26.97012457725133</c:v>
                </c:pt>
                <c:pt idx="632">
                  <c:v>27.013336099010484</c:v>
                </c:pt>
                <c:pt idx="633">
                  <c:v>27.056547620769638</c:v>
                </c:pt>
                <c:pt idx="634">
                  <c:v>27.099759142528789</c:v>
                </c:pt>
                <c:pt idx="635">
                  <c:v>27.142970664287944</c:v>
                </c:pt>
                <c:pt idx="636">
                  <c:v>27.186182186047102</c:v>
                </c:pt>
                <c:pt idx="637">
                  <c:v>27.229393707806249</c:v>
                </c:pt>
                <c:pt idx="638">
                  <c:v>27.272605229565407</c:v>
                </c:pt>
                <c:pt idx="639">
                  <c:v>27.315816751324554</c:v>
                </c:pt>
                <c:pt idx="640">
                  <c:v>27.359028273083712</c:v>
                </c:pt>
                <c:pt idx="641">
                  <c:v>27.402239794842867</c:v>
                </c:pt>
                <c:pt idx="642">
                  <c:v>27.445451316602021</c:v>
                </c:pt>
                <c:pt idx="643">
                  <c:v>27.488662838361172</c:v>
                </c:pt>
                <c:pt idx="644">
                  <c:v>27.531874360120327</c:v>
                </c:pt>
                <c:pt idx="645">
                  <c:v>27.575085881879481</c:v>
                </c:pt>
                <c:pt idx="646">
                  <c:v>27.618297403638639</c:v>
                </c:pt>
                <c:pt idx="647">
                  <c:v>27.661508925397786</c:v>
                </c:pt>
                <c:pt idx="648">
                  <c:v>27.704720447156944</c:v>
                </c:pt>
                <c:pt idx="649">
                  <c:v>27.747931968916092</c:v>
                </c:pt>
                <c:pt idx="650">
                  <c:v>27.79114349067525</c:v>
                </c:pt>
                <c:pt idx="651">
                  <c:v>27.834355012434404</c:v>
                </c:pt>
                <c:pt idx="652">
                  <c:v>27.877566534193555</c:v>
                </c:pt>
                <c:pt idx="653">
                  <c:v>27.920778055952709</c:v>
                </c:pt>
                <c:pt idx="654">
                  <c:v>27.963989577711864</c:v>
                </c:pt>
                <c:pt idx="655">
                  <c:v>28.007201099471015</c:v>
                </c:pt>
                <c:pt idx="656">
                  <c:v>28.050412621230173</c:v>
                </c:pt>
                <c:pt idx="657">
                  <c:v>28.093624142989324</c:v>
                </c:pt>
                <c:pt idx="658">
                  <c:v>28.136835664748482</c:v>
                </c:pt>
                <c:pt idx="659">
                  <c:v>28.180047186507629</c:v>
                </c:pt>
                <c:pt idx="660">
                  <c:v>28.223258708266787</c:v>
                </c:pt>
                <c:pt idx="661">
                  <c:v>28.266470230025941</c:v>
                </c:pt>
                <c:pt idx="662">
                  <c:v>28.309681751785092</c:v>
                </c:pt>
                <c:pt idx="663">
                  <c:v>28.352893273544247</c:v>
                </c:pt>
                <c:pt idx="664">
                  <c:v>28.396104795303401</c:v>
                </c:pt>
                <c:pt idx="665">
                  <c:v>28.439316317062552</c:v>
                </c:pt>
                <c:pt idx="666">
                  <c:v>28.482527838821706</c:v>
                </c:pt>
                <c:pt idx="667">
                  <c:v>28.525739360580861</c:v>
                </c:pt>
                <c:pt idx="668">
                  <c:v>28.568950882340015</c:v>
                </c:pt>
                <c:pt idx="669">
                  <c:v>28.612162404099166</c:v>
                </c:pt>
                <c:pt idx="670">
                  <c:v>28.655373925858324</c:v>
                </c:pt>
                <c:pt idx="671">
                  <c:v>28.698585447617475</c:v>
                </c:pt>
                <c:pt idx="672">
                  <c:v>28.74179696937663</c:v>
                </c:pt>
                <c:pt idx="673">
                  <c:v>28.785008491135784</c:v>
                </c:pt>
                <c:pt idx="674">
                  <c:v>28.828220012894935</c:v>
                </c:pt>
                <c:pt idx="675">
                  <c:v>28.871431534654089</c:v>
                </c:pt>
                <c:pt idx="676">
                  <c:v>28.914643056413244</c:v>
                </c:pt>
                <c:pt idx="677">
                  <c:v>28.957854578172395</c:v>
                </c:pt>
                <c:pt idx="678">
                  <c:v>29.001066099931549</c:v>
                </c:pt>
                <c:pt idx="679">
                  <c:v>29.044277621690703</c:v>
                </c:pt>
                <c:pt idx="680">
                  <c:v>29.087489143449854</c:v>
                </c:pt>
                <c:pt idx="681">
                  <c:v>29.130700665209012</c:v>
                </c:pt>
                <c:pt idx="682">
                  <c:v>29.173912186968163</c:v>
                </c:pt>
                <c:pt idx="683">
                  <c:v>29.217123708727321</c:v>
                </c:pt>
                <c:pt idx="684">
                  <c:v>29.260335230486469</c:v>
                </c:pt>
                <c:pt idx="685">
                  <c:v>29.303546752245627</c:v>
                </c:pt>
                <c:pt idx="686">
                  <c:v>29.346758274004781</c:v>
                </c:pt>
                <c:pt idx="687">
                  <c:v>29.389969795763932</c:v>
                </c:pt>
                <c:pt idx="688">
                  <c:v>29.433181317523086</c:v>
                </c:pt>
                <c:pt idx="689">
                  <c:v>29.476392839282237</c:v>
                </c:pt>
                <c:pt idx="690">
                  <c:v>29.519604361041392</c:v>
                </c:pt>
                <c:pt idx="691">
                  <c:v>29.56281588280055</c:v>
                </c:pt>
                <c:pt idx="692">
                  <c:v>29.606027404559697</c:v>
                </c:pt>
                <c:pt idx="693">
                  <c:v>29.649238926318855</c:v>
                </c:pt>
                <c:pt idx="694">
                  <c:v>29.692450448078006</c:v>
                </c:pt>
                <c:pt idx="695">
                  <c:v>29.735661969837164</c:v>
                </c:pt>
                <c:pt idx="696">
                  <c:v>29.778873491596315</c:v>
                </c:pt>
                <c:pt idx="697">
                  <c:v>29.822085013355469</c:v>
                </c:pt>
                <c:pt idx="698">
                  <c:v>29.865296535114624</c:v>
                </c:pt>
                <c:pt idx="699">
                  <c:v>29.908508056873774</c:v>
                </c:pt>
                <c:pt idx="700">
                  <c:v>29.951719578632929</c:v>
                </c:pt>
                <c:pt idx="701">
                  <c:v>29.994931100392087</c:v>
                </c:pt>
                <c:pt idx="702">
                  <c:v>30.038142622151234</c:v>
                </c:pt>
                <c:pt idx="703">
                  <c:v>30.081354143910392</c:v>
                </c:pt>
                <c:pt idx="704">
                  <c:v>30.124565665669543</c:v>
                </c:pt>
                <c:pt idx="705">
                  <c:v>30.167777187428701</c:v>
                </c:pt>
                <c:pt idx="706">
                  <c:v>30.210988709187852</c:v>
                </c:pt>
                <c:pt idx="707">
                  <c:v>30.254200230947006</c:v>
                </c:pt>
                <c:pt idx="708">
                  <c:v>30.297411752706157</c:v>
                </c:pt>
                <c:pt idx="709">
                  <c:v>30.340623274465312</c:v>
                </c:pt>
                <c:pt idx="710">
                  <c:v>30.383834796224466</c:v>
                </c:pt>
                <c:pt idx="711">
                  <c:v>30.427046317983624</c:v>
                </c:pt>
                <c:pt idx="712">
                  <c:v>30.470257839742771</c:v>
                </c:pt>
                <c:pt idx="713">
                  <c:v>30.513469361501929</c:v>
                </c:pt>
                <c:pt idx="714">
                  <c:v>30.556680883261077</c:v>
                </c:pt>
                <c:pt idx="715">
                  <c:v>30.599892405020235</c:v>
                </c:pt>
                <c:pt idx="716">
                  <c:v>30.643103926779389</c:v>
                </c:pt>
                <c:pt idx="717">
                  <c:v>30.686315448538544</c:v>
                </c:pt>
                <c:pt idx="718">
                  <c:v>30.729526970297695</c:v>
                </c:pt>
                <c:pt idx="719">
                  <c:v>30.772738492056849</c:v>
                </c:pt>
                <c:pt idx="720">
                  <c:v>30.815950013816003</c:v>
                </c:pt>
                <c:pt idx="721">
                  <c:v>30.859161535575161</c:v>
                </c:pt>
                <c:pt idx="722">
                  <c:v>30.902373057334309</c:v>
                </c:pt>
                <c:pt idx="723">
                  <c:v>30.945584579093467</c:v>
                </c:pt>
                <c:pt idx="724">
                  <c:v>30.988796100852614</c:v>
                </c:pt>
                <c:pt idx="725">
                  <c:v>31.032007622611772</c:v>
                </c:pt>
                <c:pt idx="726">
                  <c:v>31.075219144370926</c:v>
                </c:pt>
                <c:pt idx="727">
                  <c:v>31.118430666130077</c:v>
                </c:pt>
                <c:pt idx="728">
                  <c:v>31.161642187889232</c:v>
                </c:pt>
                <c:pt idx="729">
                  <c:v>31.204853709648386</c:v>
                </c:pt>
                <c:pt idx="730">
                  <c:v>31.248065231407537</c:v>
                </c:pt>
                <c:pt idx="731">
                  <c:v>31.291276753166695</c:v>
                </c:pt>
                <c:pt idx="732">
                  <c:v>31.334488274925846</c:v>
                </c:pt>
                <c:pt idx="733">
                  <c:v>31.377699796685004</c:v>
                </c:pt>
                <c:pt idx="734">
                  <c:v>31.420911318444151</c:v>
                </c:pt>
                <c:pt idx="735">
                  <c:v>31.464122840203309</c:v>
                </c:pt>
                <c:pt idx="736">
                  <c:v>31.507334361962464</c:v>
                </c:pt>
                <c:pt idx="737">
                  <c:v>31.550545883721615</c:v>
                </c:pt>
                <c:pt idx="738">
                  <c:v>31.593757405480769</c:v>
                </c:pt>
                <c:pt idx="739">
                  <c:v>31.636968927239923</c:v>
                </c:pt>
                <c:pt idx="740">
                  <c:v>31.680180448999074</c:v>
                </c:pt>
                <c:pt idx="741">
                  <c:v>31.723391970758229</c:v>
                </c:pt>
                <c:pt idx="742">
                  <c:v>31.766603492517383</c:v>
                </c:pt>
                <c:pt idx="743">
                  <c:v>31.809815014276534</c:v>
                </c:pt>
                <c:pt idx="744">
                  <c:v>31.853026536035689</c:v>
                </c:pt>
                <c:pt idx="745">
                  <c:v>31.896238057794839</c:v>
                </c:pt>
                <c:pt idx="746">
                  <c:v>31.939449579553997</c:v>
                </c:pt>
                <c:pt idx="747">
                  <c:v>31.982661101313148</c:v>
                </c:pt>
                <c:pt idx="748">
                  <c:v>32.025872623072303</c:v>
                </c:pt>
                <c:pt idx="749">
                  <c:v>32.06908414483145</c:v>
                </c:pt>
                <c:pt idx="750">
                  <c:v>32.112295666590612</c:v>
                </c:pt>
                <c:pt idx="751">
                  <c:v>32.155507188349766</c:v>
                </c:pt>
                <c:pt idx="752">
                  <c:v>32.198718710108921</c:v>
                </c:pt>
                <c:pt idx="753">
                  <c:v>32.241930231868068</c:v>
                </c:pt>
                <c:pt idx="754">
                  <c:v>32.285141753627229</c:v>
                </c:pt>
                <c:pt idx="755">
                  <c:v>32.328353275386377</c:v>
                </c:pt>
                <c:pt idx="756">
                  <c:v>32.371564797145538</c:v>
                </c:pt>
                <c:pt idx="757">
                  <c:v>32.414776318904686</c:v>
                </c:pt>
                <c:pt idx="758">
                  <c:v>32.457987840663847</c:v>
                </c:pt>
                <c:pt idx="759">
                  <c:v>32.501199362422994</c:v>
                </c:pt>
                <c:pt idx="760">
                  <c:v>32.544410884182149</c:v>
                </c:pt>
                <c:pt idx="761">
                  <c:v>32.587622405941303</c:v>
                </c:pt>
                <c:pt idx="762">
                  <c:v>32.630833927700451</c:v>
                </c:pt>
                <c:pt idx="763">
                  <c:v>32.674045449459612</c:v>
                </c:pt>
                <c:pt idx="764">
                  <c:v>32.71725697121876</c:v>
                </c:pt>
                <c:pt idx="765">
                  <c:v>32.760468492977914</c:v>
                </c:pt>
                <c:pt idx="766">
                  <c:v>32.803680014737068</c:v>
                </c:pt>
                <c:pt idx="767">
                  <c:v>32.846891536496216</c:v>
                </c:pt>
                <c:pt idx="768">
                  <c:v>32.890103058255377</c:v>
                </c:pt>
                <c:pt idx="769">
                  <c:v>32.933314580014525</c:v>
                </c:pt>
                <c:pt idx="770">
                  <c:v>32.976526101773686</c:v>
                </c:pt>
                <c:pt idx="771">
                  <c:v>33.019737623532841</c:v>
                </c:pt>
                <c:pt idx="772">
                  <c:v>33.062949145291988</c:v>
                </c:pt>
                <c:pt idx="773">
                  <c:v>33.106160667051142</c:v>
                </c:pt>
                <c:pt idx="774">
                  <c:v>33.149372188810297</c:v>
                </c:pt>
                <c:pt idx="775">
                  <c:v>33.192583710569451</c:v>
                </c:pt>
                <c:pt idx="776">
                  <c:v>33.235795232328606</c:v>
                </c:pt>
                <c:pt idx="777">
                  <c:v>33.27900675408776</c:v>
                </c:pt>
                <c:pt idx="778">
                  <c:v>33.322218275846915</c:v>
                </c:pt>
                <c:pt idx="779">
                  <c:v>33.365429797606062</c:v>
                </c:pt>
                <c:pt idx="780">
                  <c:v>33.408641319365223</c:v>
                </c:pt>
                <c:pt idx="781">
                  <c:v>33.451852841124378</c:v>
                </c:pt>
                <c:pt idx="782">
                  <c:v>33.495064362883525</c:v>
                </c:pt>
                <c:pt idx="783">
                  <c:v>33.53827588464268</c:v>
                </c:pt>
                <c:pt idx="784">
                  <c:v>33.581487406401834</c:v>
                </c:pt>
                <c:pt idx="785">
                  <c:v>33.624698928160988</c:v>
                </c:pt>
                <c:pt idx="786">
                  <c:v>33.667910449920143</c:v>
                </c:pt>
                <c:pt idx="787">
                  <c:v>33.711121971679297</c:v>
                </c:pt>
                <c:pt idx="788">
                  <c:v>33.754333493438452</c:v>
                </c:pt>
                <c:pt idx="789">
                  <c:v>33.797545015197599</c:v>
                </c:pt>
                <c:pt idx="790">
                  <c:v>33.840756536956761</c:v>
                </c:pt>
                <c:pt idx="791">
                  <c:v>33.883968058715908</c:v>
                </c:pt>
                <c:pt idx="792">
                  <c:v>33.927179580475062</c:v>
                </c:pt>
                <c:pt idx="793">
                  <c:v>33.970391102234217</c:v>
                </c:pt>
                <c:pt idx="794">
                  <c:v>34.013602623993371</c:v>
                </c:pt>
                <c:pt idx="795">
                  <c:v>34.056814145752526</c:v>
                </c:pt>
                <c:pt idx="796">
                  <c:v>34.10002566751168</c:v>
                </c:pt>
                <c:pt idx="797">
                  <c:v>34.143237189270828</c:v>
                </c:pt>
                <c:pt idx="798">
                  <c:v>34.186448711029989</c:v>
                </c:pt>
                <c:pt idx="799">
                  <c:v>34.229660232789136</c:v>
                </c:pt>
                <c:pt idx="800">
                  <c:v>34.272871754548298</c:v>
                </c:pt>
                <c:pt idx="801">
                  <c:v>34.316083276307445</c:v>
                </c:pt>
                <c:pt idx="802">
                  <c:v>34.3592947980666</c:v>
                </c:pt>
                <c:pt idx="803">
                  <c:v>34.402506319825754</c:v>
                </c:pt>
                <c:pt idx="804">
                  <c:v>34.445717841584909</c:v>
                </c:pt>
                <c:pt idx="805">
                  <c:v>34.488929363344063</c:v>
                </c:pt>
                <c:pt idx="806">
                  <c:v>34.532140885103217</c:v>
                </c:pt>
                <c:pt idx="807">
                  <c:v>34.575352406862365</c:v>
                </c:pt>
                <c:pt idx="808">
                  <c:v>34.618563928621526</c:v>
                </c:pt>
                <c:pt idx="809">
                  <c:v>34.661775450380674</c:v>
                </c:pt>
                <c:pt idx="810">
                  <c:v>34.704986972139828</c:v>
                </c:pt>
                <c:pt idx="811">
                  <c:v>34.748198493898983</c:v>
                </c:pt>
                <c:pt idx="812">
                  <c:v>34.791410015658137</c:v>
                </c:pt>
                <c:pt idx="813">
                  <c:v>34.834621537417291</c:v>
                </c:pt>
                <c:pt idx="814">
                  <c:v>34.877833059176446</c:v>
                </c:pt>
                <c:pt idx="815">
                  <c:v>34.9210445809356</c:v>
                </c:pt>
                <c:pt idx="816">
                  <c:v>34.964256102694748</c:v>
                </c:pt>
                <c:pt idx="817">
                  <c:v>35.007467624453902</c:v>
                </c:pt>
                <c:pt idx="818">
                  <c:v>35.050679146213056</c:v>
                </c:pt>
                <c:pt idx="819">
                  <c:v>35.093890667972211</c:v>
                </c:pt>
                <c:pt idx="820">
                  <c:v>35.137102189731365</c:v>
                </c:pt>
                <c:pt idx="821">
                  <c:v>35.18031371149052</c:v>
                </c:pt>
                <c:pt idx="822">
                  <c:v>35.223525233249667</c:v>
                </c:pt>
                <c:pt idx="823">
                  <c:v>35.266736755008829</c:v>
                </c:pt>
                <c:pt idx="824">
                  <c:v>35.309948276767976</c:v>
                </c:pt>
                <c:pt idx="825">
                  <c:v>35.35315979852713</c:v>
                </c:pt>
                <c:pt idx="826">
                  <c:v>35.396371320286285</c:v>
                </c:pt>
                <c:pt idx="827">
                  <c:v>35.439582842045439</c:v>
                </c:pt>
                <c:pt idx="828">
                  <c:v>35.482794363804594</c:v>
                </c:pt>
                <c:pt idx="829">
                  <c:v>35.526005885563748</c:v>
                </c:pt>
                <c:pt idx="830">
                  <c:v>35.569217407322903</c:v>
                </c:pt>
                <c:pt idx="831">
                  <c:v>35.612428929082057</c:v>
                </c:pt>
                <c:pt idx="832">
                  <c:v>35.655640450841204</c:v>
                </c:pt>
                <c:pt idx="833">
                  <c:v>35.698851972600366</c:v>
                </c:pt>
                <c:pt idx="834">
                  <c:v>35.742063494359513</c:v>
                </c:pt>
                <c:pt idx="835">
                  <c:v>35.785275016118668</c:v>
                </c:pt>
                <c:pt idx="836">
                  <c:v>35.828486537877822</c:v>
                </c:pt>
                <c:pt idx="837">
                  <c:v>35.871698059636977</c:v>
                </c:pt>
                <c:pt idx="838">
                  <c:v>35.914909581396131</c:v>
                </c:pt>
                <c:pt idx="839">
                  <c:v>35.958121103155285</c:v>
                </c:pt>
                <c:pt idx="840">
                  <c:v>36.00133262491444</c:v>
                </c:pt>
                <c:pt idx="841">
                  <c:v>36.044544146673594</c:v>
                </c:pt>
                <c:pt idx="842">
                  <c:v>36.087755668432742</c:v>
                </c:pt>
                <c:pt idx="843">
                  <c:v>36.130967190191903</c:v>
                </c:pt>
                <c:pt idx="844">
                  <c:v>36.174178711951051</c:v>
                </c:pt>
                <c:pt idx="845">
                  <c:v>36.217390233710205</c:v>
                </c:pt>
                <c:pt idx="846">
                  <c:v>36.260601755469359</c:v>
                </c:pt>
                <c:pt idx="847">
                  <c:v>36.303813277228514</c:v>
                </c:pt>
                <c:pt idx="848">
                  <c:v>36.347024798987668</c:v>
                </c:pt>
                <c:pt idx="849">
                  <c:v>36.390236320746823</c:v>
                </c:pt>
                <c:pt idx="850">
                  <c:v>36.43344784250597</c:v>
                </c:pt>
                <c:pt idx="851">
                  <c:v>36.476659364265132</c:v>
                </c:pt>
                <c:pt idx="852">
                  <c:v>36.519870886024279</c:v>
                </c:pt>
                <c:pt idx="853">
                  <c:v>36.56308240778344</c:v>
                </c:pt>
                <c:pt idx="854">
                  <c:v>36.606293929542588</c:v>
                </c:pt>
                <c:pt idx="855">
                  <c:v>36.649505451301742</c:v>
                </c:pt>
                <c:pt idx="856">
                  <c:v>36.692716973060897</c:v>
                </c:pt>
                <c:pt idx="857">
                  <c:v>36.735928494820051</c:v>
                </c:pt>
                <c:pt idx="858">
                  <c:v>36.779140016579206</c:v>
                </c:pt>
                <c:pt idx="859">
                  <c:v>36.82235153833836</c:v>
                </c:pt>
                <c:pt idx="860">
                  <c:v>36.865563060097507</c:v>
                </c:pt>
                <c:pt idx="861">
                  <c:v>36.908774581856669</c:v>
                </c:pt>
                <c:pt idx="862">
                  <c:v>36.951986103615816</c:v>
                </c:pt>
                <c:pt idx="863">
                  <c:v>36.995197625374971</c:v>
                </c:pt>
                <c:pt idx="864">
                  <c:v>37.038409147134125</c:v>
                </c:pt>
                <c:pt idx="865">
                  <c:v>37.081620668893279</c:v>
                </c:pt>
                <c:pt idx="866">
                  <c:v>37.124832190652434</c:v>
                </c:pt>
                <c:pt idx="867">
                  <c:v>37.168043712411588</c:v>
                </c:pt>
                <c:pt idx="868">
                  <c:v>37.211255234170743</c:v>
                </c:pt>
                <c:pt idx="869">
                  <c:v>37.25446675592989</c:v>
                </c:pt>
                <c:pt idx="870">
                  <c:v>37.297678277689045</c:v>
                </c:pt>
                <c:pt idx="871">
                  <c:v>37.340889799448206</c:v>
                </c:pt>
                <c:pt idx="872">
                  <c:v>37.384101321207353</c:v>
                </c:pt>
                <c:pt idx="873">
                  <c:v>37.427312842966508</c:v>
                </c:pt>
                <c:pt idx="874">
                  <c:v>37.470524364725662</c:v>
                </c:pt>
                <c:pt idx="875">
                  <c:v>37.513735886484817</c:v>
                </c:pt>
                <c:pt idx="876">
                  <c:v>37.556947408243971</c:v>
                </c:pt>
                <c:pt idx="877">
                  <c:v>37.600158930003126</c:v>
                </c:pt>
                <c:pt idx="878">
                  <c:v>37.643370451762273</c:v>
                </c:pt>
                <c:pt idx="879">
                  <c:v>37.686581973521427</c:v>
                </c:pt>
                <c:pt idx="880">
                  <c:v>37.729793495280582</c:v>
                </c:pt>
                <c:pt idx="881">
                  <c:v>37.773005017039736</c:v>
                </c:pt>
                <c:pt idx="882">
                  <c:v>37.816216538798891</c:v>
                </c:pt>
                <c:pt idx="883">
                  <c:v>37.859428060558045</c:v>
                </c:pt>
                <c:pt idx="884">
                  <c:v>37.902639582317192</c:v>
                </c:pt>
                <c:pt idx="885">
                  <c:v>37.945851104076354</c:v>
                </c:pt>
                <c:pt idx="886">
                  <c:v>37.989062625835508</c:v>
                </c:pt>
                <c:pt idx="887">
                  <c:v>38.032274147594663</c:v>
                </c:pt>
                <c:pt idx="888">
                  <c:v>38.07548566935381</c:v>
                </c:pt>
                <c:pt idx="889">
                  <c:v>38.118697191112965</c:v>
                </c:pt>
                <c:pt idx="890">
                  <c:v>38.161908712872119</c:v>
                </c:pt>
                <c:pt idx="891">
                  <c:v>38.205120234631273</c:v>
                </c:pt>
                <c:pt idx="892">
                  <c:v>38.248331756390428</c:v>
                </c:pt>
                <c:pt idx="893">
                  <c:v>38.291543278149582</c:v>
                </c:pt>
                <c:pt idx="894">
                  <c:v>38.33475479990873</c:v>
                </c:pt>
                <c:pt idx="895">
                  <c:v>38.377966321667884</c:v>
                </c:pt>
                <c:pt idx="896">
                  <c:v>38.421177843427046</c:v>
                </c:pt>
                <c:pt idx="897">
                  <c:v>38.464389365186193</c:v>
                </c:pt>
                <c:pt idx="898">
                  <c:v>38.507600886945347</c:v>
                </c:pt>
                <c:pt idx="899">
                  <c:v>38.550812408704495</c:v>
                </c:pt>
                <c:pt idx="900">
                  <c:v>38.594023930463656</c:v>
                </c:pt>
                <c:pt idx="901">
                  <c:v>38.637235452222811</c:v>
                </c:pt>
                <c:pt idx="902">
                  <c:v>38.680446973981965</c:v>
                </c:pt>
                <c:pt idx="903">
                  <c:v>38.723658495741113</c:v>
                </c:pt>
                <c:pt idx="904">
                  <c:v>38.766870017500267</c:v>
                </c:pt>
                <c:pt idx="905">
                  <c:v>38.810081539259421</c:v>
                </c:pt>
                <c:pt idx="906">
                  <c:v>38.853293061018583</c:v>
                </c:pt>
                <c:pt idx="907">
                  <c:v>38.89650458277773</c:v>
                </c:pt>
                <c:pt idx="908">
                  <c:v>38.939716104536885</c:v>
                </c:pt>
                <c:pt idx="909">
                  <c:v>38.982927626296032</c:v>
                </c:pt>
                <c:pt idx="910">
                  <c:v>39.026139148055194</c:v>
                </c:pt>
                <c:pt idx="911">
                  <c:v>39.069350669814348</c:v>
                </c:pt>
                <c:pt idx="912">
                  <c:v>39.112562191573502</c:v>
                </c:pt>
                <c:pt idx="913">
                  <c:v>39.15577371333265</c:v>
                </c:pt>
                <c:pt idx="914">
                  <c:v>39.198985235091804</c:v>
                </c:pt>
                <c:pt idx="915">
                  <c:v>39.242196756850959</c:v>
                </c:pt>
                <c:pt idx="916">
                  <c:v>39.285408278610113</c:v>
                </c:pt>
                <c:pt idx="917">
                  <c:v>39.328619800369268</c:v>
                </c:pt>
                <c:pt idx="918">
                  <c:v>39.371831322128415</c:v>
                </c:pt>
                <c:pt idx="919">
                  <c:v>39.415042843887569</c:v>
                </c:pt>
                <c:pt idx="920">
                  <c:v>39.458254365646731</c:v>
                </c:pt>
                <c:pt idx="921">
                  <c:v>39.501465887405885</c:v>
                </c:pt>
                <c:pt idx="922">
                  <c:v>39.54467740916504</c:v>
                </c:pt>
                <c:pt idx="923">
                  <c:v>39.587888930924187</c:v>
                </c:pt>
                <c:pt idx="924">
                  <c:v>39.631100452683341</c:v>
                </c:pt>
                <c:pt idx="925">
                  <c:v>39.674311974442496</c:v>
                </c:pt>
                <c:pt idx="926">
                  <c:v>39.71752349620165</c:v>
                </c:pt>
                <c:pt idx="927">
                  <c:v>39.760735017960805</c:v>
                </c:pt>
                <c:pt idx="928">
                  <c:v>39.803946539719952</c:v>
                </c:pt>
                <c:pt idx="929">
                  <c:v>39.847158061479107</c:v>
                </c:pt>
                <c:pt idx="930">
                  <c:v>39.890369583238268</c:v>
                </c:pt>
                <c:pt idx="931">
                  <c:v>39.933581104997415</c:v>
                </c:pt>
                <c:pt idx="932">
                  <c:v>39.976792626756577</c:v>
                </c:pt>
                <c:pt idx="933">
                  <c:v>40.020004148515724</c:v>
                </c:pt>
                <c:pt idx="934">
                  <c:v>40.063215670274879</c:v>
                </c:pt>
                <c:pt idx="935">
                  <c:v>40.106427192034033</c:v>
                </c:pt>
                <c:pt idx="936">
                  <c:v>40.149638713793188</c:v>
                </c:pt>
                <c:pt idx="937">
                  <c:v>40.192850235552342</c:v>
                </c:pt>
                <c:pt idx="938">
                  <c:v>40.236061757311489</c:v>
                </c:pt>
                <c:pt idx="939">
                  <c:v>40.279273279070644</c:v>
                </c:pt>
                <c:pt idx="940">
                  <c:v>40.322484800829805</c:v>
                </c:pt>
                <c:pt idx="941">
                  <c:v>40.365696322588953</c:v>
                </c:pt>
                <c:pt idx="942">
                  <c:v>40.408907844348114</c:v>
                </c:pt>
                <c:pt idx="943">
                  <c:v>40.452119366107254</c:v>
                </c:pt>
                <c:pt idx="944">
                  <c:v>40.495330887866416</c:v>
                </c:pt>
                <c:pt idx="945">
                  <c:v>40.53854240962557</c:v>
                </c:pt>
                <c:pt idx="946">
                  <c:v>40.581753931384725</c:v>
                </c:pt>
                <c:pt idx="947">
                  <c:v>40.624965453143879</c:v>
                </c:pt>
                <c:pt idx="948">
                  <c:v>40.668176974903027</c:v>
                </c:pt>
                <c:pt idx="949">
                  <c:v>40.711388496662181</c:v>
                </c:pt>
                <c:pt idx="950">
                  <c:v>40.754600018421336</c:v>
                </c:pt>
                <c:pt idx="951">
                  <c:v>40.79781154018049</c:v>
                </c:pt>
                <c:pt idx="952">
                  <c:v>40.841023061939644</c:v>
                </c:pt>
                <c:pt idx="953">
                  <c:v>40.884234583698792</c:v>
                </c:pt>
                <c:pt idx="954">
                  <c:v>40.927446105457953</c:v>
                </c:pt>
                <c:pt idx="955">
                  <c:v>40.970657627217108</c:v>
                </c:pt>
                <c:pt idx="956">
                  <c:v>41.013869148976255</c:v>
                </c:pt>
                <c:pt idx="957">
                  <c:v>41.057080670735417</c:v>
                </c:pt>
                <c:pt idx="958">
                  <c:v>41.100292192494564</c:v>
                </c:pt>
                <c:pt idx="959">
                  <c:v>41.143503714253718</c:v>
                </c:pt>
                <c:pt idx="960">
                  <c:v>41.186715236012873</c:v>
                </c:pt>
                <c:pt idx="961">
                  <c:v>41.229926757772027</c:v>
                </c:pt>
                <c:pt idx="962">
                  <c:v>41.273138279531182</c:v>
                </c:pt>
                <c:pt idx="963">
                  <c:v>41.316349801290329</c:v>
                </c:pt>
                <c:pt idx="964">
                  <c:v>41.359561323049483</c:v>
                </c:pt>
                <c:pt idx="965">
                  <c:v>41.402772844808645</c:v>
                </c:pt>
                <c:pt idx="966">
                  <c:v>41.445984366567792</c:v>
                </c:pt>
                <c:pt idx="967">
                  <c:v>41.489195888326954</c:v>
                </c:pt>
                <c:pt idx="968">
                  <c:v>41.532407410086094</c:v>
                </c:pt>
                <c:pt idx="969">
                  <c:v>41.575618931845256</c:v>
                </c:pt>
                <c:pt idx="970">
                  <c:v>41.61883045360441</c:v>
                </c:pt>
                <c:pt idx="971">
                  <c:v>41.662041975363564</c:v>
                </c:pt>
                <c:pt idx="972">
                  <c:v>41.705253497122719</c:v>
                </c:pt>
                <c:pt idx="973">
                  <c:v>41.748465018881866</c:v>
                </c:pt>
                <c:pt idx="974">
                  <c:v>41.791676540641028</c:v>
                </c:pt>
                <c:pt idx="975">
                  <c:v>41.834888062400175</c:v>
                </c:pt>
                <c:pt idx="976">
                  <c:v>41.87809958415933</c:v>
                </c:pt>
                <c:pt idx="977">
                  <c:v>41.921311105918491</c:v>
                </c:pt>
                <c:pt idx="978">
                  <c:v>41.964522627677638</c:v>
                </c:pt>
                <c:pt idx="979">
                  <c:v>42.007734149436786</c:v>
                </c:pt>
                <c:pt idx="980">
                  <c:v>42.050945671195947</c:v>
                </c:pt>
                <c:pt idx="981">
                  <c:v>42.094157192955102</c:v>
                </c:pt>
                <c:pt idx="982">
                  <c:v>42.137368714714256</c:v>
                </c:pt>
                <c:pt idx="983">
                  <c:v>42.180580236473396</c:v>
                </c:pt>
                <c:pt idx="984">
                  <c:v>42.223791758232558</c:v>
                </c:pt>
                <c:pt idx="985">
                  <c:v>42.267003279991712</c:v>
                </c:pt>
                <c:pt idx="986">
                  <c:v>42.310214801750874</c:v>
                </c:pt>
                <c:pt idx="987">
                  <c:v>42.353426323510021</c:v>
                </c:pt>
                <c:pt idx="988">
                  <c:v>42.396637845269169</c:v>
                </c:pt>
                <c:pt idx="989">
                  <c:v>42.43984936702833</c:v>
                </c:pt>
                <c:pt idx="990">
                  <c:v>42.483060888787485</c:v>
                </c:pt>
                <c:pt idx="991">
                  <c:v>42.526272410546632</c:v>
                </c:pt>
                <c:pt idx="992">
                  <c:v>42.569483932305793</c:v>
                </c:pt>
                <c:pt idx="993">
                  <c:v>42.612695454064941</c:v>
                </c:pt>
                <c:pt idx="994">
                  <c:v>42.655906975824095</c:v>
                </c:pt>
                <c:pt idx="995">
                  <c:v>42.69911849758325</c:v>
                </c:pt>
                <c:pt idx="996">
                  <c:v>42.742330019342404</c:v>
                </c:pt>
                <c:pt idx="997">
                  <c:v>42.785541541101566</c:v>
                </c:pt>
                <c:pt idx="998">
                  <c:v>42.828753062860713</c:v>
                </c:pt>
                <c:pt idx="999">
                  <c:v>42.87196458461986</c:v>
                </c:pt>
              </c:numCache>
            </c:numRef>
          </c:xVal>
          <c:yVal>
            <c:numRef>
              <c:f>test4!$N$2:$N$1001</c:f>
              <c:numCache>
                <c:formatCode>General</c:formatCode>
                <c:ptCount val="1000"/>
                <c:pt idx="0">
                  <c:v>0.5</c:v>
                </c:pt>
                <c:pt idx="1">
                  <c:v>0.45651867905701499</c:v>
                </c:pt>
                <c:pt idx="2">
                  <c:v>0.41399398245192798</c:v>
                </c:pt>
                <c:pt idx="3">
                  <c:v>0.37207549894597503</c:v>
                </c:pt>
                <c:pt idx="4">
                  <c:v>0.33068435212819403</c:v>
                </c:pt>
                <c:pt idx="5">
                  <c:v>0.28985518991931503</c:v>
                </c:pt>
                <c:pt idx="6">
                  <c:v>0.24968528547827301</c:v>
                </c:pt>
                <c:pt idx="7">
                  <c:v>0.21032130317981099</c:v>
                </c:pt>
                <c:pt idx="8">
                  <c:v>0.17196093617043001</c:v>
                </c:pt>
                <c:pt idx="9">
                  <c:v>0.134861293842997</c:v>
                </c:pt>
                <c:pt idx="10">
                  <c:v>9.9350307812728605E-2</c:v>
                </c:pt>
                <c:pt idx="11">
                  <c:v>6.5837928046426006E-2</c:v>
                </c:pt>
                <c:pt idx="12">
                  <c:v>3.4822448727932498E-2</c:v>
                </c:pt>
                <c:pt idx="13">
                  <c:v>6.8848407966331298E-3</c:v>
                </c:pt>
                <c:pt idx="14">
                  <c:v>1.73381566406671E-2</c:v>
                </c:pt>
                <c:pt idx="15">
                  <c:v>3.7210573079232097E-2</c:v>
                </c:pt>
                <c:pt idx="16">
                  <c:v>5.21845359785576E-2</c:v>
                </c:pt>
                <c:pt idx="17">
                  <c:v>6.1904990883319598E-2</c:v>
                </c:pt>
                <c:pt idx="18">
                  <c:v>6.6302457614816707E-2</c:v>
                </c:pt>
                <c:pt idx="19">
                  <c:v>6.5639810624923606E-2</c:v>
                </c:pt>
                <c:pt idx="20">
                  <c:v>6.0494460482003999E-2</c:v>
                </c:pt>
                <c:pt idx="21">
                  <c:v>5.1685340831157299E-2</c:v>
                </c:pt>
                <c:pt idx="22">
                  <c:v>4.0175073154311798E-2</c:v>
                </c:pt>
                <c:pt idx="23">
                  <c:v>2.6978663643871199E-2</c:v>
                </c:pt>
                <c:pt idx="24">
                  <c:v>1.30955579022459E-2</c:v>
                </c:pt>
                <c:pt idx="25">
                  <c:v>5.3483497571602001E-4</c:v>
                </c:pt>
                <c:pt idx="26">
                  <c:v>1.30637190252353E-2</c:v>
                </c:pt>
                <c:pt idx="27">
                  <c:v>2.3760305621964101E-2</c:v>
                </c:pt>
                <c:pt idx="28">
                  <c:v>3.2042028400191498E-2</c:v>
                </c:pt>
                <c:pt idx="29">
                  <c:v>3.7506495357725197E-2</c:v>
                </c:pt>
                <c:pt idx="30">
                  <c:v>3.9957988584980501E-2</c:v>
                </c:pt>
                <c:pt idx="31">
                  <c:v>3.9419127896421102E-2</c:v>
                </c:pt>
                <c:pt idx="32">
                  <c:v>3.6121330303335399E-2</c:v>
                </c:pt>
                <c:pt idx="33">
                  <c:v>3.04742997575707E-2</c:v>
                </c:pt>
                <c:pt idx="34">
                  <c:v>2.3021090086685E-2</c:v>
                </c:pt>
                <c:pt idx="35">
                  <c:v>1.43878871271052E-2</c:v>
                </c:pt>
                <c:pt idx="36">
                  <c:v>5.2359433033781298E-3</c:v>
                </c:pt>
                <c:pt idx="37">
                  <c:v>3.78089579913542E-3</c:v>
                </c:pt>
                <c:pt idx="38">
                  <c:v>1.20531951908368E-2</c:v>
                </c:pt>
                <c:pt idx="39">
                  <c:v>1.9049042992093E-2</c:v>
                </c:pt>
                <c:pt idx="40">
                  <c:v>2.43440343339098E-2</c:v>
                </c:pt>
                <c:pt idx="41">
                  <c:v>2.76467833018589E-2</c:v>
                </c:pt>
                <c:pt idx="42">
                  <c:v>2.8816708477491002E-2</c:v>
                </c:pt>
                <c:pt idx="43">
                  <c:v>2.7870438179549401E-2</c:v>
                </c:pt>
                <c:pt idx="44">
                  <c:v>2.49747456105275E-2</c:v>
                </c:pt>
                <c:pt idx="45">
                  <c:v>2.0426732881079102E-2</c:v>
                </c:pt>
                <c:pt idx="46">
                  <c:v>1.46245785281226E-2</c:v>
                </c:pt>
                <c:pt idx="47">
                  <c:v>8.0333179245326101E-3</c:v>
                </c:pt>
                <c:pt idx="48">
                  <c:v>1.14959439444566E-3</c:v>
                </c:pt>
                <c:pt idx="49">
                  <c:v>5.5321811859309501E-3</c:v>
                </c:pt>
                <c:pt idx="50">
                  <c:v>1.1551237565676E-2</c:v>
                </c:pt>
                <c:pt idx="51">
                  <c:v>1.65089829723736E-2</c:v>
                </c:pt>
                <c:pt idx="52">
                  <c:v>2.0093906412939701E-2</c:v>
                </c:pt>
                <c:pt idx="53">
                  <c:v>2.2101263946985798E-2</c:v>
                </c:pt>
                <c:pt idx="54">
                  <c:v>2.24454135076043E-2</c:v>
                </c:pt>
                <c:pt idx="55">
                  <c:v>2.1162920124291499E-2</c:v>
                </c:pt>
                <c:pt idx="56">
                  <c:v>1.8405718408485001E-2</c:v>
                </c:pt>
                <c:pt idx="57">
                  <c:v>1.4425233921587099E-2</c:v>
                </c:pt>
                <c:pt idx="58">
                  <c:v>9.5497119860101995E-3</c:v>
                </c:pt>
                <c:pt idx="59">
                  <c:v>4.1575576949962898E-3</c:v>
                </c:pt>
                <c:pt idx="60">
                  <c:v>1.3507837804925299E-3</c:v>
                </c:pt>
                <c:pt idx="61">
                  <c:v>6.5805895357278999E-3</c:v>
                </c:pt>
                <c:pt idx="62">
                  <c:v>1.11690785807615E-2</c:v>
                </c:pt>
                <c:pt idx="63">
                  <c:v>1.48091209813964E-2</c:v>
                </c:pt>
                <c:pt idx="64">
                  <c:v>1.7269278972047501E-2</c:v>
                </c:pt>
                <c:pt idx="65">
                  <c:v>1.84087128080151E-2</c:v>
                </c:pt>
                <c:pt idx="66">
                  <c:v>1.81854404443073E-2</c:v>
                </c:pt>
                <c:pt idx="67">
                  <c:v>1.6656907084180501E-2</c:v>
                </c:pt>
                <c:pt idx="68">
                  <c:v>1.39727457861586E-2</c:v>
                </c:pt>
                <c:pt idx="69">
                  <c:v>1.03606683865542E-2</c:v>
                </c:pt>
                <c:pt idx="70">
                  <c:v>6.1072168418969701E-3</c:v>
                </c:pt>
                <c:pt idx="71">
                  <c:v>1.53539275870237E-3</c:v>
                </c:pt>
                <c:pt idx="72">
                  <c:v>3.0189887006930901E-3</c:v>
                </c:pt>
                <c:pt idx="73">
                  <c:v>7.2307512293808603E-3</c:v>
                </c:pt>
                <c:pt idx="74">
                  <c:v>1.08074458227016E-2</c:v>
                </c:pt>
                <c:pt idx="75">
                  <c:v>1.3508978863126899E-2</c:v>
                </c:pt>
                <c:pt idx="76">
                  <c:v>1.5163590378697901E-2</c:v>
                </c:pt>
                <c:pt idx="77">
                  <c:v>1.5678929523442599E-2</c:v>
                </c:pt>
                <c:pt idx="78">
                  <c:v>1.5047156500715799E-2</c:v>
                </c:pt>
                <c:pt idx="79">
                  <c:v>1.33435147534046E-2</c:v>
                </c:pt>
                <c:pt idx="80">
                  <c:v>1.0718562447956799E-2</c:v>
                </c:pt>
                <c:pt idx="81">
                  <c:v>7.3849906926207404E-3</c:v>
                </c:pt>
                <c:pt idx="82">
                  <c:v>3.6004536127995199E-3</c:v>
                </c:pt>
                <c:pt idx="83">
                  <c:v>3.5200778493645898E-4</c:v>
                </c:pt>
                <c:pt idx="84">
                  <c:v>4.1844788494904799E-3</c:v>
                </c:pt>
                <c:pt idx="85">
                  <c:v>7.6243625833310597E-3</c:v>
                </c:pt>
                <c:pt idx="86">
                  <c:v>1.04331346735736E-2</c:v>
                </c:pt>
                <c:pt idx="87">
                  <c:v>1.2422578488894999E-2</c:v>
                </c:pt>
                <c:pt idx="88">
                  <c:v>1.3467401212254501E-2</c:v>
                </c:pt>
                <c:pt idx="89">
                  <c:v>1.35132096172843E-2</c:v>
                </c:pt>
                <c:pt idx="90">
                  <c:v>1.25791089937516E-2</c:v>
                </c:pt>
                <c:pt idx="91">
                  <c:v>1.07546884038644E-2</c:v>
                </c:pt>
                <c:pt idx="92">
                  <c:v>8.1917579308635503E-3</c:v>
                </c:pt>
                <c:pt idx="93">
                  <c:v>5.0917364077575503E-3</c:v>
                </c:pt>
                <c:pt idx="94">
                  <c:v>1.6899147189182E-3</c:v>
                </c:pt>
                <c:pt idx="95">
                  <c:v>1.76209122392841E-3</c:v>
                </c:pt>
                <c:pt idx="96">
                  <c:v>5.0144584190210898E-3</c:v>
                </c:pt>
                <c:pt idx="97">
                  <c:v>7.8367276398320397E-3</c:v>
                </c:pt>
                <c:pt idx="98">
                  <c:v>1.0033780437525799E-2</c:v>
                </c:pt>
                <c:pt idx="99">
                  <c:v>1.14592104487851E-2</c:v>
                </c:pt>
                <c:pt idx="100">
                  <c:v>1.20251240493099E-2</c:v>
                </c:pt>
                <c:pt idx="101">
                  <c:v>1.17075685631254E-2</c:v>
                </c:pt>
                <c:pt idx="102">
                  <c:v>1.0547113616032E-2</c:v>
                </c:pt>
                <c:pt idx="103">
                  <c:v>8.6445707998265408E-3</c:v>
                </c:pt>
                <c:pt idx="104">
                  <c:v>6.1523239101722201E-3</c:v>
                </c:pt>
                <c:pt idx="105">
                  <c:v>3.26213379209319E-3</c:v>
                </c:pt>
                <c:pt idx="106">
                  <c:v>1.9050212092204999E-4</c:v>
                </c:pt>
                <c:pt idx="107">
                  <c:v>2.83726875950421E-3</c:v>
                </c:pt>
                <c:pt idx="108">
                  <c:v>5.6032342385180399E-3</c:v>
                </c:pt>
                <c:pt idx="109">
                  <c:v>7.9121669266170695E-3</c:v>
                </c:pt>
                <c:pt idx="110">
                  <c:v>9.6051494865156493E-3</c:v>
                </c:pt>
                <c:pt idx="111">
                  <c:v>1.05704843985833E-2</c:v>
                </c:pt>
                <c:pt idx="112">
                  <c:v>1.0751103248894899E-2</c:v>
                </c:pt>
                <c:pt idx="113">
                  <c:v>1.0147872668687099E-2</c:v>
                </c:pt>
                <c:pt idx="114">
                  <c:v>8.8185310978582798E-3</c:v>
                </c:pt>
                <c:pt idx="115">
                  <c:v>6.8724007523594003E-3</c:v>
                </c:pt>
                <c:pt idx="116">
                  <c:v>4.4614122129342602E-3</c:v>
                </c:pt>
                <c:pt idx="117">
                  <c:v>1.7682702739549999E-3</c:v>
                </c:pt>
                <c:pt idx="118">
                  <c:v>1.0072587026555501E-3</c:v>
                </c:pt>
                <c:pt idx="119">
                  <c:v>3.6629250817448102E-3</c:v>
                </c:pt>
                <c:pt idx="120">
                  <c:v>6.00846669955034E-3</c:v>
                </c:pt>
                <c:pt idx="121">
                  <c:v>7.8790330768769203E-3</c:v>
                </c:pt>
                <c:pt idx="122">
                  <c:v>9.1466836501478098E-3</c:v>
                </c:pt>
                <c:pt idx="123">
                  <c:v>9.7291484739368307E-3</c:v>
                </c:pt>
                <c:pt idx="124">
                  <c:v>9.5951823549687097E-3</c:v>
                </c:pt>
                <c:pt idx="125">
                  <c:v>8.76608548505565E-3</c:v>
                </c:pt>
                <c:pt idx="126">
                  <c:v>7.3132918277636801E-3</c:v>
                </c:pt>
                <c:pt idx="127">
                  <c:v>5.3522854520931303E-3</c:v>
                </c:pt>
                <c:pt idx="128">
                  <c:v>3.0334211147740901E-3</c:v>
                </c:pt>
                <c:pt idx="129">
                  <c:v>5.3044329153519195E-4</c:v>
                </c:pt>
                <c:pt idx="130">
                  <c:v>1.9723946684522598E-3</c:v>
                </c:pt>
                <c:pt idx="131">
                  <c:v>4.2936965052987599E-3</c:v>
                </c:pt>
                <c:pt idx="132">
                  <c:v>6.2678839170135503E-3</c:v>
                </c:pt>
                <c:pt idx="133">
                  <c:v>7.7568818950252997E-3</c:v>
                </c:pt>
                <c:pt idx="134">
                  <c:v>8.6597439333975408E-3</c:v>
                </c:pt>
                <c:pt idx="135">
                  <c:v>8.91951496771912E-3</c:v>
                </c:pt>
                <c:pt idx="136">
                  <c:v>8.5268044218122594E-3</c:v>
                </c:pt>
                <c:pt idx="137">
                  <c:v>7.51979626867357E-3</c:v>
                </c:pt>
                <c:pt idx="138">
                  <c:v>5.9807312256229903E-3</c:v>
                </c:pt>
                <c:pt idx="139">
                  <c:v>4.0292057281076498E-3</c:v>
                </c:pt>
                <c:pt idx="140">
                  <c:v>1.81288551050706E-3</c:v>
                </c:pt>
                <c:pt idx="141">
                  <c:v>5.0360473934860702E-4</c:v>
                </c:pt>
                <c:pt idx="142">
                  <c:v>2.7507775296401402E-3</c:v>
                </c:pt>
                <c:pt idx="143">
                  <c:v>4.7665307617420598E-3</c:v>
                </c:pt>
                <c:pt idx="144">
                  <c:v>6.4077099063887498E-3</c:v>
                </c:pt>
                <c:pt idx="145">
                  <c:v>7.5602078012088E-3</c:v>
                </c:pt>
                <c:pt idx="146">
                  <c:v>8.1468956696932205E-3</c:v>
                </c:pt>
                <c:pt idx="147">
                  <c:v>8.1327970430464299E-3</c:v>
                </c:pt>
                <c:pt idx="148">
                  <c:v>7.5271097746045E-3</c:v>
                </c:pt>
                <c:pt idx="149">
                  <c:v>6.3819355501705897E-3</c:v>
                </c:pt>
                <c:pt idx="150">
                  <c:v>4.7878591586015297E-3</c:v>
                </c:pt>
                <c:pt idx="151">
                  <c:v>2.8667830785526201E-3</c:v>
                </c:pt>
                <c:pt idx="152">
                  <c:v>7.6262493199241602E-4</c:v>
                </c:pt>
                <c:pt idx="153">
                  <c:v>1.36939101649695E-3</c:v>
                </c:pt>
                <c:pt idx="154">
                  <c:v>3.3740675508367301E-3</c:v>
                </c:pt>
                <c:pt idx="155">
                  <c:v>5.10741689260548E-3</c:v>
                </c:pt>
                <c:pt idx="156">
                  <c:v>6.4469154732942104E-3</c:v>
                </c:pt>
                <c:pt idx="157">
                  <c:v>7.3001356611042999E-3</c:v>
                </c:pt>
                <c:pt idx="158">
                  <c:v>7.6111321231860599E-3</c:v>
                </c:pt>
                <c:pt idx="159">
                  <c:v>7.3641061695887003E-3</c:v>
                </c:pt>
                <c:pt idx="160">
                  <c:v>6.5840744829699102E-3</c:v>
                </c:pt>
                <c:pt idx="161">
                  <c:v>5.3345150970786296E-3</c:v>
                </c:pt>
                <c:pt idx="162">
                  <c:v>3.71221783224423E-3</c:v>
                </c:pt>
                <c:pt idx="163">
                  <c:v>1.8397878640701801E-3</c:v>
                </c:pt>
                <c:pt idx="164">
                  <c:v>1.4358840649562199E-4</c:v>
                </c:pt>
                <c:pt idx="165">
                  <c:v>2.0924108603866298E-3</c:v>
                </c:pt>
                <c:pt idx="166">
                  <c:v>3.8654455731371501E-3</c:v>
                </c:pt>
                <c:pt idx="167">
                  <c:v>5.33587437927801E-3</c:v>
                </c:pt>
                <c:pt idx="168">
                  <c:v>6.4003126384719403E-3</c:v>
                </c:pt>
                <c:pt idx="169">
                  <c:v>6.9860708638003104E-3</c:v>
                </c:pt>
                <c:pt idx="170">
                  <c:v>7.0561272370406099E-3</c:v>
                </c:pt>
                <c:pt idx="171">
                  <c:v>6.6114404989837602E-3</c:v>
                </c:pt>
                <c:pt idx="172">
                  <c:v>5.6904391698003997E-3</c:v>
                </c:pt>
                <c:pt idx="173">
                  <c:v>4.3657558656143803E-3</c:v>
                </c:pt>
                <c:pt idx="174">
                  <c:v>2.73850050002044E-3</c:v>
                </c:pt>
                <c:pt idx="175">
                  <c:v>9.3055084724162802E-4</c:v>
                </c:pt>
                <c:pt idx="176">
                  <c:v>9.2453424996232305E-4</c:v>
                </c:pt>
                <c:pt idx="177">
                  <c:v>2.6913033250955398E-3</c:v>
                </c:pt>
                <c:pt idx="178">
                  <c:v>4.2422356978208797E-3</c:v>
                </c:pt>
                <c:pt idx="179">
                  <c:v>5.4668785120863704E-3</c:v>
                </c:pt>
                <c:pt idx="180">
                  <c:v>6.2796869809651603E-3</c:v>
                </c:pt>
                <c:pt idx="181">
                  <c:v>6.6260029940666699E-3</c:v>
                </c:pt>
                <c:pt idx="182">
                  <c:v>6.4857318921729802E-3</c:v>
                </c:pt>
                <c:pt idx="183">
                  <c:v>5.8744466011980204E-3</c:v>
                </c:pt>
                <c:pt idx="184">
                  <c:v>4.8418526694648904E-3</c:v>
                </c:pt>
                <c:pt idx="185">
                  <c:v>3.4677631790665199E-3</c:v>
                </c:pt>
                <c:pt idx="186">
                  <c:v>1.85592893840214E-3</c:v>
                </c:pt>
                <c:pt idx="187">
                  <c:v>1.2622124835055099E-4</c:v>
                </c:pt>
                <c:pt idx="188">
                  <c:v>1.5942298650038101E-3</c:v>
                </c:pt>
                <c:pt idx="189">
                  <c:v>3.18031918338958E-3</c:v>
                </c:pt>
                <c:pt idx="190">
                  <c:v>4.5180125591434304E-3</c:v>
                </c:pt>
                <c:pt idx="191">
                  <c:v>5.5124977690678397E-3</c:v>
                </c:pt>
                <c:pt idx="192">
                  <c:v>6.09489492437402E-3</c:v>
                </c:pt>
                <c:pt idx="193">
                  <c:v>6.2270329643801699E-3</c:v>
                </c:pt>
                <c:pt idx="194">
                  <c:v>5.9039400536239897E-3</c:v>
                </c:pt>
                <c:pt idx="195">
                  <c:v>5.1538698971859602E-3</c:v>
                </c:pt>
                <c:pt idx="196">
                  <c:v>4.0358832397465001E-3</c:v>
                </c:pt>
                <c:pt idx="197">
                  <c:v>2.6352001132921E-3</c:v>
                </c:pt>
                <c:pt idx="198">
                  <c:v>1.0567066503918399E-3</c:v>
                </c:pt>
                <c:pt idx="199">
                  <c:v>5.8287483804740495E-4</c:v>
                </c:pt>
                <c:pt idx="200">
                  <c:v>2.1635597374009899E-3</c:v>
                </c:pt>
                <c:pt idx="201">
                  <c:v>3.57084471052092E-3</c:v>
                </c:pt>
                <c:pt idx="202">
                  <c:v>4.7039509552322199E-3</c:v>
                </c:pt>
                <c:pt idx="203">
                  <c:v>5.4830167962209003E-3</c:v>
                </c:pt>
                <c:pt idx="204">
                  <c:v>5.8547261955644797E-3</c:v>
                </c:pt>
                <c:pt idx="205">
                  <c:v>5.7959602021540801E-3</c:v>
                </c:pt>
                <c:pt idx="206">
                  <c:v>5.3152043069750196E-3</c:v>
                </c:pt>
                <c:pt idx="207">
                  <c:v>4.4516188194459599E-3</c:v>
                </c:pt>
                <c:pt idx="208">
                  <c:v>3.2718661085514699E-3</c:v>
                </c:pt>
                <c:pt idx="209">
                  <c:v>1.86496384321186E-3</c:v>
                </c:pt>
                <c:pt idx="210">
                  <c:v>3.3557676283093999E-4</c:v>
                </c:pt>
                <c:pt idx="211">
                  <c:v>1.20373612905764E-3</c:v>
                </c:pt>
                <c:pt idx="212">
                  <c:v>2.6407595165526699E-3</c:v>
                </c:pt>
                <c:pt idx="213">
                  <c:v>3.8717735306414498E-3</c:v>
                </c:pt>
                <c:pt idx="214">
                  <c:v>4.8089981927565703E-3</c:v>
                </c:pt>
                <c:pt idx="215">
                  <c:v>5.3868434489720701E-3</c:v>
                </c:pt>
                <c:pt idx="216">
                  <c:v>5.5665025144897504E-3</c:v>
                </c:pt>
                <c:pt idx="217">
                  <c:v>5.3385538621726399E-3</c:v>
                </c:pt>
                <c:pt idx="218">
                  <c:v>4.7233844432252696E-3</c:v>
                </c:pt>
                <c:pt idx="219">
                  <c:v>3.7694186252753802E-3</c:v>
                </c:pt>
                <c:pt idx="220">
                  <c:v>2.5493102926030398E-3</c:v>
                </c:pt>
                <c:pt idx="221">
                  <c:v>1.15441010338193E-3</c:v>
                </c:pt>
                <c:pt idx="222">
                  <c:v>3.1205931017408997E-4</c:v>
                </c:pt>
                <c:pt idx="223">
                  <c:v>1.7425965721063199E-3</c:v>
                </c:pt>
                <c:pt idx="224">
                  <c:v>3.03328395688568E-3</c:v>
                </c:pt>
                <c:pt idx="225">
                  <c:v>4.0913002121535204E-3</c:v>
                </c:pt>
                <c:pt idx="226">
                  <c:v>4.8415698235670501E-3</c:v>
                </c:pt>
                <c:pt idx="227">
                  <c:v>5.2320886725122197E-3</c:v>
                </c:pt>
                <c:pt idx="228">
                  <c:v>5.23753139616852E-3</c:v>
                </c:pt>
                <c:pt idx="229">
                  <c:v>4.8608779882427997E-3</c:v>
                </c:pt>
                <c:pt idx="230">
                  <c:v>4.1329488377926504E-3</c:v>
                </c:pt>
                <c:pt idx="231">
                  <c:v>3.1099000494265298E-3</c:v>
                </c:pt>
                <c:pt idx="232">
                  <c:v>1.86889091322934E-3</c:v>
                </c:pt>
                <c:pt idx="233">
                  <c:v>5.02269400302477E-4</c:v>
                </c:pt>
                <c:pt idx="234">
                  <c:v>8.8927576657761901E-4</c:v>
                </c:pt>
                <c:pt idx="235">
                  <c:v>2.20408154958243E-3</c:v>
                </c:pt>
                <c:pt idx="236">
                  <c:v>3.34696144629208E-3</c:v>
                </c:pt>
                <c:pt idx="237">
                  <c:v>4.2360380907522496E-3</c:v>
                </c:pt>
                <c:pt idx="238">
                  <c:v>4.8086008709049399E-3</c:v>
                </c:pt>
                <c:pt idx="239">
                  <c:v>5.0255304071446204E-3</c:v>
                </c:pt>
                <c:pt idx="240">
                  <c:v>4.87396996695111E-3</c:v>
                </c:pt>
                <c:pt idx="241">
                  <c:v>4.36805185196921E-3</c:v>
                </c:pt>
                <c:pt idx="242">
                  <c:v>3.5476361457512698E-3</c:v>
                </c:pt>
                <c:pt idx="243">
                  <c:v>2.4751750041794602E-3</c:v>
                </c:pt>
                <c:pt idx="244">
                  <c:v>1.2309585772992901E-3</c:v>
                </c:pt>
                <c:pt idx="245">
                  <c:v>9.2884438483700399E-5</c:v>
                </c:pt>
                <c:pt idx="246">
                  <c:v>1.3991236966781301E-3</c:v>
                </c:pt>
                <c:pt idx="247">
                  <c:v>2.5926091413102799E-3</c:v>
                </c:pt>
                <c:pt idx="248">
                  <c:v>3.5872253283679499E-3</c:v>
                </c:pt>
                <c:pt idx="249">
                  <c:v>4.3120257046466099E-3</c:v>
                </c:pt>
                <c:pt idx="250">
                  <c:v>4.7162908181761203E-3</c:v>
                </c:pt>
                <c:pt idx="251">
                  <c:v>4.7730785946295496E-3</c:v>
                </c:pt>
                <c:pt idx="252">
                  <c:v>4.4810131480736903E-3</c:v>
                </c:pt>
                <c:pt idx="253">
                  <c:v>3.86418299525457E-3</c:v>
                </c:pt>
                <c:pt idx="254">
                  <c:v>2.9701736120767001E-3</c:v>
                </c:pt>
                <c:pt idx="255">
                  <c:v>1.86639359225582E-3</c:v>
                </c:pt>
                <c:pt idx="256">
                  <c:v>6.3500368707999997E-4</c:v>
                </c:pt>
                <c:pt idx="257">
                  <c:v>6.3318245833806296E-4</c:v>
                </c:pt>
                <c:pt idx="258">
                  <c:v>1.8451703349187899E-3</c:v>
                </c:pt>
                <c:pt idx="259">
                  <c:v>2.9129951726730402E-3</c:v>
                </c:pt>
                <c:pt idx="260">
                  <c:v>3.7598707967655201E-3</c:v>
                </c:pt>
                <c:pt idx="261">
                  <c:v>4.3257039634539002E-3</c:v>
                </c:pt>
                <c:pt idx="262">
                  <c:v>4.5713484272015903E-3</c:v>
                </c:pt>
                <c:pt idx="263">
                  <c:v>4.4813170163129296E-3</c:v>
                </c:pt>
                <c:pt idx="264">
                  <c:v>4.0647365493309403E-3</c:v>
                </c:pt>
                <c:pt idx="265">
                  <c:v>3.3544934613593102E-3</c:v>
                </c:pt>
                <c:pt idx="266">
                  <c:v>2.4046431029985898E-3</c:v>
                </c:pt>
                <c:pt idx="267">
                  <c:v>1.28629463101481E-3</c:v>
                </c:pt>
                <c:pt idx="268">
                  <c:v>8.22937226711348E-5</c:v>
                </c:pt>
                <c:pt idx="269">
                  <c:v>1.1187060430569E-3</c:v>
                </c:pt>
                <c:pt idx="270">
                  <c:v>2.2288586250361099E-3</c:v>
                </c:pt>
                <c:pt idx="271">
                  <c:v>3.16785925424957E-3</c:v>
                </c:pt>
                <c:pt idx="272">
                  <c:v>3.86845432049234E-3</c:v>
                </c:pt>
                <c:pt idx="273">
                  <c:v>4.2812636574719497E-3</c:v>
                </c:pt>
                <c:pt idx="274">
                  <c:v>4.3782570116178603E-3</c:v>
                </c:pt>
                <c:pt idx="275">
                  <c:v>4.1546627669355601E-3</c:v>
                </c:pt>
                <c:pt idx="276">
                  <c:v>3.6291393292377798E-3</c:v>
                </c:pt>
                <c:pt idx="277">
                  <c:v>2.8422442756153902E-3</c:v>
                </c:pt>
                <c:pt idx="278">
                  <c:v>1.85330466522583E-3</c:v>
                </c:pt>
                <c:pt idx="279">
                  <c:v>7.3593319915962296E-4</c:v>
                </c:pt>
                <c:pt idx="280">
                  <c:v>4.27290024605541E-4</c:v>
                </c:pt>
                <c:pt idx="281">
                  <c:v>1.54994775599962E-3</c:v>
                </c:pt>
                <c:pt idx="282">
                  <c:v>2.5500667121359701E-3</c:v>
                </c:pt>
                <c:pt idx="283">
                  <c:v>3.3555647792169801E-3</c:v>
                </c:pt>
                <c:pt idx="284">
                  <c:v>3.9090420136116801E-3</c:v>
                </c:pt>
                <c:pt idx="285">
                  <c:v>4.1718701190771104E-3</c:v>
                </c:pt>
                <c:pt idx="286">
                  <c:v>4.1269195178694302E-3</c:v>
                </c:pt>
                <c:pt idx="287">
                  <c:v>3.7796365631658402E-3</c:v>
                </c:pt>
                <c:pt idx="288">
                  <c:v>3.1574961764593802E-3</c:v>
                </c:pt>
                <c:pt idx="289">
                  <c:v>2.3078499989046099E-3</c:v>
                </c:pt>
                <c:pt idx="290">
                  <c:v>1.29429915053752E-3</c:v>
                </c:pt>
                <c:pt idx="291">
                  <c:v>1.9194460616014101E-4</c:v>
                </c:pt>
                <c:pt idx="292">
                  <c:v>9.1753779172332401E-4</c:v>
                </c:pt>
                <c:pt idx="293">
                  <c:v>1.9522233845282199E-3</c:v>
                </c:pt>
                <c:pt idx="294">
                  <c:v>2.8370582783364801E-3</c:v>
                </c:pt>
                <c:pt idx="295">
                  <c:v>3.50847444353897E-3</c:v>
                </c:pt>
                <c:pt idx="296">
                  <c:v>3.9189019985208899E-3</c:v>
                </c:pt>
                <c:pt idx="297">
                  <c:v>4.0401334994337101E-3</c:v>
                </c:pt>
                <c:pt idx="298">
                  <c:v>3.8652651972560198E-3</c:v>
                </c:pt>
                <c:pt idx="299">
                  <c:v>3.40905739731414E-3</c:v>
                </c:pt>
                <c:pt idx="300">
                  <c:v>2.70671015637431E-3</c:v>
                </c:pt>
                <c:pt idx="301">
                  <c:v>1.81114706611231E-3</c:v>
                </c:pt>
                <c:pt idx="302">
                  <c:v>7.8902308049745595E-4</c:v>
                </c:pt>
                <c:pt idx="303">
                  <c:v>2.8413475672982302E-4</c:v>
                </c:pt>
                <c:pt idx="304">
                  <c:v>1.32869142950887E-3</c:v>
                </c:pt>
                <c:pt idx="305">
                  <c:v>2.2681694974049501E-3</c:v>
                </c:pt>
                <c:pt idx="306">
                  <c:v>3.03469714514328E-3</c:v>
                </c:pt>
                <c:pt idx="307">
                  <c:v>3.57345408370866E-3</c:v>
                </c:pt>
                <c:pt idx="308">
                  <c:v>3.8465859674325299E-3</c:v>
                </c:pt>
                <c:pt idx="309">
                  <c:v>3.8358854537944701E-3</c:v>
                </c:pt>
                <c:pt idx="310">
                  <c:v>3.5439802716140099E-3</c:v>
                </c:pt>
                <c:pt idx="311">
                  <c:v>2.9940157874168401E-3</c:v>
                </c:pt>
                <c:pt idx="312">
                  <c:v>2.2278358985816401E-3</c:v>
                </c:pt>
                <c:pt idx="313">
                  <c:v>1.30277960237086E-3</c:v>
                </c:pt>
                <c:pt idx="314">
                  <c:v>2.8747022945046E-4</c:v>
                </c:pt>
                <c:pt idx="315">
                  <c:v>7.4210420491470396E-4</c:v>
                </c:pt>
                <c:pt idx="316">
                  <c:v>1.7054424496690101E-3</c:v>
                </c:pt>
                <c:pt idx="317">
                  <c:v>2.5331106859673002E-3</c:v>
                </c:pt>
                <c:pt idx="318">
                  <c:v>3.1653846844586801E-3</c:v>
                </c:pt>
                <c:pt idx="319">
                  <c:v>3.5573708699224E-3</c:v>
                </c:pt>
                <c:pt idx="320">
                  <c:v>3.6819889088723101E-3</c:v>
                </c:pt>
                <c:pt idx="321">
                  <c:v>3.5318553842056E-3</c:v>
                </c:pt>
                <c:pt idx="322">
                  <c:v>3.1196899766255202E-3</c:v>
                </c:pt>
                <c:pt idx="323">
                  <c:v>2.47730403934312E-3</c:v>
                </c:pt>
                <c:pt idx="324">
                  <c:v>1.65306660851011E-3</c:v>
                </c:pt>
                <c:pt idx="325">
                  <c:v>7.0855352142268802E-4</c:v>
                </c:pt>
                <c:pt idx="326">
                  <c:v>2.8672532877968099E-4</c:v>
                </c:pt>
                <c:pt idx="327">
                  <c:v>1.2517996306967E-3</c:v>
                </c:pt>
                <c:pt idx="328">
                  <c:v>2.1143914384466902E-3</c:v>
                </c:pt>
                <c:pt idx="329">
                  <c:v>2.8121026118552001E-3</c:v>
                </c:pt>
                <c:pt idx="330">
                  <c:v>3.2949365123292498E-3</c:v>
                </c:pt>
                <c:pt idx="331">
                  <c:v>3.5290623893772799E-3</c:v>
                </c:pt>
                <c:pt idx="332">
                  <c:v>3.4988671024673099E-3</c:v>
                </c:pt>
                <c:pt idx="333">
                  <c:v>3.2082294605035502E-3</c:v>
                </c:pt>
                <c:pt idx="334">
                  <c:v>2.6799789404237302E-3</c:v>
                </c:pt>
                <c:pt idx="335">
                  <c:v>1.9542279492432901E-3</c:v>
                </c:pt>
                <c:pt idx="336">
                  <c:v>1.0850347428945999E-3</c:v>
                </c:pt>
                <c:pt idx="337">
                  <c:v>1.3699922571863701E-4</c:v>
                </c:pt>
                <c:pt idx="338">
                  <c:v>8.1743374536486695E-4</c:v>
                </c:pt>
                <c:pt idx="339">
                  <c:v>1.7037425250583599E-3</c:v>
                </c:pt>
                <c:pt idx="340">
                  <c:v>2.4576431776830001E-3</c:v>
                </c:pt>
                <c:pt idx="341">
                  <c:v>3.0247923216128801E-3</c:v>
                </c:pt>
                <c:pt idx="342">
                  <c:v>3.36491185380063E-3</c:v>
                </c:pt>
                <c:pt idx="343">
                  <c:v>3.4544909053526099E-3</c:v>
                </c:pt>
                <c:pt idx="344">
                  <c:v>3.2884717541556301E-3</c:v>
                </c:pt>
                <c:pt idx="345">
                  <c:v>2.8804958454169598E-3</c:v>
                </c:pt>
                <c:pt idx="346">
                  <c:v>2.26179022024253E-3</c:v>
                </c:pt>
                <c:pt idx="347">
                  <c:v>1.4787858616649599E-3</c:v>
                </c:pt>
                <c:pt idx="348">
                  <c:v>5.8960722691987495E-4</c:v>
                </c:pt>
                <c:pt idx="349">
                  <c:v>3.3883852929600199E-4</c:v>
                </c:pt>
                <c:pt idx="350">
                  <c:v>1.2281513216468099E-3</c:v>
                </c:pt>
                <c:pt idx="351">
                  <c:v>2.0104292130244598E-3</c:v>
                </c:pt>
                <c:pt idx="352">
                  <c:v>2.6292101321204599E-3</c:v>
                </c:pt>
                <c:pt idx="353">
                  <c:v>3.04031745610789E-3</c:v>
                </c:pt>
                <c:pt idx="354">
                  <c:v>3.2150529767209402E-3</c:v>
                </c:pt>
                <c:pt idx="355">
                  <c:v>3.1420472562058198E-3</c:v>
                </c:pt>
                <c:pt idx="356">
                  <c:v>2.8282324081905499E-3</c:v>
                </c:pt>
                <c:pt idx="357">
                  <c:v>2.29788393613702E-3</c:v>
                </c:pt>
                <c:pt idx="358">
                  <c:v>1.5911055734325701E-3</c:v>
                </c:pt>
                <c:pt idx="359">
                  <c:v>7.6098823850360303E-4</c:v>
                </c:pt>
                <c:pt idx="360">
                  <c:v>1.3152537266763301E-4</c:v>
                </c:pt>
                <c:pt idx="361">
                  <c:v>1.0030471819215E-3</c:v>
                </c:pt>
                <c:pt idx="362">
                  <c:v>1.78088140110992E-3</c:v>
                </c:pt>
                <c:pt idx="363">
                  <c:v>2.4080473655899602E-3</c:v>
                </c:pt>
                <c:pt idx="364">
                  <c:v>2.8401631924441402E-3</c:v>
                </c:pt>
                <c:pt idx="365">
                  <c:v>3.0467575990679799E-3</c:v>
                </c:pt>
                <c:pt idx="366">
                  <c:v>3.0140869135378999E-3</c:v>
                </c:pt>
                <c:pt idx="367">
                  <c:v>2.7460390102883999E-3</c:v>
                </c:pt>
                <c:pt idx="368">
                  <c:v>2.26369987346162E-3</c:v>
                </c:pt>
                <c:pt idx="369">
                  <c:v>1.6034472032242001E-3</c:v>
                </c:pt>
                <c:pt idx="370">
                  <c:v>8.1422575036651102E-4</c:v>
                </c:pt>
                <c:pt idx="371">
                  <c:v>4.1039859224586301E-5</c:v>
                </c:pt>
                <c:pt idx="372">
                  <c:v>8.5843309493742297E-4</c:v>
                </c:pt>
                <c:pt idx="373">
                  <c:v>1.5226694584084799E-3</c:v>
                </c:pt>
                <c:pt idx="374">
                  <c:v>1.9951249430972201E-3</c:v>
                </c:pt>
                <c:pt idx="375">
                  <c:v>2.24045318286481E-3</c:v>
                </c:pt>
                <c:pt idx="376">
                  <c:v>2.2432393683075201E-3</c:v>
                </c:pt>
                <c:pt idx="377">
                  <c:v>2.0038408492226698E-3</c:v>
                </c:pt>
                <c:pt idx="378">
                  <c:v>1.5435567061541E-3</c:v>
                </c:pt>
                <c:pt idx="379">
                  <c:v>8.9515100394234402E-4</c:v>
                </c:pt>
                <c:pt idx="380">
                  <c:v>1.16275017970871E-4</c:v>
                </c:pt>
                <c:pt idx="381">
                  <c:v>6.7485459395758604E-4</c:v>
                </c:pt>
                <c:pt idx="382">
                  <c:v>1.2656410420888299E-3</c:v>
                </c:pt>
                <c:pt idx="383">
                  <c:v>1.6291321108169901E-3</c:v>
                </c:pt>
                <c:pt idx="384">
                  <c:v>1.7373728317124E-3</c:v>
                </c:pt>
                <c:pt idx="385">
                  <c:v>1.5859504898279801E-3</c:v>
                </c:pt>
                <c:pt idx="386">
                  <c:v>1.1888064847880399E-3</c:v>
                </c:pt>
                <c:pt idx="387">
                  <c:v>5.7804432228110599E-4</c:v>
                </c:pt>
                <c:pt idx="388">
                  <c:v>1.9038360962511999E-4</c:v>
                </c:pt>
                <c:pt idx="389">
                  <c:v>7.4177711209852805E-4</c:v>
                </c:pt>
                <c:pt idx="390">
                  <c:v>9.31034592344304E-4</c:v>
                </c:pt>
                <c:pt idx="391">
                  <c:v>7.39459879983328E-4</c:v>
                </c:pt>
                <c:pt idx="392">
                  <c:v>2.2978105655936101E-4</c:v>
                </c:pt>
                <c:pt idx="393">
                  <c:v>3.2623141232434498E-4</c:v>
                </c:pt>
                <c:pt idx="394">
                  <c:v>2.1939005608727201E-4</c:v>
                </c:pt>
                <c:pt idx="395">
                  <c:v>3.7597770140718699E-4</c:v>
                </c:pt>
                <c:pt idx="396">
                  <c:v>1.70333829106544E-4</c:v>
                </c:pt>
                <c:pt idx="397">
                  <c:v>1.5721428697282501E-4</c:v>
                </c:pt>
                <c:pt idx="398">
                  <c:v>5.6071149352107703E-6</c:v>
                </c:pt>
                <c:pt idx="399">
                  <c:v>1.63730545227676E-4</c:v>
                </c:pt>
                <c:pt idx="400">
                  <c:v>9.4931737434551794E-5</c:v>
                </c:pt>
                <c:pt idx="401">
                  <c:v>7.3777521810883005E-5</c:v>
                </c:pt>
                <c:pt idx="402">
                  <c:v>3.29436343027859E-4</c:v>
                </c:pt>
                <c:pt idx="403">
                  <c:v>4.0232285283980202E-4</c:v>
                </c:pt>
                <c:pt idx="404">
                  <c:v>1.5544193134668099E-4</c:v>
                </c:pt>
                <c:pt idx="405">
                  <c:v>2.31234288046036E-4</c:v>
                </c:pt>
                <c:pt idx="406">
                  <c:v>3.1133979265160402E-4</c:v>
                </c:pt>
                <c:pt idx="407">
                  <c:v>5.4526325342778498E-4</c:v>
                </c:pt>
                <c:pt idx="408">
                  <c:v>2.5852170215887201E-4</c:v>
                </c:pt>
                <c:pt idx="409">
                  <c:v>2.19880011528186E-4</c:v>
                </c:pt>
                <c:pt idx="410">
                  <c:v>1.83476445479825E-4</c:v>
                </c:pt>
                <c:pt idx="411">
                  <c:v>2.05308551585808E-4</c:v>
                </c:pt>
                <c:pt idx="412">
                  <c:v>2.09462641528191E-4</c:v>
                </c:pt>
                <c:pt idx="413">
                  <c:v>1.13715975326988E-4</c:v>
                </c:pt>
                <c:pt idx="414">
                  <c:v>2.14151269477957E-4</c:v>
                </c:pt>
                <c:pt idx="415">
                  <c:v>7.9917570430464895E-5</c:v>
                </c:pt>
                <c:pt idx="416">
                  <c:v>1.2995561021905401E-4</c:v>
                </c:pt>
                <c:pt idx="417">
                  <c:v>1.8034671180404001E-4</c:v>
                </c:pt>
                <c:pt idx="418">
                  <c:v>1.7877458756313701E-4</c:v>
                </c:pt>
                <c:pt idx="419">
                  <c:v>2.39147630505993E-4</c:v>
                </c:pt>
                <c:pt idx="420">
                  <c:v>2.9362874476065002E-6</c:v>
                </c:pt>
                <c:pt idx="421">
                  <c:v>2.2324210492295299E-4</c:v>
                </c:pt>
                <c:pt idx="422">
                  <c:v>1.8265745571291301E-4</c:v>
                </c:pt>
                <c:pt idx="423">
                  <c:v>1.6110323455343099E-4</c:v>
                </c:pt>
                <c:pt idx="424">
                  <c:v>6.6372633253368804E-5</c:v>
                </c:pt>
                <c:pt idx="425">
                  <c:v>3.19274919558533E-5</c:v>
                </c:pt>
                <c:pt idx="426">
                  <c:v>3.1701570141565701E-6</c:v>
                </c:pt>
                <c:pt idx="427">
                  <c:v>2.5625545354719898E-4</c:v>
                </c:pt>
                <c:pt idx="428">
                  <c:v>7.3042653022319602E-6</c:v>
                </c:pt>
                <c:pt idx="429">
                  <c:v>8.9584083034347005E-5</c:v>
                </c:pt>
                <c:pt idx="430">
                  <c:v>1.31003519786448E-5</c:v>
                </c:pt>
                <c:pt idx="431">
                  <c:v>9.4342692290558605E-5</c:v>
                </c:pt>
                <c:pt idx="432">
                  <c:v>9.9896643576875705E-5</c:v>
                </c:pt>
                <c:pt idx="433">
                  <c:v>9.12695360321076E-5</c:v>
                </c:pt>
                <c:pt idx="434">
                  <c:v>7.3177978694647603E-5</c:v>
                </c:pt>
                <c:pt idx="435">
                  <c:v>6.6987638464831298E-5</c:v>
                </c:pt>
                <c:pt idx="436">
                  <c:v>1.0083469589106101E-4</c:v>
                </c:pt>
                <c:pt idx="437">
                  <c:v>6.6652709875625796E-5</c:v>
                </c:pt>
                <c:pt idx="438">
                  <c:v>1.3129589891788999E-4</c:v>
                </c:pt>
                <c:pt idx="439">
                  <c:v>4.6851858998196903E-5</c:v>
                </c:pt>
                <c:pt idx="440">
                  <c:v>2.59972166917049E-4</c:v>
                </c:pt>
                <c:pt idx="441">
                  <c:v>2.68164542240568E-5</c:v>
                </c:pt>
                <c:pt idx="442">
                  <c:v>2.2336670267365801E-5</c:v>
                </c:pt>
                <c:pt idx="443">
                  <c:v>3.8424123458596702E-5</c:v>
                </c:pt>
                <c:pt idx="444">
                  <c:v>1.12630394109162E-4</c:v>
                </c:pt>
                <c:pt idx="445">
                  <c:v>1.3823697613394201E-4</c:v>
                </c:pt>
                <c:pt idx="446">
                  <c:v>2.21048300426943E-5</c:v>
                </c:pt>
                <c:pt idx="447">
                  <c:v>3.1764126978094299E-4</c:v>
                </c:pt>
                <c:pt idx="448">
                  <c:v>1.8590555935289599E-4</c:v>
                </c:pt>
                <c:pt idx="449">
                  <c:v>2.09316797338945E-4</c:v>
                </c:pt>
                <c:pt idx="450">
                  <c:v>1.62939085249831E-4</c:v>
                </c:pt>
                <c:pt idx="451">
                  <c:v>1.5826184131153E-4</c:v>
                </c:pt>
                <c:pt idx="452">
                  <c:v>1.2919769854065501E-4</c:v>
                </c:pt>
                <c:pt idx="453">
                  <c:v>1.0214188328387499E-4</c:v>
                </c:pt>
                <c:pt idx="454">
                  <c:v>2.5593184137725897E-4</c:v>
                </c:pt>
                <c:pt idx="455">
                  <c:v>2.0625573636505199E-4</c:v>
                </c:pt>
                <c:pt idx="456">
                  <c:v>2.6055770651592901E-4</c:v>
                </c:pt>
                <c:pt idx="457">
                  <c:v>1.39372923052488E-5</c:v>
                </c:pt>
                <c:pt idx="458">
                  <c:v>3.4529922153397799E-4</c:v>
                </c:pt>
                <c:pt idx="459">
                  <c:v>1.7604032395068399E-4</c:v>
                </c:pt>
                <c:pt idx="460">
                  <c:v>1.8110728056027199E-4</c:v>
                </c:pt>
                <c:pt idx="461">
                  <c:v>7.9779123963318895E-5</c:v>
                </c:pt>
                <c:pt idx="462">
                  <c:v>8.8740438613397197E-5</c:v>
                </c:pt>
                <c:pt idx="463">
                  <c:v>1.2307403894032599E-4</c:v>
                </c:pt>
                <c:pt idx="464">
                  <c:v>1.20603035589518E-4</c:v>
                </c:pt>
                <c:pt idx="465">
                  <c:v>4.2770934872773703E-5</c:v>
                </c:pt>
                <c:pt idx="466">
                  <c:v>2.8743019618619899E-4</c:v>
                </c:pt>
                <c:pt idx="467">
                  <c:v>2.2645063680491401E-4</c:v>
                </c:pt>
                <c:pt idx="468">
                  <c:v>1.9407687314650299E-4</c:v>
                </c:pt>
                <c:pt idx="469">
                  <c:v>7.5543274092433403E-6</c:v>
                </c:pt>
                <c:pt idx="470">
                  <c:v>1.5480767589731199E-4</c:v>
                </c:pt>
                <c:pt idx="471">
                  <c:v>2.5862162719855601E-4</c:v>
                </c:pt>
                <c:pt idx="472">
                  <c:v>9.2674170096467606E-5</c:v>
                </c:pt>
                <c:pt idx="473">
                  <c:v>2.17795092605463E-4</c:v>
                </c:pt>
                <c:pt idx="474">
                  <c:v>3.1326295240282402E-5</c:v>
                </c:pt>
                <c:pt idx="475">
                  <c:v>4.7368996180828899E-5</c:v>
                </c:pt>
                <c:pt idx="476">
                  <c:v>9.7324258709740702E-5</c:v>
                </c:pt>
                <c:pt idx="477">
                  <c:v>1.9543120636056799E-4</c:v>
                </c:pt>
                <c:pt idx="478">
                  <c:v>1.8069239940655E-4</c:v>
                </c:pt>
                <c:pt idx="479">
                  <c:v>3.1848451219413401E-4</c:v>
                </c:pt>
                <c:pt idx="480">
                  <c:v>6.7930725146169398E-5</c:v>
                </c:pt>
                <c:pt idx="481">
                  <c:v>1.9520353846770201E-4</c:v>
                </c:pt>
                <c:pt idx="482">
                  <c:v>1.8035039505669501E-4</c:v>
                </c:pt>
                <c:pt idx="483">
                  <c:v>1.73507030257498E-4</c:v>
                </c:pt>
                <c:pt idx="484">
                  <c:v>1.57460917948394E-4</c:v>
                </c:pt>
                <c:pt idx="485">
                  <c:v>7.4693140983817E-6</c:v>
                </c:pt>
                <c:pt idx="486">
                  <c:v>3.0352551803648298E-4</c:v>
                </c:pt>
                <c:pt idx="487">
                  <c:v>2.7925618265783203E-4</c:v>
                </c:pt>
                <c:pt idx="488">
                  <c:v>1.0326036532383899E-4</c:v>
                </c:pt>
                <c:pt idx="489">
                  <c:v>1.2419176756316101E-4</c:v>
                </c:pt>
                <c:pt idx="490">
                  <c:v>2.22676744252234E-4</c:v>
                </c:pt>
                <c:pt idx="491">
                  <c:v>1.6342141652400801E-4</c:v>
                </c:pt>
                <c:pt idx="492">
                  <c:v>2.4292181451116999E-4</c:v>
                </c:pt>
                <c:pt idx="493">
                  <c:v>1.43382865635932E-5</c:v>
                </c:pt>
                <c:pt idx="494">
                  <c:v>1.4043496454188499E-4</c:v>
                </c:pt>
                <c:pt idx="495">
                  <c:v>1.2737866221292801E-4</c:v>
                </c:pt>
                <c:pt idx="496">
                  <c:v>6.7675903936023301E-5</c:v>
                </c:pt>
                <c:pt idx="497">
                  <c:v>5.6802217244274899E-5</c:v>
                </c:pt>
                <c:pt idx="498">
                  <c:v>1.23719179695767E-4</c:v>
                </c:pt>
                <c:pt idx="499">
                  <c:v>8.8103651119463596E-5</c:v>
                </c:pt>
                <c:pt idx="500">
                  <c:v>7.6503102485612698E-5</c:v>
                </c:pt>
                <c:pt idx="501">
                  <c:v>1.69246779026816E-4</c:v>
                </c:pt>
                <c:pt idx="502">
                  <c:v>6.0790527862227398E-5</c:v>
                </c:pt>
                <c:pt idx="503">
                  <c:v>2.1022585420320299E-4</c:v>
                </c:pt>
                <c:pt idx="504">
                  <c:v>1.05161335209794E-4</c:v>
                </c:pt>
                <c:pt idx="505">
                  <c:v>4.7469401664397403E-5</c:v>
                </c:pt>
                <c:pt idx="506">
                  <c:v>5.0719798421496601E-5</c:v>
                </c:pt>
                <c:pt idx="507">
                  <c:v>6.1340628798301194E-5</c:v>
                </c:pt>
                <c:pt idx="508">
                  <c:v>2.7612795667117099E-5</c:v>
                </c:pt>
                <c:pt idx="509">
                  <c:v>1.1964089923211301E-4</c:v>
                </c:pt>
                <c:pt idx="510">
                  <c:v>1.9783723401248601E-4</c:v>
                </c:pt>
                <c:pt idx="511">
                  <c:v>1.9477807294599901E-4</c:v>
                </c:pt>
                <c:pt idx="512">
                  <c:v>1.3184848416929301E-4</c:v>
                </c:pt>
                <c:pt idx="513">
                  <c:v>1.12190551382221E-5</c:v>
                </c:pt>
                <c:pt idx="514">
                  <c:v>5.9989296288618597E-5</c:v>
                </c:pt>
                <c:pt idx="515">
                  <c:v>7.7200387831596204E-5</c:v>
                </c:pt>
                <c:pt idx="516">
                  <c:v>1.16622424657759E-4</c:v>
                </c:pt>
                <c:pt idx="517">
                  <c:v>1.9039988283316999E-4</c:v>
                </c:pt>
                <c:pt idx="518">
                  <c:v>6.7974029416554706E-5</c:v>
                </c:pt>
                <c:pt idx="519">
                  <c:v>2.63780164852791E-4</c:v>
                </c:pt>
                <c:pt idx="520">
                  <c:v>4.4731799224884403E-5</c:v>
                </c:pt>
                <c:pt idx="521">
                  <c:v>1.97011555916458E-4</c:v>
                </c:pt>
                <c:pt idx="522">
                  <c:v>1.56786778284551E-4</c:v>
                </c:pt>
                <c:pt idx="523">
                  <c:v>5.98613547004964E-5</c:v>
                </c:pt>
                <c:pt idx="524">
                  <c:v>1.0711058845015201E-4</c:v>
                </c:pt>
                <c:pt idx="525">
                  <c:v>2.27088096912429E-4</c:v>
                </c:pt>
                <c:pt idx="526">
                  <c:v>1.6039994755822701E-4</c:v>
                </c:pt>
                <c:pt idx="527">
                  <c:v>1.14332272718452E-4</c:v>
                </c:pt>
                <c:pt idx="528">
                  <c:v>4.2954502571922002E-5</c:v>
                </c:pt>
                <c:pt idx="529">
                  <c:v>6.4985880802165106E-5</c:v>
                </c:pt>
                <c:pt idx="530">
                  <c:v>2.9196378459047599E-5</c:v>
                </c:pt>
                <c:pt idx="531">
                  <c:v>2.5143971013858702E-5</c:v>
                </c:pt>
                <c:pt idx="532">
                  <c:v>5.70266619128494E-5</c:v>
                </c:pt>
                <c:pt idx="533">
                  <c:v>2.4423111794632901E-5</c:v>
                </c:pt>
                <c:pt idx="534">
                  <c:v>1.4105876853443499E-4</c:v>
                </c:pt>
                <c:pt idx="535">
                  <c:v>1.12403673062445E-4</c:v>
                </c:pt>
                <c:pt idx="536">
                  <c:v>2.1767349426111E-4</c:v>
                </c:pt>
                <c:pt idx="537">
                  <c:v>9.7939348145027698E-5</c:v>
                </c:pt>
                <c:pt idx="538">
                  <c:v>4.1243556799275203E-5</c:v>
                </c:pt>
                <c:pt idx="539">
                  <c:v>1.2948124297389901E-4</c:v>
                </c:pt>
                <c:pt idx="540">
                  <c:v>1.87516631759555E-4</c:v>
                </c:pt>
                <c:pt idx="541">
                  <c:v>9.3444300566706705E-5</c:v>
                </c:pt>
                <c:pt idx="542">
                  <c:v>2.38516938308688E-4</c:v>
                </c:pt>
                <c:pt idx="543">
                  <c:v>4.1578793504589599E-5</c:v>
                </c:pt>
                <c:pt idx="544">
                  <c:v>1.61734552592418E-4</c:v>
                </c:pt>
                <c:pt idx="545">
                  <c:v>1.1221207103450401E-4</c:v>
                </c:pt>
                <c:pt idx="546">
                  <c:v>1.0492152860785599E-4</c:v>
                </c:pt>
                <c:pt idx="547">
                  <c:v>1.2111415949908499E-4</c:v>
                </c:pt>
                <c:pt idx="548">
                  <c:v>1.23345596257608E-4</c:v>
                </c:pt>
                <c:pt idx="549">
                  <c:v>1.2080834101489599E-4</c:v>
                </c:pt>
                <c:pt idx="550">
                  <c:v>1.45372172251055E-4</c:v>
                </c:pt>
                <c:pt idx="551">
                  <c:v>1.2255865647544899E-4</c:v>
                </c:pt>
                <c:pt idx="552">
                  <c:v>1.7007553428304199E-4</c:v>
                </c:pt>
                <c:pt idx="553">
                  <c:v>2.88923596996902E-5</c:v>
                </c:pt>
                <c:pt idx="554">
                  <c:v>9.8927068674742999E-5</c:v>
                </c:pt>
                <c:pt idx="555">
                  <c:v>9.5449087584301398E-5</c:v>
                </c:pt>
                <c:pt idx="556">
                  <c:v>4.7012365484172803E-5</c:v>
                </c:pt>
                <c:pt idx="557">
                  <c:v>5.9665837436808299E-5</c:v>
                </c:pt>
                <c:pt idx="558">
                  <c:v>6.0477755272055899E-5</c:v>
                </c:pt>
                <c:pt idx="559">
                  <c:v>7.5991535167765299E-5</c:v>
                </c:pt>
                <c:pt idx="560">
                  <c:v>2.0243824403301599E-5</c:v>
                </c:pt>
                <c:pt idx="561">
                  <c:v>8.8264207896584097E-5</c:v>
                </c:pt>
                <c:pt idx="562">
                  <c:v>5.24751910620814E-5</c:v>
                </c:pt>
                <c:pt idx="563">
                  <c:v>2.07086866944202E-6</c:v>
                </c:pt>
                <c:pt idx="564">
                  <c:v>1.09119774774175E-5</c:v>
                </c:pt>
                <c:pt idx="565">
                  <c:v>1.13614745680782E-4</c:v>
                </c:pt>
                <c:pt idx="566">
                  <c:v>9.9110062183288105E-5</c:v>
                </c:pt>
                <c:pt idx="567">
                  <c:v>9.6804715041578495E-5</c:v>
                </c:pt>
                <c:pt idx="568">
                  <c:v>1.20792942295593E-4</c:v>
                </c:pt>
                <c:pt idx="569">
                  <c:v>1.05113028099815E-4</c:v>
                </c:pt>
                <c:pt idx="570">
                  <c:v>9.7306569151220599E-5</c:v>
                </c:pt>
                <c:pt idx="571">
                  <c:v>3.9618356377631702E-5</c:v>
                </c:pt>
                <c:pt idx="572">
                  <c:v>6.6384422125556101E-5</c:v>
                </c:pt>
                <c:pt idx="573">
                  <c:v>7.5277335350380702E-5</c:v>
                </c:pt>
                <c:pt idx="574">
                  <c:v>3.2860193137994401E-5</c:v>
                </c:pt>
                <c:pt idx="575">
                  <c:v>9.5627571437784798E-5</c:v>
                </c:pt>
                <c:pt idx="576">
                  <c:v>8.3549539410678799E-5</c:v>
                </c:pt>
                <c:pt idx="577">
                  <c:v>7.8232551957398806E-5</c:v>
                </c:pt>
                <c:pt idx="578">
                  <c:v>1.1848633335688201E-4</c:v>
                </c:pt>
                <c:pt idx="579">
                  <c:v>1.06266515678917E-4</c:v>
                </c:pt>
                <c:pt idx="580">
                  <c:v>9.1855603404949603E-5</c:v>
                </c:pt>
                <c:pt idx="581">
                  <c:v>1.20748754977918E-4</c:v>
                </c:pt>
                <c:pt idx="582">
                  <c:v>5.0660785092969801E-5</c:v>
                </c:pt>
                <c:pt idx="583">
                  <c:v>3.9697268838673297E-5</c:v>
                </c:pt>
                <c:pt idx="584">
                  <c:v>7.5764703818269102E-5</c:v>
                </c:pt>
                <c:pt idx="585">
                  <c:v>8.7211084467159194E-5</c:v>
                </c:pt>
                <c:pt idx="586">
                  <c:v>9.9299428757188995E-7</c:v>
                </c:pt>
                <c:pt idx="587">
                  <c:v>8.6849814104374701E-5</c:v>
                </c:pt>
                <c:pt idx="588">
                  <c:v>4.0290822930224997E-5</c:v>
                </c:pt>
                <c:pt idx="589">
                  <c:v>5.4568998278904998E-5</c:v>
                </c:pt>
                <c:pt idx="590">
                  <c:v>9.6058527161571605E-5</c:v>
                </c:pt>
                <c:pt idx="591">
                  <c:v>1.0806612932383301E-4</c:v>
                </c:pt>
                <c:pt idx="592">
                  <c:v>1.0258987246939099E-4</c:v>
                </c:pt>
                <c:pt idx="593">
                  <c:v>2.3652037615801898E-5</c:v>
                </c:pt>
                <c:pt idx="594">
                  <c:v>1.5133089159637001E-4</c:v>
                </c:pt>
                <c:pt idx="595">
                  <c:v>1.0800851484955E-5</c:v>
                </c:pt>
                <c:pt idx="596">
                  <c:v>9.6471171792431604E-5</c:v>
                </c:pt>
                <c:pt idx="597">
                  <c:v>9.9160600934317206E-5</c:v>
                </c:pt>
                <c:pt idx="598">
                  <c:v>7.6510094573817606E-5</c:v>
                </c:pt>
                <c:pt idx="599">
                  <c:v>1.4479816959738901E-5</c:v>
                </c:pt>
                <c:pt idx="600">
                  <c:v>6.8179664614469198E-5</c:v>
                </c:pt>
                <c:pt idx="601">
                  <c:v>8.8923517128350506E-5</c:v>
                </c:pt>
                <c:pt idx="602">
                  <c:v>3.1489548551495097E-5</c:v>
                </c:pt>
                <c:pt idx="603">
                  <c:v>2.9862574518219599E-5</c:v>
                </c:pt>
                <c:pt idx="604">
                  <c:v>4.9962869373592498E-5</c:v>
                </c:pt>
                <c:pt idx="605">
                  <c:v>6.0257068258665201E-6</c:v>
                </c:pt>
                <c:pt idx="606">
                  <c:v>1.25264350021643E-4</c:v>
                </c:pt>
                <c:pt idx="607">
                  <c:v>6.4045616669909894E-5</c:v>
                </c:pt>
                <c:pt idx="608">
                  <c:v>1.4121345696214201E-4</c:v>
                </c:pt>
                <c:pt idx="609">
                  <c:v>8.8487235003667603E-5</c:v>
                </c:pt>
                <c:pt idx="610">
                  <c:v>3.1392519979398901E-5</c:v>
                </c:pt>
                <c:pt idx="611">
                  <c:v>3.3119723394431297E-5</c:v>
                </c:pt>
                <c:pt idx="612">
                  <c:v>6.8041699100681297E-5</c:v>
                </c:pt>
                <c:pt idx="613">
                  <c:v>9.7250110935051705E-5</c:v>
                </c:pt>
                <c:pt idx="614">
                  <c:v>9.0999300145552496E-5</c:v>
                </c:pt>
                <c:pt idx="615">
                  <c:v>6.3795056774163802E-5</c:v>
                </c:pt>
                <c:pt idx="616">
                  <c:v>5.55423549303491E-5</c:v>
                </c:pt>
                <c:pt idx="617">
                  <c:v>9.3837086691973996E-5</c:v>
                </c:pt>
                <c:pt idx="618">
                  <c:v>1.3530773945727599E-4</c:v>
                </c:pt>
                <c:pt idx="619">
                  <c:v>2.8551898622607802E-5</c:v>
                </c:pt>
                <c:pt idx="620">
                  <c:v>1.4806841866267799E-4</c:v>
                </c:pt>
                <c:pt idx="621">
                  <c:v>1.8308210432668E-5</c:v>
                </c:pt>
                <c:pt idx="622">
                  <c:v>9.9008125418101602E-5</c:v>
                </c:pt>
                <c:pt idx="623">
                  <c:v>1.0658810736318899E-4</c:v>
                </c:pt>
                <c:pt idx="624">
                  <c:v>9.8413517840710004E-5</c:v>
                </c:pt>
                <c:pt idx="625">
                  <c:v>7.9163630234658597E-5</c:v>
                </c:pt>
                <c:pt idx="626">
                  <c:v>4.8438476525924798E-5</c:v>
                </c:pt>
                <c:pt idx="627">
                  <c:v>2.1894156079072498E-5</c:v>
                </c:pt>
                <c:pt idx="628">
                  <c:v>2.1912870887703999E-5</c:v>
                </c:pt>
                <c:pt idx="629">
                  <c:v>6.8701057250007298E-5</c:v>
                </c:pt>
                <c:pt idx="630">
                  <c:v>1.3771264346311001E-4</c:v>
                </c:pt>
                <c:pt idx="631">
                  <c:v>3.3905866705218202E-5</c:v>
                </c:pt>
                <c:pt idx="632">
                  <c:v>1.61915770316722E-4</c:v>
                </c:pt>
                <c:pt idx="633">
                  <c:v>1.9357102333593301E-5</c:v>
                </c:pt>
                <c:pt idx="634">
                  <c:v>1.02075394919951E-4</c:v>
                </c:pt>
                <c:pt idx="635">
                  <c:v>1.17470838763366E-4</c:v>
                </c:pt>
                <c:pt idx="636">
                  <c:v>1.1061199685837401E-4</c:v>
                </c:pt>
                <c:pt idx="637">
                  <c:v>1.08099575075414E-4</c:v>
                </c:pt>
                <c:pt idx="638">
                  <c:v>1.0764957926868501E-4</c:v>
                </c:pt>
                <c:pt idx="639">
                  <c:v>1.09262359581411E-4</c:v>
                </c:pt>
                <c:pt idx="640">
                  <c:v>1.16447475668148E-4</c:v>
                </c:pt>
                <c:pt idx="641">
                  <c:v>1.07668976498431E-4</c:v>
                </c:pt>
                <c:pt idx="642">
                  <c:v>1.3389646174457701E-7</c:v>
                </c:pt>
                <c:pt idx="643">
                  <c:v>1.6008934666990901E-4</c:v>
                </c:pt>
                <c:pt idx="644">
                  <c:v>1.9520129396152199E-5</c:v>
                </c:pt>
                <c:pt idx="645">
                  <c:v>1.3746238773347001E-4</c:v>
                </c:pt>
                <c:pt idx="646">
                  <c:v>5.6725796028446897E-5</c:v>
                </c:pt>
                <c:pt idx="647">
                  <c:v>1.5910379468248101E-6</c:v>
                </c:pt>
                <c:pt idx="648">
                  <c:v>1.03425526316238E-5</c:v>
                </c:pt>
                <c:pt idx="649">
                  <c:v>9.4602356617677601E-6</c:v>
                </c:pt>
                <c:pt idx="650">
                  <c:v>3.97866709702225E-5</c:v>
                </c:pt>
                <c:pt idx="651">
                  <c:v>6.4120377671070405E-5</c:v>
                </c:pt>
                <c:pt idx="652">
                  <c:v>7.2380110008524407E-5</c:v>
                </c:pt>
                <c:pt idx="653">
                  <c:v>5.1044214587722301E-5</c:v>
                </c:pt>
                <c:pt idx="654">
                  <c:v>3.7036715785686103E-5</c:v>
                </c:pt>
                <c:pt idx="655">
                  <c:v>1.4698964097368999E-4</c:v>
                </c:pt>
                <c:pt idx="656">
                  <c:v>2.9873471527210401E-5</c:v>
                </c:pt>
                <c:pt idx="657">
                  <c:v>1.3465695547202599E-4</c:v>
                </c:pt>
                <c:pt idx="658">
                  <c:v>1.03063954749663E-5</c:v>
                </c:pt>
                <c:pt idx="659">
                  <c:v>8.1962999543898495E-5</c:v>
                </c:pt>
                <c:pt idx="660">
                  <c:v>9.1365822028431507E-5</c:v>
                </c:pt>
                <c:pt idx="661">
                  <c:v>8.1716781598062599E-5</c:v>
                </c:pt>
                <c:pt idx="662">
                  <c:v>5.8462354975299802E-5</c:v>
                </c:pt>
                <c:pt idx="663">
                  <c:v>2.5555159264553299E-5</c:v>
                </c:pt>
                <c:pt idx="664">
                  <c:v>1.06689507146688E-6</c:v>
                </c:pt>
                <c:pt idx="665">
                  <c:v>2.61672388482433E-6</c:v>
                </c:pt>
                <c:pt idx="666">
                  <c:v>4.1309413826785299E-5</c:v>
                </c:pt>
                <c:pt idx="667">
                  <c:v>1.2466290082294E-4</c:v>
                </c:pt>
                <c:pt idx="668">
                  <c:v>5.4137164631896799E-5</c:v>
                </c:pt>
                <c:pt idx="669">
                  <c:v>1.7222870663413699E-4</c:v>
                </c:pt>
                <c:pt idx="670">
                  <c:v>5.16364986004676E-5</c:v>
                </c:pt>
                <c:pt idx="671">
                  <c:v>1.2778460444104001E-4</c:v>
                </c:pt>
                <c:pt idx="672">
                  <c:v>6.3438231982895795E-5</c:v>
                </c:pt>
                <c:pt idx="673">
                  <c:v>2.1579467903051998E-5</c:v>
                </c:pt>
                <c:pt idx="674">
                  <c:v>1.5136210036832701E-5</c:v>
                </c:pt>
                <c:pt idx="675">
                  <c:v>2.5827188617935702E-5</c:v>
                </c:pt>
                <c:pt idx="676">
                  <c:v>3.6354531864074102E-5</c:v>
                </c:pt>
                <c:pt idx="677">
                  <c:v>3.0529074866032202E-5</c:v>
                </c:pt>
                <c:pt idx="678">
                  <c:v>1.4078459344533499E-5</c:v>
                </c:pt>
                <c:pt idx="679">
                  <c:v>1.0999376094428199E-4</c:v>
                </c:pt>
                <c:pt idx="680">
                  <c:v>9.7247634424694297E-5</c:v>
                </c:pt>
                <c:pt idx="681">
                  <c:v>1.71025328539437E-4</c:v>
                </c:pt>
                <c:pt idx="682">
                  <c:v>4.4189928650904798E-5</c:v>
                </c:pt>
                <c:pt idx="683">
                  <c:v>1.1674046999470101E-4</c:v>
                </c:pt>
                <c:pt idx="684">
                  <c:v>4.3605767336425398E-5</c:v>
                </c:pt>
                <c:pt idx="685">
                  <c:v>1.11151995123217E-5</c:v>
                </c:pt>
                <c:pt idx="686">
                  <c:v>2.3209606892117799E-5</c:v>
                </c:pt>
                <c:pt idx="687">
                  <c:v>5.7118419920094801E-5</c:v>
                </c:pt>
                <c:pt idx="688">
                  <c:v>8.3512877639094194E-5</c:v>
                </c:pt>
                <c:pt idx="689">
                  <c:v>8.1429176359635794E-5</c:v>
                </c:pt>
                <c:pt idx="690">
                  <c:v>6.2524592575688402E-5</c:v>
                </c:pt>
                <c:pt idx="691">
                  <c:v>5.6937607584439799E-5</c:v>
                </c:pt>
                <c:pt idx="692">
                  <c:v>8.5444838131892005E-5</c:v>
                </c:pt>
                <c:pt idx="693">
                  <c:v>1.1443273915063599E-4</c:v>
                </c:pt>
                <c:pt idx="694">
                  <c:v>2.5382020601674001E-5</c:v>
                </c:pt>
                <c:pt idx="695">
                  <c:v>1.3699583207283701E-4</c:v>
                </c:pt>
                <c:pt idx="696">
                  <c:v>1.2600025230635701E-4</c:v>
                </c:pt>
                <c:pt idx="697">
                  <c:v>8.3625737653876905E-5</c:v>
                </c:pt>
                <c:pt idx="698">
                  <c:v>3.2184105118289699E-5</c:v>
                </c:pt>
                <c:pt idx="699">
                  <c:v>8.1010592031130593E-5</c:v>
                </c:pt>
                <c:pt idx="700">
                  <c:v>9.3636108567627296E-5</c:v>
                </c:pt>
                <c:pt idx="701">
                  <c:v>9.7451884702909103E-5</c:v>
                </c:pt>
                <c:pt idx="702">
                  <c:v>1.0256150803310201E-4</c:v>
                </c:pt>
                <c:pt idx="703">
                  <c:v>1.0910569762704E-4</c:v>
                </c:pt>
                <c:pt idx="704">
                  <c:v>9.2428866170232005E-5</c:v>
                </c:pt>
                <c:pt idx="705">
                  <c:v>1.34739337807033E-5</c:v>
                </c:pt>
                <c:pt idx="706">
                  <c:v>1.5035280555137699E-4</c:v>
                </c:pt>
                <c:pt idx="707">
                  <c:v>5.7323867976777E-5</c:v>
                </c:pt>
                <c:pt idx="708">
                  <c:v>1.0906944985618701E-4</c:v>
                </c:pt>
                <c:pt idx="709">
                  <c:v>6.4233030828024994E-5</c:v>
                </c:pt>
                <c:pt idx="710">
                  <c:v>1.0813362068663701E-4</c:v>
                </c:pt>
                <c:pt idx="711">
                  <c:v>9.3914153305146297E-5</c:v>
                </c:pt>
                <c:pt idx="712">
                  <c:v>8.4947431434409694E-5</c:v>
                </c:pt>
                <c:pt idx="713">
                  <c:v>8.6698646257342104E-5</c:v>
                </c:pt>
                <c:pt idx="714">
                  <c:v>9.1232869900573595E-5</c:v>
                </c:pt>
                <c:pt idx="715">
                  <c:v>9.4744648573408195E-5</c:v>
                </c:pt>
                <c:pt idx="716">
                  <c:v>9.6015327473258005E-5</c:v>
                </c:pt>
                <c:pt idx="717">
                  <c:v>7.6483471566379796E-5</c:v>
                </c:pt>
                <c:pt idx="718">
                  <c:v>1.7341634430906101E-5</c:v>
                </c:pt>
                <c:pt idx="719">
                  <c:v>1.3832680878021801E-4</c:v>
                </c:pt>
                <c:pt idx="720">
                  <c:v>3.9953608587126198E-5</c:v>
                </c:pt>
                <c:pt idx="721">
                  <c:v>1.15031562652285E-4</c:v>
                </c:pt>
                <c:pt idx="722">
                  <c:v>5.44200256350297E-5</c:v>
                </c:pt>
                <c:pt idx="723">
                  <c:v>1.05556668306861E-4</c:v>
                </c:pt>
                <c:pt idx="724">
                  <c:v>9.0284514886261399E-5</c:v>
                </c:pt>
                <c:pt idx="725">
                  <c:v>7.8702918454811601E-5</c:v>
                </c:pt>
                <c:pt idx="726">
                  <c:v>8.0141507136913996E-5</c:v>
                </c:pt>
                <c:pt idx="727">
                  <c:v>8.6085400780893404E-5</c:v>
                </c:pt>
                <c:pt idx="728">
                  <c:v>9.0180172085371405E-5</c:v>
                </c:pt>
                <c:pt idx="729">
                  <c:v>9.3278975512476106E-5</c:v>
                </c:pt>
                <c:pt idx="730">
                  <c:v>9.5237492423038905E-5</c:v>
                </c:pt>
                <c:pt idx="731">
                  <c:v>7.2378307020990395E-5</c:v>
                </c:pt>
                <c:pt idx="732">
                  <c:v>2.9943641995700299E-5</c:v>
                </c:pt>
                <c:pt idx="733">
                  <c:v>1.33013669183254E-4</c:v>
                </c:pt>
                <c:pt idx="734">
                  <c:v>5.7075287057435498E-5</c:v>
                </c:pt>
                <c:pt idx="735">
                  <c:v>1.0216278718044E-4</c:v>
                </c:pt>
                <c:pt idx="736">
                  <c:v>5.5414313984248298E-5</c:v>
                </c:pt>
                <c:pt idx="737">
                  <c:v>1.0070657861686701E-4</c:v>
                </c:pt>
                <c:pt idx="738">
                  <c:v>8.6927521990902505E-5</c:v>
                </c:pt>
                <c:pt idx="739">
                  <c:v>7.7867914130281703E-5</c:v>
                </c:pt>
                <c:pt idx="740">
                  <c:v>8.0609138095282795E-5</c:v>
                </c:pt>
                <c:pt idx="741">
                  <c:v>8.4331024448678003E-5</c:v>
                </c:pt>
                <c:pt idx="742">
                  <c:v>8.0840151233171201E-5</c:v>
                </c:pt>
                <c:pt idx="743">
                  <c:v>7.3604294226002403E-5</c:v>
                </c:pt>
                <c:pt idx="744">
                  <c:v>7.4529255063186098E-5</c:v>
                </c:pt>
                <c:pt idx="745">
                  <c:v>9.1046136830746503E-5</c:v>
                </c:pt>
                <c:pt idx="746">
                  <c:v>9.8115255905267495E-5</c:v>
                </c:pt>
                <c:pt idx="747">
                  <c:v>5.00897971584551E-6</c:v>
                </c:pt>
                <c:pt idx="748">
                  <c:v>1.36175860730202E-4</c:v>
                </c:pt>
                <c:pt idx="749">
                  <c:v>5.5382237932720102E-5</c:v>
                </c:pt>
                <c:pt idx="750">
                  <c:v>9.4973300446877501E-5</c:v>
                </c:pt>
                <c:pt idx="751">
                  <c:v>3.7298553699915102E-5</c:v>
                </c:pt>
                <c:pt idx="752">
                  <c:v>8.4104993995638694E-5</c:v>
                </c:pt>
                <c:pt idx="753">
                  <c:v>8.4180715658650299E-5</c:v>
                </c:pt>
                <c:pt idx="754">
                  <c:v>7.8523846971462305E-5</c:v>
                </c:pt>
                <c:pt idx="755">
                  <c:v>6.4226432610811206E-5</c:v>
                </c:pt>
                <c:pt idx="756">
                  <c:v>2.9428322245485199E-5</c:v>
                </c:pt>
                <c:pt idx="757">
                  <c:v>1.9461210566445999E-5</c:v>
                </c:pt>
                <c:pt idx="758">
                  <c:v>5.8999440371917699E-5</c:v>
                </c:pt>
                <c:pt idx="759">
                  <c:v>7.66978657534605E-5</c:v>
                </c:pt>
                <c:pt idx="760">
                  <c:v>8.2194643585569501E-5</c:v>
                </c:pt>
                <c:pt idx="761">
                  <c:v>8.6875071133309906E-5</c:v>
                </c:pt>
                <c:pt idx="762">
                  <c:v>7.1216569380854494E-5</c:v>
                </c:pt>
                <c:pt idx="763">
                  <c:v>2.768001247345E-5</c:v>
                </c:pt>
                <c:pt idx="764">
                  <c:v>1.21644286986041E-4</c:v>
                </c:pt>
                <c:pt idx="765">
                  <c:v>8.3054210725823694E-5</c:v>
                </c:pt>
                <c:pt idx="766">
                  <c:v>6.2012981796466299E-5</c:v>
                </c:pt>
                <c:pt idx="767">
                  <c:v>7.0291329981653894E-5</c:v>
                </c:pt>
                <c:pt idx="768">
                  <c:v>8.5383951505021806E-5</c:v>
                </c:pt>
                <c:pt idx="769">
                  <c:v>7.1532982369857206E-5</c:v>
                </c:pt>
                <c:pt idx="770">
                  <c:v>7.04372084825401E-5</c:v>
                </c:pt>
                <c:pt idx="771">
                  <c:v>6.8426398409242295E-5</c:v>
                </c:pt>
                <c:pt idx="772">
                  <c:v>3.6150282225692202E-5</c:v>
                </c:pt>
                <c:pt idx="773">
                  <c:v>2.6460707331276501E-5</c:v>
                </c:pt>
                <c:pt idx="774">
                  <c:v>6.6223660784360707E-5</c:v>
                </c:pt>
                <c:pt idx="775">
                  <c:v>4.2800500519819503E-5</c:v>
                </c:pt>
                <c:pt idx="776">
                  <c:v>1.25444715120731E-5</c:v>
                </c:pt>
                <c:pt idx="777">
                  <c:v>5.2170936925113099E-5</c:v>
                </c:pt>
                <c:pt idx="778">
                  <c:v>6.7943192602952802E-5</c:v>
                </c:pt>
                <c:pt idx="779">
                  <c:v>6.8652207287924502E-5</c:v>
                </c:pt>
                <c:pt idx="780">
                  <c:v>3.5148005338853399E-5</c:v>
                </c:pt>
                <c:pt idx="781">
                  <c:v>6.8039090024395101E-5</c:v>
                </c:pt>
                <c:pt idx="782">
                  <c:v>8.3870677954187399E-5</c:v>
                </c:pt>
                <c:pt idx="783">
                  <c:v>1.17736726672504E-4</c:v>
                </c:pt>
                <c:pt idx="784">
                  <c:v>8.6480450821197399E-6</c:v>
                </c:pt>
                <c:pt idx="785">
                  <c:v>9.1302851271071105E-5</c:v>
                </c:pt>
                <c:pt idx="786">
                  <c:v>6.9360418181994905E-5</c:v>
                </c:pt>
                <c:pt idx="787">
                  <c:v>4.31743284480621E-5</c:v>
                </c:pt>
                <c:pt idx="788">
                  <c:v>4.4355300567680897E-5</c:v>
                </c:pt>
                <c:pt idx="789">
                  <c:v>6.1274729075574106E-5</c:v>
                </c:pt>
                <c:pt idx="790">
                  <c:v>6.5784317504027402E-5</c:v>
                </c:pt>
                <c:pt idx="791">
                  <c:v>3.0573165917447303E-5</c:v>
                </c:pt>
                <c:pt idx="792">
                  <c:v>3.06232612811333E-5</c:v>
                </c:pt>
                <c:pt idx="793">
                  <c:v>6.5564135613095201E-5</c:v>
                </c:pt>
                <c:pt idx="794">
                  <c:v>5.00736564184687E-5</c:v>
                </c:pt>
                <c:pt idx="795">
                  <c:v>1.1732037253437E-5</c:v>
                </c:pt>
                <c:pt idx="796">
                  <c:v>1.62348081894948E-5</c:v>
                </c:pt>
                <c:pt idx="797">
                  <c:v>2.07106656101823E-5</c:v>
                </c:pt>
                <c:pt idx="798">
                  <c:v>7.8018563087282901E-6</c:v>
                </c:pt>
                <c:pt idx="799">
                  <c:v>7.2902592811321205E-5</c:v>
                </c:pt>
                <c:pt idx="800">
                  <c:v>8.33314449354005E-5</c:v>
                </c:pt>
                <c:pt idx="801">
                  <c:v>7.5341352982728803E-5</c:v>
                </c:pt>
                <c:pt idx="802">
                  <c:v>6.2416532602996096E-5</c:v>
                </c:pt>
                <c:pt idx="803">
                  <c:v>8.0394472021701798E-5</c:v>
                </c:pt>
                <c:pt idx="804">
                  <c:v>7.5397156394039697E-5</c:v>
                </c:pt>
                <c:pt idx="805">
                  <c:v>2.7301508157862301E-5</c:v>
                </c:pt>
                <c:pt idx="806">
                  <c:v>7.4023263457989897E-6</c:v>
                </c:pt>
                <c:pt idx="807">
                  <c:v>1.6405254656983099E-5</c:v>
                </c:pt>
                <c:pt idx="808">
                  <c:v>4.2873348158247601E-5</c:v>
                </c:pt>
                <c:pt idx="809">
                  <c:v>6.4507660880972503E-5</c:v>
                </c:pt>
                <c:pt idx="810">
                  <c:v>5.1086134354018001E-5</c:v>
                </c:pt>
                <c:pt idx="811">
                  <c:v>8.37281693662811E-7</c:v>
                </c:pt>
                <c:pt idx="812">
                  <c:v>5.1709737974118503E-5</c:v>
                </c:pt>
                <c:pt idx="813">
                  <c:v>6.48907089572162E-5</c:v>
                </c:pt>
                <c:pt idx="814">
                  <c:v>4.6814462070932402E-5</c:v>
                </c:pt>
                <c:pt idx="815">
                  <c:v>2.6366606170307201E-5</c:v>
                </c:pt>
                <c:pt idx="816">
                  <c:v>2.4333173738053599E-5</c:v>
                </c:pt>
                <c:pt idx="817">
                  <c:v>5.00569147229333E-5</c:v>
                </c:pt>
                <c:pt idx="818">
                  <c:v>8.7582528139601906E-5</c:v>
                </c:pt>
                <c:pt idx="819">
                  <c:v>4.48572216781142E-5</c:v>
                </c:pt>
                <c:pt idx="820">
                  <c:v>9.8950920629881106E-5</c:v>
                </c:pt>
                <c:pt idx="821">
                  <c:v>2.0844068301964801E-5</c:v>
                </c:pt>
                <c:pt idx="822">
                  <c:v>9.7952640412116105E-5</c:v>
                </c:pt>
                <c:pt idx="823">
                  <c:v>3.5646853947739199E-5</c:v>
                </c:pt>
                <c:pt idx="824">
                  <c:v>3.1683041681150699E-5</c:v>
                </c:pt>
                <c:pt idx="825">
                  <c:v>5.2864012409010899E-5</c:v>
                </c:pt>
                <c:pt idx="826">
                  <c:v>4.9566142206950899E-5</c:v>
                </c:pt>
                <c:pt idx="827">
                  <c:v>2.9160047855684901E-5</c:v>
                </c:pt>
                <c:pt idx="828">
                  <c:v>9.6220871067688096E-6</c:v>
                </c:pt>
                <c:pt idx="829">
                  <c:v>5.1095151273513401E-5</c:v>
                </c:pt>
                <c:pt idx="830">
                  <c:v>6.0503893422099397E-5</c:v>
                </c:pt>
                <c:pt idx="831">
                  <c:v>2.33613036492457E-5</c:v>
                </c:pt>
                <c:pt idx="832">
                  <c:v>2.9660022619225998E-5</c:v>
                </c:pt>
                <c:pt idx="833">
                  <c:v>6.08786712013136E-5</c:v>
                </c:pt>
                <c:pt idx="834">
                  <c:v>6.6241919785034898E-5</c:v>
                </c:pt>
                <c:pt idx="835">
                  <c:v>6.5162733727862102E-5</c:v>
                </c:pt>
                <c:pt idx="836">
                  <c:v>7.2640917922931901E-5</c:v>
                </c:pt>
                <c:pt idx="837">
                  <c:v>7.8133289113130699E-5</c:v>
                </c:pt>
                <c:pt idx="838">
                  <c:v>2.4527948281589999E-5</c:v>
                </c:pt>
                <c:pt idx="839">
                  <c:v>9.4839848330165194E-5</c:v>
                </c:pt>
                <c:pt idx="840">
                  <c:v>1.7196144680702399E-5</c:v>
                </c:pt>
                <c:pt idx="841">
                  <c:v>1.07439186507202E-4</c:v>
                </c:pt>
                <c:pt idx="842">
                  <c:v>1.9184419440264901E-5</c:v>
                </c:pt>
                <c:pt idx="843">
                  <c:v>8.4950906737431698E-5</c:v>
                </c:pt>
                <c:pt idx="844">
                  <c:v>6.6361144002886598E-5</c:v>
                </c:pt>
                <c:pt idx="845">
                  <c:v>4.5171728133524698E-5</c:v>
                </c:pt>
                <c:pt idx="846">
                  <c:v>4.3912902097866E-5</c:v>
                </c:pt>
                <c:pt idx="847">
                  <c:v>5.6147020642911001E-5</c:v>
                </c:pt>
                <c:pt idx="848">
                  <c:v>6.5429096536100606E-5</c:v>
                </c:pt>
                <c:pt idx="849">
                  <c:v>5.3650539419421297E-5</c:v>
                </c:pt>
                <c:pt idx="850">
                  <c:v>1.76434406762275E-5</c:v>
                </c:pt>
                <c:pt idx="851">
                  <c:v>2.4637557636052299E-5</c:v>
                </c:pt>
                <c:pt idx="852">
                  <c:v>5.3423047107385802E-5</c:v>
                </c:pt>
                <c:pt idx="853">
                  <c:v>6.5854952776103304E-5</c:v>
                </c:pt>
                <c:pt idx="854">
                  <c:v>7.0290912916806705E-5</c:v>
                </c:pt>
                <c:pt idx="855">
                  <c:v>6.6353257809023499E-5</c:v>
                </c:pt>
                <c:pt idx="856">
                  <c:v>2.6269474430473801E-5</c:v>
                </c:pt>
                <c:pt idx="857">
                  <c:v>7.1347688996921602E-5</c:v>
                </c:pt>
                <c:pt idx="858">
                  <c:v>6.8695078494396901E-5</c:v>
                </c:pt>
                <c:pt idx="859">
                  <c:v>1.15105918201375E-4</c:v>
                </c:pt>
                <c:pt idx="860">
                  <c:v>1.9758387573445999E-5</c:v>
                </c:pt>
                <c:pt idx="861">
                  <c:v>8.9672030533023204E-5</c:v>
                </c:pt>
                <c:pt idx="862">
                  <c:v>7.3883028367249202E-6</c:v>
                </c:pt>
                <c:pt idx="863">
                  <c:v>4.5172643858724197E-5</c:v>
                </c:pt>
                <c:pt idx="864">
                  <c:v>5.6609192723732297E-5</c:v>
                </c:pt>
                <c:pt idx="865">
                  <c:v>5.0535850414460697E-5</c:v>
                </c:pt>
                <c:pt idx="866">
                  <c:v>2.9722882090645099E-5</c:v>
                </c:pt>
                <c:pt idx="867">
                  <c:v>8.0870971552486194E-6</c:v>
                </c:pt>
                <c:pt idx="868">
                  <c:v>4.7822138086178597E-5</c:v>
                </c:pt>
                <c:pt idx="869">
                  <c:v>5.9308584485980003E-5</c:v>
                </c:pt>
                <c:pt idx="870">
                  <c:v>3.1040732220991997E-5</c:v>
                </c:pt>
                <c:pt idx="871">
                  <c:v>1.35910615299865E-5</c:v>
                </c:pt>
                <c:pt idx="872">
                  <c:v>4.61407490630628E-5</c:v>
                </c:pt>
                <c:pt idx="873">
                  <c:v>6.0615377038879198E-5</c:v>
                </c:pt>
                <c:pt idx="874">
                  <c:v>6.5063207398079502E-5</c:v>
                </c:pt>
                <c:pt idx="875">
                  <c:v>5.77254191639696E-5</c:v>
                </c:pt>
                <c:pt idx="876">
                  <c:v>1.0875182475272201E-5</c:v>
                </c:pt>
                <c:pt idx="877">
                  <c:v>8.0398775885788694E-5</c:v>
                </c:pt>
                <c:pt idx="878">
                  <c:v>4.3923838368090099E-5</c:v>
                </c:pt>
                <c:pt idx="879">
                  <c:v>1.14203633109643E-4</c:v>
                </c:pt>
                <c:pt idx="880">
                  <c:v>3.9995251157473202E-5</c:v>
                </c:pt>
                <c:pt idx="881">
                  <c:v>8.1620983987300597E-5</c:v>
                </c:pt>
                <c:pt idx="882">
                  <c:v>9.6020199782158003E-6</c:v>
                </c:pt>
                <c:pt idx="883">
                  <c:v>5.8118350710635197E-5</c:v>
                </c:pt>
                <c:pt idx="884">
                  <c:v>6.6022515571556895E-5</c:v>
                </c:pt>
                <c:pt idx="885">
                  <c:v>6.2717518181062298E-5</c:v>
                </c:pt>
                <c:pt idx="886">
                  <c:v>5.2490533040217699E-5</c:v>
                </c:pt>
                <c:pt idx="887">
                  <c:v>2.7492031762613E-5</c:v>
                </c:pt>
                <c:pt idx="888">
                  <c:v>1.2590518399777E-5</c:v>
                </c:pt>
                <c:pt idx="889">
                  <c:v>4.9344836773687403E-5</c:v>
                </c:pt>
                <c:pt idx="890">
                  <c:v>5.9452459311600201E-5</c:v>
                </c:pt>
                <c:pt idx="891">
                  <c:v>4.02426402859386E-5</c:v>
                </c:pt>
                <c:pt idx="892">
                  <c:v>1.05065330293841E-5</c:v>
                </c:pt>
                <c:pt idx="893">
                  <c:v>1.0976606645815099E-5</c:v>
                </c:pt>
                <c:pt idx="894">
                  <c:v>1.5642155530687101E-5</c:v>
                </c:pt>
                <c:pt idx="895">
                  <c:v>2.9946914857239301E-6</c:v>
                </c:pt>
                <c:pt idx="896">
                  <c:v>5.0427901240421901E-5</c:v>
                </c:pt>
                <c:pt idx="897">
                  <c:v>8.4679109460487895E-5</c:v>
                </c:pt>
                <c:pt idx="898">
                  <c:v>1.10168673042165E-5</c:v>
                </c:pt>
                <c:pt idx="899">
                  <c:v>1.00090156112337E-4</c:v>
                </c:pt>
                <c:pt idx="900">
                  <c:v>7.1063529547001701E-5</c:v>
                </c:pt>
                <c:pt idx="901">
                  <c:v>5.6766940104157402E-5</c:v>
                </c:pt>
                <c:pt idx="902">
                  <c:v>5.56543786998058E-5</c:v>
                </c:pt>
                <c:pt idx="903">
                  <c:v>7.5397704440230605E-5</c:v>
                </c:pt>
                <c:pt idx="904">
                  <c:v>5.34042321815216E-5</c:v>
                </c:pt>
                <c:pt idx="905">
                  <c:v>3.97869594056888E-5</c:v>
                </c:pt>
                <c:pt idx="906">
                  <c:v>4.2537943530419901E-5</c:v>
                </c:pt>
                <c:pt idx="907">
                  <c:v>5.4120089347921697E-5</c:v>
                </c:pt>
                <c:pt idx="908">
                  <c:v>6.0361661279035199E-5</c:v>
                </c:pt>
                <c:pt idx="909">
                  <c:v>4.7126053501472101E-5</c:v>
                </c:pt>
                <c:pt idx="910">
                  <c:v>1.32981251419024E-5</c:v>
                </c:pt>
                <c:pt idx="911">
                  <c:v>2.5377694857375199E-5</c:v>
                </c:pt>
                <c:pt idx="912">
                  <c:v>5.15356804790615E-5</c:v>
                </c:pt>
                <c:pt idx="913">
                  <c:v>6.1842177010889502E-5</c:v>
                </c:pt>
                <c:pt idx="914">
                  <c:v>6.4888266959221797E-5</c:v>
                </c:pt>
                <c:pt idx="915">
                  <c:v>6.8203121313225996E-5</c:v>
                </c:pt>
                <c:pt idx="916">
                  <c:v>6.44117473459462E-5</c:v>
                </c:pt>
                <c:pt idx="917">
                  <c:v>2.1020888538326299E-5</c:v>
                </c:pt>
                <c:pt idx="918">
                  <c:v>7.1362220456614903E-5</c:v>
                </c:pt>
                <c:pt idx="919">
                  <c:v>5.5452204147443298E-5</c:v>
                </c:pt>
                <c:pt idx="920">
                  <c:v>1.02483159149336E-4</c:v>
                </c:pt>
                <c:pt idx="921">
                  <c:v>1.1027521610909901E-5</c:v>
                </c:pt>
                <c:pt idx="922">
                  <c:v>8.6469571895569206E-5</c:v>
                </c:pt>
                <c:pt idx="923">
                  <c:v>2.4177281271336002E-6</c:v>
                </c:pt>
                <c:pt idx="924">
                  <c:v>5.5633170773411702E-5</c:v>
                </c:pt>
                <c:pt idx="925">
                  <c:v>6.6306939046724303E-5</c:v>
                </c:pt>
                <c:pt idx="926">
                  <c:v>6.3746906721739394E-5</c:v>
                </c:pt>
                <c:pt idx="927">
                  <c:v>6.01716394303767E-5</c:v>
                </c:pt>
                <c:pt idx="928">
                  <c:v>4.9972254427078901E-5</c:v>
                </c:pt>
                <c:pt idx="929">
                  <c:v>2.4266762676573701E-5</c:v>
                </c:pt>
                <c:pt idx="930">
                  <c:v>1.45176090435803E-5</c:v>
                </c:pt>
                <c:pt idx="931">
                  <c:v>4.78795823926688E-5</c:v>
                </c:pt>
                <c:pt idx="932">
                  <c:v>5.7052341944932902E-5</c:v>
                </c:pt>
                <c:pt idx="933">
                  <c:v>4.2149063147040201E-5</c:v>
                </c:pt>
                <c:pt idx="934">
                  <c:v>1.9296120501946999E-5</c:v>
                </c:pt>
                <c:pt idx="935">
                  <c:v>4.0873109564433101E-6</c:v>
                </c:pt>
                <c:pt idx="936">
                  <c:v>5.1356326740944096E-6</c:v>
                </c:pt>
                <c:pt idx="937">
                  <c:v>2.8325527031492101E-5</c:v>
                </c:pt>
                <c:pt idx="938">
                  <c:v>6.8128664120766704E-5</c:v>
                </c:pt>
                <c:pt idx="939">
                  <c:v>6.43803972142483E-5</c:v>
                </c:pt>
                <c:pt idx="940">
                  <c:v>5.4535584463681702E-5</c:v>
                </c:pt>
                <c:pt idx="941">
                  <c:v>6.3664579602050605E-5</c:v>
                </c:pt>
                <c:pt idx="942">
                  <c:v>1.02094855522466E-4</c:v>
                </c:pt>
                <c:pt idx="943">
                  <c:v>4.5719357379382802E-6</c:v>
                </c:pt>
                <c:pt idx="944">
                  <c:v>8.40689037052773E-5</c:v>
                </c:pt>
                <c:pt idx="945">
                  <c:v>3.4795053522450199E-5</c:v>
                </c:pt>
                <c:pt idx="946">
                  <c:v>1.8636490839441001E-5</c:v>
                </c:pt>
                <c:pt idx="947">
                  <c:v>4.0817733787829699E-5</c:v>
                </c:pt>
                <c:pt idx="948">
                  <c:v>4.35290203431076E-5</c:v>
                </c:pt>
                <c:pt idx="949">
                  <c:v>3.49408956264427E-5</c:v>
                </c:pt>
                <c:pt idx="950">
                  <c:v>1.6169059850753901E-5</c:v>
                </c:pt>
                <c:pt idx="951">
                  <c:v>1.04860749259726E-5</c:v>
                </c:pt>
                <c:pt idx="952">
                  <c:v>3.7176234819239897E-5</c:v>
                </c:pt>
                <c:pt idx="953">
                  <c:v>5.4741099061122698E-5</c:v>
                </c:pt>
                <c:pt idx="954">
                  <c:v>6.0509106197831697E-5</c:v>
                </c:pt>
                <c:pt idx="955">
                  <c:v>6.0016692769537702E-5</c:v>
                </c:pt>
                <c:pt idx="956">
                  <c:v>6.1362267732998504E-5</c:v>
                </c:pt>
                <c:pt idx="957">
                  <c:v>6.7403915816159404E-5</c:v>
                </c:pt>
                <c:pt idx="958">
                  <c:v>6.5174198084873899E-5</c:v>
                </c:pt>
                <c:pt idx="959">
                  <c:v>1.76944904669972E-5</c:v>
                </c:pt>
                <c:pt idx="960">
                  <c:v>7.5469540072101602E-5</c:v>
                </c:pt>
                <c:pt idx="961">
                  <c:v>4.1567018230269301E-5</c:v>
                </c:pt>
                <c:pt idx="962">
                  <c:v>1.0582228759595101E-4</c:v>
                </c:pt>
                <c:pt idx="963">
                  <c:v>3.8184172191752799E-5</c:v>
                </c:pt>
                <c:pt idx="964">
                  <c:v>7.3521602395565806E-5</c:v>
                </c:pt>
                <c:pt idx="965">
                  <c:v>3.64989046275338E-5</c:v>
                </c:pt>
                <c:pt idx="966">
                  <c:v>7.3002429879799499E-5</c:v>
                </c:pt>
                <c:pt idx="967">
                  <c:v>5.4562538041329701E-5</c:v>
                </c:pt>
                <c:pt idx="968">
                  <c:v>3.5687164315642899E-5</c:v>
                </c:pt>
                <c:pt idx="969">
                  <c:v>3.1399677249836597E-5</c:v>
                </c:pt>
                <c:pt idx="970">
                  <c:v>3.9145305580671802E-5</c:v>
                </c:pt>
                <c:pt idx="971">
                  <c:v>5.1226912811690499E-5</c:v>
                </c:pt>
                <c:pt idx="972">
                  <c:v>5.7479110541000801E-5</c:v>
                </c:pt>
                <c:pt idx="973">
                  <c:v>5.0166309889269201E-5</c:v>
                </c:pt>
                <c:pt idx="974">
                  <c:v>3.01066982406965E-5</c:v>
                </c:pt>
                <c:pt idx="975">
                  <c:v>6.0866179029780997E-6</c:v>
                </c:pt>
                <c:pt idx="976">
                  <c:v>1.24767795832754E-5</c:v>
                </c:pt>
                <c:pt idx="977">
                  <c:v>2.0400354861198099E-5</c:v>
                </c:pt>
                <c:pt idx="978">
                  <c:v>1.4123547341672799E-5</c:v>
                </c:pt>
                <c:pt idx="979">
                  <c:v>1.26762193080041E-5</c:v>
                </c:pt>
                <c:pt idx="980">
                  <c:v>5.8639541238958598E-5</c:v>
                </c:pt>
                <c:pt idx="981">
                  <c:v>7.1802228142707405E-5</c:v>
                </c:pt>
                <c:pt idx="982">
                  <c:v>3.0313959736295301E-5</c:v>
                </c:pt>
                <c:pt idx="983">
                  <c:v>8.3104188687630701E-5</c:v>
                </c:pt>
                <c:pt idx="984">
                  <c:v>8.2825279100575002E-5</c:v>
                </c:pt>
                <c:pt idx="985">
                  <c:v>2.4415483744994199E-5</c:v>
                </c:pt>
                <c:pt idx="986">
                  <c:v>8.1117719475280598E-5</c:v>
                </c:pt>
                <c:pt idx="987">
                  <c:v>3.6266776497898602E-5</c:v>
                </c:pt>
                <c:pt idx="988">
                  <c:v>2.77238885485028E-5</c:v>
                </c:pt>
                <c:pt idx="989">
                  <c:v>5.39597357518208E-5</c:v>
                </c:pt>
                <c:pt idx="990">
                  <c:v>5.8361228110504002E-5</c:v>
                </c:pt>
                <c:pt idx="991">
                  <c:v>5.6010325978074599E-5</c:v>
                </c:pt>
                <c:pt idx="992">
                  <c:v>4.8950883523367102E-5</c:v>
                </c:pt>
                <c:pt idx="993">
                  <c:v>3.3569508068011101E-5</c:v>
                </c:pt>
                <c:pt idx="994">
                  <c:v>8.7122713910111797E-6</c:v>
                </c:pt>
                <c:pt idx="995">
                  <c:v>1.9932693207209599E-5</c:v>
                </c:pt>
                <c:pt idx="996">
                  <c:v>4.2931681037481502E-5</c:v>
                </c:pt>
                <c:pt idx="997">
                  <c:v>5.4902257428283399E-5</c:v>
                </c:pt>
                <c:pt idx="998">
                  <c:v>5.8267380709291E-5</c:v>
                </c:pt>
                <c:pt idx="999">
                  <c:v>5.9613606485754203E-5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ABF-45D1-978A-9D512C30A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5930736"/>
        <c:axId val="1692860528"/>
      </c:scatterChart>
      <c:scatterChart>
        <c:scatterStyle val="smoothMarker"/>
        <c:varyColors val="0"/>
        <c:ser>
          <c:idx val="1"/>
          <c:order val="1"/>
          <c:tx>
            <c:strRef>
              <c:f>test4!$O$1</c:f>
              <c:strCache>
                <c:ptCount val="1"/>
                <c:pt idx="0">
                  <c:v>n_\chi \Delta t^3 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test4!$M$2:$M$1001</c:f>
              <c:numCache>
                <c:formatCode>General</c:formatCode>
                <c:ptCount val="1000"/>
                <c:pt idx="0">
                  <c:v>-0.29634565277460889</c:v>
                </c:pt>
                <c:pt idx="1">
                  <c:v>-0.25313413101545512</c:v>
                </c:pt>
                <c:pt idx="2">
                  <c:v>-0.20992260925630157</c:v>
                </c:pt>
                <c:pt idx="3">
                  <c:v>-0.1667110874971478</c:v>
                </c:pt>
                <c:pt idx="4">
                  <c:v>-0.12349956573799425</c:v>
                </c:pt>
                <c:pt idx="5">
                  <c:v>-8.0288043978840706E-2</c:v>
                </c:pt>
                <c:pt idx="6">
                  <c:v>-3.7076522219687158E-2</c:v>
                </c:pt>
                <c:pt idx="7">
                  <c:v>6.1349995394665013E-3</c:v>
                </c:pt>
                <c:pt idx="8">
                  <c:v>4.9346521298620272E-2</c:v>
                </c:pt>
                <c:pt idx="9">
                  <c:v>9.2558043057773931E-2</c:v>
                </c:pt>
                <c:pt idx="10">
                  <c:v>0.13576956481692737</c:v>
                </c:pt>
                <c:pt idx="11">
                  <c:v>0.17898108657608103</c:v>
                </c:pt>
                <c:pt idx="12">
                  <c:v>0.22219260833523469</c:v>
                </c:pt>
                <c:pt idx="13">
                  <c:v>0.26540413009438846</c:v>
                </c:pt>
                <c:pt idx="14">
                  <c:v>0.30861565185354201</c:v>
                </c:pt>
                <c:pt idx="15">
                  <c:v>0.35182717361269555</c:v>
                </c:pt>
                <c:pt idx="16">
                  <c:v>0.39503869537184921</c:v>
                </c:pt>
                <c:pt idx="17">
                  <c:v>0.43825021713100287</c:v>
                </c:pt>
                <c:pt idx="18">
                  <c:v>0.48146173889015642</c:v>
                </c:pt>
                <c:pt idx="19">
                  <c:v>0.52467326064931008</c:v>
                </c:pt>
                <c:pt idx="20">
                  <c:v>0.56788478240846363</c:v>
                </c:pt>
                <c:pt idx="21">
                  <c:v>0.6110963041676174</c:v>
                </c:pt>
                <c:pt idx="22">
                  <c:v>0.65430782592677095</c:v>
                </c:pt>
                <c:pt idx="23">
                  <c:v>0.69751934768592461</c:v>
                </c:pt>
                <c:pt idx="24">
                  <c:v>0.74073086944507827</c:v>
                </c:pt>
                <c:pt idx="25">
                  <c:v>0.78394239120423181</c:v>
                </c:pt>
                <c:pt idx="26">
                  <c:v>0.82715391296338547</c:v>
                </c:pt>
                <c:pt idx="27">
                  <c:v>0.87036543472253913</c:v>
                </c:pt>
                <c:pt idx="28">
                  <c:v>0.91357695648169279</c:v>
                </c:pt>
                <c:pt idx="29">
                  <c:v>0.95678847824084634</c:v>
                </c:pt>
                <c:pt idx="30">
                  <c:v>1</c:v>
                </c:pt>
                <c:pt idx="31">
                  <c:v>1.0432115217591535</c:v>
                </c:pt>
                <c:pt idx="32">
                  <c:v>1.0864230435183073</c:v>
                </c:pt>
                <c:pt idx="33">
                  <c:v>1.1296345652774609</c:v>
                </c:pt>
                <c:pt idx="34">
                  <c:v>1.1728460870366144</c:v>
                </c:pt>
                <c:pt idx="35">
                  <c:v>1.2160576087957682</c:v>
                </c:pt>
                <c:pt idx="36">
                  <c:v>1.2592691305549217</c:v>
                </c:pt>
                <c:pt idx="37">
                  <c:v>1.3024806523140753</c:v>
                </c:pt>
                <c:pt idx="38">
                  <c:v>1.3456921740732291</c:v>
                </c:pt>
                <c:pt idx="39">
                  <c:v>1.3889036958323826</c:v>
                </c:pt>
                <c:pt idx="40">
                  <c:v>1.4321152175915364</c:v>
                </c:pt>
                <c:pt idx="41">
                  <c:v>1.4753267393506899</c:v>
                </c:pt>
                <c:pt idx="42">
                  <c:v>1.5185382611098435</c:v>
                </c:pt>
                <c:pt idx="43">
                  <c:v>1.561749782868997</c:v>
                </c:pt>
                <c:pt idx="44">
                  <c:v>1.6049613046281508</c:v>
                </c:pt>
                <c:pt idx="45">
                  <c:v>1.6481728263873046</c:v>
                </c:pt>
                <c:pt idx="46">
                  <c:v>1.6913843481464581</c:v>
                </c:pt>
                <c:pt idx="47">
                  <c:v>1.7345958699056117</c:v>
                </c:pt>
                <c:pt idx="48">
                  <c:v>1.7778073916647652</c:v>
                </c:pt>
                <c:pt idx="49">
                  <c:v>1.821018913423919</c:v>
                </c:pt>
                <c:pt idx="50">
                  <c:v>1.8642304351830727</c:v>
                </c:pt>
                <c:pt idx="51">
                  <c:v>1.9074419569422261</c:v>
                </c:pt>
                <c:pt idx="52">
                  <c:v>1.9506534787013798</c:v>
                </c:pt>
                <c:pt idx="53">
                  <c:v>1.9938650004605334</c:v>
                </c:pt>
                <c:pt idx="54">
                  <c:v>2.0370765222196869</c:v>
                </c:pt>
                <c:pt idx="55">
                  <c:v>2.0802880439788405</c:v>
                </c:pt>
                <c:pt idx="56">
                  <c:v>2.123499565737994</c:v>
                </c:pt>
                <c:pt idx="57">
                  <c:v>2.1667110874971476</c:v>
                </c:pt>
                <c:pt idx="58">
                  <c:v>2.2099226092563016</c:v>
                </c:pt>
                <c:pt idx="59">
                  <c:v>2.2531341310154551</c:v>
                </c:pt>
                <c:pt idx="60">
                  <c:v>2.2963456527746091</c:v>
                </c:pt>
                <c:pt idx="61">
                  <c:v>2.3395571745337627</c:v>
                </c:pt>
                <c:pt idx="62">
                  <c:v>2.3827686962929162</c:v>
                </c:pt>
                <c:pt idx="63">
                  <c:v>2.4259802180520698</c:v>
                </c:pt>
                <c:pt idx="64">
                  <c:v>2.4691917398112233</c:v>
                </c:pt>
                <c:pt idx="65">
                  <c:v>2.5124032615703769</c:v>
                </c:pt>
                <c:pt idx="66">
                  <c:v>2.5556147833295304</c:v>
                </c:pt>
                <c:pt idx="67">
                  <c:v>2.598826305088684</c:v>
                </c:pt>
                <c:pt idx="68">
                  <c:v>2.6420378268478379</c:v>
                </c:pt>
                <c:pt idx="69">
                  <c:v>2.6852493486069915</c:v>
                </c:pt>
                <c:pt idx="70">
                  <c:v>2.7284608703661455</c:v>
                </c:pt>
                <c:pt idx="71">
                  <c:v>2.771672392125299</c:v>
                </c:pt>
                <c:pt idx="72">
                  <c:v>2.8148839138844521</c:v>
                </c:pt>
                <c:pt idx="73">
                  <c:v>2.8580954356436061</c:v>
                </c:pt>
                <c:pt idx="74">
                  <c:v>2.9013069574027597</c:v>
                </c:pt>
                <c:pt idx="75">
                  <c:v>2.9445184791619132</c:v>
                </c:pt>
                <c:pt idx="76">
                  <c:v>2.9877300009210668</c:v>
                </c:pt>
                <c:pt idx="77">
                  <c:v>3.0309415226802203</c:v>
                </c:pt>
                <c:pt idx="78">
                  <c:v>3.0741530444393743</c:v>
                </c:pt>
                <c:pt idx="79">
                  <c:v>3.1173645661985279</c:v>
                </c:pt>
                <c:pt idx="80">
                  <c:v>3.1605760879576814</c:v>
                </c:pt>
                <c:pt idx="81">
                  <c:v>3.203787609716835</c:v>
                </c:pt>
                <c:pt idx="82">
                  <c:v>3.2469991314759885</c:v>
                </c:pt>
                <c:pt idx="83">
                  <c:v>3.2902106532351421</c:v>
                </c:pt>
                <c:pt idx="84">
                  <c:v>3.3334221749942956</c:v>
                </c:pt>
                <c:pt idx="85">
                  <c:v>3.3766336967534496</c:v>
                </c:pt>
                <c:pt idx="86">
                  <c:v>3.4198452185126031</c:v>
                </c:pt>
                <c:pt idx="87">
                  <c:v>3.4630567402717571</c:v>
                </c:pt>
                <c:pt idx="88">
                  <c:v>3.5062682620309102</c:v>
                </c:pt>
                <c:pt idx="89">
                  <c:v>3.5494797837900642</c:v>
                </c:pt>
                <c:pt idx="90">
                  <c:v>3.5926913055492178</c:v>
                </c:pt>
                <c:pt idx="91">
                  <c:v>3.6359028273083718</c:v>
                </c:pt>
                <c:pt idx="92">
                  <c:v>3.6791143490675249</c:v>
                </c:pt>
                <c:pt idx="93">
                  <c:v>3.7223258708266784</c:v>
                </c:pt>
                <c:pt idx="94">
                  <c:v>3.765537392585832</c:v>
                </c:pt>
                <c:pt idx="95">
                  <c:v>3.8087489143449855</c:v>
                </c:pt>
                <c:pt idx="96">
                  <c:v>3.8519604361041395</c:v>
                </c:pt>
                <c:pt idx="97">
                  <c:v>3.8951719578632931</c:v>
                </c:pt>
                <c:pt idx="98">
                  <c:v>3.9383834796224462</c:v>
                </c:pt>
                <c:pt idx="99">
                  <c:v>3.9815950013816002</c:v>
                </c:pt>
                <c:pt idx="100">
                  <c:v>4.0248065231407537</c:v>
                </c:pt>
                <c:pt idx="101">
                  <c:v>4.0680180448999081</c:v>
                </c:pt>
                <c:pt idx="102">
                  <c:v>4.1112295666590608</c:v>
                </c:pt>
                <c:pt idx="103">
                  <c:v>4.1544410884182152</c:v>
                </c:pt>
                <c:pt idx="104">
                  <c:v>4.1976526101773679</c:v>
                </c:pt>
                <c:pt idx="105">
                  <c:v>4.2408641319365223</c:v>
                </c:pt>
                <c:pt idx="106">
                  <c:v>4.2840756536956759</c:v>
                </c:pt>
                <c:pt idx="107">
                  <c:v>4.3272871754548294</c:v>
                </c:pt>
                <c:pt idx="108">
                  <c:v>4.370498697213983</c:v>
                </c:pt>
                <c:pt idx="109">
                  <c:v>4.4137102189731365</c:v>
                </c:pt>
                <c:pt idx="110">
                  <c:v>4.456921740732291</c:v>
                </c:pt>
                <c:pt idx="111">
                  <c:v>4.5001332624914436</c:v>
                </c:pt>
                <c:pt idx="112">
                  <c:v>4.5433447842505981</c:v>
                </c:pt>
                <c:pt idx="113">
                  <c:v>4.5865563060097507</c:v>
                </c:pt>
                <c:pt idx="114">
                  <c:v>4.6297678277689043</c:v>
                </c:pt>
                <c:pt idx="115">
                  <c:v>4.6729793495280578</c:v>
                </c:pt>
                <c:pt idx="116">
                  <c:v>4.7161908712872123</c:v>
                </c:pt>
                <c:pt idx="117">
                  <c:v>4.7594023930463658</c:v>
                </c:pt>
                <c:pt idx="118">
                  <c:v>4.8026139148055194</c:v>
                </c:pt>
                <c:pt idx="119">
                  <c:v>4.8458254365646729</c:v>
                </c:pt>
                <c:pt idx="120">
                  <c:v>4.8890369583238265</c:v>
                </c:pt>
                <c:pt idx="121">
                  <c:v>4.9322484800829809</c:v>
                </c:pt>
                <c:pt idx="122">
                  <c:v>4.9754600018421336</c:v>
                </c:pt>
                <c:pt idx="123">
                  <c:v>5.0186715236012871</c:v>
                </c:pt>
                <c:pt idx="124">
                  <c:v>5.0618830453604406</c:v>
                </c:pt>
                <c:pt idx="125">
                  <c:v>5.1050945671195951</c:v>
                </c:pt>
                <c:pt idx="126">
                  <c:v>5.1483060888787486</c:v>
                </c:pt>
                <c:pt idx="127">
                  <c:v>5.1915176106379022</c:v>
                </c:pt>
                <c:pt idx="128">
                  <c:v>5.2347291323970557</c:v>
                </c:pt>
                <c:pt idx="129">
                  <c:v>5.2779406541562084</c:v>
                </c:pt>
                <c:pt idx="130">
                  <c:v>5.3211521759153628</c:v>
                </c:pt>
                <c:pt idx="131">
                  <c:v>5.3643636976745164</c:v>
                </c:pt>
                <c:pt idx="132">
                  <c:v>5.4075752194336699</c:v>
                </c:pt>
                <c:pt idx="133">
                  <c:v>5.4507867411928235</c:v>
                </c:pt>
                <c:pt idx="134">
                  <c:v>5.493998262951977</c:v>
                </c:pt>
                <c:pt idx="135">
                  <c:v>5.5372097847111306</c:v>
                </c:pt>
                <c:pt idx="136">
                  <c:v>5.5804213064702841</c:v>
                </c:pt>
                <c:pt idx="137">
                  <c:v>5.6236328282294386</c:v>
                </c:pt>
                <c:pt idx="138">
                  <c:v>5.6668443499885912</c:v>
                </c:pt>
                <c:pt idx="139">
                  <c:v>5.7100558717477456</c:v>
                </c:pt>
                <c:pt idx="140">
                  <c:v>5.7532673935068992</c:v>
                </c:pt>
                <c:pt idx="141">
                  <c:v>5.7964789152660519</c:v>
                </c:pt>
                <c:pt idx="142">
                  <c:v>5.8396904370252063</c:v>
                </c:pt>
                <c:pt idx="143">
                  <c:v>5.8829019587843598</c:v>
                </c:pt>
                <c:pt idx="144">
                  <c:v>5.9261134805435143</c:v>
                </c:pt>
                <c:pt idx="145">
                  <c:v>5.9693250023026669</c:v>
                </c:pt>
                <c:pt idx="146">
                  <c:v>6.0125365240618205</c:v>
                </c:pt>
                <c:pt idx="147">
                  <c:v>6.055748045820974</c:v>
                </c:pt>
                <c:pt idx="148">
                  <c:v>6.0989595675801285</c:v>
                </c:pt>
                <c:pt idx="149">
                  <c:v>6.142171089339282</c:v>
                </c:pt>
                <c:pt idx="150">
                  <c:v>6.1853826110984356</c:v>
                </c:pt>
                <c:pt idx="151">
                  <c:v>6.2285941328575891</c:v>
                </c:pt>
                <c:pt idx="152">
                  <c:v>6.2718056546167436</c:v>
                </c:pt>
                <c:pt idx="153">
                  <c:v>6.3150171763758962</c:v>
                </c:pt>
                <c:pt idx="154">
                  <c:v>6.3582286981350498</c:v>
                </c:pt>
                <c:pt idx="155">
                  <c:v>6.4014402198942024</c:v>
                </c:pt>
                <c:pt idx="156">
                  <c:v>6.4446517416533569</c:v>
                </c:pt>
                <c:pt idx="157">
                  <c:v>6.4878632634125104</c:v>
                </c:pt>
                <c:pt idx="158">
                  <c:v>6.531074785171664</c:v>
                </c:pt>
                <c:pt idx="159">
                  <c:v>6.5742863069308175</c:v>
                </c:pt>
                <c:pt idx="160">
                  <c:v>6.6174978286899711</c:v>
                </c:pt>
                <c:pt idx="161">
                  <c:v>6.6607093504491246</c:v>
                </c:pt>
                <c:pt idx="162">
                  <c:v>6.703920872208279</c:v>
                </c:pt>
                <c:pt idx="163">
                  <c:v>6.7471323939674317</c:v>
                </c:pt>
                <c:pt idx="164">
                  <c:v>6.7903439157265861</c:v>
                </c:pt>
                <c:pt idx="165">
                  <c:v>6.8335554374857397</c:v>
                </c:pt>
                <c:pt idx="166">
                  <c:v>6.8767669592448923</c:v>
                </c:pt>
                <c:pt idx="167">
                  <c:v>6.9199784810040468</c:v>
                </c:pt>
                <c:pt idx="168">
                  <c:v>6.9631900027632003</c:v>
                </c:pt>
                <c:pt idx="169">
                  <c:v>7.0064015245223548</c:v>
                </c:pt>
                <c:pt idx="170">
                  <c:v>7.0496130462815074</c:v>
                </c:pt>
                <c:pt idx="171">
                  <c:v>7.092824568040661</c:v>
                </c:pt>
                <c:pt idx="172">
                  <c:v>7.1360360897998154</c:v>
                </c:pt>
                <c:pt idx="173">
                  <c:v>7.1792476115589681</c:v>
                </c:pt>
                <c:pt idx="174">
                  <c:v>7.2224591333181225</c:v>
                </c:pt>
                <c:pt idx="175">
                  <c:v>7.2656706550772761</c:v>
                </c:pt>
                <c:pt idx="176">
                  <c:v>7.3088821768364296</c:v>
                </c:pt>
                <c:pt idx="177">
                  <c:v>7.3520936985955831</c:v>
                </c:pt>
                <c:pt idx="178">
                  <c:v>7.3953052203547367</c:v>
                </c:pt>
                <c:pt idx="179">
                  <c:v>7.4385167421138911</c:v>
                </c:pt>
                <c:pt idx="180">
                  <c:v>7.4817282638730447</c:v>
                </c:pt>
                <c:pt idx="181">
                  <c:v>7.5249397856321973</c:v>
                </c:pt>
                <c:pt idx="182">
                  <c:v>7.5681513073913518</c:v>
                </c:pt>
                <c:pt idx="183">
                  <c:v>7.6113628291505053</c:v>
                </c:pt>
                <c:pt idx="184">
                  <c:v>7.6545743509096598</c:v>
                </c:pt>
                <c:pt idx="185">
                  <c:v>7.6977858726688124</c:v>
                </c:pt>
                <c:pt idx="186">
                  <c:v>7.740997394427966</c:v>
                </c:pt>
                <c:pt idx="187">
                  <c:v>7.7842089161871204</c:v>
                </c:pt>
                <c:pt idx="188">
                  <c:v>7.8274204379462731</c:v>
                </c:pt>
                <c:pt idx="189">
                  <c:v>7.8706319597054266</c:v>
                </c:pt>
                <c:pt idx="190">
                  <c:v>7.9138434814645811</c:v>
                </c:pt>
                <c:pt idx="191">
                  <c:v>7.9570550032237337</c:v>
                </c:pt>
                <c:pt idx="192">
                  <c:v>8.0002665249828873</c:v>
                </c:pt>
                <c:pt idx="193">
                  <c:v>8.0434780467420417</c:v>
                </c:pt>
                <c:pt idx="194">
                  <c:v>8.0866895685011961</c:v>
                </c:pt>
                <c:pt idx="195">
                  <c:v>8.129901090260347</c:v>
                </c:pt>
                <c:pt idx="196">
                  <c:v>8.1731126120195015</c:v>
                </c:pt>
                <c:pt idx="197">
                  <c:v>8.2163241337786559</c:v>
                </c:pt>
                <c:pt idx="198">
                  <c:v>8.2595356555378086</c:v>
                </c:pt>
                <c:pt idx="199">
                  <c:v>8.302747177296963</c:v>
                </c:pt>
                <c:pt idx="200">
                  <c:v>8.3459586990561156</c:v>
                </c:pt>
                <c:pt idx="201">
                  <c:v>8.3891702208152701</c:v>
                </c:pt>
                <c:pt idx="202">
                  <c:v>8.4323817425744245</c:v>
                </c:pt>
                <c:pt idx="203">
                  <c:v>8.4755932643335772</c:v>
                </c:pt>
                <c:pt idx="204">
                  <c:v>8.5188047860927316</c:v>
                </c:pt>
                <c:pt idx="205">
                  <c:v>8.5620163078518843</c:v>
                </c:pt>
                <c:pt idx="206">
                  <c:v>8.6052278296110387</c:v>
                </c:pt>
                <c:pt idx="207">
                  <c:v>8.6484393513701932</c:v>
                </c:pt>
                <c:pt idx="208">
                  <c:v>8.6916508731293458</c:v>
                </c:pt>
                <c:pt idx="209">
                  <c:v>8.7348623948884985</c:v>
                </c:pt>
                <c:pt idx="210">
                  <c:v>8.7780739166476529</c:v>
                </c:pt>
                <c:pt idx="211">
                  <c:v>8.8212854384068073</c:v>
                </c:pt>
                <c:pt idx="212">
                  <c:v>8.8644969601659618</c:v>
                </c:pt>
                <c:pt idx="213">
                  <c:v>8.9077084819251127</c:v>
                </c:pt>
                <c:pt idx="214">
                  <c:v>8.9509200036842671</c:v>
                </c:pt>
                <c:pt idx="215">
                  <c:v>8.9941315254434215</c:v>
                </c:pt>
                <c:pt idx="216">
                  <c:v>9.0373430472025742</c:v>
                </c:pt>
                <c:pt idx="217">
                  <c:v>9.0805545689617286</c:v>
                </c:pt>
                <c:pt idx="218">
                  <c:v>9.1237660907208813</c:v>
                </c:pt>
                <c:pt idx="219">
                  <c:v>9.1669776124800357</c:v>
                </c:pt>
                <c:pt idx="220">
                  <c:v>9.2101891342391902</c:v>
                </c:pt>
                <c:pt idx="221">
                  <c:v>9.2534006559983428</c:v>
                </c:pt>
                <c:pt idx="222">
                  <c:v>9.2966121777574973</c:v>
                </c:pt>
                <c:pt idx="223">
                  <c:v>9.3398236995166499</c:v>
                </c:pt>
                <c:pt idx="224">
                  <c:v>9.3830352212758044</c:v>
                </c:pt>
                <c:pt idx="225">
                  <c:v>9.426246743034957</c:v>
                </c:pt>
                <c:pt idx="226">
                  <c:v>9.4694582647941115</c:v>
                </c:pt>
                <c:pt idx="227">
                  <c:v>9.5126697865532641</c:v>
                </c:pt>
                <c:pt idx="228">
                  <c:v>9.5558813083124168</c:v>
                </c:pt>
                <c:pt idx="229">
                  <c:v>9.5990928300715712</c:v>
                </c:pt>
                <c:pt idx="230">
                  <c:v>9.6423043518307257</c:v>
                </c:pt>
                <c:pt idx="231">
                  <c:v>9.6855158735898783</c:v>
                </c:pt>
                <c:pt idx="232">
                  <c:v>9.7287273953490327</c:v>
                </c:pt>
                <c:pt idx="233">
                  <c:v>9.7719389171081854</c:v>
                </c:pt>
                <c:pt idx="234">
                  <c:v>9.8151504388673398</c:v>
                </c:pt>
                <c:pt idx="235">
                  <c:v>9.8583619606264925</c:v>
                </c:pt>
                <c:pt idx="236">
                  <c:v>9.9015734823856469</c:v>
                </c:pt>
                <c:pt idx="237">
                  <c:v>9.9447850041448014</c:v>
                </c:pt>
                <c:pt idx="238">
                  <c:v>9.987996525903954</c:v>
                </c:pt>
                <c:pt idx="239">
                  <c:v>10.031208047663108</c:v>
                </c:pt>
                <c:pt idx="240">
                  <c:v>10.074419569422261</c:v>
                </c:pt>
                <c:pt idx="241">
                  <c:v>10.117631091181416</c:v>
                </c:pt>
                <c:pt idx="242">
                  <c:v>10.160842612940568</c:v>
                </c:pt>
                <c:pt idx="243">
                  <c:v>10.204054134699723</c:v>
                </c:pt>
                <c:pt idx="244">
                  <c:v>10.247265656458877</c:v>
                </c:pt>
                <c:pt idx="245">
                  <c:v>10.29047717821803</c:v>
                </c:pt>
                <c:pt idx="246">
                  <c:v>10.333688699977182</c:v>
                </c:pt>
                <c:pt idx="247">
                  <c:v>10.376900221736337</c:v>
                </c:pt>
                <c:pt idx="248">
                  <c:v>10.420111743495491</c:v>
                </c:pt>
                <c:pt idx="249">
                  <c:v>10.463323265254646</c:v>
                </c:pt>
                <c:pt idx="250">
                  <c:v>10.506534787013798</c:v>
                </c:pt>
                <c:pt idx="251">
                  <c:v>10.549746308772951</c:v>
                </c:pt>
                <c:pt idx="252">
                  <c:v>10.592957830532104</c:v>
                </c:pt>
                <c:pt idx="253">
                  <c:v>10.63616935229126</c:v>
                </c:pt>
                <c:pt idx="254">
                  <c:v>10.679380874050413</c:v>
                </c:pt>
                <c:pt idx="255">
                  <c:v>10.722592395809567</c:v>
                </c:pt>
                <c:pt idx="256">
                  <c:v>10.76580391756872</c:v>
                </c:pt>
                <c:pt idx="257">
                  <c:v>10.809015439327872</c:v>
                </c:pt>
                <c:pt idx="258">
                  <c:v>10.852226961087029</c:v>
                </c:pt>
                <c:pt idx="259">
                  <c:v>10.895438482846181</c:v>
                </c:pt>
                <c:pt idx="260">
                  <c:v>10.938650004605334</c:v>
                </c:pt>
                <c:pt idx="261">
                  <c:v>10.981861526364488</c:v>
                </c:pt>
                <c:pt idx="262">
                  <c:v>11.025073048123641</c:v>
                </c:pt>
                <c:pt idx="263">
                  <c:v>11.068284569882795</c:v>
                </c:pt>
                <c:pt idx="264">
                  <c:v>11.111496091641948</c:v>
                </c:pt>
                <c:pt idx="265">
                  <c:v>11.154707613401103</c:v>
                </c:pt>
                <c:pt idx="266">
                  <c:v>11.197919135160257</c:v>
                </c:pt>
                <c:pt idx="267">
                  <c:v>11.24113065691941</c:v>
                </c:pt>
                <c:pt idx="268">
                  <c:v>11.284342178678564</c:v>
                </c:pt>
                <c:pt idx="269">
                  <c:v>11.327553700437718</c:v>
                </c:pt>
                <c:pt idx="270">
                  <c:v>11.370765222196871</c:v>
                </c:pt>
                <c:pt idx="271">
                  <c:v>11.413976743956024</c:v>
                </c:pt>
                <c:pt idx="272">
                  <c:v>11.457188265715178</c:v>
                </c:pt>
                <c:pt idx="273">
                  <c:v>11.500399787474333</c:v>
                </c:pt>
                <c:pt idx="274">
                  <c:v>11.543611309233487</c:v>
                </c:pt>
                <c:pt idx="275">
                  <c:v>11.58682283099264</c:v>
                </c:pt>
                <c:pt idx="276">
                  <c:v>11.630034352751792</c:v>
                </c:pt>
                <c:pt idx="277">
                  <c:v>11.673245874510947</c:v>
                </c:pt>
                <c:pt idx="278">
                  <c:v>11.7164573962701</c:v>
                </c:pt>
                <c:pt idx="279">
                  <c:v>11.759668918029252</c:v>
                </c:pt>
                <c:pt idx="280">
                  <c:v>11.802880439788405</c:v>
                </c:pt>
                <c:pt idx="281">
                  <c:v>11.846091961547559</c:v>
                </c:pt>
                <c:pt idx="282">
                  <c:v>11.889303483306714</c:v>
                </c:pt>
                <c:pt idx="283">
                  <c:v>11.932515005065868</c:v>
                </c:pt>
                <c:pt idx="284">
                  <c:v>11.975726526825021</c:v>
                </c:pt>
                <c:pt idx="285">
                  <c:v>12.018938048584173</c:v>
                </c:pt>
                <c:pt idx="286">
                  <c:v>12.062149570343328</c:v>
                </c:pt>
                <c:pt idx="287">
                  <c:v>12.105361092102481</c:v>
                </c:pt>
                <c:pt idx="288">
                  <c:v>12.148572613861635</c:v>
                </c:pt>
                <c:pt idx="289">
                  <c:v>12.191784135620789</c:v>
                </c:pt>
                <c:pt idx="290">
                  <c:v>12.234995657379942</c:v>
                </c:pt>
                <c:pt idx="291">
                  <c:v>12.278207179139095</c:v>
                </c:pt>
                <c:pt idx="292">
                  <c:v>12.321418700898249</c:v>
                </c:pt>
                <c:pt idx="293">
                  <c:v>12.364630222657404</c:v>
                </c:pt>
                <c:pt idx="294">
                  <c:v>12.407841744416558</c:v>
                </c:pt>
                <c:pt idx="295">
                  <c:v>12.451053266175711</c:v>
                </c:pt>
                <c:pt idx="296">
                  <c:v>12.494264787934863</c:v>
                </c:pt>
                <c:pt idx="297">
                  <c:v>12.537476309694016</c:v>
                </c:pt>
                <c:pt idx="298">
                  <c:v>12.580687831453172</c:v>
                </c:pt>
                <c:pt idx="299">
                  <c:v>12.623899353212325</c:v>
                </c:pt>
                <c:pt idx="300">
                  <c:v>12.667110874971479</c:v>
                </c:pt>
                <c:pt idx="301">
                  <c:v>12.710322396730632</c:v>
                </c:pt>
                <c:pt idx="302">
                  <c:v>12.753533918489785</c:v>
                </c:pt>
                <c:pt idx="303">
                  <c:v>12.796745440248941</c:v>
                </c:pt>
                <c:pt idx="304">
                  <c:v>12.839956962008094</c:v>
                </c:pt>
                <c:pt idx="305">
                  <c:v>12.883168483767248</c:v>
                </c:pt>
                <c:pt idx="306">
                  <c:v>12.926380005526401</c:v>
                </c:pt>
                <c:pt idx="307">
                  <c:v>12.969591527285553</c:v>
                </c:pt>
                <c:pt idx="308">
                  <c:v>13.01280304904471</c:v>
                </c:pt>
                <c:pt idx="309">
                  <c:v>13.056014570803862</c:v>
                </c:pt>
                <c:pt idx="310">
                  <c:v>13.099226092563015</c:v>
                </c:pt>
                <c:pt idx="311">
                  <c:v>13.142437614322169</c:v>
                </c:pt>
                <c:pt idx="312">
                  <c:v>13.185649136081322</c:v>
                </c:pt>
                <c:pt idx="313">
                  <c:v>13.228860657840478</c:v>
                </c:pt>
                <c:pt idx="314">
                  <c:v>13.272072179599631</c:v>
                </c:pt>
                <c:pt idx="315">
                  <c:v>13.315283701358783</c:v>
                </c:pt>
                <c:pt idx="316">
                  <c:v>13.358495223117936</c:v>
                </c:pt>
                <c:pt idx="317">
                  <c:v>13.401706744877091</c:v>
                </c:pt>
                <c:pt idx="318">
                  <c:v>13.444918266636245</c:v>
                </c:pt>
                <c:pt idx="319">
                  <c:v>13.488129788395399</c:v>
                </c:pt>
                <c:pt idx="320">
                  <c:v>13.531341310154552</c:v>
                </c:pt>
                <c:pt idx="321">
                  <c:v>13.574552831913705</c:v>
                </c:pt>
                <c:pt idx="322">
                  <c:v>13.617764353672859</c:v>
                </c:pt>
                <c:pt idx="323">
                  <c:v>13.660975875432014</c:v>
                </c:pt>
                <c:pt idx="324">
                  <c:v>13.704187397191166</c:v>
                </c:pt>
                <c:pt idx="325">
                  <c:v>13.747398918950321</c:v>
                </c:pt>
                <c:pt idx="326">
                  <c:v>13.790610440709473</c:v>
                </c:pt>
                <c:pt idx="327">
                  <c:v>13.833821962468626</c:v>
                </c:pt>
                <c:pt idx="328">
                  <c:v>13.877033484227782</c:v>
                </c:pt>
                <c:pt idx="329">
                  <c:v>13.920245005986935</c:v>
                </c:pt>
                <c:pt idx="330">
                  <c:v>13.963456527746089</c:v>
                </c:pt>
                <c:pt idx="331">
                  <c:v>14.006668049505242</c:v>
                </c:pt>
                <c:pt idx="332">
                  <c:v>14.049879571264395</c:v>
                </c:pt>
                <c:pt idx="333">
                  <c:v>14.093091093023551</c:v>
                </c:pt>
                <c:pt idx="334">
                  <c:v>14.136302614782704</c:v>
                </c:pt>
                <c:pt idx="335">
                  <c:v>14.179514136541856</c:v>
                </c:pt>
                <c:pt idx="336">
                  <c:v>14.222725658301011</c:v>
                </c:pt>
                <c:pt idx="337">
                  <c:v>14.265937180060163</c:v>
                </c:pt>
                <c:pt idx="338">
                  <c:v>14.30914870181932</c:v>
                </c:pt>
                <c:pt idx="339">
                  <c:v>14.352360223578472</c:v>
                </c:pt>
                <c:pt idx="340">
                  <c:v>14.395571745337625</c:v>
                </c:pt>
                <c:pt idx="341">
                  <c:v>14.438783267096778</c:v>
                </c:pt>
                <c:pt idx="342">
                  <c:v>14.481994788855932</c:v>
                </c:pt>
                <c:pt idx="343">
                  <c:v>14.525206310615086</c:v>
                </c:pt>
                <c:pt idx="344">
                  <c:v>14.568417832374241</c:v>
                </c:pt>
                <c:pt idx="345">
                  <c:v>14.611629354133393</c:v>
                </c:pt>
                <c:pt idx="346">
                  <c:v>14.654840875892546</c:v>
                </c:pt>
                <c:pt idx="347">
                  <c:v>14.698052397651701</c:v>
                </c:pt>
                <c:pt idx="348">
                  <c:v>14.741263919410853</c:v>
                </c:pt>
                <c:pt idx="349">
                  <c:v>14.784475441170008</c:v>
                </c:pt>
                <c:pt idx="350">
                  <c:v>14.827686962929162</c:v>
                </c:pt>
                <c:pt idx="351">
                  <c:v>14.870898484688315</c:v>
                </c:pt>
                <c:pt idx="352">
                  <c:v>14.914110006447467</c:v>
                </c:pt>
                <c:pt idx="353">
                  <c:v>14.957321528206622</c:v>
                </c:pt>
                <c:pt idx="354">
                  <c:v>15.000533049965775</c:v>
                </c:pt>
                <c:pt idx="355">
                  <c:v>15.043744571724927</c:v>
                </c:pt>
                <c:pt idx="356">
                  <c:v>15.086956093484082</c:v>
                </c:pt>
                <c:pt idx="357">
                  <c:v>15.130167615243234</c:v>
                </c:pt>
                <c:pt idx="358">
                  <c:v>15.17337913700239</c:v>
                </c:pt>
                <c:pt idx="359">
                  <c:v>15.216590658761543</c:v>
                </c:pt>
                <c:pt idx="360">
                  <c:v>15.259802180520696</c:v>
                </c:pt>
                <c:pt idx="361">
                  <c:v>15.303013702279848</c:v>
                </c:pt>
                <c:pt idx="362">
                  <c:v>15.346225224039003</c:v>
                </c:pt>
                <c:pt idx="363">
                  <c:v>15.389436745798157</c:v>
                </c:pt>
                <c:pt idx="364">
                  <c:v>15.432648267557312</c:v>
                </c:pt>
                <c:pt idx="365">
                  <c:v>15.475859789316464</c:v>
                </c:pt>
                <c:pt idx="366">
                  <c:v>15.519071311075617</c:v>
                </c:pt>
                <c:pt idx="367">
                  <c:v>15.562282832834772</c:v>
                </c:pt>
                <c:pt idx="368">
                  <c:v>15.605494354593926</c:v>
                </c:pt>
                <c:pt idx="369">
                  <c:v>15.648705876353079</c:v>
                </c:pt>
                <c:pt idx="370">
                  <c:v>15.691917398112233</c:v>
                </c:pt>
                <c:pt idx="371">
                  <c:v>15.735128919871386</c:v>
                </c:pt>
                <c:pt idx="372">
                  <c:v>15.778340441630538</c:v>
                </c:pt>
                <c:pt idx="373">
                  <c:v>15.821551963389695</c:v>
                </c:pt>
                <c:pt idx="374">
                  <c:v>15.864763485148847</c:v>
                </c:pt>
                <c:pt idx="375">
                  <c:v>15.907975006908002</c:v>
                </c:pt>
                <c:pt idx="376">
                  <c:v>15.951186528667154</c:v>
                </c:pt>
                <c:pt idx="377">
                  <c:v>15.994398050426307</c:v>
                </c:pt>
                <c:pt idx="378">
                  <c:v>16.037609572185463</c:v>
                </c:pt>
                <c:pt idx="379">
                  <c:v>16.080821093944614</c:v>
                </c:pt>
                <c:pt idx="380">
                  <c:v>16.124032615703769</c:v>
                </c:pt>
                <c:pt idx="381">
                  <c:v>16.167244137462923</c:v>
                </c:pt>
                <c:pt idx="382">
                  <c:v>16.210455659222077</c:v>
                </c:pt>
                <c:pt idx="383">
                  <c:v>16.253667180981232</c:v>
                </c:pt>
                <c:pt idx="384">
                  <c:v>16.296878702740386</c:v>
                </c:pt>
                <c:pt idx="385">
                  <c:v>16.340090224499537</c:v>
                </c:pt>
                <c:pt idx="386">
                  <c:v>16.383301746258692</c:v>
                </c:pt>
                <c:pt idx="387">
                  <c:v>16.426513268017843</c:v>
                </c:pt>
                <c:pt idx="388">
                  <c:v>16.469724789776997</c:v>
                </c:pt>
                <c:pt idx="389">
                  <c:v>16.512936311536151</c:v>
                </c:pt>
                <c:pt idx="390">
                  <c:v>16.556147833295306</c:v>
                </c:pt>
                <c:pt idx="391">
                  <c:v>16.59935935505446</c:v>
                </c:pt>
                <c:pt idx="392">
                  <c:v>16.642570876813615</c:v>
                </c:pt>
                <c:pt idx="393">
                  <c:v>16.685782398572769</c:v>
                </c:pt>
                <c:pt idx="394">
                  <c:v>16.728993920331924</c:v>
                </c:pt>
                <c:pt idx="395">
                  <c:v>16.772205442091074</c:v>
                </c:pt>
                <c:pt idx="396">
                  <c:v>16.815416963850225</c:v>
                </c:pt>
                <c:pt idx="397">
                  <c:v>16.85862848560938</c:v>
                </c:pt>
                <c:pt idx="398">
                  <c:v>16.901840007368534</c:v>
                </c:pt>
                <c:pt idx="399">
                  <c:v>16.945051529127689</c:v>
                </c:pt>
                <c:pt idx="400">
                  <c:v>16.988263050886843</c:v>
                </c:pt>
                <c:pt idx="401">
                  <c:v>17.031474572645994</c:v>
                </c:pt>
                <c:pt idx="402">
                  <c:v>17.074686094405148</c:v>
                </c:pt>
                <c:pt idx="403">
                  <c:v>17.117897616164303</c:v>
                </c:pt>
                <c:pt idx="404">
                  <c:v>17.161109137923457</c:v>
                </c:pt>
                <c:pt idx="405">
                  <c:v>17.204320659682612</c:v>
                </c:pt>
                <c:pt idx="406">
                  <c:v>17.247532181441763</c:v>
                </c:pt>
                <c:pt idx="407">
                  <c:v>17.290743703200917</c:v>
                </c:pt>
                <c:pt idx="408">
                  <c:v>17.333955224960071</c:v>
                </c:pt>
                <c:pt idx="409">
                  <c:v>17.377166746719226</c:v>
                </c:pt>
                <c:pt idx="410">
                  <c:v>17.42037826847838</c:v>
                </c:pt>
                <c:pt idx="411">
                  <c:v>17.463589790237531</c:v>
                </c:pt>
                <c:pt idx="412">
                  <c:v>17.506801311996686</c:v>
                </c:pt>
                <c:pt idx="413">
                  <c:v>17.55001283375584</c:v>
                </c:pt>
                <c:pt idx="414">
                  <c:v>17.593224355514995</c:v>
                </c:pt>
                <c:pt idx="415">
                  <c:v>17.636435877274149</c:v>
                </c:pt>
                <c:pt idx="416">
                  <c:v>17.6796473990333</c:v>
                </c:pt>
                <c:pt idx="417">
                  <c:v>17.722858920792454</c:v>
                </c:pt>
                <c:pt idx="418">
                  <c:v>17.766070442551609</c:v>
                </c:pt>
                <c:pt idx="419">
                  <c:v>17.809281964310763</c:v>
                </c:pt>
                <c:pt idx="420">
                  <c:v>17.852493486069914</c:v>
                </c:pt>
                <c:pt idx="421">
                  <c:v>17.895705007829068</c:v>
                </c:pt>
                <c:pt idx="422">
                  <c:v>17.938916529588223</c:v>
                </c:pt>
                <c:pt idx="423">
                  <c:v>17.982128051347374</c:v>
                </c:pt>
                <c:pt idx="424">
                  <c:v>18.025339573106528</c:v>
                </c:pt>
                <c:pt idx="425">
                  <c:v>18.068551094865683</c:v>
                </c:pt>
                <c:pt idx="426">
                  <c:v>18.111762616624834</c:v>
                </c:pt>
                <c:pt idx="427">
                  <c:v>18.154974138383988</c:v>
                </c:pt>
                <c:pt idx="428">
                  <c:v>18.198185660143142</c:v>
                </c:pt>
                <c:pt idx="429">
                  <c:v>18.241397181902297</c:v>
                </c:pt>
                <c:pt idx="430">
                  <c:v>18.284608703661451</c:v>
                </c:pt>
                <c:pt idx="431">
                  <c:v>18.327820225420602</c:v>
                </c:pt>
                <c:pt idx="432">
                  <c:v>18.371031747179757</c:v>
                </c:pt>
                <c:pt idx="433">
                  <c:v>18.414243268938911</c:v>
                </c:pt>
                <c:pt idx="434">
                  <c:v>18.457454790698065</c:v>
                </c:pt>
                <c:pt idx="435">
                  <c:v>18.50066631245722</c:v>
                </c:pt>
                <c:pt idx="436">
                  <c:v>18.543877834216371</c:v>
                </c:pt>
                <c:pt idx="437">
                  <c:v>18.587089355975525</c:v>
                </c:pt>
                <c:pt idx="438">
                  <c:v>18.63030087773468</c:v>
                </c:pt>
                <c:pt idx="439">
                  <c:v>18.673512399493834</c:v>
                </c:pt>
                <c:pt idx="440">
                  <c:v>18.716723921252985</c:v>
                </c:pt>
                <c:pt idx="441">
                  <c:v>18.759935443012139</c:v>
                </c:pt>
                <c:pt idx="442">
                  <c:v>18.803146964771294</c:v>
                </c:pt>
                <c:pt idx="443">
                  <c:v>18.846358486530448</c:v>
                </c:pt>
                <c:pt idx="444">
                  <c:v>18.889570008289603</c:v>
                </c:pt>
                <c:pt idx="445">
                  <c:v>18.932781530048754</c:v>
                </c:pt>
                <c:pt idx="446">
                  <c:v>18.975993051807908</c:v>
                </c:pt>
                <c:pt idx="447">
                  <c:v>19.019204573567063</c:v>
                </c:pt>
                <c:pt idx="448">
                  <c:v>19.062416095326217</c:v>
                </c:pt>
                <c:pt idx="449">
                  <c:v>19.105627617085371</c:v>
                </c:pt>
                <c:pt idx="450">
                  <c:v>19.148839138844522</c:v>
                </c:pt>
                <c:pt idx="451">
                  <c:v>19.192050660603677</c:v>
                </c:pt>
                <c:pt idx="452">
                  <c:v>19.235262182362831</c:v>
                </c:pt>
                <c:pt idx="453">
                  <c:v>19.278473704121986</c:v>
                </c:pt>
                <c:pt idx="454">
                  <c:v>19.321685225881136</c:v>
                </c:pt>
                <c:pt idx="455">
                  <c:v>19.364896747640291</c:v>
                </c:pt>
                <c:pt idx="456">
                  <c:v>19.408108269399445</c:v>
                </c:pt>
                <c:pt idx="457">
                  <c:v>19.451319791158596</c:v>
                </c:pt>
                <c:pt idx="458">
                  <c:v>19.494531312917754</c:v>
                </c:pt>
                <c:pt idx="459">
                  <c:v>19.537742834676905</c:v>
                </c:pt>
                <c:pt idx="460">
                  <c:v>19.58095435643606</c:v>
                </c:pt>
                <c:pt idx="461">
                  <c:v>19.624165878195214</c:v>
                </c:pt>
                <c:pt idx="462">
                  <c:v>19.667377399954365</c:v>
                </c:pt>
                <c:pt idx="463">
                  <c:v>19.710588921713523</c:v>
                </c:pt>
                <c:pt idx="464">
                  <c:v>19.753800443472674</c:v>
                </c:pt>
                <c:pt idx="465">
                  <c:v>19.797011965231828</c:v>
                </c:pt>
                <c:pt idx="466">
                  <c:v>19.840223486990983</c:v>
                </c:pt>
                <c:pt idx="467">
                  <c:v>19.883435008750133</c:v>
                </c:pt>
                <c:pt idx="468">
                  <c:v>19.926646530509291</c:v>
                </c:pt>
                <c:pt idx="469">
                  <c:v>19.969858052268442</c:v>
                </c:pt>
                <c:pt idx="470">
                  <c:v>20.013069574027597</c:v>
                </c:pt>
                <c:pt idx="471">
                  <c:v>20.056281095786751</c:v>
                </c:pt>
                <c:pt idx="472">
                  <c:v>20.099492617545902</c:v>
                </c:pt>
                <c:pt idx="473">
                  <c:v>20.142704139305057</c:v>
                </c:pt>
                <c:pt idx="474">
                  <c:v>20.185915661064207</c:v>
                </c:pt>
                <c:pt idx="475">
                  <c:v>20.229127182823365</c:v>
                </c:pt>
                <c:pt idx="476">
                  <c:v>20.27233870458252</c:v>
                </c:pt>
                <c:pt idx="477">
                  <c:v>20.315550226341671</c:v>
                </c:pt>
                <c:pt idx="478">
                  <c:v>20.358761748100825</c:v>
                </c:pt>
                <c:pt idx="479">
                  <c:v>20.401973269859976</c:v>
                </c:pt>
                <c:pt idx="480">
                  <c:v>20.445184791619134</c:v>
                </c:pt>
                <c:pt idx="481">
                  <c:v>20.488396313378288</c:v>
                </c:pt>
                <c:pt idx="482">
                  <c:v>20.531607835137439</c:v>
                </c:pt>
                <c:pt idx="483">
                  <c:v>20.574819356896594</c:v>
                </c:pt>
                <c:pt idx="484">
                  <c:v>20.618030878655745</c:v>
                </c:pt>
                <c:pt idx="485">
                  <c:v>20.661242400414903</c:v>
                </c:pt>
                <c:pt idx="486">
                  <c:v>20.704453922174057</c:v>
                </c:pt>
                <c:pt idx="487">
                  <c:v>20.747665443933208</c:v>
                </c:pt>
                <c:pt idx="488">
                  <c:v>20.790876965692362</c:v>
                </c:pt>
                <c:pt idx="489">
                  <c:v>20.834088487451513</c:v>
                </c:pt>
                <c:pt idx="490">
                  <c:v>20.877300009210668</c:v>
                </c:pt>
                <c:pt idx="491">
                  <c:v>20.920511530969822</c:v>
                </c:pt>
                <c:pt idx="492">
                  <c:v>20.963723052728977</c:v>
                </c:pt>
                <c:pt idx="493">
                  <c:v>21.006934574488128</c:v>
                </c:pt>
                <c:pt idx="494">
                  <c:v>21.050146096247282</c:v>
                </c:pt>
                <c:pt idx="495">
                  <c:v>21.093357618006436</c:v>
                </c:pt>
                <c:pt idx="496">
                  <c:v>21.136569139765591</c:v>
                </c:pt>
                <c:pt idx="497">
                  <c:v>21.179780661524742</c:v>
                </c:pt>
                <c:pt idx="498">
                  <c:v>21.222992183283896</c:v>
                </c:pt>
                <c:pt idx="499">
                  <c:v>21.266203705043047</c:v>
                </c:pt>
                <c:pt idx="500">
                  <c:v>21.309415226802205</c:v>
                </c:pt>
                <c:pt idx="501">
                  <c:v>21.352626748561359</c:v>
                </c:pt>
                <c:pt idx="502">
                  <c:v>21.395838270320514</c:v>
                </c:pt>
                <c:pt idx="503">
                  <c:v>21.439049792079665</c:v>
                </c:pt>
                <c:pt idx="504">
                  <c:v>21.482261313838819</c:v>
                </c:pt>
                <c:pt idx="505">
                  <c:v>21.525472835597974</c:v>
                </c:pt>
                <c:pt idx="506">
                  <c:v>21.568684357357128</c:v>
                </c:pt>
                <c:pt idx="507">
                  <c:v>21.611895879116279</c:v>
                </c:pt>
                <c:pt idx="508">
                  <c:v>21.655107400875437</c:v>
                </c:pt>
                <c:pt idx="509">
                  <c:v>21.698318922634584</c:v>
                </c:pt>
                <c:pt idx="510">
                  <c:v>21.741530444393742</c:v>
                </c:pt>
                <c:pt idx="511">
                  <c:v>21.784741966152897</c:v>
                </c:pt>
                <c:pt idx="512">
                  <c:v>21.827953487912048</c:v>
                </c:pt>
                <c:pt idx="513">
                  <c:v>21.871165009671202</c:v>
                </c:pt>
                <c:pt idx="514">
                  <c:v>21.914376531430356</c:v>
                </c:pt>
                <c:pt idx="515">
                  <c:v>21.957588053189507</c:v>
                </c:pt>
                <c:pt idx="516">
                  <c:v>22.000799574948665</c:v>
                </c:pt>
                <c:pt idx="517">
                  <c:v>22.044011096707816</c:v>
                </c:pt>
                <c:pt idx="518">
                  <c:v>22.087222618466974</c:v>
                </c:pt>
                <c:pt idx="519">
                  <c:v>22.130434140226122</c:v>
                </c:pt>
                <c:pt idx="520">
                  <c:v>22.17364566198528</c:v>
                </c:pt>
                <c:pt idx="521">
                  <c:v>22.216857183744434</c:v>
                </c:pt>
                <c:pt idx="522">
                  <c:v>22.260068705503585</c:v>
                </c:pt>
                <c:pt idx="523">
                  <c:v>22.303280227262739</c:v>
                </c:pt>
                <c:pt idx="524">
                  <c:v>22.346491749021894</c:v>
                </c:pt>
                <c:pt idx="525">
                  <c:v>22.389703270781045</c:v>
                </c:pt>
                <c:pt idx="526">
                  <c:v>22.432914792540199</c:v>
                </c:pt>
                <c:pt idx="527">
                  <c:v>22.47612631429935</c:v>
                </c:pt>
                <c:pt idx="528">
                  <c:v>22.519337836058504</c:v>
                </c:pt>
                <c:pt idx="529">
                  <c:v>22.562549357817659</c:v>
                </c:pt>
                <c:pt idx="530">
                  <c:v>22.60576087957681</c:v>
                </c:pt>
                <c:pt idx="531">
                  <c:v>22.648972401335968</c:v>
                </c:pt>
                <c:pt idx="532">
                  <c:v>22.692183923095119</c:v>
                </c:pt>
                <c:pt idx="533">
                  <c:v>22.735395444854277</c:v>
                </c:pt>
                <c:pt idx="534">
                  <c:v>22.778606966613427</c:v>
                </c:pt>
                <c:pt idx="535">
                  <c:v>22.821818488372582</c:v>
                </c:pt>
                <c:pt idx="536">
                  <c:v>22.865030010131736</c:v>
                </c:pt>
                <c:pt idx="537">
                  <c:v>22.908241531890887</c:v>
                </c:pt>
                <c:pt idx="538">
                  <c:v>22.951453053650042</c:v>
                </c:pt>
                <c:pt idx="539">
                  <c:v>22.994664575409196</c:v>
                </c:pt>
                <c:pt idx="540">
                  <c:v>23.037876097168347</c:v>
                </c:pt>
                <c:pt idx="541">
                  <c:v>23.081087618927505</c:v>
                </c:pt>
                <c:pt idx="542">
                  <c:v>23.124299140686656</c:v>
                </c:pt>
                <c:pt idx="543">
                  <c:v>23.16751066244581</c:v>
                </c:pt>
                <c:pt idx="544">
                  <c:v>23.210722184204961</c:v>
                </c:pt>
                <c:pt idx="545">
                  <c:v>23.253933705964119</c:v>
                </c:pt>
                <c:pt idx="546">
                  <c:v>23.29714522772327</c:v>
                </c:pt>
                <c:pt idx="547">
                  <c:v>23.340356749482424</c:v>
                </c:pt>
                <c:pt idx="548">
                  <c:v>23.383568271241579</c:v>
                </c:pt>
                <c:pt idx="549">
                  <c:v>23.42677979300073</c:v>
                </c:pt>
                <c:pt idx="550">
                  <c:v>23.469991314759884</c:v>
                </c:pt>
                <c:pt idx="551">
                  <c:v>23.513202836519042</c:v>
                </c:pt>
                <c:pt idx="552">
                  <c:v>23.55641435827819</c:v>
                </c:pt>
                <c:pt idx="553">
                  <c:v>23.599625880037348</c:v>
                </c:pt>
                <c:pt idx="554">
                  <c:v>23.642837401796498</c:v>
                </c:pt>
                <c:pt idx="555">
                  <c:v>23.686048923555656</c:v>
                </c:pt>
                <c:pt idx="556">
                  <c:v>23.729260445314807</c:v>
                </c:pt>
                <c:pt idx="557">
                  <c:v>23.772471967073962</c:v>
                </c:pt>
                <c:pt idx="558">
                  <c:v>23.815683488833116</c:v>
                </c:pt>
                <c:pt idx="559">
                  <c:v>23.858895010592267</c:v>
                </c:pt>
                <c:pt idx="560">
                  <c:v>23.902106532351421</c:v>
                </c:pt>
                <c:pt idx="561">
                  <c:v>23.945318054110579</c:v>
                </c:pt>
                <c:pt idx="562">
                  <c:v>23.988529575869727</c:v>
                </c:pt>
                <c:pt idx="563">
                  <c:v>24.031741097628885</c:v>
                </c:pt>
                <c:pt idx="564">
                  <c:v>24.074952619388032</c:v>
                </c:pt>
                <c:pt idx="565">
                  <c:v>24.11816414114719</c:v>
                </c:pt>
                <c:pt idx="566">
                  <c:v>24.161375662906345</c:v>
                </c:pt>
                <c:pt idx="567">
                  <c:v>24.204587184665499</c:v>
                </c:pt>
                <c:pt idx="568">
                  <c:v>24.24779870642465</c:v>
                </c:pt>
                <c:pt idx="569">
                  <c:v>24.291010228183804</c:v>
                </c:pt>
                <c:pt idx="570">
                  <c:v>24.334221749942959</c:v>
                </c:pt>
                <c:pt idx="571">
                  <c:v>24.377433271702117</c:v>
                </c:pt>
                <c:pt idx="572">
                  <c:v>24.420644793461264</c:v>
                </c:pt>
                <c:pt idx="573">
                  <c:v>24.463856315220422</c:v>
                </c:pt>
                <c:pt idx="574">
                  <c:v>24.507067836979569</c:v>
                </c:pt>
                <c:pt idx="575">
                  <c:v>24.550279358738727</c:v>
                </c:pt>
                <c:pt idx="576">
                  <c:v>24.593490880497882</c:v>
                </c:pt>
                <c:pt idx="577">
                  <c:v>24.636702402257036</c:v>
                </c:pt>
                <c:pt idx="578">
                  <c:v>24.679913924016187</c:v>
                </c:pt>
                <c:pt idx="579">
                  <c:v>24.723125445775342</c:v>
                </c:pt>
                <c:pt idx="580">
                  <c:v>24.766336967534496</c:v>
                </c:pt>
                <c:pt idx="581">
                  <c:v>24.80954848929365</c:v>
                </c:pt>
                <c:pt idx="582">
                  <c:v>24.852760011052801</c:v>
                </c:pt>
                <c:pt idx="583">
                  <c:v>24.895971532811959</c:v>
                </c:pt>
                <c:pt idx="584">
                  <c:v>24.939183054571107</c:v>
                </c:pt>
                <c:pt idx="585">
                  <c:v>24.982394576330265</c:v>
                </c:pt>
                <c:pt idx="586">
                  <c:v>25.025606098089419</c:v>
                </c:pt>
                <c:pt idx="587">
                  <c:v>25.06881761984857</c:v>
                </c:pt>
                <c:pt idx="588">
                  <c:v>25.112029141607724</c:v>
                </c:pt>
                <c:pt idx="589">
                  <c:v>25.155240663366879</c:v>
                </c:pt>
                <c:pt idx="590">
                  <c:v>25.19845218512603</c:v>
                </c:pt>
                <c:pt idx="591">
                  <c:v>25.241663706885188</c:v>
                </c:pt>
                <c:pt idx="592">
                  <c:v>25.284875228644339</c:v>
                </c:pt>
                <c:pt idx="593">
                  <c:v>25.328086750403497</c:v>
                </c:pt>
                <c:pt idx="594">
                  <c:v>25.371298272162644</c:v>
                </c:pt>
                <c:pt idx="595">
                  <c:v>25.414509793921802</c:v>
                </c:pt>
                <c:pt idx="596">
                  <c:v>25.457721315680956</c:v>
                </c:pt>
                <c:pt idx="597">
                  <c:v>25.500932837440107</c:v>
                </c:pt>
                <c:pt idx="598">
                  <c:v>25.544144359199262</c:v>
                </c:pt>
                <c:pt idx="599">
                  <c:v>25.587355880958413</c:v>
                </c:pt>
                <c:pt idx="600">
                  <c:v>25.630567402717567</c:v>
                </c:pt>
                <c:pt idx="601">
                  <c:v>25.673778924476721</c:v>
                </c:pt>
                <c:pt idx="602">
                  <c:v>25.716990446235872</c:v>
                </c:pt>
                <c:pt idx="603">
                  <c:v>25.760201967995027</c:v>
                </c:pt>
                <c:pt idx="604">
                  <c:v>25.803413489754181</c:v>
                </c:pt>
                <c:pt idx="605">
                  <c:v>25.846625011513332</c:v>
                </c:pt>
                <c:pt idx="606">
                  <c:v>25.88983653327249</c:v>
                </c:pt>
                <c:pt idx="607">
                  <c:v>25.933048055031641</c:v>
                </c:pt>
                <c:pt idx="608">
                  <c:v>25.976259576790799</c:v>
                </c:pt>
                <c:pt idx="609">
                  <c:v>26.019471098549946</c:v>
                </c:pt>
                <c:pt idx="610">
                  <c:v>26.062682620309104</c:v>
                </c:pt>
                <c:pt idx="611">
                  <c:v>26.105894142068259</c:v>
                </c:pt>
                <c:pt idx="612">
                  <c:v>26.14910566382741</c:v>
                </c:pt>
                <c:pt idx="613">
                  <c:v>26.192317185586564</c:v>
                </c:pt>
                <c:pt idx="614">
                  <c:v>26.235528707345718</c:v>
                </c:pt>
                <c:pt idx="615">
                  <c:v>26.278740229104869</c:v>
                </c:pt>
                <c:pt idx="616">
                  <c:v>26.321951750864027</c:v>
                </c:pt>
                <c:pt idx="617">
                  <c:v>26.365163272623178</c:v>
                </c:pt>
                <c:pt idx="618">
                  <c:v>26.408374794382333</c:v>
                </c:pt>
                <c:pt idx="619">
                  <c:v>26.451586316141483</c:v>
                </c:pt>
                <c:pt idx="620">
                  <c:v>26.494797837900641</c:v>
                </c:pt>
                <c:pt idx="621">
                  <c:v>26.538009359659792</c:v>
                </c:pt>
                <c:pt idx="622">
                  <c:v>26.581220881418947</c:v>
                </c:pt>
                <c:pt idx="623">
                  <c:v>26.624432403178101</c:v>
                </c:pt>
                <c:pt idx="624">
                  <c:v>26.667643924937252</c:v>
                </c:pt>
                <c:pt idx="625">
                  <c:v>26.710855446696407</c:v>
                </c:pt>
                <c:pt idx="626">
                  <c:v>26.754066968455565</c:v>
                </c:pt>
                <c:pt idx="627">
                  <c:v>26.797278490214712</c:v>
                </c:pt>
                <c:pt idx="628">
                  <c:v>26.84049001197387</c:v>
                </c:pt>
                <c:pt idx="629">
                  <c:v>26.883701533733021</c:v>
                </c:pt>
                <c:pt idx="630">
                  <c:v>26.926913055492179</c:v>
                </c:pt>
                <c:pt idx="631">
                  <c:v>26.97012457725133</c:v>
                </c:pt>
                <c:pt idx="632">
                  <c:v>27.013336099010484</c:v>
                </c:pt>
                <c:pt idx="633">
                  <c:v>27.056547620769638</c:v>
                </c:pt>
                <c:pt idx="634">
                  <c:v>27.099759142528789</c:v>
                </c:pt>
                <c:pt idx="635">
                  <c:v>27.142970664287944</c:v>
                </c:pt>
                <c:pt idx="636">
                  <c:v>27.186182186047102</c:v>
                </c:pt>
                <c:pt idx="637">
                  <c:v>27.229393707806249</c:v>
                </c:pt>
                <c:pt idx="638">
                  <c:v>27.272605229565407</c:v>
                </c:pt>
                <c:pt idx="639">
                  <c:v>27.315816751324554</c:v>
                </c:pt>
                <c:pt idx="640">
                  <c:v>27.359028273083712</c:v>
                </c:pt>
                <c:pt idx="641">
                  <c:v>27.402239794842867</c:v>
                </c:pt>
                <c:pt idx="642">
                  <c:v>27.445451316602021</c:v>
                </c:pt>
                <c:pt idx="643">
                  <c:v>27.488662838361172</c:v>
                </c:pt>
                <c:pt idx="644">
                  <c:v>27.531874360120327</c:v>
                </c:pt>
                <c:pt idx="645">
                  <c:v>27.575085881879481</c:v>
                </c:pt>
                <c:pt idx="646">
                  <c:v>27.618297403638639</c:v>
                </c:pt>
                <c:pt idx="647">
                  <c:v>27.661508925397786</c:v>
                </c:pt>
                <c:pt idx="648">
                  <c:v>27.704720447156944</c:v>
                </c:pt>
                <c:pt idx="649">
                  <c:v>27.747931968916092</c:v>
                </c:pt>
                <c:pt idx="650">
                  <c:v>27.79114349067525</c:v>
                </c:pt>
                <c:pt idx="651">
                  <c:v>27.834355012434404</c:v>
                </c:pt>
                <c:pt idx="652">
                  <c:v>27.877566534193555</c:v>
                </c:pt>
                <c:pt idx="653">
                  <c:v>27.920778055952709</c:v>
                </c:pt>
                <c:pt idx="654">
                  <c:v>27.963989577711864</c:v>
                </c:pt>
                <c:pt idx="655">
                  <c:v>28.007201099471015</c:v>
                </c:pt>
                <c:pt idx="656">
                  <c:v>28.050412621230173</c:v>
                </c:pt>
                <c:pt idx="657">
                  <c:v>28.093624142989324</c:v>
                </c:pt>
                <c:pt idx="658">
                  <c:v>28.136835664748482</c:v>
                </c:pt>
                <c:pt idx="659">
                  <c:v>28.180047186507629</c:v>
                </c:pt>
                <c:pt idx="660">
                  <c:v>28.223258708266787</c:v>
                </c:pt>
                <c:pt idx="661">
                  <c:v>28.266470230025941</c:v>
                </c:pt>
                <c:pt idx="662">
                  <c:v>28.309681751785092</c:v>
                </c:pt>
                <c:pt idx="663">
                  <c:v>28.352893273544247</c:v>
                </c:pt>
                <c:pt idx="664">
                  <c:v>28.396104795303401</c:v>
                </c:pt>
                <c:pt idx="665">
                  <c:v>28.439316317062552</c:v>
                </c:pt>
                <c:pt idx="666">
                  <c:v>28.482527838821706</c:v>
                </c:pt>
                <c:pt idx="667">
                  <c:v>28.525739360580861</c:v>
                </c:pt>
                <c:pt idx="668">
                  <c:v>28.568950882340015</c:v>
                </c:pt>
                <c:pt idx="669">
                  <c:v>28.612162404099166</c:v>
                </c:pt>
                <c:pt idx="670">
                  <c:v>28.655373925858324</c:v>
                </c:pt>
                <c:pt idx="671">
                  <c:v>28.698585447617475</c:v>
                </c:pt>
                <c:pt idx="672">
                  <c:v>28.74179696937663</c:v>
                </c:pt>
                <c:pt idx="673">
                  <c:v>28.785008491135784</c:v>
                </c:pt>
                <c:pt idx="674">
                  <c:v>28.828220012894935</c:v>
                </c:pt>
                <c:pt idx="675">
                  <c:v>28.871431534654089</c:v>
                </c:pt>
                <c:pt idx="676">
                  <c:v>28.914643056413244</c:v>
                </c:pt>
                <c:pt idx="677">
                  <c:v>28.957854578172395</c:v>
                </c:pt>
                <c:pt idx="678">
                  <c:v>29.001066099931549</c:v>
                </c:pt>
                <c:pt idx="679">
                  <c:v>29.044277621690703</c:v>
                </c:pt>
                <c:pt idx="680">
                  <c:v>29.087489143449854</c:v>
                </c:pt>
                <c:pt idx="681">
                  <c:v>29.130700665209012</c:v>
                </c:pt>
                <c:pt idx="682">
                  <c:v>29.173912186968163</c:v>
                </c:pt>
                <c:pt idx="683">
                  <c:v>29.217123708727321</c:v>
                </c:pt>
                <c:pt idx="684">
                  <c:v>29.260335230486469</c:v>
                </c:pt>
                <c:pt idx="685">
                  <c:v>29.303546752245627</c:v>
                </c:pt>
                <c:pt idx="686">
                  <c:v>29.346758274004781</c:v>
                </c:pt>
                <c:pt idx="687">
                  <c:v>29.389969795763932</c:v>
                </c:pt>
                <c:pt idx="688">
                  <c:v>29.433181317523086</c:v>
                </c:pt>
                <c:pt idx="689">
                  <c:v>29.476392839282237</c:v>
                </c:pt>
                <c:pt idx="690">
                  <c:v>29.519604361041392</c:v>
                </c:pt>
                <c:pt idx="691">
                  <c:v>29.56281588280055</c:v>
                </c:pt>
                <c:pt idx="692">
                  <c:v>29.606027404559697</c:v>
                </c:pt>
                <c:pt idx="693">
                  <c:v>29.649238926318855</c:v>
                </c:pt>
                <c:pt idx="694">
                  <c:v>29.692450448078006</c:v>
                </c:pt>
                <c:pt idx="695">
                  <c:v>29.735661969837164</c:v>
                </c:pt>
                <c:pt idx="696">
                  <c:v>29.778873491596315</c:v>
                </c:pt>
                <c:pt idx="697">
                  <c:v>29.822085013355469</c:v>
                </c:pt>
                <c:pt idx="698">
                  <c:v>29.865296535114624</c:v>
                </c:pt>
                <c:pt idx="699">
                  <c:v>29.908508056873774</c:v>
                </c:pt>
                <c:pt idx="700">
                  <c:v>29.951719578632929</c:v>
                </c:pt>
                <c:pt idx="701">
                  <c:v>29.994931100392087</c:v>
                </c:pt>
                <c:pt idx="702">
                  <c:v>30.038142622151234</c:v>
                </c:pt>
                <c:pt idx="703">
                  <c:v>30.081354143910392</c:v>
                </c:pt>
                <c:pt idx="704">
                  <c:v>30.124565665669543</c:v>
                </c:pt>
                <c:pt idx="705">
                  <c:v>30.167777187428701</c:v>
                </c:pt>
                <c:pt idx="706">
                  <c:v>30.210988709187852</c:v>
                </c:pt>
                <c:pt idx="707">
                  <c:v>30.254200230947006</c:v>
                </c:pt>
                <c:pt idx="708">
                  <c:v>30.297411752706157</c:v>
                </c:pt>
                <c:pt idx="709">
                  <c:v>30.340623274465312</c:v>
                </c:pt>
                <c:pt idx="710">
                  <c:v>30.383834796224466</c:v>
                </c:pt>
                <c:pt idx="711">
                  <c:v>30.427046317983624</c:v>
                </c:pt>
                <c:pt idx="712">
                  <c:v>30.470257839742771</c:v>
                </c:pt>
                <c:pt idx="713">
                  <c:v>30.513469361501929</c:v>
                </c:pt>
                <c:pt idx="714">
                  <c:v>30.556680883261077</c:v>
                </c:pt>
                <c:pt idx="715">
                  <c:v>30.599892405020235</c:v>
                </c:pt>
                <c:pt idx="716">
                  <c:v>30.643103926779389</c:v>
                </c:pt>
                <c:pt idx="717">
                  <c:v>30.686315448538544</c:v>
                </c:pt>
                <c:pt idx="718">
                  <c:v>30.729526970297695</c:v>
                </c:pt>
                <c:pt idx="719">
                  <c:v>30.772738492056849</c:v>
                </c:pt>
                <c:pt idx="720">
                  <c:v>30.815950013816003</c:v>
                </c:pt>
                <c:pt idx="721">
                  <c:v>30.859161535575161</c:v>
                </c:pt>
                <c:pt idx="722">
                  <c:v>30.902373057334309</c:v>
                </c:pt>
                <c:pt idx="723">
                  <c:v>30.945584579093467</c:v>
                </c:pt>
                <c:pt idx="724">
                  <c:v>30.988796100852614</c:v>
                </c:pt>
                <c:pt idx="725">
                  <c:v>31.032007622611772</c:v>
                </c:pt>
                <c:pt idx="726">
                  <c:v>31.075219144370926</c:v>
                </c:pt>
                <c:pt idx="727">
                  <c:v>31.118430666130077</c:v>
                </c:pt>
                <c:pt idx="728">
                  <c:v>31.161642187889232</c:v>
                </c:pt>
                <c:pt idx="729">
                  <c:v>31.204853709648386</c:v>
                </c:pt>
                <c:pt idx="730">
                  <c:v>31.248065231407537</c:v>
                </c:pt>
                <c:pt idx="731">
                  <c:v>31.291276753166695</c:v>
                </c:pt>
                <c:pt idx="732">
                  <c:v>31.334488274925846</c:v>
                </c:pt>
                <c:pt idx="733">
                  <c:v>31.377699796685004</c:v>
                </c:pt>
                <c:pt idx="734">
                  <c:v>31.420911318444151</c:v>
                </c:pt>
                <c:pt idx="735">
                  <c:v>31.464122840203309</c:v>
                </c:pt>
                <c:pt idx="736">
                  <c:v>31.507334361962464</c:v>
                </c:pt>
                <c:pt idx="737">
                  <c:v>31.550545883721615</c:v>
                </c:pt>
                <c:pt idx="738">
                  <c:v>31.593757405480769</c:v>
                </c:pt>
                <c:pt idx="739">
                  <c:v>31.636968927239923</c:v>
                </c:pt>
                <c:pt idx="740">
                  <c:v>31.680180448999074</c:v>
                </c:pt>
                <c:pt idx="741">
                  <c:v>31.723391970758229</c:v>
                </c:pt>
                <c:pt idx="742">
                  <c:v>31.766603492517383</c:v>
                </c:pt>
                <c:pt idx="743">
                  <c:v>31.809815014276534</c:v>
                </c:pt>
                <c:pt idx="744">
                  <c:v>31.853026536035689</c:v>
                </c:pt>
                <c:pt idx="745">
                  <c:v>31.896238057794839</c:v>
                </c:pt>
                <c:pt idx="746">
                  <c:v>31.939449579553997</c:v>
                </c:pt>
                <c:pt idx="747">
                  <c:v>31.982661101313148</c:v>
                </c:pt>
                <c:pt idx="748">
                  <c:v>32.025872623072303</c:v>
                </c:pt>
                <c:pt idx="749">
                  <c:v>32.06908414483145</c:v>
                </c:pt>
                <c:pt idx="750">
                  <c:v>32.112295666590612</c:v>
                </c:pt>
                <c:pt idx="751">
                  <c:v>32.155507188349766</c:v>
                </c:pt>
                <c:pt idx="752">
                  <c:v>32.198718710108921</c:v>
                </c:pt>
                <c:pt idx="753">
                  <c:v>32.241930231868068</c:v>
                </c:pt>
                <c:pt idx="754">
                  <c:v>32.285141753627229</c:v>
                </c:pt>
                <c:pt idx="755">
                  <c:v>32.328353275386377</c:v>
                </c:pt>
                <c:pt idx="756">
                  <c:v>32.371564797145538</c:v>
                </c:pt>
                <c:pt idx="757">
                  <c:v>32.414776318904686</c:v>
                </c:pt>
                <c:pt idx="758">
                  <c:v>32.457987840663847</c:v>
                </c:pt>
                <c:pt idx="759">
                  <c:v>32.501199362422994</c:v>
                </c:pt>
                <c:pt idx="760">
                  <c:v>32.544410884182149</c:v>
                </c:pt>
                <c:pt idx="761">
                  <c:v>32.587622405941303</c:v>
                </c:pt>
                <c:pt idx="762">
                  <c:v>32.630833927700451</c:v>
                </c:pt>
                <c:pt idx="763">
                  <c:v>32.674045449459612</c:v>
                </c:pt>
                <c:pt idx="764">
                  <c:v>32.71725697121876</c:v>
                </c:pt>
                <c:pt idx="765">
                  <c:v>32.760468492977914</c:v>
                </c:pt>
                <c:pt idx="766">
                  <c:v>32.803680014737068</c:v>
                </c:pt>
                <c:pt idx="767">
                  <c:v>32.846891536496216</c:v>
                </c:pt>
                <c:pt idx="768">
                  <c:v>32.890103058255377</c:v>
                </c:pt>
                <c:pt idx="769">
                  <c:v>32.933314580014525</c:v>
                </c:pt>
                <c:pt idx="770">
                  <c:v>32.976526101773686</c:v>
                </c:pt>
                <c:pt idx="771">
                  <c:v>33.019737623532841</c:v>
                </c:pt>
                <c:pt idx="772">
                  <c:v>33.062949145291988</c:v>
                </c:pt>
                <c:pt idx="773">
                  <c:v>33.106160667051142</c:v>
                </c:pt>
                <c:pt idx="774">
                  <c:v>33.149372188810297</c:v>
                </c:pt>
                <c:pt idx="775">
                  <c:v>33.192583710569451</c:v>
                </c:pt>
                <c:pt idx="776">
                  <c:v>33.235795232328606</c:v>
                </c:pt>
                <c:pt idx="777">
                  <c:v>33.27900675408776</c:v>
                </c:pt>
                <c:pt idx="778">
                  <c:v>33.322218275846915</c:v>
                </c:pt>
                <c:pt idx="779">
                  <c:v>33.365429797606062</c:v>
                </c:pt>
                <c:pt idx="780">
                  <c:v>33.408641319365223</c:v>
                </c:pt>
                <c:pt idx="781">
                  <c:v>33.451852841124378</c:v>
                </c:pt>
                <c:pt idx="782">
                  <c:v>33.495064362883525</c:v>
                </c:pt>
                <c:pt idx="783">
                  <c:v>33.53827588464268</c:v>
                </c:pt>
                <c:pt idx="784">
                  <c:v>33.581487406401834</c:v>
                </c:pt>
                <c:pt idx="785">
                  <c:v>33.624698928160988</c:v>
                </c:pt>
                <c:pt idx="786">
                  <c:v>33.667910449920143</c:v>
                </c:pt>
                <c:pt idx="787">
                  <c:v>33.711121971679297</c:v>
                </c:pt>
                <c:pt idx="788">
                  <c:v>33.754333493438452</c:v>
                </c:pt>
                <c:pt idx="789">
                  <c:v>33.797545015197599</c:v>
                </c:pt>
                <c:pt idx="790">
                  <c:v>33.840756536956761</c:v>
                </c:pt>
                <c:pt idx="791">
                  <c:v>33.883968058715908</c:v>
                </c:pt>
                <c:pt idx="792">
                  <c:v>33.927179580475062</c:v>
                </c:pt>
                <c:pt idx="793">
                  <c:v>33.970391102234217</c:v>
                </c:pt>
                <c:pt idx="794">
                  <c:v>34.013602623993371</c:v>
                </c:pt>
                <c:pt idx="795">
                  <c:v>34.056814145752526</c:v>
                </c:pt>
                <c:pt idx="796">
                  <c:v>34.10002566751168</c:v>
                </c:pt>
                <c:pt idx="797">
                  <c:v>34.143237189270828</c:v>
                </c:pt>
                <c:pt idx="798">
                  <c:v>34.186448711029989</c:v>
                </c:pt>
                <c:pt idx="799">
                  <c:v>34.229660232789136</c:v>
                </c:pt>
                <c:pt idx="800">
                  <c:v>34.272871754548298</c:v>
                </c:pt>
                <c:pt idx="801">
                  <c:v>34.316083276307445</c:v>
                </c:pt>
                <c:pt idx="802">
                  <c:v>34.3592947980666</c:v>
                </c:pt>
                <c:pt idx="803">
                  <c:v>34.402506319825754</c:v>
                </c:pt>
                <c:pt idx="804">
                  <c:v>34.445717841584909</c:v>
                </c:pt>
                <c:pt idx="805">
                  <c:v>34.488929363344063</c:v>
                </c:pt>
                <c:pt idx="806">
                  <c:v>34.532140885103217</c:v>
                </c:pt>
                <c:pt idx="807">
                  <c:v>34.575352406862365</c:v>
                </c:pt>
                <c:pt idx="808">
                  <c:v>34.618563928621526</c:v>
                </c:pt>
                <c:pt idx="809">
                  <c:v>34.661775450380674</c:v>
                </c:pt>
                <c:pt idx="810">
                  <c:v>34.704986972139828</c:v>
                </c:pt>
                <c:pt idx="811">
                  <c:v>34.748198493898983</c:v>
                </c:pt>
                <c:pt idx="812">
                  <c:v>34.791410015658137</c:v>
                </c:pt>
                <c:pt idx="813">
                  <c:v>34.834621537417291</c:v>
                </c:pt>
                <c:pt idx="814">
                  <c:v>34.877833059176446</c:v>
                </c:pt>
                <c:pt idx="815">
                  <c:v>34.9210445809356</c:v>
                </c:pt>
                <c:pt idx="816">
                  <c:v>34.964256102694748</c:v>
                </c:pt>
                <c:pt idx="817">
                  <c:v>35.007467624453902</c:v>
                </c:pt>
                <c:pt idx="818">
                  <c:v>35.050679146213056</c:v>
                </c:pt>
                <c:pt idx="819">
                  <c:v>35.093890667972211</c:v>
                </c:pt>
                <c:pt idx="820">
                  <c:v>35.137102189731365</c:v>
                </c:pt>
                <c:pt idx="821">
                  <c:v>35.18031371149052</c:v>
                </c:pt>
                <c:pt idx="822">
                  <c:v>35.223525233249667</c:v>
                </c:pt>
                <c:pt idx="823">
                  <c:v>35.266736755008829</c:v>
                </c:pt>
                <c:pt idx="824">
                  <c:v>35.309948276767976</c:v>
                </c:pt>
                <c:pt idx="825">
                  <c:v>35.35315979852713</c:v>
                </c:pt>
                <c:pt idx="826">
                  <c:v>35.396371320286285</c:v>
                </c:pt>
                <c:pt idx="827">
                  <c:v>35.439582842045439</c:v>
                </c:pt>
                <c:pt idx="828">
                  <c:v>35.482794363804594</c:v>
                </c:pt>
                <c:pt idx="829">
                  <c:v>35.526005885563748</c:v>
                </c:pt>
                <c:pt idx="830">
                  <c:v>35.569217407322903</c:v>
                </c:pt>
                <c:pt idx="831">
                  <c:v>35.612428929082057</c:v>
                </c:pt>
                <c:pt idx="832">
                  <c:v>35.655640450841204</c:v>
                </c:pt>
                <c:pt idx="833">
                  <c:v>35.698851972600366</c:v>
                </c:pt>
                <c:pt idx="834">
                  <c:v>35.742063494359513</c:v>
                </c:pt>
                <c:pt idx="835">
                  <c:v>35.785275016118668</c:v>
                </c:pt>
                <c:pt idx="836">
                  <c:v>35.828486537877822</c:v>
                </c:pt>
                <c:pt idx="837">
                  <c:v>35.871698059636977</c:v>
                </c:pt>
                <c:pt idx="838">
                  <c:v>35.914909581396131</c:v>
                </c:pt>
                <c:pt idx="839">
                  <c:v>35.958121103155285</c:v>
                </c:pt>
                <c:pt idx="840">
                  <c:v>36.00133262491444</c:v>
                </c:pt>
                <c:pt idx="841">
                  <c:v>36.044544146673594</c:v>
                </c:pt>
                <c:pt idx="842">
                  <c:v>36.087755668432742</c:v>
                </c:pt>
                <c:pt idx="843">
                  <c:v>36.130967190191903</c:v>
                </c:pt>
                <c:pt idx="844">
                  <c:v>36.174178711951051</c:v>
                </c:pt>
                <c:pt idx="845">
                  <c:v>36.217390233710205</c:v>
                </c:pt>
                <c:pt idx="846">
                  <c:v>36.260601755469359</c:v>
                </c:pt>
                <c:pt idx="847">
                  <c:v>36.303813277228514</c:v>
                </c:pt>
                <c:pt idx="848">
                  <c:v>36.347024798987668</c:v>
                </c:pt>
                <c:pt idx="849">
                  <c:v>36.390236320746823</c:v>
                </c:pt>
                <c:pt idx="850">
                  <c:v>36.43344784250597</c:v>
                </c:pt>
                <c:pt idx="851">
                  <c:v>36.476659364265132</c:v>
                </c:pt>
                <c:pt idx="852">
                  <c:v>36.519870886024279</c:v>
                </c:pt>
                <c:pt idx="853">
                  <c:v>36.56308240778344</c:v>
                </c:pt>
                <c:pt idx="854">
                  <c:v>36.606293929542588</c:v>
                </c:pt>
                <c:pt idx="855">
                  <c:v>36.649505451301742</c:v>
                </c:pt>
                <c:pt idx="856">
                  <c:v>36.692716973060897</c:v>
                </c:pt>
                <c:pt idx="857">
                  <c:v>36.735928494820051</c:v>
                </c:pt>
                <c:pt idx="858">
                  <c:v>36.779140016579206</c:v>
                </c:pt>
                <c:pt idx="859">
                  <c:v>36.82235153833836</c:v>
                </c:pt>
                <c:pt idx="860">
                  <c:v>36.865563060097507</c:v>
                </c:pt>
                <c:pt idx="861">
                  <c:v>36.908774581856669</c:v>
                </c:pt>
                <c:pt idx="862">
                  <c:v>36.951986103615816</c:v>
                </c:pt>
                <c:pt idx="863">
                  <c:v>36.995197625374971</c:v>
                </c:pt>
                <c:pt idx="864">
                  <c:v>37.038409147134125</c:v>
                </c:pt>
                <c:pt idx="865">
                  <c:v>37.081620668893279</c:v>
                </c:pt>
                <c:pt idx="866">
                  <c:v>37.124832190652434</c:v>
                </c:pt>
                <c:pt idx="867">
                  <c:v>37.168043712411588</c:v>
                </c:pt>
                <c:pt idx="868">
                  <c:v>37.211255234170743</c:v>
                </c:pt>
                <c:pt idx="869">
                  <c:v>37.25446675592989</c:v>
                </c:pt>
                <c:pt idx="870">
                  <c:v>37.297678277689045</c:v>
                </c:pt>
                <c:pt idx="871">
                  <c:v>37.340889799448206</c:v>
                </c:pt>
                <c:pt idx="872">
                  <c:v>37.384101321207353</c:v>
                </c:pt>
                <c:pt idx="873">
                  <c:v>37.427312842966508</c:v>
                </c:pt>
                <c:pt idx="874">
                  <c:v>37.470524364725662</c:v>
                </c:pt>
                <c:pt idx="875">
                  <c:v>37.513735886484817</c:v>
                </c:pt>
                <c:pt idx="876">
                  <c:v>37.556947408243971</c:v>
                </c:pt>
                <c:pt idx="877">
                  <c:v>37.600158930003126</c:v>
                </c:pt>
                <c:pt idx="878">
                  <c:v>37.643370451762273</c:v>
                </c:pt>
                <c:pt idx="879">
                  <c:v>37.686581973521427</c:v>
                </c:pt>
                <c:pt idx="880">
                  <c:v>37.729793495280582</c:v>
                </c:pt>
                <c:pt idx="881">
                  <c:v>37.773005017039736</c:v>
                </c:pt>
                <c:pt idx="882">
                  <c:v>37.816216538798891</c:v>
                </c:pt>
                <c:pt idx="883">
                  <c:v>37.859428060558045</c:v>
                </c:pt>
                <c:pt idx="884">
                  <c:v>37.902639582317192</c:v>
                </c:pt>
                <c:pt idx="885">
                  <c:v>37.945851104076354</c:v>
                </c:pt>
                <c:pt idx="886">
                  <c:v>37.989062625835508</c:v>
                </c:pt>
                <c:pt idx="887">
                  <c:v>38.032274147594663</c:v>
                </c:pt>
                <c:pt idx="888">
                  <c:v>38.07548566935381</c:v>
                </c:pt>
                <c:pt idx="889">
                  <c:v>38.118697191112965</c:v>
                </c:pt>
                <c:pt idx="890">
                  <c:v>38.161908712872119</c:v>
                </c:pt>
                <c:pt idx="891">
                  <c:v>38.205120234631273</c:v>
                </c:pt>
                <c:pt idx="892">
                  <c:v>38.248331756390428</c:v>
                </c:pt>
                <c:pt idx="893">
                  <c:v>38.291543278149582</c:v>
                </c:pt>
                <c:pt idx="894">
                  <c:v>38.33475479990873</c:v>
                </c:pt>
                <c:pt idx="895">
                  <c:v>38.377966321667884</c:v>
                </c:pt>
                <c:pt idx="896">
                  <c:v>38.421177843427046</c:v>
                </c:pt>
                <c:pt idx="897">
                  <c:v>38.464389365186193</c:v>
                </c:pt>
                <c:pt idx="898">
                  <c:v>38.507600886945347</c:v>
                </c:pt>
                <c:pt idx="899">
                  <c:v>38.550812408704495</c:v>
                </c:pt>
                <c:pt idx="900">
                  <c:v>38.594023930463656</c:v>
                </c:pt>
                <c:pt idx="901">
                  <c:v>38.637235452222811</c:v>
                </c:pt>
                <c:pt idx="902">
                  <c:v>38.680446973981965</c:v>
                </c:pt>
                <c:pt idx="903">
                  <c:v>38.723658495741113</c:v>
                </c:pt>
                <c:pt idx="904">
                  <c:v>38.766870017500267</c:v>
                </c:pt>
                <c:pt idx="905">
                  <c:v>38.810081539259421</c:v>
                </c:pt>
                <c:pt idx="906">
                  <c:v>38.853293061018583</c:v>
                </c:pt>
                <c:pt idx="907">
                  <c:v>38.89650458277773</c:v>
                </c:pt>
                <c:pt idx="908">
                  <c:v>38.939716104536885</c:v>
                </c:pt>
                <c:pt idx="909">
                  <c:v>38.982927626296032</c:v>
                </c:pt>
                <c:pt idx="910">
                  <c:v>39.026139148055194</c:v>
                </c:pt>
                <c:pt idx="911">
                  <c:v>39.069350669814348</c:v>
                </c:pt>
                <c:pt idx="912">
                  <c:v>39.112562191573502</c:v>
                </c:pt>
                <c:pt idx="913">
                  <c:v>39.15577371333265</c:v>
                </c:pt>
                <c:pt idx="914">
                  <c:v>39.198985235091804</c:v>
                </c:pt>
                <c:pt idx="915">
                  <c:v>39.242196756850959</c:v>
                </c:pt>
                <c:pt idx="916">
                  <c:v>39.285408278610113</c:v>
                </c:pt>
                <c:pt idx="917">
                  <c:v>39.328619800369268</c:v>
                </c:pt>
                <c:pt idx="918">
                  <c:v>39.371831322128415</c:v>
                </c:pt>
                <c:pt idx="919">
                  <c:v>39.415042843887569</c:v>
                </c:pt>
                <c:pt idx="920">
                  <c:v>39.458254365646731</c:v>
                </c:pt>
                <c:pt idx="921">
                  <c:v>39.501465887405885</c:v>
                </c:pt>
                <c:pt idx="922">
                  <c:v>39.54467740916504</c:v>
                </c:pt>
                <c:pt idx="923">
                  <c:v>39.587888930924187</c:v>
                </c:pt>
                <c:pt idx="924">
                  <c:v>39.631100452683341</c:v>
                </c:pt>
                <c:pt idx="925">
                  <c:v>39.674311974442496</c:v>
                </c:pt>
                <c:pt idx="926">
                  <c:v>39.71752349620165</c:v>
                </c:pt>
                <c:pt idx="927">
                  <c:v>39.760735017960805</c:v>
                </c:pt>
                <c:pt idx="928">
                  <c:v>39.803946539719952</c:v>
                </c:pt>
                <c:pt idx="929">
                  <c:v>39.847158061479107</c:v>
                </c:pt>
                <c:pt idx="930">
                  <c:v>39.890369583238268</c:v>
                </c:pt>
                <c:pt idx="931">
                  <c:v>39.933581104997415</c:v>
                </c:pt>
                <c:pt idx="932">
                  <c:v>39.976792626756577</c:v>
                </c:pt>
                <c:pt idx="933">
                  <c:v>40.020004148515724</c:v>
                </c:pt>
                <c:pt idx="934">
                  <c:v>40.063215670274879</c:v>
                </c:pt>
                <c:pt idx="935">
                  <c:v>40.106427192034033</c:v>
                </c:pt>
                <c:pt idx="936">
                  <c:v>40.149638713793188</c:v>
                </c:pt>
                <c:pt idx="937">
                  <c:v>40.192850235552342</c:v>
                </c:pt>
                <c:pt idx="938">
                  <c:v>40.236061757311489</c:v>
                </c:pt>
                <c:pt idx="939">
                  <c:v>40.279273279070644</c:v>
                </c:pt>
                <c:pt idx="940">
                  <c:v>40.322484800829805</c:v>
                </c:pt>
                <c:pt idx="941">
                  <c:v>40.365696322588953</c:v>
                </c:pt>
                <c:pt idx="942">
                  <c:v>40.408907844348114</c:v>
                </c:pt>
                <c:pt idx="943">
                  <c:v>40.452119366107254</c:v>
                </c:pt>
                <c:pt idx="944">
                  <c:v>40.495330887866416</c:v>
                </c:pt>
                <c:pt idx="945">
                  <c:v>40.53854240962557</c:v>
                </c:pt>
                <c:pt idx="946">
                  <c:v>40.581753931384725</c:v>
                </c:pt>
                <c:pt idx="947">
                  <c:v>40.624965453143879</c:v>
                </c:pt>
                <c:pt idx="948">
                  <c:v>40.668176974903027</c:v>
                </c:pt>
                <c:pt idx="949">
                  <c:v>40.711388496662181</c:v>
                </c:pt>
                <c:pt idx="950">
                  <c:v>40.754600018421336</c:v>
                </c:pt>
                <c:pt idx="951">
                  <c:v>40.79781154018049</c:v>
                </c:pt>
                <c:pt idx="952">
                  <c:v>40.841023061939644</c:v>
                </c:pt>
                <c:pt idx="953">
                  <c:v>40.884234583698792</c:v>
                </c:pt>
                <c:pt idx="954">
                  <c:v>40.927446105457953</c:v>
                </c:pt>
                <c:pt idx="955">
                  <c:v>40.970657627217108</c:v>
                </c:pt>
                <c:pt idx="956">
                  <c:v>41.013869148976255</c:v>
                </c:pt>
                <c:pt idx="957">
                  <c:v>41.057080670735417</c:v>
                </c:pt>
                <c:pt idx="958">
                  <c:v>41.100292192494564</c:v>
                </c:pt>
                <c:pt idx="959">
                  <c:v>41.143503714253718</c:v>
                </c:pt>
                <c:pt idx="960">
                  <c:v>41.186715236012873</c:v>
                </c:pt>
                <c:pt idx="961">
                  <c:v>41.229926757772027</c:v>
                </c:pt>
                <c:pt idx="962">
                  <c:v>41.273138279531182</c:v>
                </c:pt>
                <c:pt idx="963">
                  <c:v>41.316349801290329</c:v>
                </c:pt>
                <c:pt idx="964">
                  <c:v>41.359561323049483</c:v>
                </c:pt>
                <c:pt idx="965">
                  <c:v>41.402772844808645</c:v>
                </c:pt>
                <c:pt idx="966">
                  <c:v>41.445984366567792</c:v>
                </c:pt>
                <c:pt idx="967">
                  <c:v>41.489195888326954</c:v>
                </c:pt>
                <c:pt idx="968">
                  <c:v>41.532407410086094</c:v>
                </c:pt>
                <c:pt idx="969">
                  <c:v>41.575618931845256</c:v>
                </c:pt>
                <c:pt idx="970">
                  <c:v>41.61883045360441</c:v>
                </c:pt>
                <c:pt idx="971">
                  <c:v>41.662041975363564</c:v>
                </c:pt>
                <c:pt idx="972">
                  <c:v>41.705253497122719</c:v>
                </c:pt>
                <c:pt idx="973">
                  <c:v>41.748465018881866</c:v>
                </c:pt>
                <c:pt idx="974">
                  <c:v>41.791676540641028</c:v>
                </c:pt>
                <c:pt idx="975">
                  <c:v>41.834888062400175</c:v>
                </c:pt>
                <c:pt idx="976">
                  <c:v>41.87809958415933</c:v>
                </c:pt>
                <c:pt idx="977">
                  <c:v>41.921311105918491</c:v>
                </c:pt>
                <c:pt idx="978">
                  <c:v>41.964522627677638</c:v>
                </c:pt>
                <c:pt idx="979">
                  <c:v>42.007734149436786</c:v>
                </c:pt>
                <c:pt idx="980">
                  <c:v>42.050945671195947</c:v>
                </c:pt>
                <c:pt idx="981">
                  <c:v>42.094157192955102</c:v>
                </c:pt>
                <c:pt idx="982">
                  <c:v>42.137368714714256</c:v>
                </c:pt>
                <c:pt idx="983">
                  <c:v>42.180580236473396</c:v>
                </c:pt>
                <c:pt idx="984">
                  <c:v>42.223791758232558</c:v>
                </c:pt>
                <c:pt idx="985">
                  <c:v>42.267003279991712</c:v>
                </c:pt>
                <c:pt idx="986">
                  <c:v>42.310214801750874</c:v>
                </c:pt>
                <c:pt idx="987">
                  <c:v>42.353426323510021</c:v>
                </c:pt>
                <c:pt idx="988">
                  <c:v>42.396637845269169</c:v>
                </c:pt>
                <c:pt idx="989">
                  <c:v>42.43984936702833</c:v>
                </c:pt>
                <c:pt idx="990">
                  <c:v>42.483060888787485</c:v>
                </c:pt>
                <c:pt idx="991">
                  <c:v>42.526272410546632</c:v>
                </c:pt>
                <c:pt idx="992">
                  <c:v>42.569483932305793</c:v>
                </c:pt>
                <c:pt idx="993">
                  <c:v>42.612695454064941</c:v>
                </c:pt>
                <c:pt idx="994">
                  <c:v>42.655906975824095</c:v>
                </c:pt>
                <c:pt idx="995">
                  <c:v>42.69911849758325</c:v>
                </c:pt>
                <c:pt idx="996">
                  <c:v>42.742330019342404</c:v>
                </c:pt>
                <c:pt idx="997">
                  <c:v>42.785541541101566</c:v>
                </c:pt>
                <c:pt idx="998">
                  <c:v>42.828753062860713</c:v>
                </c:pt>
                <c:pt idx="999">
                  <c:v>42.87196458461986</c:v>
                </c:pt>
              </c:numCache>
            </c:numRef>
          </c:xVal>
          <c:yVal>
            <c:numRef>
              <c:f>test4!$O$2:$O$1001</c:f>
              <c:numCache>
                <c:formatCode>General</c:formatCode>
                <c:ptCount val="1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0.00E+00">
                  <c:v>1.0853836473565601E-6</c:v>
                </c:pt>
                <c:pt idx="15" formatCode="0.00E+00">
                  <c:v>8.9125294989624E-7</c:v>
                </c:pt>
                <c:pt idx="16" formatCode="0.00E+00">
                  <c:v>7.2863527626334303E-7</c:v>
                </c:pt>
                <c:pt idx="17" formatCode="0.00E+00">
                  <c:v>6.0398882030812005E-7</c:v>
                </c:pt>
                <c:pt idx="18" formatCode="0.00E+00">
                  <c:v>5.01538093807788E-7</c:v>
                </c:pt>
                <c:pt idx="19" formatCode="0.00E+00">
                  <c:v>4.1678802950848803E-7</c:v>
                </c:pt>
                <c:pt idx="20" formatCode="0.00E+00">
                  <c:v>3.4663739053266699E-7</c:v>
                </c:pt>
                <c:pt idx="21" formatCode="0.00E+00">
                  <c:v>2.8924714699327599E-7</c:v>
                </c:pt>
                <c:pt idx="22" formatCode="0.00E+00">
                  <c:v>2.4296384216789502E-7</c:v>
                </c:pt>
                <c:pt idx="23" formatCode="0.00E+00">
                  <c:v>2.0604888584020401E-7</c:v>
                </c:pt>
                <c:pt idx="24" formatCode="0.00E+00">
                  <c:v>1.76378283723453E-7</c:v>
                </c:pt>
                <c:pt idx="25" formatCode="0.00E+00">
                  <c:v>3.46660469501815E-7</c:v>
                </c:pt>
                <c:pt idx="26" formatCode="0.00E+00">
                  <c:v>6.2201911519934203E-7</c:v>
                </c:pt>
                <c:pt idx="27" formatCode="0.00E+00">
                  <c:v>5.4476070628795598E-7</c:v>
                </c:pt>
                <c:pt idx="28" formatCode="0.00E+00">
                  <c:v>4.8586844399050504E-7</c:v>
                </c:pt>
                <c:pt idx="29" formatCode="0.00E+00">
                  <c:v>4.3420239460839599E-7</c:v>
                </c:pt>
                <c:pt idx="30" formatCode="0.00E+00">
                  <c:v>3.8830074675871003E-7</c:v>
                </c:pt>
                <c:pt idx="31" formatCode="0.00E+00">
                  <c:v>3.4739132106729101E-7</c:v>
                </c:pt>
                <c:pt idx="32" formatCode="0.00E+00">
                  <c:v>3.1091224714251998E-7</c:v>
                </c:pt>
                <c:pt idx="33" formatCode="0.00E+00">
                  <c:v>2.7846844411818201E-7</c:v>
                </c:pt>
                <c:pt idx="34" formatCode="0.00E+00">
                  <c:v>2.5030258006889702E-7</c:v>
                </c:pt>
                <c:pt idx="35" formatCode="0.00E+00">
                  <c:v>2.2519452602985399E-7</c:v>
                </c:pt>
                <c:pt idx="36" formatCode="0.00E+00">
                  <c:v>2.1001391347004801E-7</c:v>
                </c:pt>
                <c:pt idx="37" formatCode="0.00E+00">
                  <c:v>2.74388026437331E-7</c:v>
                </c:pt>
                <c:pt idx="38" formatCode="0.00E+00">
                  <c:v>2.7170566386026501E-7</c:v>
                </c:pt>
                <c:pt idx="39" formatCode="0.00E+00">
                  <c:v>2.4791957100937601E-7</c:v>
                </c:pt>
                <c:pt idx="40" formatCode="0.00E+00">
                  <c:v>2.2872013302365999E-7</c:v>
                </c:pt>
                <c:pt idx="41" formatCode="0.00E+00">
                  <c:v>2.1115350474278499E-7</c:v>
                </c:pt>
                <c:pt idx="42" formatCode="0.00E+00">
                  <c:v>1.94898613939421E-7</c:v>
                </c:pt>
                <c:pt idx="43" formatCode="0.00E+00">
                  <c:v>1.7990214698082399E-7</c:v>
                </c:pt>
                <c:pt idx="44" formatCode="0.00E+00">
                  <c:v>1.6612510056548301E-7</c:v>
                </c:pt>
                <c:pt idx="45" formatCode="0.00E+00">
                  <c:v>1.5358443788768E-7</c:v>
                </c:pt>
                <c:pt idx="46" formatCode="0.00E+00">
                  <c:v>1.4190704834129699E-7</c:v>
                </c:pt>
                <c:pt idx="47" formatCode="0.00E+00">
                  <c:v>1.3116352544613201E-7</c:v>
                </c:pt>
                <c:pt idx="48" formatCode="0.00E+00">
                  <c:v>1.17439349788204E-7</c:v>
                </c:pt>
                <c:pt idx="49" formatCode="0.00E+00">
                  <c:v>1.8539819151355E-7</c:v>
                </c:pt>
                <c:pt idx="50" formatCode="0.00E+00">
                  <c:v>1.6985761723815599E-7</c:v>
                </c:pt>
                <c:pt idx="51" formatCode="0.00E+00">
                  <c:v>1.5942640403340499E-7</c:v>
                </c:pt>
                <c:pt idx="52" formatCode="0.00E+00">
                  <c:v>1.49509936313171E-7</c:v>
                </c:pt>
                <c:pt idx="53" formatCode="0.00E+00">
                  <c:v>1.40534368714984E-7</c:v>
                </c:pt>
                <c:pt idx="54" formatCode="0.00E+00">
                  <c:v>1.31968035270925E-7</c:v>
                </c:pt>
                <c:pt idx="55" formatCode="0.00E+00">
                  <c:v>1.23951303372729E-7</c:v>
                </c:pt>
                <c:pt idx="56" formatCode="0.00E+00">
                  <c:v>1.16439700223935E-7</c:v>
                </c:pt>
                <c:pt idx="57" formatCode="0.00E+00">
                  <c:v>1.09593139045495E-7</c:v>
                </c:pt>
                <c:pt idx="58" formatCode="0.00E+00">
                  <c:v>1.02791941342138E-7</c:v>
                </c:pt>
                <c:pt idx="59" formatCode="0.00E+00">
                  <c:v>9.8305529134690897E-8</c:v>
                </c:pt>
                <c:pt idx="60" formatCode="0.00E+00">
                  <c:v>1.4948147073683499E-7</c:v>
                </c:pt>
                <c:pt idx="61" formatCode="0.00E+00">
                  <c:v>1.49118032063106E-7</c:v>
                </c:pt>
                <c:pt idx="62" formatCode="0.00E+00">
                  <c:v>1.38892441549801E-7</c:v>
                </c:pt>
                <c:pt idx="63" formatCode="0.00E+00">
                  <c:v>1.3224122163023201E-7</c:v>
                </c:pt>
                <c:pt idx="64" formatCode="0.00E+00">
                  <c:v>1.25622561328097E-7</c:v>
                </c:pt>
                <c:pt idx="65" formatCode="0.00E+00">
                  <c:v>1.1938209283844199E-7</c:v>
                </c:pt>
                <c:pt idx="66" formatCode="0.00E+00">
                  <c:v>1.1342060832848E-7</c:v>
                </c:pt>
                <c:pt idx="67" formatCode="0.00E+00">
                  <c:v>1.07757714597845E-7</c:v>
                </c:pt>
                <c:pt idx="68" formatCode="0.00E+00">
                  <c:v>1.02526596225481E-7</c:v>
                </c:pt>
                <c:pt idx="69" formatCode="0.00E+00">
                  <c:v>9.7653778259979794E-8</c:v>
                </c:pt>
                <c:pt idx="70" formatCode="0.00E+00">
                  <c:v>9.2490220559829797E-8</c:v>
                </c:pt>
                <c:pt idx="71" formatCode="0.00E+00">
                  <c:v>9.5544387992340999E-8</c:v>
                </c:pt>
                <c:pt idx="72" formatCode="0.00E+00">
                  <c:v>2.0449979031548599E-7</c:v>
                </c:pt>
                <c:pt idx="73" formatCode="0.00E+00">
                  <c:v>2.02442301530984E-7</c:v>
                </c:pt>
                <c:pt idx="74" formatCode="0.00E+00">
                  <c:v>1.92601443980506E-7</c:v>
                </c:pt>
                <c:pt idx="75" formatCode="0.00E+00">
                  <c:v>1.84232101188282E-7</c:v>
                </c:pt>
                <c:pt idx="76" formatCode="0.00E+00">
                  <c:v>1.7654689040525399E-7</c:v>
                </c:pt>
                <c:pt idx="77" formatCode="0.00E+00">
                  <c:v>1.6895145583726099E-7</c:v>
                </c:pt>
                <c:pt idx="78" formatCode="0.00E+00">
                  <c:v>1.61788443542931E-7</c:v>
                </c:pt>
                <c:pt idx="79" formatCode="0.00E+00">
                  <c:v>1.54941277258398E-7</c:v>
                </c:pt>
                <c:pt idx="80" formatCode="0.00E+00">
                  <c:v>1.48541723299875E-7</c:v>
                </c:pt>
                <c:pt idx="81" formatCode="0.00E+00">
                  <c:v>1.4160283612777401E-7</c:v>
                </c:pt>
                <c:pt idx="82" formatCode="0.00E+00">
                  <c:v>1.3507270174352799E-7</c:v>
                </c:pt>
                <c:pt idx="83" formatCode="0.00E+00">
                  <c:v>2.2707730842123199E-7</c:v>
                </c:pt>
                <c:pt idx="84" formatCode="0.00E+00">
                  <c:v>3.86604201912004E-7</c:v>
                </c:pt>
                <c:pt idx="85" formatCode="0.00E+00">
                  <c:v>3.6139025442699598E-7</c:v>
                </c:pt>
                <c:pt idx="86" formatCode="0.00E+00">
                  <c:v>3.4869271667851801E-7</c:v>
                </c:pt>
                <c:pt idx="87" formatCode="0.00E+00">
                  <c:v>3.3550817782991401E-7</c:v>
                </c:pt>
                <c:pt idx="88" formatCode="0.00E+00">
                  <c:v>3.2256803083680302E-7</c:v>
                </c:pt>
                <c:pt idx="89" formatCode="0.00E+00">
                  <c:v>3.1056593518440699E-7</c:v>
                </c:pt>
                <c:pt idx="90" formatCode="0.00E+00">
                  <c:v>2.9883301726372998E-7</c:v>
                </c:pt>
                <c:pt idx="91" formatCode="0.00E+00">
                  <c:v>2.8825921987425599E-7</c:v>
                </c:pt>
                <c:pt idx="92" formatCode="0.00E+00">
                  <c:v>2.7839732129643398E-7</c:v>
                </c:pt>
                <c:pt idx="93" formatCode="0.00E+00">
                  <c:v>2.7094114374185701E-7</c:v>
                </c:pt>
                <c:pt idx="94" formatCode="0.00E+00">
                  <c:v>2.3292441640637899E-7</c:v>
                </c:pt>
                <c:pt idx="95" formatCode="0.00E+00">
                  <c:v>1.19464910806278E-6</c:v>
                </c:pt>
                <c:pt idx="96" formatCode="0.00E+00">
                  <c:v>9.9104988831036901E-7</c:v>
                </c:pt>
                <c:pt idx="97" formatCode="0.00E+00">
                  <c:v>9.650825680262891E-7</c:v>
                </c:pt>
                <c:pt idx="98" formatCode="0.00E+00">
                  <c:v>9.4087181364551501E-7</c:v>
                </c:pt>
                <c:pt idx="99" formatCode="0.00E+00">
                  <c:v>9.0678685423673502E-7</c:v>
                </c:pt>
                <c:pt idx="100" formatCode="0.00E+00">
                  <c:v>8.7780144123021903E-7</c:v>
                </c:pt>
                <c:pt idx="101" formatCode="0.00E+00">
                  <c:v>8.49201711876668E-7</c:v>
                </c:pt>
                <c:pt idx="102" formatCode="0.00E+00">
                  <c:v>8.20907844260341E-7</c:v>
                </c:pt>
                <c:pt idx="103" formatCode="0.00E+00">
                  <c:v>7.9675275347939796E-7</c:v>
                </c:pt>
                <c:pt idx="104" formatCode="0.00E+00">
                  <c:v>7.7016003363907304E-7</c:v>
                </c:pt>
                <c:pt idx="105" formatCode="0.00E+00">
                  <c:v>7.5219535073276105E-7</c:v>
                </c:pt>
                <c:pt idx="106" formatCode="0.00E+00">
                  <c:v>1.13506509868642E-6</c:v>
                </c:pt>
                <c:pt idx="107" formatCode="0.00E+00">
                  <c:v>9.1072417996145604E-7</c:v>
                </c:pt>
                <c:pt idx="108" formatCode="0.00E+00">
                  <c:v>8.5258297543829399E-7</c:v>
                </c:pt>
                <c:pt idx="109" formatCode="0.00E+00">
                  <c:v>8.2929246191385497E-7</c:v>
                </c:pt>
                <c:pt idx="110" formatCode="0.00E+00">
                  <c:v>8.0892846783781705E-7</c:v>
                </c:pt>
                <c:pt idx="111" formatCode="0.00E+00">
                  <c:v>7.8349976974075202E-7</c:v>
                </c:pt>
                <c:pt idx="112" formatCode="0.00E+00">
                  <c:v>7.6092101986235197E-7</c:v>
                </c:pt>
                <c:pt idx="113" formatCode="0.00E+00">
                  <c:v>7.3782464350411005E-7</c:v>
                </c:pt>
                <c:pt idx="114" formatCode="0.00E+00">
                  <c:v>7.1529476394911303E-7</c:v>
                </c:pt>
                <c:pt idx="115" formatCode="0.00E+00">
                  <c:v>6.9860027452250901E-7</c:v>
                </c:pt>
                <c:pt idx="116" formatCode="0.00E+00">
                  <c:v>6.8407015563320095E-7</c:v>
                </c:pt>
                <c:pt idx="117" formatCode="0.00E+00">
                  <c:v>6.5690882361216198E-7</c:v>
                </c:pt>
                <c:pt idx="118" formatCode="0.00E+00">
                  <c:v>1.78658936113855E-6</c:v>
                </c:pt>
                <c:pt idx="119" formatCode="0.00E+00">
                  <c:v>2.0473633947241201E-6</c:v>
                </c:pt>
                <c:pt idx="120" formatCode="0.00E+00">
                  <c:v>1.9621397196848499E-6</c:v>
                </c:pt>
                <c:pt idx="121" formatCode="0.00E+00">
                  <c:v>1.9171466912063401E-6</c:v>
                </c:pt>
                <c:pt idx="122" formatCode="0.00E+00">
                  <c:v>1.86721963800983E-6</c:v>
                </c:pt>
                <c:pt idx="123" formatCode="0.00E+00">
                  <c:v>1.8170793937519499E-6</c:v>
                </c:pt>
                <c:pt idx="124" formatCode="0.00E+00">
                  <c:v>1.7673798725979901E-6</c:v>
                </c:pt>
                <c:pt idx="125" formatCode="0.00E+00">
                  <c:v>1.7196942638942299E-6</c:v>
                </c:pt>
                <c:pt idx="126" formatCode="0.00E+00">
                  <c:v>1.67911782550377E-6</c:v>
                </c:pt>
                <c:pt idx="127" formatCode="0.00E+00">
                  <c:v>1.6169294464036301E-6</c:v>
                </c:pt>
                <c:pt idx="128" formatCode="0.00E+00">
                  <c:v>1.64055270203183E-6</c:v>
                </c:pt>
                <c:pt idx="129" formatCode="0.00E+00">
                  <c:v>2.57296126907465E-6</c:v>
                </c:pt>
                <c:pt idx="130" formatCode="0.00E+00">
                  <c:v>6.1998274074105496E-6</c:v>
                </c:pt>
                <c:pt idx="131" formatCode="0.00E+00">
                  <c:v>6.2936993585873902E-6</c:v>
                </c:pt>
                <c:pt idx="132" formatCode="0.00E+00">
                  <c:v>6.1495324229703502E-6</c:v>
                </c:pt>
                <c:pt idx="133" formatCode="0.00E+00">
                  <c:v>6.0193442025660299E-6</c:v>
                </c:pt>
                <c:pt idx="134" formatCode="0.00E+00">
                  <c:v>5.8606402866489103E-6</c:v>
                </c:pt>
                <c:pt idx="135" formatCode="0.00E+00">
                  <c:v>5.7252433861969998E-6</c:v>
                </c:pt>
                <c:pt idx="136" formatCode="0.00E+00">
                  <c:v>5.5797109158603297E-6</c:v>
                </c:pt>
                <c:pt idx="137" formatCode="0.00E+00">
                  <c:v>5.4598960916695604E-6</c:v>
                </c:pt>
                <c:pt idx="138" formatCode="0.00E+00">
                  <c:v>5.3060231757427704E-6</c:v>
                </c:pt>
                <c:pt idx="139" formatCode="0.00E+00">
                  <c:v>5.1192856027807902E-6</c:v>
                </c:pt>
                <c:pt idx="140" formatCode="0.00E+00">
                  <c:v>5.0748740039845904E-6</c:v>
                </c:pt>
                <c:pt idx="141" formatCode="0.00E+00">
                  <c:v>2.3184279752019001E-6</c:v>
                </c:pt>
                <c:pt idx="142" formatCode="0.00E+00">
                  <c:v>2.02410370586643E-6</c:v>
                </c:pt>
                <c:pt idx="143" formatCode="0.00E+00">
                  <c:v>1.9787608807174301E-6</c:v>
                </c:pt>
                <c:pt idx="144" formatCode="0.00E+00">
                  <c:v>1.9351168273373E-6</c:v>
                </c:pt>
                <c:pt idx="145" formatCode="0.00E+00">
                  <c:v>1.8914352504351401E-6</c:v>
                </c:pt>
                <c:pt idx="146" formatCode="0.00E+00">
                  <c:v>1.8492139977386501E-6</c:v>
                </c:pt>
                <c:pt idx="147" formatCode="0.00E+00">
                  <c:v>1.80724599994551E-6</c:v>
                </c:pt>
                <c:pt idx="148" formatCode="0.00E+00">
                  <c:v>1.7657539871747901E-6</c:v>
                </c:pt>
                <c:pt idx="149" formatCode="0.00E+00">
                  <c:v>1.72812218268146E-6</c:v>
                </c:pt>
                <c:pt idx="150" formatCode="0.00E+00">
                  <c:v>1.69050299969447E-6</c:v>
                </c:pt>
                <c:pt idx="151" formatCode="0.00E+00">
                  <c:v>1.6638965761673201E-6</c:v>
                </c:pt>
                <c:pt idx="152" formatCode="0.00E+00">
                  <c:v>1.8523286396053499E-6</c:v>
                </c:pt>
                <c:pt idx="153" formatCode="0.00E+00">
                  <c:v>5.5372573704437399E-6</c:v>
                </c:pt>
                <c:pt idx="154" formatCode="0.00E+00">
                  <c:v>4.5976957161800497E-6</c:v>
                </c:pt>
                <c:pt idx="155" formatCode="0.00E+00">
                  <c:v>4.6483832210156001E-6</c:v>
                </c:pt>
                <c:pt idx="156" formatCode="0.00E+00">
                  <c:v>4.5185545641305296E-6</c:v>
                </c:pt>
                <c:pt idx="157" formatCode="0.00E+00">
                  <c:v>4.4091828504677904E-6</c:v>
                </c:pt>
                <c:pt idx="158" formatCode="0.00E+00">
                  <c:v>4.3237526102363703E-6</c:v>
                </c:pt>
                <c:pt idx="159" formatCode="0.00E+00">
                  <c:v>4.2378802480655104E-6</c:v>
                </c:pt>
                <c:pt idx="160" formatCode="0.00E+00">
                  <c:v>4.1430968508833999E-6</c:v>
                </c:pt>
                <c:pt idx="161" formatCode="0.00E+00">
                  <c:v>4.0383149510934003E-6</c:v>
                </c:pt>
                <c:pt idx="162" formatCode="0.00E+00">
                  <c:v>3.9122724127331596E-6</c:v>
                </c:pt>
                <c:pt idx="163" formatCode="0.00E+00">
                  <c:v>3.6626261437846798E-6</c:v>
                </c:pt>
                <c:pt idx="164" formatCode="0.00E+00">
                  <c:v>2.4301032945354499E-6</c:v>
                </c:pt>
                <c:pt idx="165" formatCode="0.00E+00">
                  <c:v>6.1346480383593703E-6</c:v>
                </c:pt>
                <c:pt idx="166" formatCode="0.00E+00">
                  <c:v>5.9811435761608802E-6</c:v>
                </c:pt>
                <c:pt idx="167" formatCode="0.00E+00">
                  <c:v>5.7999771942057498E-6</c:v>
                </c:pt>
                <c:pt idx="168" formatCode="0.00E+00">
                  <c:v>5.6714093870697598E-6</c:v>
                </c:pt>
                <c:pt idx="169" formatCode="0.00E+00">
                  <c:v>5.5490018170623601E-6</c:v>
                </c:pt>
                <c:pt idx="170" formatCode="0.00E+00">
                  <c:v>5.4403029424599204E-6</c:v>
                </c:pt>
                <c:pt idx="171" formatCode="0.00E+00">
                  <c:v>5.3239250622426898E-6</c:v>
                </c:pt>
                <c:pt idx="172" formatCode="0.00E+00">
                  <c:v>5.2535009161847702E-6</c:v>
                </c:pt>
                <c:pt idx="173" formatCode="0.00E+00">
                  <c:v>5.1035217275578399E-6</c:v>
                </c:pt>
                <c:pt idx="174" formatCode="0.00E+00">
                  <c:v>5.14773856387209E-6</c:v>
                </c:pt>
                <c:pt idx="175" formatCode="0.00E+00">
                  <c:v>5.8932635255843101E-6</c:v>
                </c:pt>
                <c:pt idx="176" formatCode="0.00E+00">
                  <c:v>8.7538703167967197E-6</c:v>
                </c:pt>
                <c:pt idx="177" formatCode="0.00E+00">
                  <c:v>7.9762907201358001E-6</c:v>
                </c:pt>
                <c:pt idx="178" formatCode="0.00E+00">
                  <c:v>7.7337318602015906E-6</c:v>
                </c:pt>
                <c:pt idx="179" formatCode="0.00E+00">
                  <c:v>7.6414561499714702E-6</c:v>
                </c:pt>
                <c:pt idx="180" formatCode="0.00E+00">
                  <c:v>7.5399308836924197E-6</c:v>
                </c:pt>
                <c:pt idx="181" formatCode="0.00E+00">
                  <c:v>7.3912524033179602E-6</c:v>
                </c:pt>
                <c:pt idx="182" formatCode="0.00E+00">
                  <c:v>7.2608664994520902E-6</c:v>
                </c:pt>
                <c:pt idx="183" formatCode="0.00E+00">
                  <c:v>7.1228536566759904E-6</c:v>
                </c:pt>
                <c:pt idx="184" formatCode="0.00E+00">
                  <c:v>6.9546423119626599E-6</c:v>
                </c:pt>
                <c:pt idx="185" formatCode="0.00E+00">
                  <c:v>6.9285381727200701E-6</c:v>
                </c:pt>
                <c:pt idx="186" formatCode="0.00E+00">
                  <c:v>6.5929589621292803E-6</c:v>
                </c:pt>
                <c:pt idx="187" formatCode="0.00E+00">
                  <c:v>1.7166657114751099E-5</c:v>
                </c:pt>
                <c:pt idx="188" formatCode="0.00E+00">
                  <c:v>1.6022130755922301E-5</c:v>
                </c:pt>
                <c:pt idx="189" formatCode="0.00E+00">
                  <c:v>1.5548269944040802E-5</c:v>
                </c:pt>
                <c:pt idx="190" formatCode="0.00E+00">
                  <c:v>1.5295964969360201E-5</c:v>
                </c:pt>
                <c:pt idx="191" formatCode="0.00E+00">
                  <c:v>1.4949761294890801E-5</c:v>
                </c:pt>
                <c:pt idx="192" formatCode="0.00E+00">
                  <c:v>1.4662425187690901E-5</c:v>
                </c:pt>
                <c:pt idx="193" formatCode="0.00E+00">
                  <c:v>1.44254876341819E-5</c:v>
                </c:pt>
                <c:pt idx="194" formatCode="0.00E+00">
                  <c:v>1.4198732421311401E-5</c:v>
                </c:pt>
                <c:pt idx="195" formatCode="0.00E+00">
                  <c:v>1.3934069782901201E-5</c:v>
                </c:pt>
                <c:pt idx="196" formatCode="0.00E+00">
                  <c:v>1.35979215187066E-5</c:v>
                </c:pt>
                <c:pt idx="197" formatCode="0.00E+00">
                  <c:v>1.36450297501693E-5</c:v>
                </c:pt>
                <c:pt idx="198" formatCode="0.00E+00">
                  <c:v>1.44479521533038E-5</c:v>
                </c:pt>
                <c:pt idx="199" formatCode="0.00E+00">
                  <c:v>5.9997795521490398E-6</c:v>
                </c:pt>
                <c:pt idx="200" formatCode="0.00E+00">
                  <c:v>6.0826101573557897E-6</c:v>
                </c:pt>
                <c:pt idx="201" formatCode="0.00E+00">
                  <c:v>5.9193209741946002E-6</c:v>
                </c:pt>
                <c:pt idx="202" formatCode="0.00E+00">
                  <c:v>5.7893357652498601E-6</c:v>
                </c:pt>
                <c:pt idx="203" formatCode="0.00E+00">
                  <c:v>5.712302087786E-6</c:v>
                </c:pt>
                <c:pt idx="204" formatCode="0.00E+00">
                  <c:v>5.6161940069705602E-6</c:v>
                </c:pt>
                <c:pt idx="205" formatCode="0.00E+00">
                  <c:v>5.5226406592594196E-6</c:v>
                </c:pt>
                <c:pt idx="206" formatCode="0.00E+00">
                  <c:v>5.4285567202533396E-6</c:v>
                </c:pt>
                <c:pt idx="207" formatCode="0.00E+00">
                  <c:v>5.3465942322247399E-6</c:v>
                </c:pt>
                <c:pt idx="208" formatCode="0.00E+00">
                  <c:v>5.2819500033933803E-6</c:v>
                </c:pt>
                <c:pt idx="209" formatCode="0.00E+00">
                  <c:v>5.1038371209970604E-6</c:v>
                </c:pt>
                <c:pt idx="210" formatCode="0.00E+00">
                  <c:v>7.4020205753755899E-6</c:v>
                </c:pt>
                <c:pt idx="211" formatCode="0.00E+00">
                  <c:v>1.7758193927595999E-5</c:v>
                </c:pt>
                <c:pt idx="212" formatCode="0.00E+00">
                  <c:v>1.57006230028293E-5</c:v>
                </c:pt>
                <c:pt idx="213" formatCode="0.00E+00">
                  <c:v>1.48859844609459E-5</c:v>
                </c:pt>
                <c:pt idx="214" formatCode="0.00E+00">
                  <c:v>1.4866237952526801E-5</c:v>
                </c:pt>
                <c:pt idx="215" formatCode="0.00E+00">
                  <c:v>1.45589443649487E-5</c:v>
                </c:pt>
                <c:pt idx="216" formatCode="0.00E+00">
                  <c:v>1.43641548631498E-5</c:v>
                </c:pt>
                <c:pt idx="217" formatCode="0.00E+00">
                  <c:v>1.41315621638028E-5</c:v>
                </c:pt>
                <c:pt idx="218" formatCode="0.00E+00">
                  <c:v>1.39949402884984E-5</c:v>
                </c:pt>
                <c:pt idx="219" formatCode="0.00E+00">
                  <c:v>1.35698809995672E-5</c:v>
                </c:pt>
                <c:pt idx="220" formatCode="0.00E+00">
                  <c:v>1.38087226216864E-5</c:v>
                </c:pt>
                <c:pt idx="221" formatCode="0.00E+00">
                  <c:v>1.48545426006378E-5</c:v>
                </c:pt>
                <c:pt idx="222" formatCode="0.00E+00">
                  <c:v>8.9701793789050306E-6</c:v>
                </c:pt>
                <c:pt idx="223" formatCode="0.00E+00">
                  <c:v>1.5564661781556399E-5</c:v>
                </c:pt>
                <c:pt idx="224" formatCode="0.00E+00">
                  <c:v>1.5321390915076599E-5</c:v>
                </c:pt>
                <c:pt idx="225" formatCode="0.00E+00">
                  <c:v>1.5263042160501601E-5</c:v>
                </c:pt>
                <c:pt idx="226" formatCode="0.00E+00">
                  <c:v>1.49628647633914E-5</c:v>
                </c:pt>
                <c:pt idx="227" formatCode="0.00E+00">
                  <c:v>1.47296341273251E-5</c:v>
                </c:pt>
                <c:pt idx="228" formatCode="0.00E+00">
                  <c:v>1.45065880538796E-5</c:v>
                </c:pt>
                <c:pt idx="229" formatCode="0.00E+00">
                  <c:v>1.4262776901020299E-5</c:v>
                </c:pt>
                <c:pt idx="230" formatCode="0.00E+00">
                  <c:v>1.4019839394770201E-5</c:v>
                </c:pt>
                <c:pt idx="231" formatCode="0.00E+00">
                  <c:v>1.3909608081865201E-5</c:v>
                </c:pt>
                <c:pt idx="232" formatCode="0.00E+00">
                  <c:v>1.4192541040735601E-5</c:v>
                </c:pt>
                <c:pt idx="233" formatCode="0.00E+00">
                  <c:v>1.6239780406786999E-5</c:v>
                </c:pt>
                <c:pt idx="234" formatCode="0.00E+00">
                  <c:v>4.1918818090557002E-5</c:v>
                </c:pt>
                <c:pt idx="235" formatCode="0.00E+00">
                  <c:v>3.6240864656035802E-5</c:v>
                </c:pt>
                <c:pt idx="236" formatCode="0.00E+00">
                  <c:v>3.6602084033180601E-5</c:v>
                </c:pt>
                <c:pt idx="237" formatCode="0.00E+00">
                  <c:v>3.6334198692011799E-5</c:v>
                </c:pt>
                <c:pt idx="238" formatCode="0.00E+00">
                  <c:v>3.6029612005430597E-5</c:v>
                </c:pt>
                <c:pt idx="239" formatCode="0.00E+00">
                  <c:v>3.5533590937674499E-5</c:v>
                </c:pt>
                <c:pt idx="240" formatCode="0.00E+00">
                  <c:v>3.5047496894954902E-5</c:v>
                </c:pt>
                <c:pt idx="241" formatCode="0.00E+00">
                  <c:v>3.4642685394475602E-5</c:v>
                </c:pt>
                <c:pt idx="242" formatCode="0.00E+00">
                  <c:v>3.3837666599580102E-5</c:v>
                </c:pt>
                <c:pt idx="243" formatCode="0.00E+00">
                  <c:v>3.28748952133912E-5</c:v>
                </c:pt>
                <c:pt idx="244" formatCode="0.00E+00">
                  <c:v>3.01480735431271E-5</c:v>
                </c:pt>
                <c:pt idx="245" formatCode="0.00E+00">
                  <c:v>7.7760408430569504E-5</c:v>
                </c:pt>
                <c:pt idx="246">
                  <c:v>1.30198060524882E-4</c:v>
                </c:pt>
                <c:pt idx="247">
                  <c:v>1.29189133931805E-4</c:v>
                </c:pt>
                <c:pt idx="248">
                  <c:v>1.3035532888657799E-4</c:v>
                </c:pt>
                <c:pt idx="249">
                  <c:v>1.2931760719606201E-4</c:v>
                </c:pt>
                <c:pt idx="250">
                  <c:v>1.2700925312971801E-4</c:v>
                </c:pt>
                <c:pt idx="251">
                  <c:v>1.25354273226572E-4</c:v>
                </c:pt>
                <c:pt idx="252">
                  <c:v>1.23866855362491E-4</c:v>
                </c:pt>
                <c:pt idx="253">
                  <c:v>1.21413357569031E-4</c:v>
                </c:pt>
                <c:pt idx="254">
                  <c:v>1.20546396282712E-4</c:v>
                </c:pt>
                <c:pt idx="255">
                  <c:v>1.21550321688143E-4</c:v>
                </c:pt>
                <c:pt idx="256">
                  <c:v>1.3558614013926799E-4</c:v>
                </c:pt>
                <c:pt idx="257">
                  <c:v>2.0502217059379201E-4</c:v>
                </c:pt>
                <c:pt idx="258">
                  <c:v>2.3040526343637299E-4</c:v>
                </c:pt>
                <c:pt idx="259">
                  <c:v>2.13816587203054E-4</c:v>
                </c:pt>
                <c:pt idx="260">
                  <c:v>2.1527919608483001E-4</c:v>
                </c:pt>
                <c:pt idx="261">
                  <c:v>2.10799905017313E-4</c:v>
                </c:pt>
                <c:pt idx="262">
                  <c:v>2.0890022789321001E-4</c:v>
                </c:pt>
                <c:pt idx="263">
                  <c:v>2.05819693874029E-4</c:v>
                </c:pt>
                <c:pt idx="264">
                  <c:v>2.0453238638322899E-4</c:v>
                </c:pt>
                <c:pt idx="265">
                  <c:v>2.0301978969740301E-4</c:v>
                </c:pt>
                <c:pt idx="266">
                  <c:v>2.0370119742087401E-4</c:v>
                </c:pt>
                <c:pt idx="267">
                  <c:v>2.1623002779309799E-4</c:v>
                </c:pt>
                <c:pt idx="268">
                  <c:v>7.1616255618359799E-4</c:v>
                </c:pt>
                <c:pt idx="269">
                  <c:v>4.2483418375702502E-4</c:v>
                </c:pt>
                <c:pt idx="270">
                  <c:v>3.7109545921180199E-4</c:v>
                </c:pt>
                <c:pt idx="271">
                  <c:v>3.6291125850430802E-4</c:v>
                </c:pt>
                <c:pt idx="272">
                  <c:v>3.6033020645484298E-4</c:v>
                </c:pt>
                <c:pt idx="273">
                  <c:v>3.57005273683793E-4</c:v>
                </c:pt>
                <c:pt idx="274">
                  <c:v>3.5304457916936498E-4</c:v>
                </c:pt>
                <c:pt idx="275">
                  <c:v>3.4821613189105801E-4</c:v>
                </c:pt>
                <c:pt idx="276">
                  <c:v>3.42101366723201E-4</c:v>
                </c:pt>
                <c:pt idx="277">
                  <c:v>3.44769834238045E-4</c:v>
                </c:pt>
                <c:pt idx="278">
                  <c:v>3.2444388342563798E-4</c:v>
                </c:pt>
                <c:pt idx="279">
                  <c:v>3.7750783368416003E-4</c:v>
                </c:pt>
                <c:pt idx="280">
                  <c:v>1.0602171520827E-3</c:v>
                </c:pt>
                <c:pt idx="281">
                  <c:v>1.6979911712996199E-3</c:v>
                </c:pt>
                <c:pt idx="282">
                  <c:v>1.7719469857061299E-3</c:v>
                </c:pt>
                <c:pt idx="283">
                  <c:v>1.75197806843415E-3</c:v>
                </c:pt>
                <c:pt idx="284">
                  <c:v>1.7187534078085399E-3</c:v>
                </c:pt>
                <c:pt idx="285">
                  <c:v>1.6976468358587001E-3</c:v>
                </c:pt>
                <c:pt idx="286">
                  <c:v>1.6787190350685201E-3</c:v>
                </c:pt>
                <c:pt idx="287">
                  <c:v>1.65839877562008E-3</c:v>
                </c:pt>
                <c:pt idx="288">
                  <c:v>1.65207308805752E-3</c:v>
                </c:pt>
                <c:pt idx="289">
                  <c:v>1.6338495812653301E-3</c:v>
                </c:pt>
                <c:pt idx="290">
                  <c:v>1.5946869251504299E-3</c:v>
                </c:pt>
                <c:pt idx="291">
                  <c:v>1.0531760037532001E-3</c:v>
                </c:pt>
                <c:pt idx="292">
                  <c:v>3.3058676409053402E-4</c:v>
                </c:pt>
                <c:pt idx="293">
                  <c:v>3.8066570254553599E-4</c:v>
                </c:pt>
                <c:pt idx="294">
                  <c:v>3.6338696679816501E-4</c:v>
                </c:pt>
                <c:pt idx="295">
                  <c:v>3.6419466795882701E-4</c:v>
                </c:pt>
                <c:pt idx="296">
                  <c:v>3.58944597372958E-4</c:v>
                </c:pt>
                <c:pt idx="297">
                  <c:v>3.54248589584472E-4</c:v>
                </c:pt>
                <c:pt idx="298">
                  <c:v>3.5080215970956702E-4</c:v>
                </c:pt>
                <c:pt idx="299">
                  <c:v>3.4615010135595801E-4</c:v>
                </c:pt>
                <c:pt idx="300">
                  <c:v>3.4661467989503602E-4</c:v>
                </c:pt>
                <c:pt idx="301">
                  <c:v>3.3081865217436597E-4</c:v>
                </c:pt>
                <c:pt idx="302">
                  <c:v>3.6002702420325102E-4</c:v>
                </c:pt>
                <c:pt idx="303">
                  <c:v>7.7639354878911095E-4</c:v>
                </c:pt>
                <c:pt idx="304">
                  <c:v>1.4163910839760901E-3</c:v>
                </c:pt>
                <c:pt idx="305">
                  <c:v>1.47550674589312E-3</c:v>
                </c:pt>
                <c:pt idx="306">
                  <c:v>1.4848768366783199E-3</c:v>
                </c:pt>
                <c:pt idx="307">
                  <c:v>1.4541355520520699E-3</c:v>
                </c:pt>
                <c:pt idx="308">
                  <c:v>1.4408324972979901E-3</c:v>
                </c:pt>
                <c:pt idx="309">
                  <c:v>1.42800609624984E-3</c:v>
                </c:pt>
                <c:pt idx="310">
                  <c:v>1.41744208117403E-3</c:v>
                </c:pt>
                <c:pt idx="311">
                  <c:v>1.38336678633397E-3</c:v>
                </c:pt>
                <c:pt idx="312">
                  <c:v>1.3630278538205099E-3</c:v>
                </c:pt>
                <c:pt idx="313">
                  <c:v>1.3823224735241199E-3</c:v>
                </c:pt>
                <c:pt idx="314">
                  <c:v>2.35001458086427E-3</c:v>
                </c:pt>
                <c:pt idx="315">
                  <c:v>6.8520435178689703E-3</c:v>
                </c:pt>
                <c:pt idx="316">
                  <c:v>6.7884546877707702E-3</c:v>
                </c:pt>
                <c:pt idx="317">
                  <c:v>6.3938492236939098E-3</c:v>
                </c:pt>
                <c:pt idx="318">
                  <c:v>6.3579951341966503E-3</c:v>
                </c:pt>
                <c:pt idx="319">
                  <c:v>6.3506480820017296E-3</c:v>
                </c:pt>
                <c:pt idx="320">
                  <c:v>6.26407891909445E-3</c:v>
                </c:pt>
                <c:pt idx="321">
                  <c:v>6.2117049137779901E-3</c:v>
                </c:pt>
                <c:pt idx="322">
                  <c:v>6.1135173392592801E-3</c:v>
                </c:pt>
                <c:pt idx="323">
                  <c:v>6.0092547367055597E-3</c:v>
                </c:pt>
                <c:pt idx="324">
                  <c:v>6.1856941420713896E-3</c:v>
                </c:pt>
                <c:pt idx="325">
                  <c:v>6.9952153081802998E-3</c:v>
                </c:pt>
                <c:pt idx="326">
                  <c:v>3.6641474654150702E-3</c:v>
                </c:pt>
                <c:pt idx="327">
                  <c:v>6.0807384327760004E-3</c:v>
                </c:pt>
                <c:pt idx="328">
                  <c:v>6.5194618681668898E-3</c:v>
                </c:pt>
                <c:pt idx="329">
                  <c:v>6.5213318280496202E-3</c:v>
                </c:pt>
                <c:pt idx="330">
                  <c:v>6.4242379518976902E-3</c:v>
                </c:pt>
                <c:pt idx="331">
                  <c:v>6.3363430650717296E-3</c:v>
                </c:pt>
                <c:pt idx="332">
                  <c:v>6.2841830988698702E-3</c:v>
                </c:pt>
                <c:pt idx="333">
                  <c:v>6.1777421704364904E-3</c:v>
                </c:pt>
                <c:pt idx="334">
                  <c:v>6.1176078513146001E-3</c:v>
                </c:pt>
                <c:pt idx="335">
                  <c:v>6.2002938321100596E-3</c:v>
                </c:pt>
                <c:pt idx="336">
                  <c:v>6.1975666245703996E-3</c:v>
                </c:pt>
                <c:pt idx="337">
                  <c:v>1.9454679025087899E-3</c:v>
                </c:pt>
                <c:pt idx="338">
                  <c:v>4.2057903816604403E-3</c:v>
                </c:pt>
                <c:pt idx="339">
                  <c:v>3.4170760000674801E-3</c:v>
                </c:pt>
                <c:pt idx="340">
                  <c:v>3.4291977622221701E-3</c:v>
                </c:pt>
                <c:pt idx="341">
                  <c:v>3.4164517337931899E-3</c:v>
                </c:pt>
                <c:pt idx="342">
                  <c:v>3.4152560385090599E-3</c:v>
                </c:pt>
                <c:pt idx="343">
                  <c:v>3.3754096100814799E-3</c:v>
                </c:pt>
                <c:pt idx="344">
                  <c:v>3.3331988495415199E-3</c:v>
                </c:pt>
                <c:pt idx="345">
                  <c:v>3.3301878419101402E-3</c:v>
                </c:pt>
                <c:pt idx="346">
                  <c:v>3.2328116063484302E-3</c:v>
                </c:pt>
                <c:pt idx="347">
                  <c:v>3.12307551639313E-3</c:v>
                </c:pt>
                <c:pt idx="348">
                  <c:v>3.3791579138399801E-3</c:v>
                </c:pt>
                <c:pt idx="349">
                  <c:v>8.7243485860750702E-3</c:v>
                </c:pt>
                <c:pt idx="350">
                  <c:v>1.4477589397540701E-2</c:v>
                </c:pt>
                <c:pt idx="351">
                  <c:v>1.54181605822325E-2</c:v>
                </c:pt>
                <c:pt idx="352">
                  <c:v>1.47853060845573E-2</c:v>
                </c:pt>
                <c:pt idx="353">
                  <c:v>1.4736837460042399E-2</c:v>
                </c:pt>
                <c:pt idx="354">
                  <c:v>1.467581641698E-2</c:v>
                </c:pt>
                <c:pt idx="355">
                  <c:v>1.45386880667586E-2</c:v>
                </c:pt>
                <c:pt idx="356">
                  <c:v>1.44999779956039E-2</c:v>
                </c:pt>
                <c:pt idx="357">
                  <c:v>1.4160617102333401E-2</c:v>
                </c:pt>
                <c:pt idx="358">
                  <c:v>1.41672587946457E-2</c:v>
                </c:pt>
                <c:pt idx="359">
                  <c:v>1.6897473155332E-2</c:v>
                </c:pt>
                <c:pt idx="360">
                  <c:v>5.6244618085307899E-3</c:v>
                </c:pt>
                <c:pt idx="361">
                  <c:v>2.0979773684189199E-2</c:v>
                </c:pt>
                <c:pt idx="362">
                  <c:v>1.9484758226379399E-2</c:v>
                </c:pt>
                <c:pt idx="363">
                  <c:v>1.9796888276763298E-2</c:v>
                </c:pt>
                <c:pt idx="364">
                  <c:v>1.9345143170819801E-2</c:v>
                </c:pt>
                <c:pt idx="365">
                  <c:v>1.9217720364477602E-2</c:v>
                </c:pt>
                <c:pt idx="366">
                  <c:v>1.8991915614449399E-2</c:v>
                </c:pt>
                <c:pt idx="367">
                  <c:v>1.87624354507799E-2</c:v>
                </c:pt>
                <c:pt idx="368">
                  <c:v>1.8620643371059498E-2</c:v>
                </c:pt>
                <c:pt idx="369">
                  <c:v>1.8093762016325999E-2</c:v>
                </c:pt>
                <c:pt idx="370">
                  <c:v>1.6988322167472401E-2</c:v>
                </c:pt>
                <c:pt idx="371">
                  <c:v>0.123344827689001</c:v>
                </c:pt>
                <c:pt idx="372">
                  <c:v>0.113594995131905</c:v>
                </c:pt>
                <c:pt idx="373">
                  <c:v>9.8211407048209506E-2</c:v>
                </c:pt>
                <c:pt idx="374">
                  <c:v>9.83364257964017E-2</c:v>
                </c:pt>
                <c:pt idx="375">
                  <c:v>9.6283999427519001E-2</c:v>
                </c:pt>
                <c:pt idx="376">
                  <c:v>9.5612700712170498E-2</c:v>
                </c:pt>
                <c:pt idx="377">
                  <c:v>9.3797525668635598E-2</c:v>
                </c:pt>
                <c:pt idx="378">
                  <c:v>9.0971315962239202E-2</c:v>
                </c:pt>
                <c:pt idx="379">
                  <c:v>9.6647689561447703E-2</c:v>
                </c:pt>
                <c:pt idx="380">
                  <c:v>4.5725021239401302E-2</c:v>
                </c:pt>
                <c:pt idx="381">
                  <c:v>0.19383073797744799</c:v>
                </c:pt>
                <c:pt idx="382">
                  <c:v>0.17523458569101799</c:v>
                </c:pt>
                <c:pt idx="383">
                  <c:v>0.16444778030208401</c:v>
                </c:pt>
                <c:pt idx="384">
                  <c:v>0.165594272361548</c:v>
                </c:pt>
                <c:pt idx="385">
                  <c:v>0.16182741362712499</c:v>
                </c:pt>
                <c:pt idx="386">
                  <c:v>0.16999919514555401</c:v>
                </c:pt>
                <c:pt idx="387">
                  <c:v>0.20219423047149099</c:v>
                </c:pt>
                <c:pt idx="388">
                  <c:v>0.164421512213412</c:v>
                </c:pt>
                <c:pt idx="389">
                  <c:v>0.42545802546078498</c:v>
                </c:pt>
                <c:pt idx="390">
                  <c:v>0.390871306772198</c:v>
                </c:pt>
                <c:pt idx="391">
                  <c:v>0.35225374134107201</c:v>
                </c:pt>
                <c:pt idx="392">
                  <c:v>0.683718109142608</c:v>
                </c:pt>
                <c:pt idx="393">
                  <c:v>1.1729348703564499</c:v>
                </c:pt>
                <c:pt idx="394">
                  <c:v>0.677883663139625</c:v>
                </c:pt>
                <c:pt idx="395">
                  <c:v>0.98975478438958597</c:v>
                </c:pt>
                <c:pt idx="396">
                  <c:v>1.5008347481325199</c:v>
                </c:pt>
                <c:pt idx="397">
                  <c:v>1.7504053136254101</c:v>
                </c:pt>
                <c:pt idx="398">
                  <c:v>1.1605118443460101</c:v>
                </c:pt>
                <c:pt idx="399">
                  <c:v>2.1659475458994599</c:v>
                </c:pt>
                <c:pt idx="400">
                  <c:v>1.59998435914731</c:v>
                </c:pt>
                <c:pt idx="401">
                  <c:v>2.4799425294326598</c:v>
                </c:pt>
                <c:pt idx="402">
                  <c:v>1.0157442516661099</c:v>
                </c:pt>
                <c:pt idx="403">
                  <c:v>0.82795865170880401</c:v>
                </c:pt>
                <c:pt idx="404">
                  <c:v>0.58341852227860203</c:v>
                </c:pt>
                <c:pt idx="405">
                  <c:v>0.92872904392024502</c:v>
                </c:pt>
                <c:pt idx="406">
                  <c:v>0.62373745502466904</c:v>
                </c:pt>
                <c:pt idx="407">
                  <c:v>0.60139396959299696</c:v>
                </c:pt>
                <c:pt idx="408">
                  <c:v>0.89917662682816901</c:v>
                </c:pt>
                <c:pt idx="409">
                  <c:v>1.3849779570337</c:v>
                </c:pt>
                <c:pt idx="410">
                  <c:v>1.3723644977043901</c:v>
                </c:pt>
                <c:pt idx="411">
                  <c:v>1.4368004650310899</c:v>
                </c:pt>
                <c:pt idx="412">
                  <c:v>1.15074685113564</c:v>
                </c:pt>
                <c:pt idx="413">
                  <c:v>2.1930460131010499</c:v>
                </c:pt>
                <c:pt idx="414">
                  <c:v>1.4022400547213401</c:v>
                </c:pt>
                <c:pt idx="415">
                  <c:v>1.5533632582382999</c:v>
                </c:pt>
                <c:pt idx="416">
                  <c:v>1.3780793844089501</c:v>
                </c:pt>
                <c:pt idx="417">
                  <c:v>1.7544988947984901</c:v>
                </c:pt>
                <c:pt idx="418">
                  <c:v>1.5743136476270001</c:v>
                </c:pt>
                <c:pt idx="419">
                  <c:v>1.30287230613061</c:v>
                </c:pt>
                <c:pt idx="420">
                  <c:v>13.062020048997599</c:v>
                </c:pt>
                <c:pt idx="421">
                  <c:v>1.3344941460840201</c:v>
                </c:pt>
                <c:pt idx="422">
                  <c:v>1.6386298968970701</c:v>
                </c:pt>
                <c:pt idx="423">
                  <c:v>1.66957765293884</c:v>
                </c:pt>
                <c:pt idx="424">
                  <c:v>0.98802305701860804</c:v>
                </c:pt>
                <c:pt idx="425">
                  <c:v>1.50722791164889</c:v>
                </c:pt>
                <c:pt idx="426">
                  <c:v>6.6467369101692801</c:v>
                </c:pt>
                <c:pt idx="427">
                  <c:v>1.13276335370182</c:v>
                </c:pt>
                <c:pt idx="428">
                  <c:v>13.0727423385653</c:v>
                </c:pt>
                <c:pt idx="429">
                  <c:v>2.20465611167783</c:v>
                </c:pt>
                <c:pt idx="430">
                  <c:v>5.0373438552951404</c:v>
                </c:pt>
                <c:pt idx="431">
                  <c:v>2.3834965448441201</c:v>
                </c:pt>
                <c:pt idx="432">
                  <c:v>2.6919821486294899</c:v>
                </c:pt>
                <c:pt idx="433">
                  <c:v>2.5925512506220398</c:v>
                </c:pt>
                <c:pt idx="434">
                  <c:v>2.14217896661907</c:v>
                </c:pt>
                <c:pt idx="435">
                  <c:v>2.0304487236378801</c:v>
                </c:pt>
                <c:pt idx="436">
                  <c:v>2.43121372614188</c:v>
                </c:pt>
                <c:pt idx="437">
                  <c:v>2.1876042414916399</c:v>
                </c:pt>
                <c:pt idx="438">
                  <c:v>1.8333200799264</c:v>
                </c:pt>
                <c:pt idx="439">
                  <c:v>4.1028310088873203</c:v>
                </c:pt>
                <c:pt idx="440">
                  <c:v>1.0225829185553801</c:v>
                </c:pt>
                <c:pt idx="441">
                  <c:v>3.23234709802085</c:v>
                </c:pt>
                <c:pt idx="442">
                  <c:v>1.47494671692704</c:v>
                </c:pt>
                <c:pt idx="443">
                  <c:v>0.73754166203926297</c:v>
                </c:pt>
                <c:pt idx="444">
                  <c:v>1.07444020933838</c:v>
                </c:pt>
                <c:pt idx="445">
                  <c:v>1.1364189944944001</c:v>
                </c:pt>
                <c:pt idx="446">
                  <c:v>4.6786799116350002</c:v>
                </c:pt>
                <c:pt idx="447">
                  <c:v>0.77703516278909701</c:v>
                </c:pt>
                <c:pt idx="448">
                  <c:v>0.899982231116635</c:v>
                </c:pt>
                <c:pt idx="449">
                  <c:v>1.1511516358971201</c:v>
                </c:pt>
                <c:pt idx="450">
                  <c:v>1.1128518076035301</c:v>
                </c:pt>
                <c:pt idx="451">
                  <c:v>1.0518436448867401</c:v>
                </c:pt>
                <c:pt idx="452">
                  <c:v>0.91435059573980204</c:v>
                </c:pt>
                <c:pt idx="453">
                  <c:v>1.5219236484731999</c:v>
                </c:pt>
                <c:pt idx="454">
                  <c:v>0.77395884985240604</c:v>
                </c:pt>
                <c:pt idx="455">
                  <c:v>0.649694184051122</c:v>
                </c:pt>
                <c:pt idx="456">
                  <c:v>0.78836895297294995</c:v>
                </c:pt>
                <c:pt idx="457">
                  <c:v>2.7488811861036901</c:v>
                </c:pt>
                <c:pt idx="458">
                  <c:v>0.663694579209408</c:v>
                </c:pt>
                <c:pt idx="459">
                  <c:v>0.92750118770743095</c:v>
                </c:pt>
                <c:pt idx="460">
                  <c:v>1.11567572271425</c:v>
                </c:pt>
                <c:pt idx="461">
                  <c:v>1.03630091104625</c:v>
                </c:pt>
                <c:pt idx="462">
                  <c:v>0.84726799657635299</c:v>
                </c:pt>
                <c:pt idx="463">
                  <c:v>0.98799294748714395</c:v>
                </c:pt>
                <c:pt idx="464">
                  <c:v>0.96155710592194699</c:v>
                </c:pt>
                <c:pt idx="465">
                  <c:v>2.3857722713248801</c:v>
                </c:pt>
                <c:pt idx="466">
                  <c:v>0.69853226938507196</c:v>
                </c:pt>
                <c:pt idx="467">
                  <c:v>0.68991681951420902</c:v>
                </c:pt>
                <c:pt idx="468">
                  <c:v>0.85163657372333701</c:v>
                </c:pt>
                <c:pt idx="469">
                  <c:v>1.33202514604871</c:v>
                </c:pt>
                <c:pt idx="470">
                  <c:v>0.78252579018388702</c:v>
                </c:pt>
                <c:pt idx="471">
                  <c:v>0.78184601025073397</c:v>
                </c:pt>
                <c:pt idx="472">
                  <c:v>1.5159582251384001</c:v>
                </c:pt>
                <c:pt idx="473">
                  <c:v>0.910689882967185</c:v>
                </c:pt>
                <c:pt idx="474">
                  <c:v>1.3474556301498799</c:v>
                </c:pt>
                <c:pt idx="475">
                  <c:v>0.60821218638363095</c:v>
                </c:pt>
                <c:pt idx="476">
                  <c:v>0.76907513244310799</c:v>
                </c:pt>
                <c:pt idx="477">
                  <c:v>0.95424286299830297</c:v>
                </c:pt>
                <c:pt idx="478">
                  <c:v>0.75209251284075496</c:v>
                </c:pt>
                <c:pt idx="479">
                  <c:v>0.62853254635781997</c:v>
                </c:pt>
                <c:pt idx="480">
                  <c:v>1.3941929464559499</c:v>
                </c:pt>
                <c:pt idx="481">
                  <c:v>0.970215235624873</c:v>
                </c:pt>
                <c:pt idx="482">
                  <c:v>1.0831560999868699</c:v>
                </c:pt>
                <c:pt idx="483">
                  <c:v>1.0451770255853099</c:v>
                </c:pt>
                <c:pt idx="484">
                  <c:v>0.862291388221331</c:v>
                </c:pt>
                <c:pt idx="485">
                  <c:v>4.4768689734456499</c:v>
                </c:pt>
                <c:pt idx="486">
                  <c:v>0.58613436829922805</c:v>
                </c:pt>
                <c:pt idx="487">
                  <c:v>0.57535244050871703</c:v>
                </c:pt>
                <c:pt idx="488">
                  <c:v>0.85921371031009897</c:v>
                </c:pt>
                <c:pt idx="489">
                  <c:v>0.58692072460370603</c:v>
                </c:pt>
                <c:pt idx="490">
                  <c:v>0.83492642119354099</c:v>
                </c:pt>
                <c:pt idx="491">
                  <c:v>0.62132714504000497</c:v>
                </c:pt>
                <c:pt idx="492">
                  <c:v>0.70188954334055298</c:v>
                </c:pt>
                <c:pt idx="493">
                  <c:v>4.5163718305707397</c:v>
                </c:pt>
                <c:pt idx="494">
                  <c:v>1.0998569133625999</c:v>
                </c:pt>
                <c:pt idx="495">
                  <c:v>1.26883871848674</c:v>
                </c:pt>
                <c:pt idx="496">
                  <c:v>0.96649315906068201</c:v>
                </c:pt>
                <c:pt idx="497">
                  <c:v>0.84513107899751005</c:v>
                </c:pt>
                <c:pt idx="498">
                  <c:v>1.4493624028546901</c:v>
                </c:pt>
                <c:pt idx="499">
                  <c:v>1.1608023038085</c:v>
                </c:pt>
                <c:pt idx="500">
                  <c:v>1.2793931688125699</c:v>
                </c:pt>
                <c:pt idx="501">
                  <c:v>1.0346585267555</c:v>
                </c:pt>
                <c:pt idx="502">
                  <c:v>2.0220030247778098</c:v>
                </c:pt>
                <c:pt idx="503">
                  <c:v>0.820867153982203</c:v>
                </c:pt>
                <c:pt idx="504">
                  <c:v>0.97707371104435603</c:v>
                </c:pt>
                <c:pt idx="505">
                  <c:v>0.84799988444072705</c:v>
                </c:pt>
                <c:pt idx="506">
                  <c:v>0.64761518695105502</c:v>
                </c:pt>
                <c:pt idx="507">
                  <c:v>0.702507268201636</c:v>
                </c:pt>
                <c:pt idx="508">
                  <c:v>1.2547458837818499</c:v>
                </c:pt>
                <c:pt idx="509">
                  <c:v>0.99971814701011497</c:v>
                </c:pt>
                <c:pt idx="510">
                  <c:v>0.71163108762265903</c:v>
                </c:pt>
                <c:pt idx="511">
                  <c:v>0.70276223498600399</c:v>
                </c:pt>
                <c:pt idx="512">
                  <c:v>0.912451083874668</c:v>
                </c:pt>
                <c:pt idx="513">
                  <c:v>1.45804735936033</c:v>
                </c:pt>
                <c:pt idx="514">
                  <c:v>0.63728440987354396</c:v>
                </c:pt>
                <c:pt idx="515">
                  <c:v>0.68841501472177502</c:v>
                </c:pt>
                <c:pt idx="516">
                  <c:v>0.84658049862970697</c:v>
                </c:pt>
                <c:pt idx="517">
                  <c:v>0.851742314988569</c:v>
                </c:pt>
                <c:pt idx="518">
                  <c:v>1.3388985068458601</c:v>
                </c:pt>
                <c:pt idx="519">
                  <c:v>0.605117899098085</c:v>
                </c:pt>
                <c:pt idx="520">
                  <c:v>1.2868117352251001</c:v>
                </c:pt>
                <c:pt idx="521">
                  <c:v>0.770839197465223</c:v>
                </c:pt>
                <c:pt idx="522">
                  <c:v>0.74517601474013395</c:v>
                </c:pt>
                <c:pt idx="523">
                  <c:v>0.61280059273566401</c:v>
                </c:pt>
                <c:pt idx="524">
                  <c:v>0.75124392945069196</c:v>
                </c:pt>
                <c:pt idx="525">
                  <c:v>0.61520143309123299</c:v>
                </c:pt>
                <c:pt idx="526">
                  <c:v>0.75597980054299796</c:v>
                </c:pt>
                <c:pt idx="527">
                  <c:v>1.02094794230375</c:v>
                </c:pt>
                <c:pt idx="528">
                  <c:v>1.1144815206910199</c:v>
                </c:pt>
                <c:pt idx="529">
                  <c:v>0.768601083445283</c:v>
                </c:pt>
                <c:pt idx="530">
                  <c:v>0.59584738381352298</c:v>
                </c:pt>
                <c:pt idx="531">
                  <c:v>0.609541251098902</c:v>
                </c:pt>
                <c:pt idx="532">
                  <c:v>0.76418853657431396</c:v>
                </c:pt>
                <c:pt idx="533">
                  <c:v>1.4344276338466999</c:v>
                </c:pt>
                <c:pt idx="534">
                  <c:v>0.89761152186779702</c:v>
                </c:pt>
                <c:pt idx="535">
                  <c:v>0.95978832942237402</c:v>
                </c:pt>
                <c:pt idx="536">
                  <c:v>0.63194160354333095</c:v>
                </c:pt>
                <c:pt idx="537">
                  <c:v>0.71709833965334702</c:v>
                </c:pt>
                <c:pt idx="538">
                  <c:v>0.59931048896899797</c:v>
                </c:pt>
                <c:pt idx="539">
                  <c:v>0.67186912212820404</c:v>
                </c:pt>
                <c:pt idx="540">
                  <c:v>0.75965057053876694</c:v>
                </c:pt>
                <c:pt idx="541">
                  <c:v>0.71876229974802397</c:v>
                </c:pt>
                <c:pt idx="542">
                  <c:v>0.57848335474253099</c:v>
                </c:pt>
                <c:pt idx="543">
                  <c:v>1.87882236135492</c:v>
                </c:pt>
                <c:pt idx="544">
                  <c:v>0.85702192565000002</c:v>
                </c:pt>
                <c:pt idx="545">
                  <c:v>0.93936580154984395</c:v>
                </c:pt>
                <c:pt idx="546">
                  <c:v>0.94260362400470499</c:v>
                </c:pt>
                <c:pt idx="547">
                  <c:v>1.06461348989997</c:v>
                </c:pt>
                <c:pt idx="548">
                  <c:v>1.0615725152964699</c:v>
                </c:pt>
                <c:pt idx="549">
                  <c:v>0.98119605994814396</c:v>
                </c:pt>
                <c:pt idx="550">
                  <c:v>0.92214429190184499</c:v>
                </c:pt>
                <c:pt idx="551">
                  <c:v>0.78067973430797699</c:v>
                </c:pt>
                <c:pt idx="552">
                  <c:v>0.73380520583400699</c:v>
                </c:pt>
                <c:pt idx="553">
                  <c:v>2.7357104483482799</c:v>
                </c:pt>
                <c:pt idx="554">
                  <c:v>1.06826969976588</c:v>
                </c:pt>
                <c:pt idx="555">
                  <c:v>1.1813276328640401</c:v>
                </c:pt>
                <c:pt idx="556">
                  <c:v>1.12280893678398</c:v>
                </c:pt>
                <c:pt idx="557">
                  <c:v>1.13823059672238</c:v>
                </c:pt>
                <c:pt idx="558">
                  <c:v>1.1097947310766101</c:v>
                </c:pt>
                <c:pt idx="559">
                  <c:v>1.3209105319530201</c:v>
                </c:pt>
                <c:pt idx="560">
                  <c:v>0.72684656857630403</c:v>
                </c:pt>
                <c:pt idx="561">
                  <c:v>1.3737817298641699</c:v>
                </c:pt>
                <c:pt idx="562">
                  <c:v>1.1441917642115</c:v>
                </c:pt>
                <c:pt idx="563">
                  <c:v>2.5565970886890899</c:v>
                </c:pt>
                <c:pt idx="564">
                  <c:v>2.95619614583799</c:v>
                </c:pt>
                <c:pt idx="565">
                  <c:v>1.0055862804471301</c:v>
                </c:pt>
                <c:pt idx="566">
                  <c:v>1.03865482523369</c:v>
                </c:pt>
                <c:pt idx="567">
                  <c:v>0.98133826921450096</c:v>
                </c:pt>
                <c:pt idx="568">
                  <c:v>1.01422775067435</c:v>
                </c:pt>
                <c:pt idx="569">
                  <c:v>1.12810385906646</c:v>
                </c:pt>
                <c:pt idx="570">
                  <c:v>1.1915663097717499</c:v>
                </c:pt>
                <c:pt idx="571">
                  <c:v>0.88180903689071399</c:v>
                </c:pt>
                <c:pt idx="572">
                  <c:v>1.04058914843227</c:v>
                </c:pt>
                <c:pt idx="573">
                  <c:v>1.1257493409736701</c:v>
                </c:pt>
                <c:pt idx="574">
                  <c:v>0.78084285157555</c:v>
                </c:pt>
                <c:pt idx="575">
                  <c:v>1.22444011050829</c:v>
                </c:pt>
                <c:pt idx="576">
                  <c:v>1.0985738068824999</c:v>
                </c:pt>
                <c:pt idx="577">
                  <c:v>1.07505988668673</c:v>
                </c:pt>
                <c:pt idx="578">
                  <c:v>0.95418001202820801</c:v>
                </c:pt>
                <c:pt idx="579">
                  <c:v>0.89399117359279201</c:v>
                </c:pt>
                <c:pt idx="580">
                  <c:v>0.99344903217765101</c:v>
                </c:pt>
                <c:pt idx="581">
                  <c:v>0.91446201619671197</c:v>
                </c:pt>
                <c:pt idx="582">
                  <c:v>1.27041358599263</c:v>
                </c:pt>
                <c:pt idx="583">
                  <c:v>1.1885506930623699</c:v>
                </c:pt>
                <c:pt idx="584">
                  <c:v>1.0736810488774899</c:v>
                </c:pt>
                <c:pt idx="585">
                  <c:v>1.18277344473441</c:v>
                </c:pt>
                <c:pt idx="586">
                  <c:v>0.70622789073743997</c:v>
                </c:pt>
                <c:pt idx="587">
                  <c:v>1.2292460422337099</c:v>
                </c:pt>
                <c:pt idx="588">
                  <c:v>0.81942861046148996</c:v>
                </c:pt>
                <c:pt idx="589">
                  <c:v>0.92072935222413599</c:v>
                </c:pt>
                <c:pt idx="590">
                  <c:v>1.0876562401804399</c:v>
                </c:pt>
                <c:pt idx="591">
                  <c:v>1.00677407156912</c:v>
                </c:pt>
                <c:pt idx="592">
                  <c:v>0.88859158641595704</c:v>
                </c:pt>
                <c:pt idx="593">
                  <c:v>2.55691759634635</c:v>
                </c:pt>
                <c:pt idx="594">
                  <c:v>0.71134606610742901</c:v>
                </c:pt>
                <c:pt idx="595">
                  <c:v>3.3333607393433602</c:v>
                </c:pt>
                <c:pt idx="596">
                  <c:v>0.87539318687885304</c:v>
                </c:pt>
                <c:pt idx="597">
                  <c:v>0.958576643439083</c:v>
                </c:pt>
                <c:pt idx="598">
                  <c:v>0.92129961691107098</c:v>
                </c:pt>
                <c:pt idx="599">
                  <c:v>0.70811685416225301</c:v>
                </c:pt>
                <c:pt idx="600">
                  <c:v>0.89826650387524098</c:v>
                </c:pt>
                <c:pt idx="601">
                  <c:v>1.0789589929775401</c:v>
                </c:pt>
                <c:pt idx="602">
                  <c:v>0.74830188028750499</c:v>
                </c:pt>
                <c:pt idx="603">
                  <c:v>0.90136557525646999</c:v>
                </c:pt>
                <c:pt idx="604">
                  <c:v>0.935986311380134</c:v>
                </c:pt>
                <c:pt idx="605">
                  <c:v>3.2658539356243002</c:v>
                </c:pt>
                <c:pt idx="606">
                  <c:v>0.77123082706030699</c:v>
                </c:pt>
                <c:pt idx="607">
                  <c:v>1.1705779599230599</c:v>
                </c:pt>
                <c:pt idx="608">
                  <c:v>0.67691762768385599</c:v>
                </c:pt>
                <c:pt idx="609">
                  <c:v>0.849718868039818</c:v>
                </c:pt>
                <c:pt idx="610">
                  <c:v>1.0522354970701999</c:v>
                </c:pt>
                <c:pt idx="611">
                  <c:v>0.78690337839602997</c:v>
                </c:pt>
                <c:pt idx="612">
                  <c:v>0.77317751515104605</c:v>
                </c:pt>
                <c:pt idx="613">
                  <c:v>0.97500618445079701</c:v>
                </c:pt>
                <c:pt idx="614">
                  <c:v>0.91708913071658005</c:v>
                </c:pt>
                <c:pt idx="615">
                  <c:v>0.76514549690171796</c:v>
                </c:pt>
                <c:pt idx="616">
                  <c:v>0.82022189357917996</c:v>
                </c:pt>
                <c:pt idx="617">
                  <c:v>0.81710685984825004</c:v>
                </c:pt>
                <c:pt idx="618">
                  <c:v>0.68780003547144597</c:v>
                </c:pt>
                <c:pt idx="619">
                  <c:v>1.9702105328662001</c:v>
                </c:pt>
                <c:pt idx="620">
                  <c:v>0.63431541547568704</c:v>
                </c:pt>
                <c:pt idx="621">
                  <c:v>1.9326652580288799</c:v>
                </c:pt>
                <c:pt idx="622">
                  <c:v>0.73209093365014699</c:v>
                </c:pt>
                <c:pt idx="623">
                  <c:v>0.81847452955398903</c:v>
                </c:pt>
                <c:pt idx="624">
                  <c:v>0.83665941629759699</c:v>
                </c:pt>
                <c:pt idx="625">
                  <c:v>0.74608822636900496</c:v>
                </c:pt>
                <c:pt idx="626">
                  <c:v>0.59823434295454203</c:v>
                </c:pt>
                <c:pt idx="627">
                  <c:v>0.68682226925539402</c:v>
                </c:pt>
                <c:pt idx="628">
                  <c:v>0.957581906254931</c:v>
                </c:pt>
                <c:pt idx="629">
                  <c:v>0.79284569185276699</c:v>
                </c:pt>
                <c:pt idx="630">
                  <c:v>0.67195862422636898</c:v>
                </c:pt>
                <c:pt idx="631">
                  <c:v>1.5222106655694101</c:v>
                </c:pt>
                <c:pt idx="632">
                  <c:v>0.56237175876363199</c:v>
                </c:pt>
                <c:pt idx="633">
                  <c:v>1.9155731611701301</c:v>
                </c:pt>
                <c:pt idx="634">
                  <c:v>0.66283629099992103</c:v>
                </c:pt>
                <c:pt idx="635">
                  <c:v>0.761880148332714</c:v>
                </c:pt>
                <c:pt idx="636">
                  <c:v>0.80363677186562599</c:v>
                </c:pt>
                <c:pt idx="637">
                  <c:v>0.82368038546667599</c:v>
                </c:pt>
                <c:pt idx="638">
                  <c:v>0.82131568852652304</c:v>
                </c:pt>
                <c:pt idx="639">
                  <c:v>0.79755528226735595</c:v>
                </c:pt>
                <c:pt idx="640">
                  <c:v>0.75886169415052496</c:v>
                </c:pt>
                <c:pt idx="641">
                  <c:v>0.65703968213337205</c:v>
                </c:pt>
                <c:pt idx="642">
                  <c:v>4.6073328810441501</c:v>
                </c:pt>
                <c:pt idx="643">
                  <c:v>0.54611533746319996</c:v>
                </c:pt>
                <c:pt idx="644">
                  <c:v>2.1634736090597699</c:v>
                </c:pt>
                <c:pt idx="645">
                  <c:v>0.62982118785214702</c:v>
                </c:pt>
                <c:pt idx="646">
                  <c:v>0.80522643192872201</c:v>
                </c:pt>
                <c:pt idx="647">
                  <c:v>1.63178950782357</c:v>
                </c:pt>
                <c:pt idx="648">
                  <c:v>0.71620877112388504</c:v>
                </c:pt>
                <c:pt idx="649">
                  <c:v>0.51150422412607199</c:v>
                </c:pt>
                <c:pt idx="650">
                  <c:v>0.50780395222563601</c:v>
                </c:pt>
                <c:pt idx="651">
                  <c:v>0.61739149935478299</c:v>
                </c:pt>
                <c:pt idx="652">
                  <c:v>0.64885561463446295</c:v>
                </c:pt>
                <c:pt idx="653">
                  <c:v>0.69711979279855796</c:v>
                </c:pt>
                <c:pt idx="654">
                  <c:v>1.0681561493916401</c:v>
                </c:pt>
                <c:pt idx="655">
                  <c:v>0.56357516852831102</c:v>
                </c:pt>
                <c:pt idx="656">
                  <c:v>1.6553413521307101</c:v>
                </c:pt>
                <c:pt idx="657">
                  <c:v>0.59336217227135601</c:v>
                </c:pt>
                <c:pt idx="658">
                  <c:v>1.88772879911673</c:v>
                </c:pt>
                <c:pt idx="659">
                  <c:v>0.65960778582615998</c:v>
                </c:pt>
                <c:pt idx="660">
                  <c:v>0.71995005359509101</c:v>
                </c:pt>
                <c:pt idx="661">
                  <c:v>0.70836520215532095</c:v>
                </c:pt>
                <c:pt idx="662">
                  <c:v>0.584217547714035</c:v>
                </c:pt>
                <c:pt idx="663">
                  <c:v>0.468163339813991</c:v>
                </c:pt>
                <c:pt idx="664">
                  <c:v>1.0126186170251901</c:v>
                </c:pt>
                <c:pt idx="665">
                  <c:v>1.56336279948427</c:v>
                </c:pt>
                <c:pt idx="666">
                  <c:v>0.83430754477596802</c:v>
                </c:pt>
                <c:pt idx="667">
                  <c:v>0.62134539025141899</c:v>
                </c:pt>
                <c:pt idx="668">
                  <c:v>0.92347290258360804</c:v>
                </c:pt>
                <c:pt idx="669">
                  <c:v>0.45504443910154901</c:v>
                </c:pt>
                <c:pt idx="670">
                  <c:v>0.868863581469137</c:v>
                </c:pt>
                <c:pt idx="671">
                  <c:v>0.60497962721656895</c:v>
                </c:pt>
                <c:pt idx="672">
                  <c:v>0.63740962573788496</c:v>
                </c:pt>
                <c:pt idx="673">
                  <c:v>0.60520682116119395</c:v>
                </c:pt>
                <c:pt idx="674">
                  <c:v>0.45655658910582603</c:v>
                </c:pt>
                <c:pt idx="675">
                  <c:v>0.40290804270483599</c:v>
                </c:pt>
                <c:pt idx="676">
                  <c:v>0.45138353683714799</c:v>
                </c:pt>
                <c:pt idx="677">
                  <c:v>0.55624939272329399</c:v>
                </c:pt>
                <c:pt idx="678">
                  <c:v>1.0822334218821299</c:v>
                </c:pt>
                <c:pt idx="679">
                  <c:v>0.60048162817987105</c:v>
                </c:pt>
                <c:pt idx="680">
                  <c:v>0.551074640145509</c:v>
                </c:pt>
                <c:pt idx="681">
                  <c:v>0.431304777935756</c:v>
                </c:pt>
                <c:pt idx="682">
                  <c:v>1.0473764933843099</c:v>
                </c:pt>
                <c:pt idx="683">
                  <c:v>0.62307958306699396</c:v>
                </c:pt>
                <c:pt idx="684">
                  <c:v>0.80011905752030998</c:v>
                </c:pt>
                <c:pt idx="685">
                  <c:v>0.91465532602441402</c:v>
                </c:pt>
                <c:pt idx="686">
                  <c:v>0.57475964916043698</c:v>
                </c:pt>
                <c:pt idx="687">
                  <c:v>0.61969781058297402</c:v>
                </c:pt>
                <c:pt idx="688">
                  <c:v>0.80788055368434697</c:v>
                </c:pt>
                <c:pt idx="689">
                  <c:v>0.78055165556521799</c:v>
                </c:pt>
                <c:pt idx="690">
                  <c:v>0.65627359062849699</c:v>
                </c:pt>
                <c:pt idx="691">
                  <c:v>0.66247331715396995</c:v>
                </c:pt>
                <c:pt idx="692">
                  <c:v>0.68296305666021195</c:v>
                </c:pt>
                <c:pt idx="693">
                  <c:v>0.58854440033588395</c:v>
                </c:pt>
                <c:pt idx="694">
                  <c:v>1.50052419830163</c:v>
                </c:pt>
                <c:pt idx="695">
                  <c:v>0.46885191479845101</c:v>
                </c:pt>
                <c:pt idx="696">
                  <c:v>0.46312924076390199</c:v>
                </c:pt>
                <c:pt idx="697">
                  <c:v>0.58827589405568304</c:v>
                </c:pt>
                <c:pt idx="698">
                  <c:v>0.65737807535479198</c:v>
                </c:pt>
                <c:pt idx="699">
                  <c:v>0.53362823273095505</c:v>
                </c:pt>
                <c:pt idx="700">
                  <c:v>0.60241880799907999</c:v>
                </c:pt>
                <c:pt idx="701">
                  <c:v>0.63319620386204101</c:v>
                </c:pt>
                <c:pt idx="702">
                  <c:v>0.64426048956745097</c:v>
                </c:pt>
                <c:pt idx="703">
                  <c:v>0.624031655381168</c:v>
                </c:pt>
                <c:pt idx="704">
                  <c:v>0.52717460775083003</c:v>
                </c:pt>
                <c:pt idx="705">
                  <c:v>1.33102944831837</c:v>
                </c:pt>
                <c:pt idx="706">
                  <c:v>0.44981286030080397</c:v>
                </c:pt>
                <c:pt idx="707">
                  <c:v>0.83212436586891203</c:v>
                </c:pt>
                <c:pt idx="708">
                  <c:v>0.54462665796572096</c:v>
                </c:pt>
                <c:pt idx="709">
                  <c:v>0.60114208325171403</c:v>
                </c:pt>
                <c:pt idx="710">
                  <c:v>0.60843218072182403</c:v>
                </c:pt>
                <c:pt idx="711">
                  <c:v>0.64188733938461995</c:v>
                </c:pt>
                <c:pt idx="712">
                  <c:v>0.63804268858778701</c:v>
                </c:pt>
                <c:pt idx="713">
                  <c:v>0.65994223068565006</c:v>
                </c:pt>
                <c:pt idx="714">
                  <c:v>0.68171385785497696</c:v>
                </c:pt>
                <c:pt idx="715">
                  <c:v>0.67319787763306604</c:v>
                </c:pt>
                <c:pt idx="716">
                  <c:v>0.62774645343848701</c:v>
                </c:pt>
                <c:pt idx="717">
                  <c:v>0.545444135570193</c:v>
                </c:pt>
                <c:pt idx="718">
                  <c:v>1.24289472889594</c:v>
                </c:pt>
                <c:pt idx="719">
                  <c:v>0.468071397681809</c:v>
                </c:pt>
                <c:pt idx="720">
                  <c:v>1.0723113975418801</c:v>
                </c:pt>
                <c:pt idx="721">
                  <c:v>0.51400100315092401</c:v>
                </c:pt>
                <c:pt idx="722">
                  <c:v>0.65676556550503995</c:v>
                </c:pt>
                <c:pt idx="723">
                  <c:v>0.59276663380745698</c:v>
                </c:pt>
                <c:pt idx="724">
                  <c:v>0.62867402976249698</c:v>
                </c:pt>
                <c:pt idx="725">
                  <c:v>0.61820108129645501</c:v>
                </c:pt>
                <c:pt idx="726">
                  <c:v>0.63851573810991202</c:v>
                </c:pt>
                <c:pt idx="727">
                  <c:v>0.67626991407705395</c:v>
                </c:pt>
                <c:pt idx="728">
                  <c:v>0.68626530546288</c:v>
                </c:pt>
                <c:pt idx="729">
                  <c:v>0.66648358694887899</c:v>
                </c:pt>
                <c:pt idx="730">
                  <c:v>0.61769408583949703</c:v>
                </c:pt>
                <c:pt idx="731">
                  <c:v>0.544855444798654</c:v>
                </c:pt>
                <c:pt idx="732">
                  <c:v>0.982633555882794</c:v>
                </c:pt>
                <c:pt idx="733">
                  <c:v>0.45452889940755697</c:v>
                </c:pt>
                <c:pt idx="734">
                  <c:v>0.77415808299740796</c:v>
                </c:pt>
                <c:pt idx="735">
                  <c:v>0.53266633737012203</c:v>
                </c:pt>
                <c:pt idx="736">
                  <c:v>0.63952287193289303</c:v>
                </c:pt>
                <c:pt idx="737">
                  <c:v>0.59298232180771904</c:v>
                </c:pt>
                <c:pt idx="738">
                  <c:v>0.63170606172967603</c:v>
                </c:pt>
                <c:pt idx="739">
                  <c:v>0.63441939616577303</c:v>
                </c:pt>
                <c:pt idx="740">
                  <c:v>0.66974720588148895</c:v>
                </c:pt>
                <c:pt idx="741">
                  <c:v>0.70446545885734801</c:v>
                </c:pt>
                <c:pt idx="742">
                  <c:v>0.67775095244495698</c:v>
                </c:pt>
                <c:pt idx="743">
                  <c:v>0.62138461703090897</c:v>
                </c:pt>
                <c:pt idx="744">
                  <c:v>0.60657908826391305</c:v>
                </c:pt>
                <c:pt idx="745">
                  <c:v>0.61113736994817103</c:v>
                </c:pt>
                <c:pt idx="746">
                  <c:v>0.54500529586906798</c:v>
                </c:pt>
                <c:pt idx="747">
                  <c:v>2.2246506189599899</c:v>
                </c:pt>
                <c:pt idx="748">
                  <c:v>0.42842001970539101</c:v>
                </c:pt>
                <c:pt idx="749">
                  <c:v>0.76903316668504795</c:v>
                </c:pt>
                <c:pt idx="750">
                  <c:v>0.55089802963388801</c:v>
                </c:pt>
                <c:pt idx="751">
                  <c:v>0.79618139901365204</c:v>
                </c:pt>
                <c:pt idx="752">
                  <c:v>0.60415634970243903</c:v>
                </c:pt>
                <c:pt idx="753">
                  <c:v>0.66939164206266999</c:v>
                </c:pt>
                <c:pt idx="754">
                  <c:v>0.69662050510442897</c:v>
                </c:pt>
                <c:pt idx="755">
                  <c:v>0.637726353036564</c:v>
                </c:pt>
                <c:pt idx="756">
                  <c:v>0.41816265531916902</c:v>
                </c:pt>
                <c:pt idx="757">
                  <c:v>0.363063237835135</c:v>
                </c:pt>
                <c:pt idx="758">
                  <c:v>0.60441311674880904</c:v>
                </c:pt>
                <c:pt idx="759">
                  <c:v>0.69743303242858401</c:v>
                </c:pt>
                <c:pt idx="760">
                  <c:v>0.67886832380678497</c:v>
                </c:pt>
                <c:pt idx="761">
                  <c:v>0.62870385604246304</c:v>
                </c:pt>
                <c:pt idx="762">
                  <c:v>0.56429957899471594</c:v>
                </c:pt>
                <c:pt idx="763">
                  <c:v>1.07952089349314</c:v>
                </c:pt>
                <c:pt idx="764">
                  <c:v>0.43658170613978298</c:v>
                </c:pt>
                <c:pt idx="765">
                  <c:v>0.55579439580443402</c:v>
                </c:pt>
                <c:pt idx="766">
                  <c:v>0.70573251007934301</c:v>
                </c:pt>
                <c:pt idx="767">
                  <c:v>0.59188640787346802</c:v>
                </c:pt>
                <c:pt idx="768">
                  <c:v>0.63386648929365297</c:v>
                </c:pt>
                <c:pt idx="769">
                  <c:v>0.67716090075857005</c:v>
                </c:pt>
                <c:pt idx="770">
                  <c:v>0.71759141343436295</c:v>
                </c:pt>
                <c:pt idx="771">
                  <c:v>0.74326002612298803</c:v>
                </c:pt>
                <c:pt idx="772">
                  <c:v>0.52201128044524803</c:v>
                </c:pt>
                <c:pt idx="773">
                  <c:v>0.44081758569414298</c:v>
                </c:pt>
                <c:pt idx="774">
                  <c:v>0.78274575779452404</c:v>
                </c:pt>
                <c:pt idx="775">
                  <c:v>0.570688767040608</c:v>
                </c:pt>
                <c:pt idx="776">
                  <c:v>0.472807039836874</c:v>
                </c:pt>
                <c:pt idx="777">
                  <c:v>0.61991226293870505</c:v>
                </c:pt>
                <c:pt idx="778">
                  <c:v>0.65958573048009494</c:v>
                </c:pt>
                <c:pt idx="779">
                  <c:v>0.61632170088432803</c:v>
                </c:pt>
                <c:pt idx="780">
                  <c:v>0.77637936068545699</c:v>
                </c:pt>
                <c:pt idx="781">
                  <c:v>0.62392047689335495</c:v>
                </c:pt>
                <c:pt idx="782">
                  <c:v>0.51450922196729398</c:v>
                </c:pt>
                <c:pt idx="783">
                  <c:v>0.42489083688664098</c:v>
                </c:pt>
                <c:pt idx="784">
                  <c:v>2.34412421069724</c:v>
                </c:pt>
                <c:pt idx="785">
                  <c:v>0.53832530213700602</c:v>
                </c:pt>
                <c:pt idx="786">
                  <c:v>0.61915931547863701</c:v>
                </c:pt>
                <c:pt idx="787">
                  <c:v>0.649961768865845</c:v>
                </c:pt>
                <c:pt idx="788">
                  <c:v>0.61268572468190996</c:v>
                </c:pt>
                <c:pt idx="789">
                  <c:v>0.67941838410549504</c:v>
                </c:pt>
                <c:pt idx="790">
                  <c:v>0.73171653600882502</c:v>
                </c:pt>
                <c:pt idx="791">
                  <c:v>0.46127514256084701</c:v>
                </c:pt>
                <c:pt idx="792">
                  <c:v>0.45479721545670998</c:v>
                </c:pt>
                <c:pt idx="793">
                  <c:v>0.74788141317739898</c:v>
                </c:pt>
                <c:pt idx="794">
                  <c:v>0.61325216296237395</c:v>
                </c:pt>
                <c:pt idx="795">
                  <c:v>0.57019753475156898</c:v>
                </c:pt>
                <c:pt idx="796">
                  <c:v>0.66658506064155099</c:v>
                </c:pt>
                <c:pt idx="797">
                  <c:v>0.75940973988506999</c:v>
                </c:pt>
                <c:pt idx="798">
                  <c:v>1.4936071365506101</c:v>
                </c:pt>
                <c:pt idx="799">
                  <c:v>0.57788478453229597</c:v>
                </c:pt>
                <c:pt idx="800">
                  <c:v>0.50207174974774704</c:v>
                </c:pt>
                <c:pt idx="801">
                  <c:v>0.55253247210382095</c:v>
                </c:pt>
                <c:pt idx="802">
                  <c:v>0.63177925308632799</c:v>
                </c:pt>
                <c:pt idx="803">
                  <c:v>0.51332400089964203</c:v>
                </c:pt>
                <c:pt idx="804">
                  <c:v>0.573668783767179</c:v>
                </c:pt>
                <c:pt idx="805">
                  <c:v>0.80181707813967595</c:v>
                </c:pt>
                <c:pt idx="806">
                  <c:v>1.1810753041604001</c:v>
                </c:pt>
                <c:pt idx="807">
                  <c:v>0.67372444362781203</c:v>
                </c:pt>
                <c:pt idx="808">
                  <c:v>0.567081907991828</c:v>
                </c:pt>
                <c:pt idx="809">
                  <c:v>0.71300811478116799</c:v>
                </c:pt>
                <c:pt idx="810">
                  <c:v>0.61085302713948697</c:v>
                </c:pt>
                <c:pt idx="811">
                  <c:v>0.305512900980483</c:v>
                </c:pt>
                <c:pt idx="812">
                  <c:v>0.61281742919734605</c:v>
                </c:pt>
                <c:pt idx="813">
                  <c:v>0.70658886311866098</c:v>
                </c:pt>
                <c:pt idx="814">
                  <c:v>0.58040070173268998</c:v>
                </c:pt>
                <c:pt idx="815">
                  <c:v>0.59499950787973099</c:v>
                </c:pt>
                <c:pt idx="816">
                  <c:v>0.71262193390066597</c:v>
                </c:pt>
                <c:pt idx="817">
                  <c:v>0.61465249295510305</c:v>
                </c:pt>
                <c:pt idx="818">
                  <c:v>0.53102993598307602</c:v>
                </c:pt>
                <c:pt idx="819">
                  <c:v>0.68545952136466903</c:v>
                </c:pt>
                <c:pt idx="820">
                  <c:v>0.44850793121072202</c:v>
                </c:pt>
                <c:pt idx="821">
                  <c:v>1.38682164680145</c:v>
                </c:pt>
                <c:pt idx="822">
                  <c:v>0.46368313214762302</c:v>
                </c:pt>
                <c:pt idx="823">
                  <c:v>0.77644435021290004</c:v>
                </c:pt>
                <c:pt idx="824">
                  <c:v>0.69791468241916899</c:v>
                </c:pt>
                <c:pt idx="825">
                  <c:v>0.56856270412839405</c:v>
                </c:pt>
                <c:pt idx="826">
                  <c:v>0.56669850801689303</c:v>
                </c:pt>
                <c:pt idx="827">
                  <c:v>0.50135280391269599</c:v>
                </c:pt>
                <c:pt idx="828">
                  <c:v>0.45865632555636299</c:v>
                </c:pt>
                <c:pt idx="829">
                  <c:v>0.60354149892285502</c:v>
                </c:pt>
                <c:pt idx="830">
                  <c:v>0.68759979604719601</c:v>
                </c:pt>
                <c:pt idx="831">
                  <c:v>0.390771392905848</c:v>
                </c:pt>
                <c:pt idx="832">
                  <c:v>0.442550824852043</c:v>
                </c:pt>
                <c:pt idx="833">
                  <c:v>0.64871612368731302</c:v>
                </c:pt>
                <c:pt idx="834">
                  <c:v>0.65332054001708095</c:v>
                </c:pt>
                <c:pt idx="835">
                  <c:v>0.611977768821651</c:v>
                </c:pt>
                <c:pt idx="836">
                  <c:v>0.58574406904552501</c:v>
                </c:pt>
                <c:pt idx="837">
                  <c:v>0.53016465676059299</c:v>
                </c:pt>
                <c:pt idx="838">
                  <c:v>0.95008059218199903</c:v>
                </c:pt>
                <c:pt idx="839">
                  <c:v>0.44664797266418699</c:v>
                </c:pt>
                <c:pt idx="840">
                  <c:v>1.5185849641309801</c:v>
                </c:pt>
                <c:pt idx="841">
                  <c:v>0.40323032506414902</c:v>
                </c:pt>
                <c:pt idx="842">
                  <c:v>1.1246185523679799</c:v>
                </c:pt>
                <c:pt idx="843">
                  <c:v>0.49389793080262201</c:v>
                </c:pt>
                <c:pt idx="844">
                  <c:v>0.540424289049104</c:v>
                </c:pt>
                <c:pt idx="845">
                  <c:v>0.53504409702590805</c:v>
                </c:pt>
                <c:pt idx="846">
                  <c:v>0.513294421917452</c:v>
                </c:pt>
                <c:pt idx="847">
                  <c:v>0.56511677904873303</c:v>
                </c:pt>
                <c:pt idx="848">
                  <c:v>0.64065668966189304</c:v>
                </c:pt>
                <c:pt idx="849">
                  <c:v>0.55833331909234796</c:v>
                </c:pt>
                <c:pt idx="850">
                  <c:v>0.32021128642768498</c:v>
                </c:pt>
                <c:pt idx="851">
                  <c:v>0.370767466575182</c:v>
                </c:pt>
                <c:pt idx="852">
                  <c:v>0.53683630332262</c:v>
                </c:pt>
                <c:pt idx="853">
                  <c:v>0.58379573551205199</c:v>
                </c:pt>
                <c:pt idx="854">
                  <c:v>0.56249466853751895</c:v>
                </c:pt>
                <c:pt idx="855">
                  <c:v>0.51079346080204902</c:v>
                </c:pt>
                <c:pt idx="856">
                  <c:v>0.73357461614124697</c:v>
                </c:pt>
                <c:pt idx="857">
                  <c:v>0.49135230796935397</c:v>
                </c:pt>
                <c:pt idx="858">
                  <c:v>0.46673268060569401</c:v>
                </c:pt>
                <c:pt idx="859">
                  <c:v>0.352047541271299</c:v>
                </c:pt>
                <c:pt idx="860">
                  <c:v>1.23013659043985</c:v>
                </c:pt>
                <c:pt idx="861">
                  <c:v>0.44902168946626198</c:v>
                </c:pt>
                <c:pt idx="862">
                  <c:v>1.56392723419792</c:v>
                </c:pt>
                <c:pt idx="863">
                  <c:v>0.53070326767940401</c:v>
                </c:pt>
                <c:pt idx="864">
                  <c:v>0.53334888825621796</c:v>
                </c:pt>
                <c:pt idx="865">
                  <c:v>0.53021022132618001</c:v>
                </c:pt>
                <c:pt idx="866">
                  <c:v>0.44241108226306602</c:v>
                </c:pt>
                <c:pt idx="867">
                  <c:v>0.37889795063494403</c:v>
                </c:pt>
                <c:pt idx="868">
                  <c:v>0.54269888056640103</c:v>
                </c:pt>
                <c:pt idx="869">
                  <c:v>0.64247049654954203</c:v>
                </c:pt>
                <c:pt idx="870">
                  <c:v>0.41229536305513398</c:v>
                </c:pt>
                <c:pt idx="871">
                  <c:v>0.35595453111429798</c:v>
                </c:pt>
                <c:pt idx="872">
                  <c:v>0.51136027377426796</c:v>
                </c:pt>
                <c:pt idx="873">
                  <c:v>0.56741424721483602</c:v>
                </c:pt>
                <c:pt idx="874">
                  <c:v>0.54732133500339997</c:v>
                </c:pt>
                <c:pt idx="875">
                  <c:v>0.50374663370881301</c:v>
                </c:pt>
                <c:pt idx="876">
                  <c:v>1.2214807975394899</c:v>
                </c:pt>
                <c:pt idx="877">
                  <c:v>0.45389825706308501</c:v>
                </c:pt>
                <c:pt idx="878">
                  <c:v>0.62877356782446703</c:v>
                </c:pt>
                <c:pt idx="879">
                  <c:v>0.34037982231840802</c:v>
                </c:pt>
                <c:pt idx="880">
                  <c:v>0.67608133352902899</c:v>
                </c:pt>
                <c:pt idx="881">
                  <c:v>0.44522686449060001</c:v>
                </c:pt>
                <c:pt idx="882">
                  <c:v>1.34759117471584</c:v>
                </c:pt>
                <c:pt idx="883">
                  <c:v>0.49269000879986502</c:v>
                </c:pt>
                <c:pt idx="884">
                  <c:v>0.53542773395907295</c:v>
                </c:pt>
                <c:pt idx="885">
                  <c:v>0.56005560879350302</c:v>
                </c:pt>
                <c:pt idx="886">
                  <c:v>0.53023868727754098</c:v>
                </c:pt>
                <c:pt idx="887">
                  <c:v>0.39218072807339399</c:v>
                </c:pt>
                <c:pt idx="888">
                  <c:v>0.30888180198444198</c:v>
                </c:pt>
                <c:pt idx="889">
                  <c:v>0.53348151459464199</c:v>
                </c:pt>
                <c:pt idx="890">
                  <c:v>0.61333798305722398</c:v>
                </c:pt>
                <c:pt idx="891">
                  <c:v>0.46578305295043898</c:v>
                </c:pt>
                <c:pt idx="892">
                  <c:v>0.42713837088902301</c:v>
                </c:pt>
                <c:pt idx="893">
                  <c:v>0.53610264426474896</c:v>
                </c:pt>
                <c:pt idx="894">
                  <c:v>0.60298159009726204</c:v>
                </c:pt>
                <c:pt idx="895">
                  <c:v>1.3757211804509499</c:v>
                </c:pt>
                <c:pt idx="896">
                  <c:v>0.51714982684602195</c:v>
                </c:pt>
                <c:pt idx="897">
                  <c:v>0.42488835455618901</c:v>
                </c:pt>
                <c:pt idx="898">
                  <c:v>1.59287758943835</c:v>
                </c:pt>
                <c:pt idx="899">
                  <c:v>0.35149530024281</c:v>
                </c:pt>
                <c:pt idx="900">
                  <c:v>0.42416903369743297</c:v>
                </c:pt>
                <c:pt idx="901">
                  <c:v>0.50817661290817395</c:v>
                </c:pt>
                <c:pt idx="902">
                  <c:v>0.468517005903478</c:v>
                </c:pt>
                <c:pt idx="903">
                  <c:v>0.47811002821402598</c:v>
                </c:pt>
                <c:pt idx="904">
                  <c:v>0.49753356398302301</c:v>
                </c:pt>
                <c:pt idx="905">
                  <c:v>0.483981683649226</c:v>
                </c:pt>
                <c:pt idx="906">
                  <c:v>0.47475585364358902</c:v>
                </c:pt>
                <c:pt idx="907">
                  <c:v>0.53361369004503301</c:v>
                </c:pt>
                <c:pt idx="908">
                  <c:v>0.58837352000002796</c:v>
                </c:pt>
                <c:pt idx="909">
                  <c:v>0.49473786603129399</c:v>
                </c:pt>
                <c:pt idx="910">
                  <c:v>0.27585223127585601</c:v>
                </c:pt>
                <c:pt idx="911">
                  <c:v>0.34829828834846199</c:v>
                </c:pt>
                <c:pt idx="912">
                  <c:v>0.51253342904906496</c:v>
                </c:pt>
                <c:pt idx="913">
                  <c:v>0.55761149232904195</c:v>
                </c:pt>
                <c:pt idx="914">
                  <c:v>0.54179221277329104</c:v>
                </c:pt>
                <c:pt idx="915">
                  <c:v>0.51325338214970095</c:v>
                </c:pt>
                <c:pt idx="916">
                  <c:v>0.46470875096747799</c:v>
                </c:pt>
                <c:pt idx="917">
                  <c:v>0.76401699148732505</c:v>
                </c:pt>
                <c:pt idx="918">
                  <c:v>0.43300725672385398</c:v>
                </c:pt>
                <c:pt idx="919">
                  <c:v>0.47017917702758799</c:v>
                </c:pt>
                <c:pt idx="920">
                  <c:v>0.333431335528795</c:v>
                </c:pt>
                <c:pt idx="921">
                  <c:v>1.6176339500941499</c:v>
                </c:pt>
                <c:pt idx="922">
                  <c:v>0.39586169544806199</c:v>
                </c:pt>
                <c:pt idx="923">
                  <c:v>2.3290316379885101</c:v>
                </c:pt>
                <c:pt idx="924">
                  <c:v>0.458807586737012</c:v>
                </c:pt>
                <c:pt idx="925">
                  <c:v>0.49943859262507501</c:v>
                </c:pt>
                <c:pt idx="926">
                  <c:v>0.53108813976898805</c:v>
                </c:pt>
                <c:pt idx="927">
                  <c:v>0.54563611104117204</c:v>
                </c:pt>
                <c:pt idx="928">
                  <c:v>0.50365120211348202</c:v>
                </c:pt>
                <c:pt idx="929">
                  <c:v>0.346158809171693</c:v>
                </c:pt>
                <c:pt idx="930">
                  <c:v>0.28104263316997602</c:v>
                </c:pt>
                <c:pt idx="931">
                  <c:v>0.50558101942977196</c:v>
                </c:pt>
                <c:pt idx="932">
                  <c:v>0.57436976040694998</c:v>
                </c:pt>
                <c:pt idx="933">
                  <c:v>0.46067963968890202</c:v>
                </c:pt>
                <c:pt idx="934">
                  <c:v>0.39845608722902698</c:v>
                </c:pt>
                <c:pt idx="935">
                  <c:v>0.73615032957892301</c:v>
                </c:pt>
                <c:pt idx="936">
                  <c:v>0.936096959811066</c:v>
                </c:pt>
                <c:pt idx="937">
                  <c:v>0.55015445012826203</c:v>
                </c:pt>
                <c:pt idx="938">
                  <c:v>0.44863498127575802</c:v>
                </c:pt>
                <c:pt idx="939">
                  <c:v>0.41260004130622002</c:v>
                </c:pt>
                <c:pt idx="940">
                  <c:v>0.48217760514168501</c:v>
                </c:pt>
                <c:pt idx="941">
                  <c:v>0.418333880917375</c:v>
                </c:pt>
                <c:pt idx="942">
                  <c:v>0.314395535845506</c:v>
                </c:pt>
                <c:pt idx="943">
                  <c:v>2.2706750658632102</c:v>
                </c:pt>
                <c:pt idx="944">
                  <c:v>0.38656213105014098</c:v>
                </c:pt>
                <c:pt idx="945">
                  <c:v>0.52450903640614199</c:v>
                </c:pt>
                <c:pt idx="946">
                  <c:v>0.59353730115985603</c:v>
                </c:pt>
                <c:pt idx="947">
                  <c:v>0.41876276914428801</c:v>
                </c:pt>
                <c:pt idx="948">
                  <c:v>0.41760304193257702</c:v>
                </c:pt>
                <c:pt idx="949">
                  <c:v>0.37962212201199302</c:v>
                </c:pt>
                <c:pt idx="950">
                  <c:v>0.29610437664779199</c:v>
                </c:pt>
                <c:pt idx="951">
                  <c:v>0.25375462444098801</c:v>
                </c:pt>
                <c:pt idx="952">
                  <c:v>0.37933119155787898</c:v>
                </c:pt>
                <c:pt idx="953">
                  <c:v>0.49533082681745499</c:v>
                </c:pt>
                <c:pt idx="954">
                  <c:v>0.52146403089717697</c:v>
                </c:pt>
                <c:pt idx="955">
                  <c:v>0.49901718152407498</c:v>
                </c:pt>
                <c:pt idx="956">
                  <c:v>0.48032351484145502</c:v>
                </c:pt>
                <c:pt idx="957">
                  <c:v>0.46556180490599097</c:v>
                </c:pt>
                <c:pt idx="958">
                  <c:v>0.42133957503693897</c:v>
                </c:pt>
                <c:pt idx="959">
                  <c:v>0.75601932635571301</c:v>
                </c:pt>
                <c:pt idx="960">
                  <c:v>0.38244653036683701</c:v>
                </c:pt>
                <c:pt idx="961">
                  <c:v>0.51896197192718896</c:v>
                </c:pt>
                <c:pt idx="962">
                  <c:v>0.29445116598981702</c:v>
                </c:pt>
                <c:pt idx="963">
                  <c:v>0.57700376864654102</c:v>
                </c:pt>
                <c:pt idx="964">
                  <c:v>0.38117811894848502</c:v>
                </c:pt>
                <c:pt idx="965">
                  <c:v>0.50257726881759301</c:v>
                </c:pt>
                <c:pt idx="966">
                  <c:v>0.419581664107681</c:v>
                </c:pt>
                <c:pt idx="967">
                  <c:v>0.43971350096748502</c:v>
                </c:pt>
                <c:pt idx="968">
                  <c:v>0.42702370386198402</c:v>
                </c:pt>
                <c:pt idx="969">
                  <c:v>0.39810104130180302</c:v>
                </c:pt>
                <c:pt idx="970">
                  <c:v>0.40512607587178601</c:v>
                </c:pt>
                <c:pt idx="971">
                  <c:v>0.473872792579068</c:v>
                </c:pt>
                <c:pt idx="972">
                  <c:v>0.52350857702444598</c:v>
                </c:pt>
                <c:pt idx="973">
                  <c:v>0.47213988254161299</c:v>
                </c:pt>
                <c:pt idx="974">
                  <c:v>0.33945609202117499</c:v>
                </c:pt>
                <c:pt idx="975">
                  <c:v>0.31190569221730102</c:v>
                </c:pt>
                <c:pt idx="976">
                  <c:v>0.35517053483057598</c:v>
                </c:pt>
                <c:pt idx="977">
                  <c:v>0.39014450399831702</c:v>
                </c:pt>
                <c:pt idx="978">
                  <c:v>0.52833494372146805</c:v>
                </c:pt>
                <c:pt idx="979">
                  <c:v>0.71164131756793902</c:v>
                </c:pt>
                <c:pt idx="980">
                  <c:v>0.41686601312512001</c:v>
                </c:pt>
                <c:pt idx="981">
                  <c:v>0.36924429248120499</c:v>
                </c:pt>
                <c:pt idx="982">
                  <c:v>0.63936749786540603</c:v>
                </c:pt>
                <c:pt idx="983">
                  <c:v>0.31937342636159</c:v>
                </c:pt>
                <c:pt idx="984">
                  <c:v>0.32134634867459899</c:v>
                </c:pt>
                <c:pt idx="985">
                  <c:v>0.78591686869851696</c:v>
                </c:pt>
                <c:pt idx="986">
                  <c:v>0.35093147330951002</c:v>
                </c:pt>
                <c:pt idx="987">
                  <c:v>0.49707047842004198</c:v>
                </c:pt>
                <c:pt idx="988">
                  <c:v>0.488140384040263</c:v>
                </c:pt>
                <c:pt idx="989">
                  <c:v>0.41786686125229799</c:v>
                </c:pt>
                <c:pt idx="990">
                  <c:v>0.45239146823387999</c:v>
                </c:pt>
                <c:pt idx="991">
                  <c:v>0.46554286129726702</c:v>
                </c:pt>
                <c:pt idx="992">
                  <c:v>0.44248307747696303</c:v>
                </c:pt>
                <c:pt idx="993">
                  <c:v>0.35514662091981303</c:v>
                </c:pt>
                <c:pt idx="994">
                  <c:v>0.229247907514425</c:v>
                </c:pt>
                <c:pt idx="995">
                  <c:v>0.26918939131526698</c:v>
                </c:pt>
                <c:pt idx="996">
                  <c:v>0.41237129444792697</c:v>
                </c:pt>
                <c:pt idx="997">
                  <c:v>0.48364886245401201</c:v>
                </c:pt>
                <c:pt idx="998">
                  <c:v>0.48674339647989101</c:v>
                </c:pt>
                <c:pt idx="999">
                  <c:v>0.46951981910893298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ABF-45D1-978A-9D512C30A4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3708736"/>
        <c:axId val="1593705408"/>
      </c:scatterChart>
      <c:valAx>
        <c:axId val="1655930736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of oscillation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2860528"/>
        <c:crossesAt val="0"/>
        <c:crossBetween val="midCat"/>
      </c:valAx>
      <c:valAx>
        <c:axId val="1692860528"/>
        <c:scaling>
          <c:orientation val="minMax"/>
          <c:max val="0.1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rgbClr val="FF0000"/>
                    </a:solidFill>
                  </a:rPr>
                  <a:t>|Amplitude| /</a:t>
                </a:r>
                <a:endParaRPr lang="ja-JP" dirty="0">
                  <a:solidFill>
                    <a:srgbClr val="FF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4.5635596967121772E-2"/>
              <c:y val="0.252531913231566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55930736"/>
        <c:crosses val="autoZero"/>
        <c:crossBetween val="midCat"/>
        <c:majorUnit val="2.0000000000000004E-2"/>
      </c:valAx>
      <c:valAx>
        <c:axId val="1593705408"/>
        <c:scaling>
          <c:logBase val="10"/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0000FF"/>
                    </a:solidFill>
                  </a:rPr>
                  <a:t>Number density</a:t>
                </a:r>
                <a:endParaRPr lang="ja-JP">
                  <a:solidFill>
                    <a:srgbClr val="0000FF"/>
                  </a:solidFill>
                </a:endParaRPr>
              </a:p>
            </c:rich>
          </c:tx>
          <c:layout>
            <c:manualLayout>
              <c:xMode val="edge"/>
              <c:yMode val="edge"/>
              <c:x val="0.92927592833465067"/>
              <c:y val="4.341761820488576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100" b="0" i="0" u="none" strike="noStrike" kern="1200" baseline="0">
                  <a:solidFill>
                    <a:srgbClr val="0000FF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593708736"/>
        <c:crosses val="max"/>
        <c:crossBetween val="midCat"/>
      </c:valAx>
      <c:valAx>
        <c:axId val="159370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370540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28310748064329"/>
          <c:y val="7.2141289667438532E-2"/>
          <c:w val="0.76634094982343859"/>
          <c:h val="0.68570594383164896"/>
        </c:manualLayout>
      </c:layout>
      <c:scatterChart>
        <c:scatterStyle val="smoothMarker"/>
        <c:varyColors val="0"/>
        <c:ser>
          <c:idx val="0"/>
          <c:order val="0"/>
          <c:tx>
            <c:v>energy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test4!$M$2:$M$1001</c:f>
              <c:numCache>
                <c:formatCode>General</c:formatCode>
                <c:ptCount val="1000"/>
                <c:pt idx="0">
                  <c:v>-0.29634565277460889</c:v>
                </c:pt>
                <c:pt idx="1">
                  <c:v>-0.25313413101545512</c:v>
                </c:pt>
                <c:pt idx="2">
                  <c:v>-0.20992260925630157</c:v>
                </c:pt>
                <c:pt idx="3">
                  <c:v>-0.1667110874971478</c:v>
                </c:pt>
                <c:pt idx="4">
                  <c:v>-0.12349956573799425</c:v>
                </c:pt>
                <c:pt idx="5">
                  <c:v>-8.0288043978840706E-2</c:v>
                </c:pt>
                <c:pt idx="6">
                  <c:v>-3.7076522219687158E-2</c:v>
                </c:pt>
                <c:pt idx="7">
                  <c:v>6.1349995394665013E-3</c:v>
                </c:pt>
                <c:pt idx="8">
                  <c:v>4.9346521298620272E-2</c:v>
                </c:pt>
                <c:pt idx="9">
                  <c:v>9.2558043057773931E-2</c:v>
                </c:pt>
                <c:pt idx="10">
                  <c:v>0.13576956481692737</c:v>
                </c:pt>
                <c:pt idx="11">
                  <c:v>0.17898108657608103</c:v>
                </c:pt>
                <c:pt idx="12">
                  <c:v>0.22219260833523469</c:v>
                </c:pt>
                <c:pt idx="13">
                  <c:v>0.26540413009438846</c:v>
                </c:pt>
                <c:pt idx="14">
                  <c:v>0.30861565185354201</c:v>
                </c:pt>
                <c:pt idx="15">
                  <c:v>0.35182717361269555</c:v>
                </c:pt>
                <c:pt idx="16">
                  <c:v>0.39503869537184921</c:v>
                </c:pt>
                <c:pt idx="17">
                  <c:v>0.43825021713100287</c:v>
                </c:pt>
                <c:pt idx="18">
                  <c:v>0.48146173889015642</c:v>
                </c:pt>
                <c:pt idx="19">
                  <c:v>0.52467326064931008</c:v>
                </c:pt>
                <c:pt idx="20">
                  <c:v>0.56788478240846363</c:v>
                </c:pt>
                <c:pt idx="21">
                  <c:v>0.6110963041676174</c:v>
                </c:pt>
                <c:pt idx="22">
                  <c:v>0.65430782592677095</c:v>
                </c:pt>
                <c:pt idx="23">
                  <c:v>0.69751934768592461</c:v>
                </c:pt>
                <c:pt idx="24">
                  <c:v>0.74073086944507827</c:v>
                </c:pt>
                <c:pt idx="25">
                  <c:v>0.78394239120423181</c:v>
                </c:pt>
                <c:pt idx="26">
                  <c:v>0.82715391296338547</c:v>
                </c:pt>
                <c:pt idx="27">
                  <c:v>0.87036543472253913</c:v>
                </c:pt>
                <c:pt idx="28">
                  <c:v>0.91357695648169279</c:v>
                </c:pt>
                <c:pt idx="29">
                  <c:v>0.95678847824084634</c:v>
                </c:pt>
                <c:pt idx="30">
                  <c:v>1</c:v>
                </c:pt>
                <c:pt idx="31">
                  <c:v>1.0432115217591535</c:v>
                </c:pt>
                <c:pt idx="32">
                  <c:v>1.0864230435183073</c:v>
                </c:pt>
                <c:pt idx="33">
                  <c:v>1.1296345652774609</c:v>
                </c:pt>
                <c:pt idx="34">
                  <c:v>1.1728460870366144</c:v>
                </c:pt>
                <c:pt idx="35">
                  <c:v>1.2160576087957682</c:v>
                </c:pt>
                <c:pt idx="36">
                  <c:v>1.2592691305549217</c:v>
                </c:pt>
                <c:pt idx="37">
                  <c:v>1.3024806523140753</c:v>
                </c:pt>
                <c:pt idx="38">
                  <c:v>1.3456921740732291</c:v>
                </c:pt>
                <c:pt idx="39">
                  <c:v>1.3889036958323826</c:v>
                </c:pt>
                <c:pt idx="40">
                  <c:v>1.4321152175915364</c:v>
                </c:pt>
                <c:pt idx="41">
                  <c:v>1.4753267393506899</c:v>
                </c:pt>
                <c:pt idx="42">
                  <c:v>1.5185382611098435</c:v>
                </c:pt>
                <c:pt idx="43">
                  <c:v>1.561749782868997</c:v>
                </c:pt>
                <c:pt idx="44">
                  <c:v>1.6049613046281508</c:v>
                </c:pt>
                <c:pt idx="45">
                  <c:v>1.6481728263873046</c:v>
                </c:pt>
                <c:pt idx="46">
                  <c:v>1.6913843481464581</c:v>
                </c:pt>
                <c:pt idx="47">
                  <c:v>1.7345958699056117</c:v>
                </c:pt>
                <c:pt idx="48">
                  <c:v>1.7778073916647652</c:v>
                </c:pt>
                <c:pt idx="49">
                  <c:v>1.821018913423919</c:v>
                </c:pt>
                <c:pt idx="50">
                  <c:v>1.8642304351830727</c:v>
                </c:pt>
                <c:pt idx="51">
                  <c:v>1.9074419569422261</c:v>
                </c:pt>
                <c:pt idx="52">
                  <c:v>1.9506534787013798</c:v>
                </c:pt>
                <c:pt idx="53">
                  <c:v>1.9938650004605334</c:v>
                </c:pt>
                <c:pt idx="54">
                  <c:v>2.0370765222196869</c:v>
                </c:pt>
                <c:pt idx="55">
                  <c:v>2.0802880439788405</c:v>
                </c:pt>
                <c:pt idx="56">
                  <c:v>2.123499565737994</c:v>
                </c:pt>
                <c:pt idx="57">
                  <c:v>2.1667110874971476</c:v>
                </c:pt>
                <c:pt idx="58">
                  <c:v>2.2099226092563016</c:v>
                </c:pt>
                <c:pt idx="59">
                  <c:v>2.2531341310154551</c:v>
                </c:pt>
                <c:pt idx="60">
                  <c:v>2.2963456527746091</c:v>
                </c:pt>
                <c:pt idx="61">
                  <c:v>2.3395571745337627</c:v>
                </c:pt>
                <c:pt idx="62">
                  <c:v>2.3827686962929162</c:v>
                </c:pt>
                <c:pt idx="63">
                  <c:v>2.4259802180520698</c:v>
                </c:pt>
                <c:pt idx="64">
                  <c:v>2.4691917398112233</c:v>
                </c:pt>
                <c:pt idx="65">
                  <c:v>2.5124032615703769</c:v>
                </c:pt>
                <c:pt idx="66">
                  <c:v>2.5556147833295304</c:v>
                </c:pt>
                <c:pt idx="67">
                  <c:v>2.598826305088684</c:v>
                </c:pt>
                <c:pt idx="68">
                  <c:v>2.6420378268478379</c:v>
                </c:pt>
                <c:pt idx="69">
                  <c:v>2.6852493486069915</c:v>
                </c:pt>
                <c:pt idx="70">
                  <c:v>2.7284608703661455</c:v>
                </c:pt>
                <c:pt idx="71">
                  <c:v>2.771672392125299</c:v>
                </c:pt>
                <c:pt idx="72">
                  <c:v>2.8148839138844521</c:v>
                </c:pt>
                <c:pt idx="73">
                  <c:v>2.8580954356436061</c:v>
                </c:pt>
                <c:pt idx="74">
                  <c:v>2.9013069574027597</c:v>
                </c:pt>
                <c:pt idx="75">
                  <c:v>2.9445184791619132</c:v>
                </c:pt>
                <c:pt idx="76">
                  <c:v>2.9877300009210668</c:v>
                </c:pt>
                <c:pt idx="77">
                  <c:v>3.0309415226802203</c:v>
                </c:pt>
                <c:pt idx="78">
                  <c:v>3.0741530444393743</c:v>
                </c:pt>
                <c:pt idx="79">
                  <c:v>3.1173645661985279</c:v>
                </c:pt>
                <c:pt idx="80">
                  <c:v>3.1605760879576814</c:v>
                </c:pt>
                <c:pt idx="81">
                  <c:v>3.203787609716835</c:v>
                </c:pt>
                <c:pt idx="82">
                  <c:v>3.2469991314759885</c:v>
                </c:pt>
                <c:pt idx="83">
                  <c:v>3.2902106532351421</c:v>
                </c:pt>
                <c:pt idx="84">
                  <c:v>3.3334221749942956</c:v>
                </c:pt>
                <c:pt idx="85">
                  <c:v>3.3766336967534496</c:v>
                </c:pt>
                <c:pt idx="86">
                  <c:v>3.4198452185126031</c:v>
                </c:pt>
                <c:pt idx="87">
                  <c:v>3.4630567402717571</c:v>
                </c:pt>
                <c:pt idx="88">
                  <c:v>3.5062682620309102</c:v>
                </c:pt>
                <c:pt idx="89">
                  <c:v>3.5494797837900642</c:v>
                </c:pt>
                <c:pt idx="90">
                  <c:v>3.5926913055492178</c:v>
                </c:pt>
                <c:pt idx="91">
                  <c:v>3.6359028273083718</c:v>
                </c:pt>
                <c:pt idx="92">
                  <c:v>3.6791143490675249</c:v>
                </c:pt>
                <c:pt idx="93">
                  <c:v>3.7223258708266784</c:v>
                </c:pt>
                <c:pt idx="94">
                  <c:v>3.765537392585832</c:v>
                </c:pt>
                <c:pt idx="95">
                  <c:v>3.8087489143449855</c:v>
                </c:pt>
                <c:pt idx="96">
                  <c:v>3.8519604361041395</c:v>
                </c:pt>
                <c:pt idx="97">
                  <c:v>3.8951719578632931</c:v>
                </c:pt>
                <c:pt idx="98">
                  <c:v>3.9383834796224462</c:v>
                </c:pt>
                <c:pt idx="99">
                  <c:v>3.9815950013816002</c:v>
                </c:pt>
                <c:pt idx="100">
                  <c:v>4.0248065231407537</c:v>
                </c:pt>
                <c:pt idx="101">
                  <c:v>4.0680180448999081</c:v>
                </c:pt>
                <c:pt idx="102">
                  <c:v>4.1112295666590608</c:v>
                </c:pt>
                <c:pt idx="103">
                  <c:v>4.1544410884182152</c:v>
                </c:pt>
                <c:pt idx="104">
                  <c:v>4.1976526101773679</c:v>
                </c:pt>
                <c:pt idx="105">
                  <c:v>4.2408641319365223</c:v>
                </c:pt>
                <c:pt idx="106">
                  <c:v>4.2840756536956759</c:v>
                </c:pt>
                <c:pt idx="107">
                  <c:v>4.3272871754548294</c:v>
                </c:pt>
                <c:pt idx="108">
                  <c:v>4.370498697213983</c:v>
                </c:pt>
                <c:pt idx="109">
                  <c:v>4.4137102189731365</c:v>
                </c:pt>
                <c:pt idx="110">
                  <c:v>4.456921740732291</c:v>
                </c:pt>
                <c:pt idx="111">
                  <c:v>4.5001332624914436</c:v>
                </c:pt>
                <c:pt idx="112">
                  <c:v>4.5433447842505981</c:v>
                </c:pt>
                <c:pt idx="113">
                  <c:v>4.5865563060097507</c:v>
                </c:pt>
                <c:pt idx="114">
                  <c:v>4.6297678277689043</c:v>
                </c:pt>
                <c:pt idx="115">
                  <c:v>4.6729793495280578</c:v>
                </c:pt>
                <c:pt idx="116">
                  <c:v>4.7161908712872123</c:v>
                </c:pt>
                <c:pt idx="117">
                  <c:v>4.7594023930463658</c:v>
                </c:pt>
                <c:pt idx="118">
                  <c:v>4.8026139148055194</c:v>
                </c:pt>
                <c:pt idx="119">
                  <c:v>4.8458254365646729</c:v>
                </c:pt>
                <c:pt idx="120">
                  <c:v>4.8890369583238265</c:v>
                </c:pt>
                <c:pt idx="121">
                  <c:v>4.9322484800829809</c:v>
                </c:pt>
                <c:pt idx="122">
                  <c:v>4.9754600018421336</c:v>
                </c:pt>
                <c:pt idx="123">
                  <c:v>5.0186715236012871</c:v>
                </c:pt>
                <c:pt idx="124">
                  <c:v>5.0618830453604406</c:v>
                </c:pt>
                <c:pt idx="125">
                  <c:v>5.1050945671195951</c:v>
                </c:pt>
                <c:pt idx="126">
                  <c:v>5.1483060888787486</c:v>
                </c:pt>
                <c:pt idx="127">
                  <c:v>5.1915176106379022</c:v>
                </c:pt>
                <c:pt idx="128">
                  <c:v>5.2347291323970557</c:v>
                </c:pt>
                <c:pt idx="129">
                  <c:v>5.2779406541562084</c:v>
                </c:pt>
                <c:pt idx="130">
                  <c:v>5.3211521759153628</c:v>
                </c:pt>
                <c:pt idx="131">
                  <c:v>5.3643636976745164</c:v>
                </c:pt>
                <c:pt idx="132">
                  <c:v>5.4075752194336699</c:v>
                </c:pt>
                <c:pt idx="133">
                  <c:v>5.4507867411928235</c:v>
                </c:pt>
                <c:pt idx="134">
                  <c:v>5.493998262951977</c:v>
                </c:pt>
                <c:pt idx="135">
                  <c:v>5.5372097847111306</c:v>
                </c:pt>
                <c:pt idx="136">
                  <c:v>5.5804213064702841</c:v>
                </c:pt>
                <c:pt idx="137">
                  <c:v>5.6236328282294386</c:v>
                </c:pt>
                <c:pt idx="138">
                  <c:v>5.6668443499885912</c:v>
                </c:pt>
                <c:pt idx="139">
                  <c:v>5.7100558717477456</c:v>
                </c:pt>
                <c:pt idx="140">
                  <c:v>5.7532673935068992</c:v>
                </c:pt>
                <c:pt idx="141">
                  <c:v>5.7964789152660519</c:v>
                </c:pt>
                <c:pt idx="142">
                  <c:v>5.8396904370252063</c:v>
                </c:pt>
                <c:pt idx="143">
                  <c:v>5.8829019587843598</c:v>
                </c:pt>
                <c:pt idx="144">
                  <c:v>5.9261134805435143</c:v>
                </c:pt>
                <c:pt idx="145">
                  <c:v>5.9693250023026669</c:v>
                </c:pt>
                <c:pt idx="146">
                  <c:v>6.0125365240618205</c:v>
                </c:pt>
                <c:pt idx="147">
                  <c:v>6.055748045820974</c:v>
                </c:pt>
                <c:pt idx="148">
                  <c:v>6.0989595675801285</c:v>
                </c:pt>
                <c:pt idx="149">
                  <c:v>6.142171089339282</c:v>
                </c:pt>
                <c:pt idx="150">
                  <c:v>6.1853826110984356</c:v>
                </c:pt>
                <c:pt idx="151">
                  <c:v>6.2285941328575891</c:v>
                </c:pt>
                <c:pt idx="152">
                  <c:v>6.2718056546167436</c:v>
                </c:pt>
                <c:pt idx="153">
                  <c:v>6.3150171763758962</c:v>
                </c:pt>
                <c:pt idx="154">
                  <c:v>6.3582286981350498</c:v>
                </c:pt>
                <c:pt idx="155">
                  <c:v>6.4014402198942024</c:v>
                </c:pt>
                <c:pt idx="156">
                  <c:v>6.4446517416533569</c:v>
                </c:pt>
                <c:pt idx="157">
                  <c:v>6.4878632634125104</c:v>
                </c:pt>
                <c:pt idx="158">
                  <c:v>6.531074785171664</c:v>
                </c:pt>
                <c:pt idx="159">
                  <c:v>6.5742863069308175</c:v>
                </c:pt>
                <c:pt idx="160">
                  <c:v>6.6174978286899711</c:v>
                </c:pt>
                <c:pt idx="161">
                  <c:v>6.6607093504491246</c:v>
                </c:pt>
                <c:pt idx="162">
                  <c:v>6.703920872208279</c:v>
                </c:pt>
                <c:pt idx="163">
                  <c:v>6.7471323939674317</c:v>
                </c:pt>
                <c:pt idx="164">
                  <c:v>6.7903439157265861</c:v>
                </c:pt>
                <c:pt idx="165">
                  <c:v>6.8335554374857397</c:v>
                </c:pt>
                <c:pt idx="166">
                  <c:v>6.8767669592448923</c:v>
                </c:pt>
                <c:pt idx="167">
                  <c:v>6.9199784810040468</c:v>
                </c:pt>
                <c:pt idx="168">
                  <c:v>6.9631900027632003</c:v>
                </c:pt>
                <c:pt idx="169">
                  <c:v>7.0064015245223548</c:v>
                </c:pt>
                <c:pt idx="170">
                  <c:v>7.0496130462815074</c:v>
                </c:pt>
                <c:pt idx="171">
                  <c:v>7.092824568040661</c:v>
                </c:pt>
                <c:pt idx="172">
                  <c:v>7.1360360897998154</c:v>
                </c:pt>
                <c:pt idx="173">
                  <c:v>7.1792476115589681</c:v>
                </c:pt>
                <c:pt idx="174">
                  <c:v>7.2224591333181225</c:v>
                </c:pt>
                <c:pt idx="175">
                  <c:v>7.2656706550772761</c:v>
                </c:pt>
                <c:pt idx="176">
                  <c:v>7.3088821768364296</c:v>
                </c:pt>
                <c:pt idx="177">
                  <c:v>7.3520936985955831</c:v>
                </c:pt>
                <c:pt idx="178">
                  <c:v>7.3953052203547367</c:v>
                </c:pt>
                <c:pt idx="179">
                  <c:v>7.4385167421138911</c:v>
                </c:pt>
                <c:pt idx="180">
                  <c:v>7.4817282638730447</c:v>
                </c:pt>
                <c:pt idx="181">
                  <c:v>7.5249397856321973</c:v>
                </c:pt>
                <c:pt idx="182">
                  <c:v>7.5681513073913518</c:v>
                </c:pt>
                <c:pt idx="183">
                  <c:v>7.6113628291505053</c:v>
                </c:pt>
                <c:pt idx="184">
                  <c:v>7.6545743509096598</c:v>
                </c:pt>
                <c:pt idx="185">
                  <c:v>7.6977858726688124</c:v>
                </c:pt>
                <c:pt idx="186">
                  <c:v>7.740997394427966</c:v>
                </c:pt>
                <c:pt idx="187">
                  <c:v>7.7842089161871204</c:v>
                </c:pt>
                <c:pt idx="188">
                  <c:v>7.8274204379462731</c:v>
                </c:pt>
                <c:pt idx="189">
                  <c:v>7.8706319597054266</c:v>
                </c:pt>
                <c:pt idx="190">
                  <c:v>7.9138434814645811</c:v>
                </c:pt>
                <c:pt idx="191">
                  <c:v>7.9570550032237337</c:v>
                </c:pt>
                <c:pt idx="192">
                  <c:v>8.0002665249828873</c:v>
                </c:pt>
                <c:pt idx="193">
                  <c:v>8.0434780467420417</c:v>
                </c:pt>
                <c:pt idx="194">
                  <c:v>8.0866895685011961</c:v>
                </c:pt>
                <c:pt idx="195">
                  <c:v>8.129901090260347</c:v>
                </c:pt>
                <c:pt idx="196">
                  <c:v>8.1731126120195015</c:v>
                </c:pt>
                <c:pt idx="197">
                  <c:v>8.2163241337786559</c:v>
                </c:pt>
                <c:pt idx="198">
                  <c:v>8.2595356555378086</c:v>
                </c:pt>
                <c:pt idx="199">
                  <c:v>8.302747177296963</c:v>
                </c:pt>
                <c:pt idx="200">
                  <c:v>8.3459586990561156</c:v>
                </c:pt>
                <c:pt idx="201">
                  <c:v>8.3891702208152701</c:v>
                </c:pt>
                <c:pt idx="202">
                  <c:v>8.4323817425744245</c:v>
                </c:pt>
                <c:pt idx="203">
                  <c:v>8.4755932643335772</c:v>
                </c:pt>
                <c:pt idx="204">
                  <c:v>8.5188047860927316</c:v>
                </c:pt>
                <c:pt idx="205">
                  <c:v>8.5620163078518843</c:v>
                </c:pt>
                <c:pt idx="206">
                  <c:v>8.6052278296110387</c:v>
                </c:pt>
                <c:pt idx="207">
                  <c:v>8.6484393513701932</c:v>
                </c:pt>
                <c:pt idx="208">
                  <c:v>8.6916508731293458</c:v>
                </c:pt>
                <c:pt idx="209">
                  <c:v>8.7348623948884985</c:v>
                </c:pt>
                <c:pt idx="210">
                  <c:v>8.7780739166476529</c:v>
                </c:pt>
                <c:pt idx="211">
                  <c:v>8.8212854384068073</c:v>
                </c:pt>
                <c:pt idx="212">
                  <c:v>8.8644969601659618</c:v>
                </c:pt>
                <c:pt idx="213">
                  <c:v>8.9077084819251127</c:v>
                </c:pt>
                <c:pt idx="214">
                  <c:v>8.9509200036842671</c:v>
                </c:pt>
                <c:pt idx="215">
                  <c:v>8.9941315254434215</c:v>
                </c:pt>
                <c:pt idx="216">
                  <c:v>9.0373430472025742</c:v>
                </c:pt>
                <c:pt idx="217">
                  <c:v>9.0805545689617286</c:v>
                </c:pt>
                <c:pt idx="218">
                  <c:v>9.1237660907208813</c:v>
                </c:pt>
                <c:pt idx="219">
                  <c:v>9.1669776124800357</c:v>
                </c:pt>
                <c:pt idx="220">
                  <c:v>9.2101891342391902</c:v>
                </c:pt>
                <c:pt idx="221">
                  <c:v>9.2534006559983428</c:v>
                </c:pt>
                <c:pt idx="222">
                  <c:v>9.2966121777574973</c:v>
                </c:pt>
                <c:pt idx="223">
                  <c:v>9.3398236995166499</c:v>
                </c:pt>
                <c:pt idx="224">
                  <c:v>9.3830352212758044</c:v>
                </c:pt>
                <c:pt idx="225">
                  <c:v>9.426246743034957</c:v>
                </c:pt>
                <c:pt idx="226">
                  <c:v>9.4694582647941115</c:v>
                </c:pt>
                <c:pt idx="227">
                  <c:v>9.5126697865532641</c:v>
                </c:pt>
                <c:pt idx="228">
                  <c:v>9.5558813083124168</c:v>
                </c:pt>
                <c:pt idx="229">
                  <c:v>9.5990928300715712</c:v>
                </c:pt>
                <c:pt idx="230">
                  <c:v>9.6423043518307257</c:v>
                </c:pt>
                <c:pt idx="231">
                  <c:v>9.6855158735898783</c:v>
                </c:pt>
                <c:pt idx="232">
                  <c:v>9.7287273953490327</c:v>
                </c:pt>
                <c:pt idx="233">
                  <c:v>9.7719389171081854</c:v>
                </c:pt>
                <c:pt idx="234">
                  <c:v>9.8151504388673398</c:v>
                </c:pt>
                <c:pt idx="235">
                  <c:v>9.8583619606264925</c:v>
                </c:pt>
                <c:pt idx="236">
                  <c:v>9.9015734823856469</c:v>
                </c:pt>
                <c:pt idx="237">
                  <c:v>9.9447850041448014</c:v>
                </c:pt>
                <c:pt idx="238">
                  <c:v>9.987996525903954</c:v>
                </c:pt>
                <c:pt idx="239">
                  <c:v>10.031208047663108</c:v>
                </c:pt>
                <c:pt idx="240">
                  <c:v>10.074419569422261</c:v>
                </c:pt>
                <c:pt idx="241">
                  <c:v>10.117631091181416</c:v>
                </c:pt>
                <c:pt idx="242">
                  <c:v>10.160842612940568</c:v>
                </c:pt>
                <c:pt idx="243">
                  <c:v>10.204054134699723</c:v>
                </c:pt>
                <c:pt idx="244">
                  <c:v>10.247265656458877</c:v>
                </c:pt>
                <c:pt idx="245">
                  <c:v>10.29047717821803</c:v>
                </c:pt>
                <c:pt idx="246">
                  <c:v>10.333688699977182</c:v>
                </c:pt>
                <c:pt idx="247">
                  <c:v>10.376900221736337</c:v>
                </c:pt>
                <c:pt idx="248">
                  <c:v>10.420111743495491</c:v>
                </c:pt>
                <c:pt idx="249">
                  <c:v>10.463323265254646</c:v>
                </c:pt>
                <c:pt idx="250">
                  <c:v>10.506534787013798</c:v>
                </c:pt>
                <c:pt idx="251">
                  <c:v>10.549746308772951</c:v>
                </c:pt>
                <c:pt idx="252">
                  <c:v>10.592957830532104</c:v>
                </c:pt>
                <c:pt idx="253">
                  <c:v>10.63616935229126</c:v>
                </c:pt>
                <c:pt idx="254">
                  <c:v>10.679380874050413</c:v>
                </c:pt>
                <c:pt idx="255">
                  <c:v>10.722592395809567</c:v>
                </c:pt>
                <c:pt idx="256">
                  <c:v>10.76580391756872</c:v>
                </c:pt>
                <c:pt idx="257">
                  <c:v>10.809015439327872</c:v>
                </c:pt>
                <c:pt idx="258">
                  <c:v>10.852226961087029</c:v>
                </c:pt>
                <c:pt idx="259">
                  <c:v>10.895438482846181</c:v>
                </c:pt>
                <c:pt idx="260">
                  <c:v>10.938650004605334</c:v>
                </c:pt>
                <c:pt idx="261">
                  <c:v>10.981861526364488</c:v>
                </c:pt>
                <c:pt idx="262">
                  <c:v>11.025073048123641</c:v>
                </c:pt>
                <c:pt idx="263">
                  <c:v>11.068284569882795</c:v>
                </c:pt>
                <c:pt idx="264">
                  <c:v>11.111496091641948</c:v>
                </c:pt>
                <c:pt idx="265">
                  <c:v>11.154707613401103</c:v>
                </c:pt>
                <c:pt idx="266">
                  <c:v>11.197919135160257</c:v>
                </c:pt>
                <c:pt idx="267">
                  <c:v>11.24113065691941</c:v>
                </c:pt>
                <c:pt idx="268">
                  <c:v>11.284342178678564</c:v>
                </c:pt>
                <c:pt idx="269">
                  <c:v>11.327553700437718</c:v>
                </c:pt>
                <c:pt idx="270">
                  <c:v>11.370765222196871</c:v>
                </c:pt>
                <c:pt idx="271">
                  <c:v>11.413976743956024</c:v>
                </c:pt>
                <c:pt idx="272">
                  <c:v>11.457188265715178</c:v>
                </c:pt>
                <c:pt idx="273">
                  <c:v>11.500399787474333</c:v>
                </c:pt>
                <c:pt idx="274">
                  <c:v>11.543611309233487</c:v>
                </c:pt>
                <c:pt idx="275">
                  <c:v>11.58682283099264</c:v>
                </c:pt>
                <c:pt idx="276">
                  <c:v>11.630034352751792</c:v>
                </c:pt>
                <c:pt idx="277">
                  <c:v>11.673245874510947</c:v>
                </c:pt>
                <c:pt idx="278">
                  <c:v>11.7164573962701</c:v>
                </c:pt>
                <c:pt idx="279">
                  <c:v>11.759668918029252</c:v>
                </c:pt>
                <c:pt idx="280">
                  <c:v>11.802880439788405</c:v>
                </c:pt>
                <c:pt idx="281">
                  <c:v>11.846091961547559</c:v>
                </c:pt>
                <c:pt idx="282">
                  <c:v>11.889303483306714</c:v>
                </c:pt>
                <c:pt idx="283">
                  <c:v>11.932515005065868</c:v>
                </c:pt>
                <c:pt idx="284">
                  <c:v>11.975726526825021</c:v>
                </c:pt>
                <c:pt idx="285">
                  <c:v>12.018938048584173</c:v>
                </c:pt>
                <c:pt idx="286">
                  <c:v>12.062149570343328</c:v>
                </c:pt>
                <c:pt idx="287">
                  <c:v>12.105361092102481</c:v>
                </c:pt>
                <c:pt idx="288">
                  <c:v>12.148572613861635</c:v>
                </c:pt>
                <c:pt idx="289">
                  <c:v>12.191784135620789</c:v>
                </c:pt>
                <c:pt idx="290">
                  <c:v>12.234995657379942</c:v>
                </c:pt>
                <c:pt idx="291">
                  <c:v>12.278207179139095</c:v>
                </c:pt>
                <c:pt idx="292">
                  <c:v>12.321418700898249</c:v>
                </c:pt>
                <c:pt idx="293">
                  <c:v>12.364630222657404</c:v>
                </c:pt>
                <c:pt idx="294">
                  <c:v>12.407841744416558</c:v>
                </c:pt>
                <c:pt idx="295">
                  <c:v>12.451053266175711</c:v>
                </c:pt>
                <c:pt idx="296">
                  <c:v>12.494264787934863</c:v>
                </c:pt>
                <c:pt idx="297">
                  <c:v>12.537476309694016</c:v>
                </c:pt>
                <c:pt idx="298">
                  <c:v>12.580687831453172</c:v>
                </c:pt>
                <c:pt idx="299">
                  <c:v>12.623899353212325</c:v>
                </c:pt>
                <c:pt idx="300">
                  <c:v>12.667110874971479</c:v>
                </c:pt>
                <c:pt idx="301">
                  <c:v>12.710322396730632</c:v>
                </c:pt>
                <c:pt idx="302">
                  <c:v>12.753533918489785</c:v>
                </c:pt>
                <c:pt idx="303">
                  <c:v>12.796745440248941</c:v>
                </c:pt>
                <c:pt idx="304">
                  <c:v>12.839956962008094</c:v>
                </c:pt>
                <c:pt idx="305">
                  <c:v>12.883168483767248</c:v>
                </c:pt>
                <c:pt idx="306">
                  <c:v>12.926380005526401</c:v>
                </c:pt>
                <c:pt idx="307">
                  <c:v>12.969591527285553</c:v>
                </c:pt>
                <c:pt idx="308">
                  <c:v>13.01280304904471</c:v>
                </c:pt>
                <c:pt idx="309">
                  <c:v>13.056014570803862</c:v>
                </c:pt>
                <c:pt idx="310">
                  <c:v>13.099226092563015</c:v>
                </c:pt>
                <c:pt idx="311">
                  <c:v>13.142437614322169</c:v>
                </c:pt>
                <c:pt idx="312">
                  <c:v>13.185649136081322</c:v>
                </c:pt>
                <c:pt idx="313">
                  <c:v>13.228860657840478</c:v>
                </c:pt>
                <c:pt idx="314">
                  <c:v>13.272072179599631</c:v>
                </c:pt>
                <c:pt idx="315">
                  <c:v>13.315283701358783</c:v>
                </c:pt>
                <c:pt idx="316">
                  <c:v>13.358495223117936</c:v>
                </c:pt>
                <c:pt idx="317">
                  <c:v>13.401706744877091</c:v>
                </c:pt>
                <c:pt idx="318">
                  <c:v>13.444918266636245</c:v>
                </c:pt>
                <c:pt idx="319">
                  <c:v>13.488129788395399</c:v>
                </c:pt>
                <c:pt idx="320">
                  <c:v>13.531341310154552</c:v>
                </c:pt>
                <c:pt idx="321">
                  <c:v>13.574552831913705</c:v>
                </c:pt>
                <c:pt idx="322">
                  <c:v>13.617764353672859</c:v>
                </c:pt>
                <c:pt idx="323">
                  <c:v>13.660975875432014</c:v>
                </c:pt>
                <c:pt idx="324">
                  <c:v>13.704187397191166</c:v>
                </c:pt>
                <c:pt idx="325">
                  <c:v>13.747398918950321</c:v>
                </c:pt>
                <c:pt idx="326">
                  <c:v>13.790610440709473</c:v>
                </c:pt>
                <c:pt idx="327">
                  <c:v>13.833821962468626</c:v>
                </c:pt>
                <c:pt idx="328">
                  <c:v>13.877033484227782</c:v>
                </c:pt>
                <c:pt idx="329">
                  <c:v>13.920245005986935</c:v>
                </c:pt>
                <c:pt idx="330">
                  <c:v>13.963456527746089</c:v>
                </c:pt>
                <c:pt idx="331">
                  <c:v>14.006668049505242</c:v>
                </c:pt>
                <c:pt idx="332">
                  <c:v>14.049879571264395</c:v>
                </c:pt>
                <c:pt idx="333">
                  <c:v>14.093091093023551</c:v>
                </c:pt>
                <c:pt idx="334">
                  <c:v>14.136302614782704</c:v>
                </c:pt>
                <c:pt idx="335">
                  <c:v>14.179514136541856</c:v>
                </c:pt>
                <c:pt idx="336">
                  <c:v>14.222725658301011</c:v>
                </c:pt>
                <c:pt idx="337">
                  <c:v>14.265937180060163</c:v>
                </c:pt>
                <c:pt idx="338">
                  <c:v>14.30914870181932</c:v>
                </c:pt>
                <c:pt idx="339">
                  <c:v>14.352360223578472</c:v>
                </c:pt>
                <c:pt idx="340">
                  <c:v>14.395571745337625</c:v>
                </c:pt>
                <c:pt idx="341">
                  <c:v>14.438783267096778</c:v>
                </c:pt>
                <c:pt idx="342">
                  <c:v>14.481994788855932</c:v>
                </c:pt>
                <c:pt idx="343">
                  <c:v>14.525206310615086</c:v>
                </c:pt>
                <c:pt idx="344">
                  <c:v>14.568417832374241</c:v>
                </c:pt>
                <c:pt idx="345">
                  <c:v>14.611629354133393</c:v>
                </c:pt>
                <c:pt idx="346">
                  <c:v>14.654840875892546</c:v>
                </c:pt>
                <c:pt idx="347">
                  <c:v>14.698052397651701</c:v>
                </c:pt>
                <c:pt idx="348">
                  <c:v>14.741263919410853</c:v>
                </c:pt>
                <c:pt idx="349">
                  <c:v>14.784475441170008</c:v>
                </c:pt>
                <c:pt idx="350">
                  <c:v>14.827686962929162</c:v>
                </c:pt>
                <c:pt idx="351">
                  <c:v>14.870898484688315</c:v>
                </c:pt>
                <c:pt idx="352">
                  <c:v>14.914110006447467</c:v>
                </c:pt>
                <c:pt idx="353">
                  <c:v>14.957321528206622</c:v>
                </c:pt>
                <c:pt idx="354">
                  <c:v>15.000533049965775</c:v>
                </c:pt>
                <c:pt idx="355">
                  <c:v>15.043744571724927</c:v>
                </c:pt>
                <c:pt idx="356">
                  <c:v>15.086956093484082</c:v>
                </c:pt>
                <c:pt idx="357">
                  <c:v>15.130167615243234</c:v>
                </c:pt>
                <c:pt idx="358">
                  <c:v>15.17337913700239</c:v>
                </c:pt>
                <c:pt idx="359">
                  <c:v>15.216590658761543</c:v>
                </c:pt>
                <c:pt idx="360">
                  <c:v>15.259802180520696</c:v>
                </c:pt>
                <c:pt idx="361">
                  <c:v>15.303013702279848</c:v>
                </c:pt>
                <c:pt idx="362">
                  <c:v>15.346225224039003</c:v>
                </c:pt>
                <c:pt idx="363">
                  <c:v>15.389436745798157</c:v>
                </c:pt>
                <c:pt idx="364">
                  <c:v>15.432648267557312</c:v>
                </c:pt>
                <c:pt idx="365">
                  <c:v>15.475859789316464</c:v>
                </c:pt>
                <c:pt idx="366">
                  <c:v>15.519071311075617</c:v>
                </c:pt>
                <c:pt idx="367">
                  <c:v>15.562282832834772</c:v>
                </c:pt>
                <c:pt idx="368">
                  <c:v>15.605494354593926</c:v>
                </c:pt>
                <c:pt idx="369">
                  <c:v>15.648705876353079</c:v>
                </c:pt>
                <c:pt idx="370">
                  <c:v>15.691917398112233</c:v>
                </c:pt>
                <c:pt idx="371">
                  <c:v>15.735128919871386</c:v>
                </c:pt>
                <c:pt idx="372">
                  <c:v>15.778340441630538</c:v>
                </c:pt>
                <c:pt idx="373">
                  <c:v>15.821551963389695</c:v>
                </c:pt>
                <c:pt idx="374">
                  <c:v>15.864763485148847</c:v>
                </c:pt>
                <c:pt idx="375">
                  <c:v>15.907975006908002</c:v>
                </c:pt>
                <c:pt idx="376">
                  <c:v>15.951186528667154</c:v>
                </c:pt>
                <c:pt idx="377">
                  <c:v>15.994398050426307</c:v>
                </c:pt>
                <c:pt idx="378">
                  <c:v>16.037609572185463</c:v>
                </c:pt>
                <c:pt idx="379">
                  <c:v>16.080821093944614</c:v>
                </c:pt>
                <c:pt idx="380">
                  <c:v>16.124032615703769</c:v>
                </c:pt>
                <c:pt idx="381">
                  <c:v>16.167244137462923</c:v>
                </c:pt>
                <c:pt idx="382">
                  <c:v>16.210455659222077</c:v>
                </c:pt>
                <c:pt idx="383">
                  <c:v>16.253667180981232</c:v>
                </c:pt>
                <c:pt idx="384">
                  <c:v>16.296878702740386</c:v>
                </c:pt>
                <c:pt idx="385">
                  <c:v>16.340090224499537</c:v>
                </c:pt>
                <c:pt idx="386">
                  <c:v>16.383301746258692</c:v>
                </c:pt>
                <c:pt idx="387">
                  <c:v>16.426513268017843</c:v>
                </c:pt>
                <c:pt idx="388">
                  <c:v>16.469724789776997</c:v>
                </c:pt>
                <c:pt idx="389">
                  <c:v>16.512936311536151</c:v>
                </c:pt>
                <c:pt idx="390">
                  <c:v>16.556147833295306</c:v>
                </c:pt>
                <c:pt idx="391">
                  <c:v>16.59935935505446</c:v>
                </c:pt>
                <c:pt idx="392">
                  <c:v>16.642570876813615</c:v>
                </c:pt>
                <c:pt idx="393">
                  <c:v>16.685782398572769</c:v>
                </c:pt>
                <c:pt idx="394">
                  <c:v>16.728993920331924</c:v>
                </c:pt>
                <c:pt idx="395">
                  <c:v>16.772205442091074</c:v>
                </c:pt>
                <c:pt idx="396">
                  <c:v>16.815416963850225</c:v>
                </c:pt>
                <c:pt idx="397">
                  <c:v>16.85862848560938</c:v>
                </c:pt>
                <c:pt idx="398">
                  <c:v>16.901840007368534</c:v>
                </c:pt>
                <c:pt idx="399">
                  <c:v>16.945051529127689</c:v>
                </c:pt>
                <c:pt idx="400">
                  <c:v>16.988263050886843</c:v>
                </c:pt>
                <c:pt idx="401">
                  <c:v>17.031474572645994</c:v>
                </c:pt>
                <c:pt idx="402">
                  <c:v>17.074686094405148</c:v>
                </c:pt>
                <c:pt idx="403">
                  <c:v>17.117897616164303</c:v>
                </c:pt>
                <c:pt idx="404">
                  <c:v>17.161109137923457</c:v>
                </c:pt>
                <c:pt idx="405">
                  <c:v>17.204320659682612</c:v>
                </c:pt>
                <c:pt idx="406">
                  <c:v>17.247532181441763</c:v>
                </c:pt>
                <c:pt idx="407">
                  <c:v>17.290743703200917</c:v>
                </c:pt>
                <c:pt idx="408">
                  <c:v>17.333955224960071</c:v>
                </c:pt>
                <c:pt idx="409">
                  <c:v>17.377166746719226</c:v>
                </c:pt>
                <c:pt idx="410">
                  <c:v>17.42037826847838</c:v>
                </c:pt>
                <c:pt idx="411">
                  <c:v>17.463589790237531</c:v>
                </c:pt>
                <c:pt idx="412">
                  <c:v>17.506801311996686</c:v>
                </c:pt>
                <c:pt idx="413">
                  <c:v>17.55001283375584</c:v>
                </c:pt>
                <c:pt idx="414">
                  <c:v>17.593224355514995</c:v>
                </c:pt>
                <c:pt idx="415">
                  <c:v>17.636435877274149</c:v>
                </c:pt>
                <c:pt idx="416">
                  <c:v>17.6796473990333</c:v>
                </c:pt>
                <c:pt idx="417">
                  <c:v>17.722858920792454</c:v>
                </c:pt>
                <c:pt idx="418">
                  <c:v>17.766070442551609</c:v>
                </c:pt>
                <c:pt idx="419">
                  <c:v>17.809281964310763</c:v>
                </c:pt>
                <c:pt idx="420">
                  <c:v>17.852493486069914</c:v>
                </c:pt>
                <c:pt idx="421">
                  <c:v>17.895705007829068</c:v>
                </c:pt>
                <c:pt idx="422">
                  <c:v>17.938916529588223</c:v>
                </c:pt>
                <c:pt idx="423">
                  <c:v>17.982128051347374</c:v>
                </c:pt>
                <c:pt idx="424">
                  <c:v>18.025339573106528</c:v>
                </c:pt>
                <c:pt idx="425">
                  <c:v>18.068551094865683</c:v>
                </c:pt>
                <c:pt idx="426">
                  <c:v>18.111762616624834</c:v>
                </c:pt>
                <c:pt idx="427">
                  <c:v>18.154974138383988</c:v>
                </c:pt>
                <c:pt idx="428">
                  <c:v>18.198185660143142</c:v>
                </c:pt>
                <c:pt idx="429">
                  <c:v>18.241397181902297</c:v>
                </c:pt>
                <c:pt idx="430">
                  <c:v>18.284608703661451</c:v>
                </c:pt>
                <c:pt idx="431">
                  <c:v>18.327820225420602</c:v>
                </c:pt>
                <c:pt idx="432">
                  <c:v>18.371031747179757</c:v>
                </c:pt>
                <c:pt idx="433">
                  <c:v>18.414243268938911</c:v>
                </c:pt>
                <c:pt idx="434">
                  <c:v>18.457454790698065</c:v>
                </c:pt>
                <c:pt idx="435">
                  <c:v>18.50066631245722</c:v>
                </c:pt>
                <c:pt idx="436">
                  <c:v>18.543877834216371</c:v>
                </c:pt>
                <c:pt idx="437">
                  <c:v>18.587089355975525</c:v>
                </c:pt>
                <c:pt idx="438">
                  <c:v>18.63030087773468</c:v>
                </c:pt>
                <c:pt idx="439">
                  <c:v>18.673512399493834</c:v>
                </c:pt>
                <c:pt idx="440">
                  <c:v>18.716723921252985</c:v>
                </c:pt>
                <c:pt idx="441">
                  <c:v>18.759935443012139</c:v>
                </c:pt>
                <c:pt idx="442">
                  <c:v>18.803146964771294</c:v>
                </c:pt>
                <c:pt idx="443">
                  <c:v>18.846358486530448</c:v>
                </c:pt>
                <c:pt idx="444">
                  <c:v>18.889570008289603</c:v>
                </c:pt>
                <c:pt idx="445">
                  <c:v>18.932781530048754</c:v>
                </c:pt>
                <c:pt idx="446">
                  <c:v>18.975993051807908</c:v>
                </c:pt>
                <c:pt idx="447">
                  <c:v>19.019204573567063</c:v>
                </c:pt>
                <c:pt idx="448">
                  <c:v>19.062416095326217</c:v>
                </c:pt>
                <c:pt idx="449">
                  <c:v>19.105627617085371</c:v>
                </c:pt>
                <c:pt idx="450">
                  <c:v>19.148839138844522</c:v>
                </c:pt>
                <c:pt idx="451">
                  <c:v>19.192050660603677</c:v>
                </c:pt>
                <c:pt idx="452">
                  <c:v>19.235262182362831</c:v>
                </c:pt>
                <c:pt idx="453">
                  <c:v>19.278473704121986</c:v>
                </c:pt>
                <c:pt idx="454">
                  <c:v>19.321685225881136</c:v>
                </c:pt>
                <c:pt idx="455">
                  <c:v>19.364896747640291</c:v>
                </c:pt>
                <c:pt idx="456">
                  <c:v>19.408108269399445</c:v>
                </c:pt>
                <c:pt idx="457">
                  <c:v>19.451319791158596</c:v>
                </c:pt>
                <c:pt idx="458">
                  <c:v>19.494531312917754</c:v>
                </c:pt>
                <c:pt idx="459">
                  <c:v>19.537742834676905</c:v>
                </c:pt>
                <c:pt idx="460">
                  <c:v>19.58095435643606</c:v>
                </c:pt>
                <c:pt idx="461">
                  <c:v>19.624165878195214</c:v>
                </c:pt>
                <c:pt idx="462">
                  <c:v>19.667377399954365</c:v>
                </c:pt>
                <c:pt idx="463">
                  <c:v>19.710588921713523</c:v>
                </c:pt>
                <c:pt idx="464">
                  <c:v>19.753800443472674</c:v>
                </c:pt>
                <c:pt idx="465">
                  <c:v>19.797011965231828</c:v>
                </c:pt>
                <c:pt idx="466">
                  <c:v>19.840223486990983</c:v>
                </c:pt>
                <c:pt idx="467">
                  <c:v>19.883435008750133</c:v>
                </c:pt>
                <c:pt idx="468">
                  <c:v>19.926646530509291</c:v>
                </c:pt>
                <c:pt idx="469">
                  <c:v>19.969858052268442</c:v>
                </c:pt>
                <c:pt idx="470">
                  <c:v>20.013069574027597</c:v>
                </c:pt>
                <c:pt idx="471">
                  <c:v>20.056281095786751</c:v>
                </c:pt>
                <c:pt idx="472">
                  <c:v>20.099492617545902</c:v>
                </c:pt>
                <c:pt idx="473">
                  <c:v>20.142704139305057</c:v>
                </c:pt>
                <c:pt idx="474">
                  <c:v>20.185915661064207</c:v>
                </c:pt>
                <c:pt idx="475">
                  <c:v>20.229127182823365</c:v>
                </c:pt>
                <c:pt idx="476">
                  <c:v>20.27233870458252</c:v>
                </c:pt>
                <c:pt idx="477">
                  <c:v>20.315550226341671</c:v>
                </c:pt>
                <c:pt idx="478">
                  <c:v>20.358761748100825</c:v>
                </c:pt>
                <c:pt idx="479">
                  <c:v>20.401973269859976</c:v>
                </c:pt>
                <c:pt idx="480">
                  <c:v>20.445184791619134</c:v>
                </c:pt>
                <c:pt idx="481">
                  <c:v>20.488396313378288</c:v>
                </c:pt>
                <c:pt idx="482">
                  <c:v>20.531607835137439</c:v>
                </c:pt>
                <c:pt idx="483">
                  <c:v>20.574819356896594</c:v>
                </c:pt>
                <c:pt idx="484">
                  <c:v>20.618030878655745</c:v>
                </c:pt>
                <c:pt idx="485">
                  <c:v>20.661242400414903</c:v>
                </c:pt>
                <c:pt idx="486">
                  <c:v>20.704453922174057</c:v>
                </c:pt>
                <c:pt idx="487">
                  <c:v>20.747665443933208</c:v>
                </c:pt>
                <c:pt idx="488">
                  <c:v>20.790876965692362</c:v>
                </c:pt>
                <c:pt idx="489">
                  <c:v>20.834088487451513</c:v>
                </c:pt>
                <c:pt idx="490">
                  <c:v>20.877300009210668</c:v>
                </c:pt>
                <c:pt idx="491">
                  <c:v>20.920511530969822</c:v>
                </c:pt>
                <c:pt idx="492">
                  <c:v>20.963723052728977</c:v>
                </c:pt>
                <c:pt idx="493">
                  <c:v>21.006934574488128</c:v>
                </c:pt>
                <c:pt idx="494">
                  <c:v>21.050146096247282</c:v>
                </c:pt>
                <c:pt idx="495">
                  <c:v>21.093357618006436</c:v>
                </c:pt>
                <c:pt idx="496">
                  <c:v>21.136569139765591</c:v>
                </c:pt>
                <c:pt idx="497">
                  <c:v>21.179780661524742</c:v>
                </c:pt>
                <c:pt idx="498">
                  <c:v>21.222992183283896</c:v>
                </c:pt>
                <c:pt idx="499">
                  <c:v>21.266203705043047</c:v>
                </c:pt>
                <c:pt idx="500">
                  <c:v>21.309415226802205</c:v>
                </c:pt>
                <c:pt idx="501">
                  <c:v>21.352626748561359</c:v>
                </c:pt>
                <c:pt idx="502">
                  <c:v>21.395838270320514</c:v>
                </c:pt>
                <c:pt idx="503">
                  <c:v>21.439049792079665</c:v>
                </c:pt>
                <c:pt idx="504">
                  <c:v>21.482261313838819</c:v>
                </c:pt>
                <c:pt idx="505">
                  <c:v>21.525472835597974</c:v>
                </c:pt>
                <c:pt idx="506">
                  <c:v>21.568684357357128</c:v>
                </c:pt>
                <c:pt idx="507">
                  <c:v>21.611895879116279</c:v>
                </c:pt>
                <c:pt idx="508">
                  <c:v>21.655107400875437</c:v>
                </c:pt>
                <c:pt idx="509">
                  <c:v>21.698318922634584</c:v>
                </c:pt>
                <c:pt idx="510">
                  <c:v>21.741530444393742</c:v>
                </c:pt>
                <c:pt idx="511">
                  <c:v>21.784741966152897</c:v>
                </c:pt>
                <c:pt idx="512">
                  <c:v>21.827953487912048</c:v>
                </c:pt>
                <c:pt idx="513">
                  <c:v>21.871165009671202</c:v>
                </c:pt>
                <c:pt idx="514">
                  <c:v>21.914376531430356</c:v>
                </c:pt>
                <c:pt idx="515">
                  <c:v>21.957588053189507</c:v>
                </c:pt>
                <c:pt idx="516">
                  <c:v>22.000799574948665</c:v>
                </c:pt>
                <c:pt idx="517">
                  <c:v>22.044011096707816</c:v>
                </c:pt>
                <c:pt idx="518">
                  <c:v>22.087222618466974</c:v>
                </c:pt>
                <c:pt idx="519">
                  <c:v>22.130434140226122</c:v>
                </c:pt>
                <c:pt idx="520">
                  <c:v>22.17364566198528</c:v>
                </c:pt>
                <c:pt idx="521">
                  <c:v>22.216857183744434</c:v>
                </c:pt>
                <c:pt idx="522">
                  <c:v>22.260068705503585</c:v>
                </c:pt>
                <c:pt idx="523">
                  <c:v>22.303280227262739</c:v>
                </c:pt>
                <c:pt idx="524">
                  <c:v>22.346491749021894</c:v>
                </c:pt>
                <c:pt idx="525">
                  <c:v>22.389703270781045</c:v>
                </c:pt>
                <c:pt idx="526">
                  <c:v>22.432914792540199</c:v>
                </c:pt>
                <c:pt idx="527">
                  <c:v>22.47612631429935</c:v>
                </c:pt>
                <c:pt idx="528">
                  <c:v>22.519337836058504</c:v>
                </c:pt>
                <c:pt idx="529">
                  <c:v>22.562549357817659</c:v>
                </c:pt>
                <c:pt idx="530">
                  <c:v>22.60576087957681</c:v>
                </c:pt>
                <c:pt idx="531">
                  <c:v>22.648972401335968</c:v>
                </c:pt>
                <c:pt idx="532">
                  <c:v>22.692183923095119</c:v>
                </c:pt>
                <c:pt idx="533">
                  <c:v>22.735395444854277</c:v>
                </c:pt>
                <c:pt idx="534">
                  <c:v>22.778606966613427</c:v>
                </c:pt>
                <c:pt idx="535">
                  <c:v>22.821818488372582</c:v>
                </c:pt>
                <c:pt idx="536">
                  <c:v>22.865030010131736</c:v>
                </c:pt>
                <c:pt idx="537">
                  <c:v>22.908241531890887</c:v>
                </c:pt>
                <c:pt idx="538">
                  <c:v>22.951453053650042</c:v>
                </c:pt>
                <c:pt idx="539">
                  <c:v>22.994664575409196</c:v>
                </c:pt>
                <c:pt idx="540">
                  <c:v>23.037876097168347</c:v>
                </c:pt>
                <c:pt idx="541">
                  <c:v>23.081087618927505</c:v>
                </c:pt>
                <c:pt idx="542">
                  <c:v>23.124299140686656</c:v>
                </c:pt>
                <c:pt idx="543">
                  <c:v>23.16751066244581</c:v>
                </c:pt>
                <c:pt idx="544">
                  <c:v>23.210722184204961</c:v>
                </c:pt>
                <c:pt idx="545">
                  <c:v>23.253933705964119</c:v>
                </c:pt>
                <c:pt idx="546">
                  <c:v>23.29714522772327</c:v>
                </c:pt>
                <c:pt idx="547">
                  <c:v>23.340356749482424</c:v>
                </c:pt>
                <c:pt idx="548">
                  <c:v>23.383568271241579</c:v>
                </c:pt>
                <c:pt idx="549">
                  <c:v>23.42677979300073</c:v>
                </c:pt>
                <c:pt idx="550">
                  <c:v>23.469991314759884</c:v>
                </c:pt>
                <c:pt idx="551">
                  <c:v>23.513202836519042</c:v>
                </c:pt>
                <c:pt idx="552">
                  <c:v>23.55641435827819</c:v>
                </c:pt>
                <c:pt idx="553">
                  <c:v>23.599625880037348</c:v>
                </c:pt>
                <c:pt idx="554">
                  <c:v>23.642837401796498</c:v>
                </c:pt>
                <c:pt idx="555">
                  <c:v>23.686048923555656</c:v>
                </c:pt>
                <c:pt idx="556">
                  <c:v>23.729260445314807</c:v>
                </c:pt>
                <c:pt idx="557">
                  <c:v>23.772471967073962</c:v>
                </c:pt>
                <c:pt idx="558">
                  <c:v>23.815683488833116</c:v>
                </c:pt>
                <c:pt idx="559">
                  <c:v>23.858895010592267</c:v>
                </c:pt>
                <c:pt idx="560">
                  <c:v>23.902106532351421</c:v>
                </c:pt>
                <c:pt idx="561">
                  <c:v>23.945318054110579</c:v>
                </c:pt>
                <c:pt idx="562">
                  <c:v>23.988529575869727</c:v>
                </c:pt>
                <c:pt idx="563">
                  <c:v>24.031741097628885</c:v>
                </c:pt>
                <c:pt idx="564">
                  <c:v>24.074952619388032</c:v>
                </c:pt>
                <c:pt idx="565">
                  <c:v>24.11816414114719</c:v>
                </c:pt>
                <c:pt idx="566">
                  <c:v>24.161375662906345</c:v>
                </c:pt>
                <c:pt idx="567">
                  <c:v>24.204587184665499</c:v>
                </c:pt>
                <c:pt idx="568">
                  <c:v>24.24779870642465</c:v>
                </c:pt>
                <c:pt idx="569">
                  <c:v>24.291010228183804</c:v>
                </c:pt>
                <c:pt idx="570">
                  <c:v>24.334221749942959</c:v>
                </c:pt>
                <c:pt idx="571">
                  <c:v>24.377433271702117</c:v>
                </c:pt>
                <c:pt idx="572">
                  <c:v>24.420644793461264</c:v>
                </c:pt>
                <c:pt idx="573">
                  <c:v>24.463856315220422</c:v>
                </c:pt>
                <c:pt idx="574">
                  <c:v>24.507067836979569</c:v>
                </c:pt>
                <c:pt idx="575">
                  <c:v>24.550279358738727</c:v>
                </c:pt>
                <c:pt idx="576">
                  <c:v>24.593490880497882</c:v>
                </c:pt>
                <c:pt idx="577">
                  <c:v>24.636702402257036</c:v>
                </c:pt>
                <c:pt idx="578">
                  <c:v>24.679913924016187</c:v>
                </c:pt>
                <c:pt idx="579">
                  <c:v>24.723125445775342</c:v>
                </c:pt>
                <c:pt idx="580">
                  <c:v>24.766336967534496</c:v>
                </c:pt>
                <c:pt idx="581">
                  <c:v>24.80954848929365</c:v>
                </c:pt>
                <c:pt idx="582">
                  <c:v>24.852760011052801</c:v>
                </c:pt>
                <c:pt idx="583">
                  <c:v>24.895971532811959</c:v>
                </c:pt>
                <c:pt idx="584">
                  <c:v>24.939183054571107</c:v>
                </c:pt>
                <c:pt idx="585">
                  <c:v>24.982394576330265</c:v>
                </c:pt>
                <c:pt idx="586">
                  <c:v>25.025606098089419</c:v>
                </c:pt>
                <c:pt idx="587">
                  <c:v>25.06881761984857</c:v>
                </c:pt>
                <c:pt idx="588">
                  <c:v>25.112029141607724</c:v>
                </c:pt>
                <c:pt idx="589">
                  <c:v>25.155240663366879</c:v>
                </c:pt>
                <c:pt idx="590">
                  <c:v>25.19845218512603</c:v>
                </c:pt>
                <c:pt idx="591">
                  <c:v>25.241663706885188</c:v>
                </c:pt>
                <c:pt idx="592">
                  <c:v>25.284875228644339</c:v>
                </c:pt>
                <c:pt idx="593">
                  <c:v>25.328086750403497</c:v>
                </c:pt>
                <c:pt idx="594">
                  <c:v>25.371298272162644</c:v>
                </c:pt>
                <c:pt idx="595">
                  <c:v>25.414509793921802</c:v>
                </c:pt>
                <c:pt idx="596">
                  <c:v>25.457721315680956</c:v>
                </c:pt>
                <c:pt idx="597">
                  <c:v>25.500932837440107</c:v>
                </c:pt>
                <c:pt idx="598">
                  <c:v>25.544144359199262</c:v>
                </c:pt>
                <c:pt idx="599">
                  <c:v>25.587355880958413</c:v>
                </c:pt>
                <c:pt idx="600">
                  <c:v>25.630567402717567</c:v>
                </c:pt>
                <c:pt idx="601">
                  <c:v>25.673778924476721</c:v>
                </c:pt>
                <c:pt idx="602">
                  <c:v>25.716990446235872</c:v>
                </c:pt>
                <c:pt idx="603">
                  <c:v>25.760201967995027</c:v>
                </c:pt>
                <c:pt idx="604">
                  <c:v>25.803413489754181</c:v>
                </c:pt>
                <c:pt idx="605">
                  <c:v>25.846625011513332</c:v>
                </c:pt>
                <c:pt idx="606">
                  <c:v>25.88983653327249</c:v>
                </c:pt>
                <c:pt idx="607">
                  <c:v>25.933048055031641</c:v>
                </c:pt>
                <c:pt idx="608">
                  <c:v>25.976259576790799</c:v>
                </c:pt>
                <c:pt idx="609">
                  <c:v>26.019471098549946</c:v>
                </c:pt>
                <c:pt idx="610">
                  <c:v>26.062682620309104</c:v>
                </c:pt>
                <c:pt idx="611">
                  <c:v>26.105894142068259</c:v>
                </c:pt>
                <c:pt idx="612">
                  <c:v>26.14910566382741</c:v>
                </c:pt>
                <c:pt idx="613">
                  <c:v>26.192317185586564</c:v>
                </c:pt>
                <c:pt idx="614">
                  <c:v>26.235528707345718</c:v>
                </c:pt>
                <c:pt idx="615">
                  <c:v>26.278740229104869</c:v>
                </c:pt>
                <c:pt idx="616">
                  <c:v>26.321951750864027</c:v>
                </c:pt>
                <c:pt idx="617">
                  <c:v>26.365163272623178</c:v>
                </c:pt>
                <c:pt idx="618">
                  <c:v>26.408374794382333</c:v>
                </c:pt>
                <c:pt idx="619">
                  <c:v>26.451586316141483</c:v>
                </c:pt>
                <c:pt idx="620">
                  <c:v>26.494797837900641</c:v>
                </c:pt>
                <c:pt idx="621">
                  <c:v>26.538009359659792</c:v>
                </c:pt>
                <c:pt idx="622">
                  <c:v>26.581220881418947</c:v>
                </c:pt>
                <c:pt idx="623">
                  <c:v>26.624432403178101</c:v>
                </c:pt>
                <c:pt idx="624">
                  <c:v>26.667643924937252</c:v>
                </c:pt>
                <c:pt idx="625">
                  <c:v>26.710855446696407</c:v>
                </c:pt>
                <c:pt idx="626">
                  <c:v>26.754066968455565</c:v>
                </c:pt>
                <c:pt idx="627">
                  <c:v>26.797278490214712</c:v>
                </c:pt>
                <c:pt idx="628">
                  <c:v>26.84049001197387</c:v>
                </c:pt>
                <c:pt idx="629">
                  <c:v>26.883701533733021</c:v>
                </c:pt>
                <c:pt idx="630">
                  <c:v>26.926913055492179</c:v>
                </c:pt>
                <c:pt idx="631">
                  <c:v>26.97012457725133</c:v>
                </c:pt>
                <c:pt idx="632">
                  <c:v>27.013336099010484</c:v>
                </c:pt>
                <c:pt idx="633">
                  <c:v>27.056547620769638</c:v>
                </c:pt>
                <c:pt idx="634">
                  <c:v>27.099759142528789</c:v>
                </c:pt>
                <c:pt idx="635">
                  <c:v>27.142970664287944</c:v>
                </c:pt>
                <c:pt idx="636">
                  <c:v>27.186182186047102</c:v>
                </c:pt>
                <c:pt idx="637">
                  <c:v>27.229393707806249</c:v>
                </c:pt>
                <c:pt idx="638">
                  <c:v>27.272605229565407</c:v>
                </c:pt>
                <c:pt idx="639">
                  <c:v>27.315816751324554</c:v>
                </c:pt>
                <c:pt idx="640">
                  <c:v>27.359028273083712</c:v>
                </c:pt>
                <c:pt idx="641">
                  <c:v>27.402239794842867</c:v>
                </c:pt>
                <c:pt idx="642">
                  <c:v>27.445451316602021</c:v>
                </c:pt>
                <c:pt idx="643">
                  <c:v>27.488662838361172</c:v>
                </c:pt>
                <c:pt idx="644">
                  <c:v>27.531874360120327</c:v>
                </c:pt>
                <c:pt idx="645">
                  <c:v>27.575085881879481</c:v>
                </c:pt>
                <c:pt idx="646">
                  <c:v>27.618297403638639</c:v>
                </c:pt>
                <c:pt idx="647">
                  <c:v>27.661508925397786</c:v>
                </c:pt>
                <c:pt idx="648">
                  <c:v>27.704720447156944</c:v>
                </c:pt>
                <c:pt idx="649">
                  <c:v>27.747931968916092</c:v>
                </c:pt>
                <c:pt idx="650">
                  <c:v>27.79114349067525</c:v>
                </c:pt>
                <c:pt idx="651">
                  <c:v>27.834355012434404</c:v>
                </c:pt>
                <c:pt idx="652">
                  <c:v>27.877566534193555</c:v>
                </c:pt>
                <c:pt idx="653">
                  <c:v>27.920778055952709</c:v>
                </c:pt>
                <c:pt idx="654">
                  <c:v>27.963989577711864</c:v>
                </c:pt>
                <c:pt idx="655">
                  <c:v>28.007201099471015</c:v>
                </c:pt>
                <c:pt idx="656">
                  <c:v>28.050412621230173</c:v>
                </c:pt>
                <c:pt idx="657">
                  <c:v>28.093624142989324</c:v>
                </c:pt>
                <c:pt idx="658">
                  <c:v>28.136835664748482</c:v>
                </c:pt>
                <c:pt idx="659">
                  <c:v>28.180047186507629</c:v>
                </c:pt>
                <c:pt idx="660">
                  <c:v>28.223258708266787</c:v>
                </c:pt>
                <c:pt idx="661">
                  <c:v>28.266470230025941</c:v>
                </c:pt>
                <c:pt idx="662">
                  <c:v>28.309681751785092</c:v>
                </c:pt>
                <c:pt idx="663">
                  <c:v>28.352893273544247</c:v>
                </c:pt>
                <c:pt idx="664">
                  <c:v>28.396104795303401</c:v>
                </c:pt>
                <c:pt idx="665">
                  <c:v>28.439316317062552</c:v>
                </c:pt>
                <c:pt idx="666">
                  <c:v>28.482527838821706</c:v>
                </c:pt>
                <c:pt idx="667">
                  <c:v>28.525739360580861</c:v>
                </c:pt>
                <c:pt idx="668">
                  <c:v>28.568950882340015</c:v>
                </c:pt>
                <c:pt idx="669">
                  <c:v>28.612162404099166</c:v>
                </c:pt>
                <c:pt idx="670">
                  <c:v>28.655373925858324</c:v>
                </c:pt>
                <c:pt idx="671">
                  <c:v>28.698585447617475</c:v>
                </c:pt>
                <c:pt idx="672">
                  <c:v>28.74179696937663</c:v>
                </c:pt>
                <c:pt idx="673">
                  <c:v>28.785008491135784</c:v>
                </c:pt>
                <c:pt idx="674">
                  <c:v>28.828220012894935</c:v>
                </c:pt>
                <c:pt idx="675">
                  <c:v>28.871431534654089</c:v>
                </c:pt>
                <c:pt idx="676">
                  <c:v>28.914643056413244</c:v>
                </c:pt>
                <c:pt idx="677">
                  <c:v>28.957854578172395</c:v>
                </c:pt>
                <c:pt idx="678">
                  <c:v>29.001066099931549</c:v>
                </c:pt>
                <c:pt idx="679">
                  <c:v>29.044277621690703</c:v>
                </c:pt>
                <c:pt idx="680">
                  <c:v>29.087489143449854</c:v>
                </c:pt>
                <c:pt idx="681">
                  <c:v>29.130700665209012</c:v>
                </c:pt>
                <c:pt idx="682">
                  <c:v>29.173912186968163</c:v>
                </c:pt>
                <c:pt idx="683">
                  <c:v>29.217123708727321</c:v>
                </c:pt>
                <c:pt idx="684">
                  <c:v>29.260335230486469</c:v>
                </c:pt>
                <c:pt idx="685">
                  <c:v>29.303546752245627</c:v>
                </c:pt>
                <c:pt idx="686">
                  <c:v>29.346758274004781</c:v>
                </c:pt>
                <c:pt idx="687">
                  <c:v>29.389969795763932</c:v>
                </c:pt>
                <c:pt idx="688">
                  <c:v>29.433181317523086</c:v>
                </c:pt>
                <c:pt idx="689">
                  <c:v>29.476392839282237</c:v>
                </c:pt>
                <c:pt idx="690">
                  <c:v>29.519604361041392</c:v>
                </c:pt>
                <c:pt idx="691">
                  <c:v>29.56281588280055</c:v>
                </c:pt>
                <c:pt idx="692">
                  <c:v>29.606027404559697</c:v>
                </c:pt>
                <c:pt idx="693">
                  <c:v>29.649238926318855</c:v>
                </c:pt>
                <c:pt idx="694">
                  <c:v>29.692450448078006</c:v>
                </c:pt>
                <c:pt idx="695">
                  <c:v>29.735661969837164</c:v>
                </c:pt>
                <c:pt idx="696">
                  <c:v>29.778873491596315</c:v>
                </c:pt>
                <c:pt idx="697">
                  <c:v>29.822085013355469</c:v>
                </c:pt>
                <c:pt idx="698">
                  <c:v>29.865296535114624</c:v>
                </c:pt>
                <c:pt idx="699">
                  <c:v>29.908508056873774</c:v>
                </c:pt>
                <c:pt idx="700">
                  <c:v>29.951719578632929</c:v>
                </c:pt>
                <c:pt idx="701">
                  <c:v>29.994931100392087</c:v>
                </c:pt>
                <c:pt idx="702">
                  <c:v>30.038142622151234</c:v>
                </c:pt>
                <c:pt idx="703">
                  <c:v>30.081354143910392</c:v>
                </c:pt>
                <c:pt idx="704">
                  <c:v>30.124565665669543</c:v>
                </c:pt>
                <c:pt idx="705">
                  <c:v>30.167777187428701</c:v>
                </c:pt>
                <c:pt idx="706">
                  <c:v>30.210988709187852</c:v>
                </c:pt>
                <c:pt idx="707">
                  <c:v>30.254200230947006</c:v>
                </c:pt>
                <c:pt idx="708">
                  <c:v>30.297411752706157</c:v>
                </c:pt>
                <c:pt idx="709">
                  <c:v>30.340623274465312</c:v>
                </c:pt>
                <c:pt idx="710">
                  <c:v>30.383834796224466</c:v>
                </c:pt>
                <c:pt idx="711">
                  <c:v>30.427046317983624</c:v>
                </c:pt>
                <c:pt idx="712">
                  <c:v>30.470257839742771</c:v>
                </c:pt>
                <c:pt idx="713">
                  <c:v>30.513469361501929</c:v>
                </c:pt>
                <c:pt idx="714">
                  <c:v>30.556680883261077</c:v>
                </c:pt>
                <c:pt idx="715">
                  <c:v>30.599892405020235</c:v>
                </c:pt>
                <c:pt idx="716">
                  <c:v>30.643103926779389</c:v>
                </c:pt>
                <c:pt idx="717">
                  <c:v>30.686315448538544</c:v>
                </c:pt>
                <c:pt idx="718">
                  <c:v>30.729526970297695</c:v>
                </c:pt>
                <c:pt idx="719">
                  <c:v>30.772738492056849</c:v>
                </c:pt>
                <c:pt idx="720">
                  <c:v>30.815950013816003</c:v>
                </c:pt>
                <c:pt idx="721">
                  <c:v>30.859161535575161</c:v>
                </c:pt>
                <c:pt idx="722">
                  <c:v>30.902373057334309</c:v>
                </c:pt>
                <c:pt idx="723">
                  <c:v>30.945584579093467</c:v>
                </c:pt>
                <c:pt idx="724">
                  <c:v>30.988796100852614</c:v>
                </c:pt>
                <c:pt idx="725">
                  <c:v>31.032007622611772</c:v>
                </c:pt>
                <c:pt idx="726">
                  <c:v>31.075219144370926</c:v>
                </c:pt>
                <c:pt idx="727">
                  <c:v>31.118430666130077</c:v>
                </c:pt>
                <c:pt idx="728">
                  <c:v>31.161642187889232</c:v>
                </c:pt>
                <c:pt idx="729">
                  <c:v>31.204853709648386</c:v>
                </c:pt>
                <c:pt idx="730">
                  <c:v>31.248065231407537</c:v>
                </c:pt>
                <c:pt idx="731">
                  <c:v>31.291276753166695</c:v>
                </c:pt>
                <c:pt idx="732">
                  <c:v>31.334488274925846</c:v>
                </c:pt>
                <c:pt idx="733">
                  <c:v>31.377699796685004</c:v>
                </c:pt>
                <c:pt idx="734">
                  <c:v>31.420911318444151</c:v>
                </c:pt>
                <c:pt idx="735">
                  <c:v>31.464122840203309</c:v>
                </c:pt>
                <c:pt idx="736">
                  <c:v>31.507334361962464</c:v>
                </c:pt>
                <c:pt idx="737">
                  <c:v>31.550545883721615</c:v>
                </c:pt>
                <c:pt idx="738">
                  <c:v>31.593757405480769</c:v>
                </c:pt>
                <c:pt idx="739">
                  <c:v>31.636968927239923</c:v>
                </c:pt>
                <c:pt idx="740">
                  <c:v>31.680180448999074</c:v>
                </c:pt>
                <c:pt idx="741">
                  <c:v>31.723391970758229</c:v>
                </c:pt>
                <c:pt idx="742">
                  <c:v>31.766603492517383</c:v>
                </c:pt>
                <c:pt idx="743">
                  <c:v>31.809815014276534</c:v>
                </c:pt>
                <c:pt idx="744">
                  <c:v>31.853026536035689</c:v>
                </c:pt>
                <c:pt idx="745">
                  <c:v>31.896238057794839</c:v>
                </c:pt>
                <c:pt idx="746">
                  <c:v>31.939449579553997</c:v>
                </c:pt>
                <c:pt idx="747">
                  <c:v>31.982661101313148</c:v>
                </c:pt>
                <c:pt idx="748">
                  <c:v>32.025872623072303</c:v>
                </c:pt>
                <c:pt idx="749">
                  <c:v>32.06908414483145</c:v>
                </c:pt>
                <c:pt idx="750">
                  <c:v>32.112295666590612</c:v>
                </c:pt>
                <c:pt idx="751">
                  <c:v>32.155507188349766</c:v>
                </c:pt>
                <c:pt idx="752">
                  <c:v>32.198718710108921</c:v>
                </c:pt>
                <c:pt idx="753">
                  <c:v>32.241930231868068</c:v>
                </c:pt>
                <c:pt idx="754">
                  <c:v>32.285141753627229</c:v>
                </c:pt>
                <c:pt idx="755">
                  <c:v>32.328353275386377</c:v>
                </c:pt>
                <c:pt idx="756">
                  <c:v>32.371564797145538</c:v>
                </c:pt>
                <c:pt idx="757">
                  <c:v>32.414776318904686</c:v>
                </c:pt>
                <c:pt idx="758">
                  <c:v>32.457987840663847</c:v>
                </c:pt>
                <c:pt idx="759">
                  <c:v>32.501199362422994</c:v>
                </c:pt>
                <c:pt idx="760">
                  <c:v>32.544410884182149</c:v>
                </c:pt>
                <c:pt idx="761">
                  <c:v>32.587622405941303</c:v>
                </c:pt>
                <c:pt idx="762">
                  <c:v>32.630833927700451</c:v>
                </c:pt>
                <c:pt idx="763">
                  <c:v>32.674045449459612</c:v>
                </c:pt>
                <c:pt idx="764">
                  <c:v>32.71725697121876</c:v>
                </c:pt>
                <c:pt idx="765">
                  <c:v>32.760468492977914</c:v>
                </c:pt>
                <c:pt idx="766">
                  <c:v>32.803680014737068</c:v>
                </c:pt>
                <c:pt idx="767">
                  <c:v>32.846891536496216</c:v>
                </c:pt>
                <c:pt idx="768">
                  <c:v>32.890103058255377</c:v>
                </c:pt>
                <c:pt idx="769">
                  <c:v>32.933314580014525</c:v>
                </c:pt>
                <c:pt idx="770">
                  <c:v>32.976526101773686</c:v>
                </c:pt>
                <c:pt idx="771">
                  <c:v>33.019737623532841</c:v>
                </c:pt>
                <c:pt idx="772">
                  <c:v>33.062949145291988</c:v>
                </c:pt>
                <c:pt idx="773">
                  <c:v>33.106160667051142</c:v>
                </c:pt>
                <c:pt idx="774">
                  <c:v>33.149372188810297</c:v>
                </c:pt>
                <c:pt idx="775">
                  <c:v>33.192583710569451</c:v>
                </c:pt>
                <c:pt idx="776">
                  <c:v>33.235795232328606</c:v>
                </c:pt>
                <c:pt idx="777">
                  <c:v>33.27900675408776</c:v>
                </c:pt>
                <c:pt idx="778">
                  <c:v>33.322218275846915</c:v>
                </c:pt>
                <c:pt idx="779">
                  <c:v>33.365429797606062</c:v>
                </c:pt>
                <c:pt idx="780">
                  <c:v>33.408641319365223</c:v>
                </c:pt>
                <c:pt idx="781">
                  <c:v>33.451852841124378</c:v>
                </c:pt>
                <c:pt idx="782">
                  <c:v>33.495064362883525</c:v>
                </c:pt>
                <c:pt idx="783">
                  <c:v>33.53827588464268</c:v>
                </c:pt>
                <c:pt idx="784">
                  <c:v>33.581487406401834</c:v>
                </c:pt>
                <c:pt idx="785">
                  <c:v>33.624698928160988</c:v>
                </c:pt>
                <c:pt idx="786">
                  <c:v>33.667910449920143</c:v>
                </c:pt>
                <c:pt idx="787">
                  <c:v>33.711121971679297</c:v>
                </c:pt>
                <c:pt idx="788">
                  <c:v>33.754333493438452</c:v>
                </c:pt>
                <c:pt idx="789">
                  <c:v>33.797545015197599</c:v>
                </c:pt>
                <c:pt idx="790">
                  <c:v>33.840756536956761</c:v>
                </c:pt>
                <c:pt idx="791">
                  <c:v>33.883968058715908</c:v>
                </c:pt>
                <c:pt idx="792">
                  <c:v>33.927179580475062</c:v>
                </c:pt>
                <c:pt idx="793">
                  <c:v>33.970391102234217</c:v>
                </c:pt>
                <c:pt idx="794">
                  <c:v>34.013602623993371</c:v>
                </c:pt>
                <c:pt idx="795">
                  <c:v>34.056814145752526</c:v>
                </c:pt>
                <c:pt idx="796">
                  <c:v>34.10002566751168</c:v>
                </c:pt>
                <c:pt idx="797">
                  <c:v>34.143237189270828</c:v>
                </c:pt>
                <c:pt idx="798">
                  <c:v>34.186448711029989</c:v>
                </c:pt>
                <c:pt idx="799">
                  <c:v>34.229660232789136</c:v>
                </c:pt>
                <c:pt idx="800">
                  <c:v>34.272871754548298</c:v>
                </c:pt>
                <c:pt idx="801">
                  <c:v>34.316083276307445</c:v>
                </c:pt>
                <c:pt idx="802">
                  <c:v>34.3592947980666</c:v>
                </c:pt>
                <c:pt idx="803">
                  <c:v>34.402506319825754</c:v>
                </c:pt>
                <c:pt idx="804">
                  <c:v>34.445717841584909</c:v>
                </c:pt>
                <c:pt idx="805">
                  <c:v>34.488929363344063</c:v>
                </c:pt>
                <c:pt idx="806">
                  <c:v>34.532140885103217</c:v>
                </c:pt>
                <c:pt idx="807">
                  <c:v>34.575352406862365</c:v>
                </c:pt>
                <c:pt idx="808">
                  <c:v>34.618563928621526</c:v>
                </c:pt>
                <c:pt idx="809">
                  <c:v>34.661775450380674</c:v>
                </c:pt>
                <c:pt idx="810">
                  <c:v>34.704986972139828</c:v>
                </c:pt>
                <c:pt idx="811">
                  <c:v>34.748198493898983</c:v>
                </c:pt>
                <c:pt idx="812">
                  <c:v>34.791410015658137</c:v>
                </c:pt>
                <c:pt idx="813">
                  <c:v>34.834621537417291</c:v>
                </c:pt>
                <c:pt idx="814">
                  <c:v>34.877833059176446</c:v>
                </c:pt>
                <c:pt idx="815">
                  <c:v>34.9210445809356</c:v>
                </c:pt>
                <c:pt idx="816">
                  <c:v>34.964256102694748</c:v>
                </c:pt>
                <c:pt idx="817">
                  <c:v>35.007467624453902</c:v>
                </c:pt>
                <c:pt idx="818">
                  <c:v>35.050679146213056</c:v>
                </c:pt>
                <c:pt idx="819">
                  <c:v>35.093890667972211</c:v>
                </c:pt>
                <c:pt idx="820">
                  <c:v>35.137102189731365</c:v>
                </c:pt>
                <c:pt idx="821">
                  <c:v>35.18031371149052</c:v>
                </c:pt>
                <c:pt idx="822">
                  <c:v>35.223525233249667</c:v>
                </c:pt>
                <c:pt idx="823">
                  <c:v>35.266736755008829</c:v>
                </c:pt>
                <c:pt idx="824">
                  <c:v>35.309948276767976</c:v>
                </c:pt>
                <c:pt idx="825">
                  <c:v>35.35315979852713</c:v>
                </c:pt>
                <c:pt idx="826">
                  <c:v>35.396371320286285</c:v>
                </c:pt>
                <c:pt idx="827">
                  <c:v>35.439582842045439</c:v>
                </c:pt>
                <c:pt idx="828">
                  <c:v>35.482794363804594</c:v>
                </c:pt>
                <c:pt idx="829">
                  <c:v>35.526005885563748</c:v>
                </c:pt>
                <c:pt idx="830">
                  <c:v>35.569217407322903</c:v>
                </c:pt>
                <c:pt idx="831">
                  <c:v>35.612428929082057</c:v>
                </c:pt>
                <c:pt idx="832">
                  <c:v>35.655640450841204</c:v>
                </c:pt>
                <c:pt idx="833">
                  <c:v>35.698851972600366</c:v>
                </c:pt>
                <c:pt idx="834">
                  <c:v>35.742063494359513</c:v>
                </c:pt>
                <c:pt idx="835">
                  <c:v>35.785275016118668</c:v>
                </c:pt>
                <c:pt idx="836">
                  <c:v>35.828486537877822</c:v>
                </c:pt>
                <c:pt idx="837">
                  <c:v>35.871698059636977</c:v>
                </c:pt>
                <c:pt idx="838">
                  <c:v>35.914909581396131</c:v>
                </c:pt>
                <c:pt idx="839">
                  <c:v>35.958121103155285</c:v>
                </c:pt>
                <c:pt idx="840">
                  <c:v>36.00133262491444</c:v>
                </c:pt>
                <c:pt idx="841">
                  <c:v>36.044544146673594</c:v>
                </c:pt>
                <c:pt idx="842">
                  <c:v>36.087755668432742</c:v>
                </c:pt>
                <c:pt idx="843">
                  <c:v>36.130967190191903</c:v>
                </c:pt>
                <c:pt idx="844">
                  <c:v>36.174178711951051</c:v>
                </c:pt>
                <c:pt idx="845">
                  <c:v>36.217390233710205</c:v>
                </c:pt>
                <c:pt idx="846">
                  <c:v>36.260601755469359</c:v>
                </c:pt>
                <c:pt idx="847">
                  <c:v>36.303813277228514</c:v>
                </c:pt>
                <c:pt idx="848">
                  <c:v>36.347024798987668</c:v>
                </c:pt>
                <c:pt idx="849">
                  <c:v>36.390236320746823</c:v>
                </c:pt>
                <c:pt idx="850">
                  <c:v>36.43344784250597</c:v>
                </c:pt>
                <c:pt idx="851">
                  <c:v>36.476659364265132</c:v>
                </c:pt>
                <c:pt idx="852">
                  <c:v>36.519870886024279</c:v>
                </c:pt>
                <c:pt idx="853">
                  <c:v>36.56308240778344</c:v>
                </c:pt>
                <c:pt idx="854">
                  <c:v>36.606293929542588</c:v>
                </c:pt>
                <c:pt idx="855">
                  <c:v>36.649505451301742</c:v>
                </c:pt>
                <c:pt idx="856">
                  <c:v>36.692716973060897</c:v>
                </c:pt>
                <c:pt idx="857">
                  <c:v>36.735928494820051</c:v>
                </c:pt>
                <c:pt idx="858">
                  <c:v>36.779140016579206</c:v>
                </c:pt>
                <c:pt idx="859">
                  <c:v>36.82235153833836</c:v>
                </c:pt>
                <c:pt idx="860">
                  <c:v>36.865563060097507</c:v>
                </c:pt>
                <c:pt idx="861">
                  <c:v>36.908774581856669</c:v>
                </c:pt>
                <c:pt idx="862">
                  <c:v>36.951986103615816</c:v>
                </c:pt>
                <c:pt idx="863">
                  <c:v>36.995197625374971</c:v>
                </c:pt>
                <c:pt idx="864">
                  <c:v>37.038409147134125</c:v>
                </c:pt>
                <c:pt idx="865">
                  <c:v>37.081620668893279</c:v>
                </c:pt>
                <c:pt idx="866">
                  <c:v>37.124832190652434</c:v>
                </c:pt>
                <c:pt idx="867">
                  <c:v>37.168043712411588</c:v>
                </c:pt>
                <c:pt idx="868">
                  <c:v>37.211255234170743</c:v>
                </c:pt>
                <c:pt idx="869">
                  <c:v>37.25446675592989</c:v>
                </c:pt>
                <c:pt idx="870">
                  <c:v>37.297678277689045</c:v>
                </c:pt>
                <c:pt idx="871">
                  <c:v>37.340889799448206</c:v>
                </c:pt>
                <c:pt idx="872">
                  <c:v>37.384101321207353</c:v>
                </c:pt>
                <c:pt idx="873">
                  <c:v>37.427312842966508</c:v>
                </c:pt>
                <c:pt idx="874">
                  <c:v>37.470524364725662</c:v>
                </c:pt>
                <c:pt idx="875">
                  <c:v>37.513735886484817</c:v>
                </c:pt>
                <c:pt idx="876">
                  <c:v>37.556947408243971</c:v>
                </c:pt>
                <c:pt idx="877">
                  <c:v>37.600158930003126</c:v>
                </c:pt>
                <c:pt idx="878">
                  <c:v>37.643370451762273</c:v>
                </c:pt>
                <c:pt idx="879">
                  <c:v>37.686581973521427</c:v>
                </c:pt>
                <c:pt idx="880">
                  <c:v>37.729793495280582</c:v>
                </c:pt>
                <c:pt idx="881">
                  <c:v>37.773005017039736</c:v>
                </c:pt>
                <c:pt idx="882">
                  <c:v>37.816216538798891</c:v>
                </c:pt>
                <c:pt idx="883">
                  <c:v>37.859428060558045</c:v>
                </c:pt>
                <c:pt idx="884">
                  <c:v>37.902639582317192</c:v>
                </c:pt>
                <c:pt idx="885">
                  <c:v>37.945851104076354</c:v>
                </c:pt>
                <c:pt idx="886">
                  <c:v>37.989062625835508</c:v>
                </c:pt>
                <c:pt idx="887">
                  <c:v>38.032274147594663</c:v>
                </c:pt>
                <c:pt idx="888">
                  <c:v>38.07548566935381</c:v>
                </c:pt>
                <c:pt idx="889">
                  <c:v>38.118697191112965</c:v>
                </c:pt>
                <c:pt idx="890">
                  <c:v>38.161908712872119</c:v>
                </c:pt>
                <c:pt idx="891">
                  <c:v>38.205120234631273</c:v>
                </c:pt>
                <c:pt idx="892">
                  <c:v>38.248331756390428</c:v>
                </c:pt>
                <c:pt idx="893">
                  <c:v>38.291543278149582</c:v>
                </c:pt>
                <c:pt idx="894">
                  <c:v>38.33475479990873</c:v>
                </c:pt>
                <c:pt idx="895">
                  <c:v>38.377966321667884</c:v>
                </c:pt>
                <c:pt idx="896">
                  <c:v>38.421177843427046</c:v>
                </c:pt>
                <c:pt idx="897">
                  <c:v>38.464389365186193</c:v>
                </c:pt>
                <c:pt idx="898">
                  <c:v>38.507600886945347</c:v>
                </c:pt>
                <c:pt idx="899">
                  <c:v>38.550812408704495</c:v>
                </c:pt>
                <c:pt idx="900">
                  <c:v>38.594023930463656</c:v>
                </c:pt>
                <c:pt idx="901">
                  <c:v>38.637235452222811</c:v>
                </c:pt>
                <c:pt idx="902">
                  <c:v>38.680446973981965</c:v>
                </c:pt>
                <c:pt idx="903">
                  <c:v>38.723658495741113</c:v>
                </c:pt>
                <c:pt idx="904">
                  <c:v>38.766870017500267</c:v>
                </c:pt>
                <c:pt idx="905">
                  <c:v>38.810081539259421</c:v>
                </c:pt>
                <c:pt idx="906">
                  <c:v>38.853293061018583</c:v>
                </c:pt>
                <c:pt idx="907">
                  <c:v>38.89650458277773</c:v>
                </c:pt>
                <c:pt idx="908">
                  <c:v>38.939716104536885</c:v>
                </c:pt>
                <c:pt idx="909">
                  <c:v>38.982927626296032</c:v>
                </c:pt>
                <c:pt idx="910">
                  <c:v>39.026139148055194</c:v>
                </c:pt>
                <c:pt idx="911">
                  <c:v>39.069350669814348</c:v>
                </c:pt>
                <c:pt idx="912">
                  <c:v>39.112562191573502</c:v>
                </c:pt>
                <c:pt idx="913">
                  <c:v>39.15577371333265</c:v>
                </c:pt>
                <c:pt idx="914">
                  <c:v>39.198985235091804</c:v>
                </c:pt>
                <c:pt idx="915">
                  <c:v>39.242196756850959</c:v>
                </c:pt>
                <c:pt idx="916">
                  <c:v>39.285408278610113</c:v>
                </c:pt>
                <c:pt idx="917">
                  <c:v>39.328619800369268</c:v>
                </c:pt>
                <c:pt idx="918">
                  <c:v>39.371831322128415</c:v>
                </c:pt>
                <c:pt idx="919">
                  <c:v>39.415042843887569</c:v>
                </c:pt>
                <c:pt idx="920">
                  <c:v>39.458254365646731</c:v>
                </c:pt>
                <c:pt idx="921">
                  <c:v>39.501465887405885</c:v>
                </c:pt>
                <c:pt idx="922">
                  <c:v>39.54467740916504</c:v>
                </c:pt>
                <c:pt idx="923">
                  <c:v>39.587888930924187</c:v>
                </c:pt>
                <c:pt idx="924">
                  <c:v>39.631100452683341</c:v>
                </c:pt>
                <c:pt idx="925">
                  <c:v>39.674311974442496</c:v>
                </c:pt>
                <c:pt idx="926">
                  <c:v>39.71752349620165</c:v>
                </c:pt>
                <c:pt idx="927">
                  <c:v>39.760735017960805</c:v>
                </c:pt>
                <c:pt idx="928">
                  <c:v>39.803946539719952</c:v>
                </c:pt>
                <c:pt idx="929">
                  <c:v>39.847158061479107</c:v>
                </c:pt>
                <c:pt idx="930">
                  <c:v>39.890369583238268</c:v>
                </c:pt>
                <c:pt idx="931">
                  <c:v>39.933581104997415</c:v>
                </c:pt>
                <c:pt idx="932">
                  <c:v>39.976792626756577</c:v>
                </c:pt>
                <c:pt idx="933">
                  <c:v>40.020004148515724</c:v>
                </c:pt>
                <c:pt idx="934">
                  <c:v>40.063215670274879</c:v>
                </c:pt>
                <c:pt idx="935">
                  <c:v>40.106427192034033</c:v>
                </c:pt>
                <c:pt idx="936">
                  <c:v>40.149638713793188</c:v>
                </c:pt>
                <c:pt idx="937">
                  <c:v>40.192850235552342</c:v>
                </c:pt>
                <c:pt idx="938">
                  <c:v>40.236061757311489</c:v>
                </c:pt>
                <c:pt idx="939">
                  <c:v>40.279273279070644</c:v>
                </c:pt>
                <c:pt idx="940">
                  <c:v>40.322484800829805</c:v>
                </c:pt>
                <c:pt idx="941">
                  <c:v>40.365696322588953</c:v>
                </c:pt>
                <c:pt idx="942">
                  <c:v>40.408907844348114</c:v>
                </c:pt>
                <c:pt idx="943">
                  <c:v>40.452119366107254</c:v>
                </c:pt>
                <c:pt idx="944">
                  <c:v>40.495330887866416</c:v>
                </c:pt>
                <c:pt idx="945">
                  <c:v>40.53854240962557</c:v>
                </c:pt>
                <c:pt idx="946">
                  <c:v>40.581753931384725</c:v>
                </c:pt>
                <c:pt idx="947">
                  <c:v>40.624965453143879</c:v>
                </c:pt>
                <c:pt idx="948">
                  <c:v>40.668176974903027</c:v>
                </c:pt>
                <c:pt idx="949">
                  <c:v>40.711388496662181</c:v>
                </c:pt>
                <c:pt idx="950">
                  <c:v>40.754600018421336</c:v>
                </c:pt>
                <c:pt idx="951">
                  <c:v>40.79781154018049</c:v>
                </c:pt>
                <c:pt idx="952">
                  <c:v>40.841023061939644</c:v>
                </c:pt>
                <c:pt idx="953">
                  <c:v>40.884234583698792</c:v>
                </c:pt>
                <c:pt idx="954">
                  <c:v>40.927446105457953</c:v>
                </c:pt>
                <c:pt idx="955">
                  <c:v>40.970657627217108</c:v>
                </c:pt>
                <c:pt idx="956">
                  <c:v>41.013869148976255</c:v>
                </c:pt>
                <c:pt idx="957">
                  <c:v>41.057080670735417</c:v>
                </c:pt>
                <c:pt idx="958">
                  <c:v>41.100292192494564</c:v>
                </c:pt>
                <c:pt idx="959">
                  <c:v>41.143503714253718</c:v>
                </c:pt>
                <c:pt idx="960">
                  <c:v>41.186715236012873</c:v>
                </c:pt>
                <c:pt idx="961">
                  <c:v>41.229926757772027</c:v>
                </c:pt>
                <c:pt idx="962">
                  <c:v>41.273138279531182</c:v>
                </c:pt>
                <c:pt idx="963">
                  <c:v>41.316349801290329</c:v>
                </c:pt>
                <c:pt idx="964">
                  <c:v>41.359561323049483</c:v>
                </c:pt>
                <c:pt idx="965">
                  <c:v>41.402772844808645</c:v>
                </c:pt>
                <c:pt idx="966">
                  <c:v>41.445984366567792</c:v>
                </c:pt>
                <c:pt idx="967">
                  <c:v>41.489195888326954</c:v>
                </c:pt>
                <c:pt idx="968">
                  <c:v>41.532407410086094</c:v>
                </c:pt>
                <c:pt idx="969">
                  <c:v>41.575618931845256</c:v>
                </c:pt>
                <c:pt idx="970">
                  <c:v>41.61883045360441</c:v>
                </c:pt>
                <c:pt idx="971">
                  <c:v>41.662041975363564</c:v>
                </c:pt>
                <c:pt idx="972">
                  <c:v>41.705253497122719</c:v>
                </c:pt>
                <c:pt idx="973">
                  <c:v>41.748465018881866</c:v>
                </c:pt>
                <c:pt idx="974">
                  <c:v>41.791676540641028</c:v>
                </c:pt>
                <c:pt idx="975">
                  <c:v>41.834888062400175</c:v>
                </c:pt>
                <c:pt idx="976">
                  <c:v>41.87809958415933</c:v>
                </c:pt>
                <c:pt idx="977">
                  <c:v>41.921311105918491</c:v>
                </c:pt>
                <c:pt idx="978">
                  <c:v>41.964522627677638</c:v>
                </c:pt>
                <c:pt idx="979">
                  <c:v>42.007734149436786</c:v>
                </c:pt>
                <c:pt idx="980">
                  <c:v>42.050945671195947</c:v>
                </c:pt>
                <c:pt idx="981">
                  <c:v>42.094157192955102</c:v>
                </c:pt>
                <c:pt idx="982">
                  <c:v>42.137368714714256</c:v>
                </c:pt>
                <c:pt idx="983">
                  <c:v>42.180580236473396</c:v>
                </c:pt>
                <c:pt idx="984">
                  <c:v>42.223791758232558</c:v>
                </c:pt>
                <c:pt idx="985">
                  <c:v>42.267003279991712</c:v>
                </c:pt>
                <c:pt idx="986">
                  <c:v>42.310214801750874</c:v>
                </c:pt>
                <c:pt idx="987">
                  <c:v>42.353426323510021</c:v>
                </c:pt>
                <c:pt idx="988">
                  <c:v>42.396637845269169</c:v>
                </c:pt>
                <c:pt idx="989">
                  <c:v>42.43984936702833</c:v>
                </c:pt>
                <c:pt idx="990">
                  <c:v>42.483060888787485</c:v>
                </c:pt>
                <c:pt idx="991">
                  <c:v>42.526272410546632</c:v>
                </c:pt>
                <c:pt idx="992">
                  <c:v>42.569483932305793</c:v>
                </c:pt>
                <c:pt idx="993">
                  <c:v>42.612695454064941</c:v>
                </c:pt>
                <c:pt idx="994">
                  <c:v>42.655906975824095</c:v>
                </c:pt>
                <c:pt idx="995">
                  <c:v>42.69911849758325</c:v>
                </c:pt>
                <c:pt idx="996">
                  <c:v>42.742330019342404</c:v>
                </c:pt>
                <c:pt idx="997">
                  <c:v>42.785541541101566</c:v>
                </c:pt>
                <c:pt idx="998">
                  <c:v>42.828753062860713</c:v>
                </c:pt>
                <c:pt idx="999">
                  <c:v>42.87196458461986</c:v>
                </c:pt>
              </c:numCache>
            </c:numRef>
          </c:xVal>
          <c:yVal>
            <c:numRef>
              <c:f>test4!$P$2:$P$1001</c:f>
              <c:numCache>
                <c:formatCode>General</c:formatCode>
                <c:ptCount val="1000"/>
                <c:pt idx="0">
                  <c:v>1382.62911924325</c:v>
                </c:pt>
                <c:pt idx="1">
                  <c:v>1166.9190710861601</c:v>
                </c:pt>
                <c:pt idx="2">
                  <c:v>977.71251549746898</c:v>
                </c:pt>
                <c:pt idx="3">
                  <c:v>809.88589805473998</c:v>
                </c:pt>
                <c:pt idx="4">
                  <c:v>661.45951240045201</c:v>
                </c:pt>
                <c:pt idx="5">
                  <c:v>531.44531843180096</c:v>
                </c:pt>
                <c:pt idx="6">
                  <c:v>419.131878612712</c:v>
                </c:pt>
                <c:pt idx="7">
                  <c:v>323.81230872278701</c:v>
                </c:pt>
                <c:pt idx="8">
                  <c:v>244.65769638631599</c:v>
                </c:pt>
                <c:pt idx="9">
                  <c:v>180.64218529947601</c:v>
                </c:pt>
                <c:pt idx="10">
                  <c:v>130.494178877265</c:v>
                </c:pt>
                <c:pt idx="11">
                  <c:v>92.676091593023699</c:v>
                </c:pt>
                <c:pt idx="12">
                  <c:v>65.408651623385097</c:v>
                </c:pt>
                <c:pt idx="13">
                  <c:v>46.757263063847702</c:v>
                </c:pt>
                <c:pt idx="14">
                  <c:v>34.780325353528099</c:v>
                </c:pt>
                <c:pt idx="15">
                  <c:v>27.700262274942599</c:v>
                </c:pt>
                <c:pt idx="16">
                  <c:v>24.020420812503801</c:v>
                </c:pt>
                <c:pt idx="17">
                  <c:v>22.526035697066199</c:v>
                </c:pt>
                <c:pt idx="18">
                  <c:v>22.198795129719599</c:v>
                </c:pt>
                <c:pt idx="19">
                  <c:v>22.162964652775901</c:v>
                </c:pt>
                <c:pt idx="20">
                  <c:v>21.745149137705202</c:v>
                </c:pt>
                <c:pt idx="21">
                  <c:v>20.5908410646426</c:v>
                </c:pt>
                <c:pt idx="22">
                  <c:v>18.707455806758801</c:v>
                </c:pt>
                <c:pt idx="23">
                  <c:v>16.374579064753799</c:v>
                </c:pt>
                <c:pt idx="24">
                  <c:v>13.975153735581801</c:v>
                </c:pt>
                <c:pt idx="25">
                  <c:v>11.841716985813401</c:v>
                </c:pt>
                <c:pt idx="26">
                  <c:v>10.175265192884</c:v>
                </c:pt>
                <c:pt idx="27">
                  <c:v>9.0377669923728199</c:v>
                </c:pt>
                <c:pt idx="28">
                  <c:v>8.3849284996645501</c:v>
                </c:pt>
                <c:pt idx="29">
                  <c:v>8.1040496460329496</c:v>
                </c:pt>
                <c:pt idx="30">
                  <c:v>8.0424318547592897</c:v>
                </c:pt>
                <c:pt idx="31">
                  <c:v>8.0333961391509501</c:v>
                </c:pt>
                <c:pt idx="32">
                  <c:v>7.9301060125652896</c:v>
                </c:pt>
                <c:pt idx="33">
                  <c:v>7.64226306361547</c:v>
                </c:pt>
                <c:pt idx="34">
                  <c:v>7.1574041504772996</c:v>
                </c:pt>
                <c:pt idx="35">
                  <c:v>6.5334003998673396</c:v>
                </c:pt>
                <c:pt idx="36">
                  <c:v>5.8666167638350899</c:v>
                </c:pt>
                <c:pt idx="37">
                  <c:v>5.2535900299277101</c:v>
                </c:pt>
                <c:pt idx="38">
                  <c:v>4.7633190977766899</c:v>
                </c:pt>
                <c:pt idx="39">
                  <c:v>4.4265472118666498</c:v>
                </c:pt>
                <c:pt idx="40">
                  <c:v>4.2379782887864499</c:v>
                </c:pt>
                <c:pt idx="41">
                  <c:v>4.1640857737270496</c:v>
                </c:pt>
                <c:pt idx="42">
                  <c:v>4.1526395852408298</c:v>
                </c:pt>
                <c:pt idx="43">
                  <c:v>4.1445052430814702</c:v>
                </c:pt>
                <c:pt idx="44">
                  <c:v>4.0883007718143904</c:v>
                </c:pt>
                <c:pt idx="45">
                  <c:v>3.9544932787418698</c:v>
                </c:pt>
                <c:pt idx="46">
                  <c:v>3.7427376199999798</c:v>
                </c:pt>
                <c:pt idx="47">
                  <c:v>3.4786129892662401</c:v>
                </c:pt>
                <c:pt idx="48">
                  <c:v>3.2017005768887001</c:v>
                </c:pt>
                <c:pt idx="49">
                  <c:v>2.95121585258123</c:v>
                </c:pt>
                <c:pt idx="50">
                  <c:v>2.7551831628091201</c:v>
                </c:pt>
                <c:pt idx="51">
                  <c:v>2.6255881457783898</c:v>
                </c:pt>
                <c:pt idx="52">
                  <c:v>2.5584557076339198</c:v>
                </c:pt>
                <c:pt idx="53">
                  <c:v>2.5367383910590098</c:v>
                </c:pt>
                <c:pt idx="54">
                  <c:v>2.53495569618357</c:v>
                </c:pt>
                <c:pt idx="55">
                  <c:v>2.5255422332362301</c:v>
                </c:pt>
                <c:pt idx="56">
                  <c:v>2.4862680413359302</c:v>
                </c:pt>
                <c:pt idx="57">
                  <c:v>2.4065350497606</c:v>
                </c:pt>
                <c:pt idx="58">
                  <c:v>2.2898401478322401</c:v>
                </c:pt>
                <c:pt idx="59">
                  <c:v>2.1512502308963799</c:v>
                </c:pt>
                <c:pt idx="60">
                  <c:v>2.0112733124170199</c:v>
                </c:pt>
                <c:pt idx="61">
                  <c:v>1.88905187631907</c:v>
                </c:pt>
                <c:pt idx="62">
                  <c:v>1.79740495523328</c:v>
                </c:pt>
                <c:pt idx="63">
                  <c:v>1.74063203023282</c:v>
                </c:pt>
                <c:pt idx="64">
                  <c:v>1.71462681082559</c:v>
                </c:pt>
                <c:pt idx="65">
                  <c:v>1.70854945539611</c:v>
                </c:pt>
                <c:pt idx="66">
                  <c:v>1.7077045277023699</c:v>
                </c:pt>
                <c:pt idx="67">
                  <c:v>1.6974143412871501</c:v>
                </c:pt>
                <c:pt idx="68">
                  <c:v>1.66714403361037</c:v>
                </c:pt>
                <c:pt idx="69">
                  <c:v>1.61348893928834</c:v>
                </c:pt>
                <c:pt idx="70">
                  <c:v>1.5407511599347099</c:v>
                </c:pt>
                <c:pt idx="71">
                  <c:v>1.4588855667835601</c:v>
                </c:pt>
                <c:pt idx="72">
                  <c:v>1.37984905346316</c:v>
                </c:pt>
                <c:pt idx="73">
                  <c:v>1.3139362724916099</c:v>
                </c:pt>
                <c:pt idx="74">
                  <c:v>1.26728042431195</c:v>
                </c:pt>
                <c:pt idx="75">
                  <c:v>1.24085837452968</c:v>
                </c:pt>
                <c:pt idx="76">
                  <c:v>1.23076085288671</c:v>
                </c:pt>
                <c:pt idx="77">
                  <c:v>1.22942190515798</c:v>
                </c:pt>
                <c:pt idx="78">
                  <c:v>1.22763365879457</c:v>
                </c:pt>
                <c:pt idx="79">
                  <c:v>1.2170708288235801</c:v>
                </c:pt>
                <c:pt idx="80">
                  <c:v>1.1926830367841099</c:v>
                </c:pt>
                <c:pt idx="81">
                  <c:v>1.15408658005108</c:v>
                </c:pt>
                <c:pt idx="82">
                  <c:v>1.10537434737136</c:v>
                </c:pt>
                <c:pt idx="83">
                  <c:v>1.0534698704879299</c:v>
                </c:pt>
                <c:pt idx="84">
                  <c:v>1.00578917074718</c:v>
                </c:pt>
                <c:pt idx="85">
                  <c:v>0.96812332935615597</c:v>
                </c:pt>
                <c:pt idx="86">
                  <c:v>0.94331649554570496</c:v>
                </c:pt>
                <c:pt idx="87">
                  <c:v>0.93085668331939597</c:v>
                </c:pt>
                <c:pt idx="88">
                  <c:v>0.92724210175286603</c:v>
                </c:pt>
                <c:pt idx="89">
                  <c:v>0.92697754389521902</c:v>
                </c:pt>
                <c:pt idx="90">
                  <c:v>0.92406276452531</c:v>
                </c:pt>
                <c:pt idx="91">
                  <c:v>0.91368475928354997</c:v>
                </c:pt>
                <c:pt idx="92">
                  <c:v>0.89360956890446597</c:v>
                </c:pt>
                <c:pt idx="93">
                  <c:v>0.86474710556934498</c:v>
                </c:pt>
                <c:pt idx="94">
                  <c:v>0.83066508753050905</c:v>
                </c:pt>
                <c:pt idx="95">
                  <c:v>0.79629215432032796</c:v>
                </c:pt>
                <c:pt idx="96">
                  <c:v>0.76636569216513095</c:v>
                </c:pt>
                <c:pt idx="97">
                  <c:v>0.74416095948543504</c:v>
                </c:pt>
                <c:pt idx="98">
                  <c:v>0.73078859246946404</c:v>
                </c:pt>
                <c:pt idx="99">
                  <c:v>0.72508870206068099</c:v>
                </c:pt>
                <c:pt idx="100">
                  <c:v>0.72403973269634103</c:v>
                </c:pt>
                <c:pt idx="101">
                  <c:v>0.72359185316782404</c:v>
                </c:pt>
                <c:pt idx="102">
                  <c:v>0.71978721752618602</c:v>
                </c:pt>
                <c:pt idx="103">
                  <c:v>0.70989730435161702</c:v>
                </c:pt>
                <c:pt idx="104">
                  <c:v>0.69320346979038605</c:v>
                </c:pt>
                <c:pt idx="105">
                  <c:v>0.67112069452791101</c:v>
                </c:pt>
                <c:pt idx="106">
                  <c:v>0.64662783558427595</c:v>
                </c:pt>
                <c:pt idx="107">
                  <c:v>0.62326098930955698</c:v>
                </c:pt>
                <c:pt idx="108">
                  <c:v>0.60406612963491302</c:v>
                </c:pt>
                <c:pt idx="109">
                  <c:v>0.59082628351863697</c:v>
                </c:pt>
                <c:pt idx="110">
                  <c:v>0.58370668104007295</c:v>
                </c:pt>
                <c:pt idx="111">
                  <c:v>0.58131240780021098</c:v>
                </c:pt>
                <c:pt idx="112">
                  <c:v>0.58110444266165096</c:v>
                </c:pt>
                <c:pt idx="113">
                  <c:v>0.58009885065377997</c:v>
                </c:pt>
                <c:pt idx="114">
                  <c:v>0.57570880585071504</c:v>
                </c:pt>
                <c:pt idx="115">
                  <c:v>0.56649473386376503</c:v>
                </c:pt>
                <c:pt idx="116">
                  <c:v>0.55256059050350403</c:v>
                </c:pt>
                <c:pt idx="117">
                  <c:v>0.535445693547135</c:v>
                </c:pt>
                <c:pt idx="118">
                  <c:v>0.51756903572546697</c:v>
                </c:pt>
                <c:pt idx="119">
                  <c:v>0.50145967690243598</c:v>
                </c:pt>
                <c:pt idx="120">
                  <c:v>0.48904725966867801</c:v>
                </c:pt>
                <c:pt idx="121">
                  <c:v>0.48119716095423098</c:v>
                </c:pt>
                <c:pt idx="122">
                  <c:v>0.47755990105561502</c:v>
                </c:pt>
                <c:pt idx="123">
                  <c:v>0.47671737235781497</c:v>
                </c:pt>
                <c:pt idx="124">
                  <c:v>0.476583615859063</c:v>
                </c:pt>
                <c:pt idx="125">
                  <c:v>0.474985271746242</c:v>
                </c:pt>
                <c:pt idx="126">
                  <c:v>0.47028470874685702</c:v>
                </c:pt>
                <c:pt idx="127">
                  <c:v>0.46185387655298099</c:v>
                </c:pt>
                <c:pt idx="128">
                  <c:v>0.45022762452488801</c:v>
                </c:pt>
                <c:pt idx="129">
                  <c:v>0.43688265329582998</c:v>
                </c:pt>
                <c:pt idx="130">
                  <c:v>0.42373833696692298</c:v>
                </c:pt>
                <c:pt idx="131">
                  <c:v>0.412580529419802</c:v>
                </c:pt>
                <c:pt idx="132">
                  <c:v>0.40458140303329798</c:v>
                </c:pt>
                <c:pt idx="133">
                  <c:v>0.40003299705112899</c:v>
                </c:pt>
                <c:pt idx="134">
                  <c:v>0.39831988441870902</c:v>
                </c:pt>
                <c:pt idx="135">
                  <c:v>0.398111003783583</c:v>
                </c:pt>
                <c:pt idx="136">
                  <c:v>0.39773083959017702</c:v>
                </c:pt>
                <c:pt idx="137">
                  <c:v>0.395632169451819</c:v>
                </c:pt>
                <c:pt idx="138">
                  <c:v>0.39084427782868902</c:v>
                </c:pt>
                <c:pt idx="139">
                  <c:v>0.38324836003236401</c:v>
                </c:pt>
                <c:pt idx="140">
                  <c:v>0.373580251287493</c:v>
                </c:pt>
                <c:pt idx="141">
                  <c:v>0.36316514176120401</c:v>
                </c:pt>
                <c:pt idx="142">
                  <c:v>0.35349355497359403</c:v>
                </c:pt>
                <c:pt idx="143">
                  <c:v>0.34579423868772202</c:v>
                </c:pt>
                <c:pt idx="144">
                  <c:v>0.34071708173102</c:v>
                </c:pt>
                <c:pt idx="145">
                  <c:v>0.338197447823533</c:v>
                </c:pt>
                <c:pt idx="146">
                  <c:v>0.33750330322819</c:v>
                </c:pt>
                <c:pt idx="147">
                  <c:v>0.33744639866995602</c:v>
                </c:pt>
                <c:pt idx="148">
                  <c:v>0.336714501740775</c:v>
                </c:pt>
                <c:pt idx="149">
                  <c:v>0.33424671840165898</c:v>
                </c:pt>
                <c:pt idx="150">
                  <c:v>0.32954143117044199</c:v>
                </c:pt>
                <c:pt idx="151">
                  <c:v>0.32279089584189202</c:v>
                </c:pt>
                <c:pt idx="152">
                  <c:v>0.31479475314402799</c:v>
                </c:pt>
                <c:pt idx="153">
                  <c:v>0.30669010130027902</c:v>
                </c:pt>
                <c:pt idx="154">
                  <c:v>0.29960676812383102</c:v>
                </c:pt>
                <c:pt idx="155">
                  <c:v>0.294352829968417</c:v>
                </c:pt>
                <c:pt idx="156">
                  <c:v>0.29121843528704899</c:v>
                </c:pt>
                <c:pt idx="157">
                  <c:v>0.289923939003154</c:v>
                </c:pt>
                <c:pt idx="158">
                  <c:v>0.28971263838876798</c:v>
                </c:pt>
                <c:pt idx="159">
                  <c:v>0.28956387228772901</c:v>
                </c:pt>
                <c:pt idx="160">
                  <c:v>0.28848111164184398</c:v>
                </c:pt>
                <c:pt idx="161">
                  <c:v>0.28577986097064301</c:v>
                </c:pt>
                <c:pt idx="162">
                  <c:v>0.28128455104449801</c:v>
                </c:pt>
                <c:pt idx="163">
                  <c:v>0.27536525862606098</c:v>
                </c:pt>
                <c:pt idx="164">
                  <c:v>0.26880337998020598</c:v>
                </c:pt>
                <c:pt idx="165">
                  <c:v>0.26253986264407903</c:v>
                </c:pt>
                <c:pt idx="166">
                  <c:v>0.25740445057877998</c:v>
                </c:pt>
                <c:pt idx="167">
                  <c:v>0.25388979609189499</c:v>
                </c:pt>
                <c:pt idx="168">
                  <c:v>0.25203962513744099</c:v>
                </c:pt>
                <c:pt idx="169">
                  <c:v>0.25145470846157397</c:v>
                </c:pt>
                <c:pt idx="170">
                  <c:v>0.251410345673515</c:v>
                </c:pt>
                <c:pt idx="171">
                  <c:v>0.25105992842479902</c:v>
                </c:pt>
                <c:pt idx="172">
                  <c:v>0.24967650388760099</c:v>
                </c:pt>
                <c:pt idx="173">
                  <c:v>0.246863944888223</c:v>
                </c:pt>
                <c:pt idx="174">
                  <c:v>0.24266715722111701</c:v>
                </c:pt>
                <c:pt idx="175">
                  <c:v>0.23754395014222501</c:v>
                </c:pt>
                <c:pt idx="176">
                  <c:v>0.232209686315237</c:v>
                </c:pt>
                <c:pt idx="177">
                  <c:v>0.22741941158724199</c:v>
                </c:pt>
                <c:pt idx="178">
                  <c:v>0.223754717896675</c:v>
                </c:pt>
                <c:pt idx="179">
                  <c:v>0.22147294835548101</c:v>
                </c:pt>
                <c:pt idx="180">
                  <c:v>0.22045418598821001</c:v>
                </c:pt>
                <c:pt idx="181">
                  <c:v>0.22024465431516099</c:v>
                </c:pt>
                <c:pt idx="182">
                  <c:v>0.220185777382605</c:v>
                </c:pt>
                <c:pt idx="183">
                  <c:v>0.21960031075798001</c:v>
                </c:pt>
                <c:pt idx="184">
                  <c:v>0.21798743178789301</c:v>
                </c:pt>
                <c:pt idx="185">
                  <c:v>0.21516753151013901</c:v>
                </c:pt>
                <c:pt idx="186">
                  <c:v>0.21132786857578001</c:v>
                </c:pt>
                <c:pt idx="187">
                  <c:v>0.206952584056037</c:v>
                </c:pt>
                <c:pt idx="188">
                  <c:v>0.20266537784901401</c:v>
                </c:pt>
                <c:pt idx="189">
                  <c:v>0.19905234002187</c:v>
                </c:pt>
                <c:pt idx="190">
                  <c:v>0.19649428193094701</c:v>
                </c:pt>
                <c:pt idx="191">
                  <c:v>0.19507578973313</c:v>
                </c:pt>
                <c:pt idx="192">
                  <c:v>0.19457355288866801</c:v>
                </c:pt>
                <c:pt idx="193">
                  <c:v>0.19452394282062199</c:v>
                </c:pt>
                <c:pt idx="194">
                  <c:v>0.194353727207525</c:v>
                </c:pt>
                <c:pt idx="195">
                  <c:v>0.193543436550835</c:v>
                </c:pt>
                <c:pt idx="196">
                  <c:v>0.191777867503755</c:v>
                </c:pt>
                <c:pt idx="197">
                  <c:v>0.189035574022796</c:v>
                </c:pt>
                <c:pt idx="198">
                  <c:v>0.18558728995141799</c:v>
                </c:pt>
                <c:pt idx="199">
                  <c:v>0.18190327249538599</c:v>
                </c:pt>
                <c:pt idx="200">
                  <c:v>0.17850847491695301</c:v>
                </c:pt>
                <c:pt idx="201">
                  <c:v>0.17583575205280599</c:v>
                </c:pt>
                <c:pt idx="202">
                  <c:v>0.17410609081032399</c:v>
                </c:pt>
                <c:pt idx="203">
                  <c:v>0.173280040937246</c:v>
                </c:pt>
                <c:pt idx="204">
                  <c:v>0.17307591699726901</c:v>
                </c:pt>
                <c:pt idx="205">
                  <c:v>0.17305066492289201</c:v>
                </c:pt>
                <c:pt idx="206">
                  <c:v>0.17272517155969699</c:v>
                </c:pt>
                <c:pt idx="207">
                  <c:v>0.17172197037966999</c:v>
                </c:pt>
                <c:pt idx="208">
                  <c:v>0.16987468450683799</c:v>
                </c:pt>
                <c:pt idx="209">
                  <c:v>0.167272968916437</c:v>
                </c:pt>
                <c:pt idx="210">
                  <c:v>0.16422768089866599</c:v>
                </c:pt>
                <c:pt idx="211">
                  <c:v>0.16116870405388101</c:v>
                </c:pt>
                <c:pt idx="212">
                  <c:v>0.158523356223183</c:v>
                </c:pt>
                <c:pt idx="213">
                  <c:v>0.15659091042075901</c:v>
                </c:pt>
                <c:pt idx="214">
                  <c:v>0.15546803210357599</c:v>
                </c:pt>
                <c:pt idx="215">
                  <c:v>0.15503086970038599</c:v>
                </c:pt>
                <c:pt idx="216">
                  <c:v>0.15497242023195201</c:v>
                </c:pt>
                <c:pt idx="217">
                  <c:v>0.15489035455077099</c:v>
                </c:pt>
                <c:pt idx="218">
                  <c:v>0.15440111327761499</c:v>
                </c:pt>
                <c:pt idx="219">
                  <c:v>0.15325130296897699</c:v>
                </c:pt>
                <c:pt idx="220">
                  <c:v>0.15138962840564299</c:v>
                </c:pt>
                <c:pt idx="221">
                  <c:v>0.148978372109562</c:v>
                </c:pt>
                <c:pt idx="222">
                  <c:v>0.14633702427442799</c:v>
                </c:pt>
                <c:pt idx="223">
                  <c:v>0.143840556213922</c:v>
                </c:pt>
                <c:pt idx="224">
                  <c:v>0.14182122208813699</c:v>
                </c:pt>
                <c:pt idx="225">
                  <c:v>0.140466836130305</c:v>
                </c:pt>
                <c:pt idx="226">
                  <c:v>0.139780282334383</c:v>
                </c:pt>
                <c:pt idx="227">
                  <c:v>0.13958315919278499</c:v>
                </c:pt>
                <c:pt idx="228">
                  <c:v>0.13956806533939101</c:v>
                </c:pt>
                <c:pt idx="229">
                  <c:v>0.139385481204677</c:v>
                </c:pt>
                <c:pt idx="230">
                  <c:v>0.13874399538533999</c:v>
                </c:pt>
                <c:pt idx="231">
                  <c:v>0.13749480751528201</c:v>
                </c:pt>
                <c:pt idx="232">
                  <c:v>0.13567325090017501</c:v>
                </c:pt>
                <c:pt idx="233">
                  <c:v>0.133483429795686</c:v>
                </c:pt>
                <c:pt idx="234">
                  <c:v>0.131227085855667</c:v>
                </c:pt>
                <c:pt idx="235">
                  <c:v>0.12922557720507</c:v>
                </c:pt>
                <c:pt idx="236">
                  <c:v>0.127718893427367</c:v>
                </c:pt>
                <c:pt idx="237">
                  <c:v>0.126805360026434</c:v>
                </c:pt>
                <c:pt idx="238">
                  <c:v>0.12641886845309</c:v>
                </c:pt>
                <c:pt idx="239">
                  <c:v>0.126351731352667</c:v>
                </c:pt>
                <c:pt idx="240">
                  <c:v>0.12631349474057299</c:v>
                </c:pt>
                <c:pt idx="241">
                  <c:v>0.12601374264478701</c:v>
                </c:pt>
                <c:pt idx="242">
                  <c:v>0.125246173643941</c:v>
                </c:pt>
                <c:pt idx="243">
                  <c:v>0.12394746084725899</c:v>
                </c:pt>
                <c:pt idx="244">
                  <c:v>0.122213732181642</c:v>
                </c:pt>
                <c:pt idx="245">
                  <c:v>0.120264986607832</c:v>
                </c:pt>
                <c:pt idx="246">
                  <c:v>0.11836035067733799</c:v>
                </c:pt>
                <c:pt idx="247">
                  <c:v>0.11677860356075</c:v>
                </c:pt>
                <c:pt idx="248">
                  <c:v>0.115679396147101</c:v>
                </c:pt>
                <c:pt idx="249">
                  <c:v>0.115089751364049</c:v>
                </c:pt>
                <c:pt idx="250">
                  <c:v>0.114896647689228</c:v>
                </c:pt>
                <c:pt idx="251">
                  <c:v>0.11488108942032201</c:v>
                </c:pt>
                <c:pt idx="252">
                  <c:v>0.11478200797697299</c:v>
                </c:pt>
                <c:pt idx="253">
                  <c:v>0.11437036909659</c:v>
                </c:pt>
                <c:pt idx="254">
                  <c:v>0.113513529199399</c:v>
                </c:pt>
                <c:pt idx="255">
                  <c:v>0.11221576058280699</c:v>
                </c:pt>
                <c:pt idx="256">
                  <c:v>0.11061158944039</c:v>
                </c:pt>
                <c:pt idx="257">
                  <c:v>0.108902540533464</c:v>
                </c:pt>
                <c:pt idx="258">
                  <c:v>0.107323792673681</c:v>
                </c:pt>
                <c:pt idx="259">
                  <c:v>0.106106582026829</c:v>
                </c:pt>
                <c:pt idx="260">
                  <c:v>0.10533329650815999</c:v>
                </c:pt>
                <c:pt idx="261">
                  <c:v>0.10498049183670199</c:v>
                </c:pt>
                <c:pt idx="262">
                  <c:v>0.104902353388529</c:v>
                </c:pt>
                <c:pt idx="263">
                  <c:v>0.104886510715124</c:v>
                </c:pt>
                <c:pt idx="264">
                  <c:v>0.104706992297778</c:v>
                </c:pt>
                <c:pt idx="265">
                  <c:v>0.104194639493636</c:v>
                </c:pt>
                <c:pt idx="266">
                  <c:v>0.103281627980288</c:v>
                </c:pt>
                <c:pt idx="267">
                  <c:v>0.102021238063683</c:v>
                </c:pt>
                <c:pt idx="268">
                  <c:v>0.10056730039451001</c:v>
                </c:pt>
                <c:pt idx="269">
                  <c:v>9.9065313342509106E-2</c:v>
                </c:pt>
                <c:pt idx="270">
                  <c:v>9.7787104144434797E-2</c:v>
                </c:pt>
                <c:pt idx="271">
                  <c:v>9.6866280363781795E-2</c:v>
                </c:pt>
                <c:pt idx="272">
                  <c:v>9.6343397288885496E-2</c:v>
                </c:pt>
                <c:pt idx="273">
                  <c:v>9.6149596651655095E-2</c:v>
                </c:pt>
                <c:pt idx="274">
                  <c:v>9.6127663740656205E-2</c:v>
                </c:pt>
                <c:pt idx="275">
                  <c:v>9.6078761492753503E-2</c:v>
                </c:pt>
                <c:pt idx="276">
                  <c:v>9.5819085039289098E-2</c:v>
                </c:pt>
                <c:pt idx="277">
                  <c:v>9.5229415371819906E-2</c:v>
                </c:pt>
                <c:pt idx="278">
                  <c:v>9.4304596999231993E-2</c:v>
                </c:pt>
                <c:pt idx="279">
                  <c:v>9.3116300358802695E-2</c:v>
                </c:pt>
                <c:pt idx="280">
                  <c:v>9.1779794292364297E-2</c:v>
                </c:pt>
                <c:pt idx="281">
                  <c:v>9.0319228747216804E-2</c:v>
                </c:pt>
                <c:pt idx="282">
                  <c:v>8.9143914686938802E-2</c:v>
                </c:pt>
                <c:pt idx="283">
                  <c:v>8.8362757980628398E-2</c:v>
                </c:pt>
                <c:pt idx="284">
                  <c:v>8.7963653579687107E-2</c:v>
                </c:pt>
                <c:pt idx="285">
                  <c:v>8.7841496465793895E-2</c:v>
                </c:pt>
                <c:pt idx="286">
                  <c:v>8.7839602020107405E-2</c:v>
                </c:pt>
                <c:pt idx="287">
                  <c:v>8.7782517673496693E-2</c:v>
                </c:pt>
                <c:pt idx="288">
                  <c:v>8.7518235693911997E-2</c:v>
                </c:pt>
                <c:pt idx="289">
                  <c:v>8.6985237176561994E-2</c:v>
                </c:pt>
                <c:pt idx="290">
                  <c:v>8.6200113668662495E-2</c:v>
                </c:pt>
                <c:pt idx="291">
                  <c:v>8.5263875134180503E-2</c:v>
                </c:pt>
                <c:pt idx="292">
                  <c:v>8.4108202832782197E-2</c:v>
                </c:pt>
                <c:pt idx="293">
                  <c:v>8.3067821332779707E-2</c:v>
                </c:pt>
                <c:pt idx="294">
                  <c:v>8.2311827717560695E-2</c:v>
                </c:pt>
                <c:pt idx="295">
                  <c:v>8.1865355145502597E-2</c:v>
                </c:pt>
                <c:pt idx="296">
                  <c:v>8.1689308339285394E-2</c:v>
                </c:pt>
                <c:pt idx="297">
                  <c:v>8.1664657388965806E-2</c:v>
                </c:pt>
                <c:pt idx="298">
                  <c:v>8.1636698823365994E-2</c:v>
                </c:pt>
                <c:pt idx="299">
                  <c:v>8.14588853183566E-2</c:v>
                </c:pt>
                <c:pt idx="300">
                  <c:v>8.1030478640662706E-2</c:v>
                </c:pt>
                <c:pt idx="301">
                  <c:v>8.0336034332124204E-2</c:v>
                </c:pt>
                <c:pt idx="302">
                  <c:v>7.9424909622146905E-2</c:v>
                </c:pt>
                <c:pt idx="303">
                  <c:v>7.8396033366892201E-2</c:v>
                </c:pt>
                <c:pt idx="304">
                  <c:v>7.7236994290468305E-2</c:v>
                </c:pt>
                <c:pt idx="305">
                  <c:v>7.6287065080045999E-2</c:v>
                </c:pt>
                <c:pt idx="306">
                  <c:v>7.5632009365898006E-2</c:v>
                </c:pt>
                <c:pt idx="307">
                  <c:v>7.5289256477710495E-2</c:v>
                </c:pt>
                <c:pt idx="308">
                  <c:v>7.5173131365037504E-2</c:v>
                </c:pt>
                <c:pt idx="309">
                  <c:v>7.5167580594433195E-2</c:v>
                </c:pt>
                <c:pt idx="310">
                  <c:v>7.5130941985666805E-2</c:v>
                </c:pt>
                <c:pt idx="311">
                  <c:v>7.4952965454741699E-2</c:v>
                </c:pt>
                <c:pt idx="312">
                  <c:v>7.4553308054588402E-2</c:v>
                </c:pt>
                <c:pt idx="313">
                  <c:v>7.3938447088843395E-2</c:v>
                </c:pt>
                <c:pt idx="314">
                  <c:v>7.3163854462347397E-2</c:v>
                </c:pt>
                <c:pt idx="315">
                  <c:v>7.1760471288931899E-2</c:v>
                </c:pt>
                <c:pt idx="316">
                  <c:v>7.0238457221398307E-2</c:v>
                </c:pt>
                <c:pt idx="317">
                  <c:v>6.9124812394410998E-2</c:v>
                </c:pt>
                <c:pt idx="318">
                  <c:v>6.8325956022698003E-2</c:v>
                </c:pt>
                <c:pt idx="319">
                  <c:v>6.78947388665503E-2</c:v>
                </c:pt>
                <c:pt idx="320">
                  <c:v>6.7797188847624604E-2</c:v>
                </c:pt>
                <c:pt idx="321">
                  <c:v>6.7870485177305595E-2</c:v>
                </c:pt>
                <c:pt idx="322">
                  <c:v>6.8015792331709304E-2</c:v>
                </c:pt>
                <c:pt idx="323">
                  <c:v>6.8106373064121303E-2</c:v>
                </c:pt>
                <c:pt idx="324">
                  <c:v>6.8031671097662699E-2</c:v>
                </c:pt>
                <c:pt idx="325">
                  <c:v>6.7854561001457606E-2</c:v>
                </c:pt>
                <c:pt idx="326">
                  <c:v>6.7458609246059204E-2</c:v>
                </c:pt>
                <c:pt idx="327">
                  <c:v>6.5956742495049306E-2</c:v>
                </c:pt>
                <c:pt idx="328">
                  <c:v>6.4648309183354305E-2</c:v>
                </c:pt>
                <c:pt idx="329">
                  <c:v>6.3725555348593602E-2</c:v>
                </c:pt>
                <c:pt idx="330">
                  <c:v>6.3196199337912595E-2</c:v>
                </c:pt>
                <c:pt idx="331">
                  <c:v>6.2990144680378807E-2</c:v>
                </c:pt>
                <c:pt idx="332">
                  <c:v>6.3000468527307896E-2</c:v>
                </c:pt>
                <c:pt idx="333">
                  <c:v>6.3144367474558899E-2</c:v>
                </c:pt>
                <c:pt idx="334">
                  <c:v>6.3270856834844902E-2</c:v>
                </c:pt>
                <c:pt idx="335">
                  <c:v>6.3295853946532005E-2</c:v>
                </c:pt>
                <c:pt idx="336">
                  <c:v>6.3267614249108498E-2</c:v>
                </c:pt>
                <c:pt idx="337">
                  <c:v>6.3249620983798799E-2</c:v>
                </c:pt>
                <c:pt idx="338">
                  <c:v>6.2170004797732201E-2</c:v>
                </c:pt>
                <c:pt idx="339">
                  <c:v>6.1274177730961402E-2</c:v>
                </c:pt>
                <c:pt idx="340">
                  <c:v>6.0525235785866702E-2</c:v>
                </c:pt>
                <c:pt idx="341">
                  <c:v>6.0046679180896199E-2</c:v>
                </c:pt>
                <c:pt idx="342">
                  <c:v>5.9812136855216802E-2</c:v>
                </c:pt>
                <c:pt idx="343">
                  <c:v>5.9769847598328402E-2</c:v>
                </c:pt>
                <c:pt idx="344">
                  <c:v>5.9809443798959798E-2</c:v>
                </c:pt>
                <c:pt idx="345">
                  <c:v>5.9814244805646698E-2</c:v>
                </c:pt>
                <c:pt idx="346">
                  <c:v>5.97534693711275E-2</c:v>
                </c:pt>
                <c:pt idx="347">
                  <c:v>5.9561648494081097E-2</c:v>
                </c:pt>
                <c:pt idx="348">
                  <c:v>5.92289529074225E-2</c:v>
                </c:pt>
                <c:pt idx="349">
                  <c:v>5.8446358757529099E-2</c:v>
                </c:pt>
                <c:pt idx="350">
                  <c:v>5.6185678467977798E-2</c:v>
                </c:pt>
                <c:pt idx="351">
                  <c:v>5.4230175073841702E-2</c:v>
                </c:pt>
                <c:pt idx="352">
                  <c:v>5.3025456452387203E-2</c:v>
                </c:pt>
                <c:pt idx="353">
                  <c:v>5.2193656471623003E-2</c:v>
                </c:pt>
                <c:pt idx="354">
                  <c:v>5.1857873159019102E-2</c:v>
                </c:pt>
                <c:pt idx="355">
                  <c:v>5.19660471542613E-2</c:v>
                </c:pt>
                <c:pt idx="356">
                  <c:v>5.2357565710699203E-2</c:v>
                </c:pt>
                <c:pt idx="357">
                  <c:v>5.3040092673712097E-2</c:v>
                </c:pt>
                <c:pt idx="358">
                  <c:v>5.3734212250017899E-2</c:v>
                </c:pt>
                <c:pt idx="359">
                  <c:v>5.4261223405946198E-2</c:v>
                </c:pt>
                <c:pt idx="360">
                  <c:v>5.49949532118265E-2</c:v>
                </c:pt>
                <c:pt idx="361">
                  <c:v>5.2174539004621698E-2</c:v>
                </c:pt>
                <c:pt idx="362">
                  <c:v>5.0186235954042598E-2</c:v>
                </c:pt>
                <c:pt idx="363">
                  <c:v>4.8419728610356497E-2</c:v>
                </c:pt>
                <c:pt idx="364">
                  <c:v>4.7421706350471E-2</c:v>
                </c:pt>
                <c:pt idx="365">
                  <c:v>4.69320279297979E-2</c:v>
                </c:pt>
                <c:pt idx="366">
                  <c:v>4.7014436502566898E-2</c:v>
                </c:pt>
                <c:pt idx="367">
                  <c:v>4.7534860372969598E-2</c:v>
                </c:pt>
                <c:pt idx="368">
                  <c:v>4.8347791957842598E-2</c:v>
                </c:pt>
                <c:pt idx="369">
                  <c:v>4.94415927127905E-2</c:v>
                </c:pt>
                <c:pt idx="370">
                  <c:v>5.0639320115527901E-2</c:v>
                </c:pt>
                <c:pt idx="371">
                  <c:v>5.0852819991329998E-2</c:v>
                </c:pt>
                <c:pt idx="372">
                  <c:v>4.0318949057980197E-2</c:v>
                </c:pt>
                <c:pt idx="373">
                  <c:v>3.4128519630553703E-2</c:v>
                </c:pt>
                <c:pt idx="374">
                  <c:v>2.86491438825171E-2</c:v>
                </c:pt>
                <c:pt idx="375">
                  <c:v>2.6231828329074901E-2</c:v>
                </c:pt>
                <c:pt idx="376">
                  <c:v>2.6163115015635799E-2</c:v>
                </c:pt>
                <c:pt idx="377">
                  <c:v>2.8857262946022401E-2</c:v>
                </c:pt>
                <c:pt idx="378">
                  <c:v>3.3791166506580199E-2</c:v>
                </c:pt>
                <c:pt idx="379">
                  <c:v>3.9323773795039603E-2</c:v>
                </c:pt>
                <c:pt idx="380">
                  <c:v>4.7787278372425898E-2</c:v>
                </c:pt>
                <c:pt idx="381">
                  <c:v>3.3465890147483301E-2</c:v>
                </c:pt>
                <c:pt idx="382">
                  <c:v>2.3020038416446599E-2</c:v>
                </c:pt>
                <c:pt idx="383">
                  <c:v>1.7570799526727399E-2</c:v>
                </c:pt>
                <c:pt idx="384">
                  <c:v>1.5114815987315001E-2</c:v>
                </c:pt>
                <c:pt idx="385">
                  <c:v>1.82810048270062E-2</c:v>
                </c:pt>
                <c:pt idx="386">
                  <c:v>2.3951641764406902E-2</c:v>
                </c:pt>
                <c:pt idx="387">
                  <c:v>3.2946976975054797E-2</c:v>
                </c:pt>
                <c:pt idx="388">
                  <c:v>4.1918196798090501E-2</c:v>
                </c:pt>
                <c:pt idx="389">
                  <c:v>1.0160726776470201E-2</c:v>
                </c:pt>
                <c:pt idx="390">
                  <c:v>4.4939616034352604E-3</c:v>
                </c:pt>
                <c:pt idx="391">
                  <c:v>1.5574201872809499E-2</c:v>
                </c:pt>
                <c:pt idx="392">
                  <c:v>2.6318159557975701E-2</c:v>
                </c:pt>
                <c:pt idx="393">
                  <c:v>9.5824573677305601E-4</c:v>
                </c:pt>
                <c:pt idx="394">
                  <c:v>2.65366720705426E-2</c:v>
                </c:pt>
                <c:pt idx="395">
                  <c:v>1.5285272228648401E-3</c:v>
                </c:pt>
                <c:pt idx="396">
                  <c:v>1.34592444105409E-2</c:v>
                </c:pt>
                <c:pt idx="397">
                  <c:v>1.0750843455304601E-2</c:v>
                </c:pt>
                <c:pt idx="398">
                  <c:v>3.8251634609721599E-2</c:v>
                </c:pt>
                <c:pt idx="399">
                  <c:v>1.2841923571170501E-3</c:v>
                </c:pt>
                <c:pt idx="400">
                  <c:v>2.3119985011523399E-2</c:v>
                </c:pt>
                <c:pt idx="401">
                  <c:v>1.8306752608138199E-2</c:v>
                </c:pt>
                <c:pt idx="402">
                  <c:v>3.2140883912917498E-3</c:v>
                </c:pt>
                <c:pt idx="403">
                  <c:v>3.03893951023368E-3</c:v>
                </c:pt>
                <c:pt idx="404">
                  <c:v>2.9415157682967999E-2</c:v>
                </c:pt>
                <c:pt idx="405">
                  <c:v>1.55065014776344E-2</c:v>
                </c:pt>
                <c:pt idx="406">
                  <c:v>1.7413545785974999E-2</c:v>
                </c:pt>
                <c:pt idx="407">
                  <c:v>2.4059300647647098E-3</c:v>
                </c:pt>
                <c:pt idx="408">
                  <c:v>1.2376882176547799E-2</c:v>
                </c:pt>
                <c:pt idx="409">
                  <c:v>3.8156524880808302E-3</c:v>
                </c:pt>
                <c:pt idx="410">
                  <c:v>9.3426772294105693E-3</c:v>
                </c:pt>
                <c:pt idx="411">
                  <c:v>4.4166037520307604E-3</c:v>
                </c:pt>
                <c:pt idx="412">
                  <c:v>1.0228291468983399E-2</c:v>
                </c:pt>
                <c:pt idx="413">
                  <c:v>8.1334965742604296E-3</c:v>
                </c:pt>
                <c:pt idx="414">
                  <c:v>2.80286305312352E-3</c:v>
                </c:pt>
                <c:pt idx="415">
                  <c:v>2.1538097838928801E-2</c:v>
                </c:pt>
                <c:pt idx="416">
                  <c:v>1.55083471699292E-2</c:v>
                </c:pt>
                <c:pt idx="417">
                  <c:v>2.1609429057919301E-4</c:v>
                </c:pt>
                <c:pt idx="418">
                  <c:v>3.9378178766031101E-3</c:v>
                </c:pt>
                <c:pt idx="419">
                  <c:v>5.3153372149171701E-4</c:v>
                </c:pt>
                <c:pt idx="420">
                  <c:v>8.5815785597081005E-3</c:v>
                </c:pt>
                <c:pt idx="421">
                  <c:v>1.21873611172951E-3</c:v>
                </c:pt>
                <c:pt idx="422">
                  <c:v>7.0511184822831996E-4</c:v>
                </c:pt>
                <c:pt idx="423">
                  <c:v>3.83376026902621E-3</c:v>
                </c:pt>
                <c:pt idx="424">
                  <c:v>2.5630886829488601E-2</c:v>
                </c:pt>
                <c:pt idx="425">
                  <c:v>2.5775067705015999E-2</c:v>
                </c:pt>
                <c:pt idx="426">
                  <c:v>1.8913335987910299E-2</c:v>
                </c:pt>
                <c:pt idx="427">
                  <c:v>7.8094932802165397E-4</c:v>
                </c:pt>
                <c:pt idx="428">
                  <c:v>8.1298759095777204E-3</c:v>
                </c:pt>
                <c:pt idx="429">
                  <c:v>9.94018218914643E-3</c:v>
                </c:pt>
                <c:pt idx="430">
                  <c:v>2.0135529330668801E-2</c:v>
                </c:pt>
                <c:pt idx="431">
                  <c:v>6.4326832196813901E-3</c:v>
                </c:pt>
                <c:pt idx="432">
                  <c:v>1.34246988158246E-3</c:v>
                </c:pt>
                <c:pt idx="433">
                  <c:v>4.6881291602917999E-3</c:v>
                </c:pt>
                <c:pt idx="434">
                  <c:v>1.32801691682793E-2</c:v>
                </c:pt>
                <c:pt idx="435">
                  <c:v>1.5354551530472301E-2</c:v>
                </c:pt>
                <c:pt idx="436">
                  <c:v>3.2825721393082998E-3</c:v>
                </c:pt>
                <c:pt idx="437">
                  <c:v>1.38069145298648E-2</c:v>
                </c:pt>
                <c:pt idx="438">
                  <c:v>3.5209453865415702E-3</c:v>
                </c:pt>
                <c:pt idx="439">
                  <c:v>7.2089980659288903E-3</c:v>
                </c:pt>
                <c:pt idx="440">
                  <c:v>4.1401687128798302E-4</c:v>
                </c:pt>
                <c:pt idx="441">
                  <c:v>1.7269654334337799E-2</c:v>
                </c:pt>
                <c:pt idx="442">
                  <c:v>2.3663871491712E-2</c:v>
                </c:pt>
                <c:pt idx="443">
                  <c:v>2.5134492846086098E-2</c:v>
                </c:pt>
                <c:pt idx="444">
                  <c:v>1.5379824111767301E-2</c:v>
                </c:pt>
                <c:pt idx="445">
                  <c:v>1.12620901354216E-2</c:v>
                </c:pt>
                <c:pt idx="446">
                  <c:v>1.39080818445446E-2</c:v>
                </c:pt>
                <c:pt idx="447">
                  <c:v>1.10143874615909E-3</c:v>
                </c:pt>
                <c:pt idx="448">
                  <c:v>9.4600490435605492E-3</c:v>
                </c:pt>
                <c:pt idx="449">
                  <c:v>1.0590586797498899E-3</c:v>
                </c:pt>
                <c:pt idx="450">
                  <c:v>7.3371926761030297E-3</c:v>
                </c:pt>
                <c:pt idx="451">
                  <c:v>8.8259786789095605E-3</c:v>
                </c:pt>
                <c:pt idx="452">
                  <c:v>1.3996553632406299E-2</c:v>
                </c:pt>
                <c:pt idx="453">
                  <c:v>9.0903388448543097E-3</c:v>
                </c:pt>
                <c:pt idx="454">
                  <c:v>5.0330386385736099E-3</c:v>
                </c:pt>
                <c:pt idx="455">
                  <c:v>1.19500246353879E-2</c:v>
                </c:pt>
                <c:pt idx="456">
                  <c:v>3.8449253070471298E-3</c:v>
                </c:pt>
                <c:pt idx="457">
                  <c:v>1.8666396285189998E-2</c:v>
                </c:pt>
                <c:pt idx="458">
                  <c:v>9.9189044223881896E-4</c:v>
                </c:pt>
                <c:pt idx="459">
                  <c:v>7.8445716950322104E-3</c:v>
                </c:pt>
                <c:pt idx="460">
                  <c:v>3.2486890800941201E-3</c:v>
                </c:pt>
                <c:pt idx="461">
                  <c:v>1.5963001949224901E-2</c:v>
                </c:pt>
                <c:pt idx="462">
                  <c:v>1.6806466042761301E-2</c:v>
                </c:pt>
                <c:pt idx="463">
                  <c:v>1.1608455801505499E-2</c:v>
                </c:pt>
                <c:pt idx="464">
                  <c:v>1.20774685924998E-2</c:v>
                </c:pt>
                <c:pt idx="465">
                  <c:v>1.08686291201332E-2</c:v>
                </c:pt>
                <c:pt idx="466">
                  <c:v>2.6991539466869499E-3</c:v>
                </c:pt>
                <c:pt idx="467">
                  <c:v>7.4407378057716302E-3</c:v>
                </c:pt>
                <c:pt idx="468">
                  <c:v>6.2181501178590398E-3</c:v>
                </c:pt>
                <c:pt idx="469">
                  <c:v>2.0589306608380799E-2</c:v>
                </c:pt>
                <c:pt idx="470">
                  <c:v>1.07926975742024E-2</c:v>
                </c:pt>
                <c:pt idx="471">
                  <c:v>1.7600657683986001E-3</c:v>
                </c:pt>
                <c:pt idx="472">
                  <c:v>7.9628496973585903E-3</c:v>
                </c:pt>
                <c:pt idx="473">
                  <c:v>1.7885025231805299E-3</c:v>
                </c:pt>
                <c:pt idx="474">
                  <c:v>1.7655413235855101E-2</c:v>
                </c:pt>
                <c:pt idx="475">
                  <c:v>1.9743730973042301E-2</c:v>
                </c:pt>
                <c:pt idx="476">
                  <c:v>1.4863171592902E-2</c:v>
                </c:pt>
                <c:pt idx="477">
                  <c:v>2.5368183623086702E-3</c:v>
                </c:pt>
                <c:pt idx="478">
                  <c:v>7.9706774964839293E-3</c:v>
                </c:pt>
                <c:pt idx="479">
                  <c:v>7.9221162355947404E-4</c:v>
                </c:pt>
                <c:pt idx="480">
                  <c:v>1.11687565120268E-2</c:v>
                </c:pt>
                <c:pt idx="481">
                  <c:v>1.4914334335687099E-3</c:v>
                </c:pt>
                <c:pt idx="482">
                  <c:v>6.2402302772612502E-4</c:v>
                </c:pt>
                <c:pt idx="483">
                  <c:v>2.0402784202599002E-3</c:v>
                </c:pt>
                <c:pt idx="484">
                  <c:v>6.9843194311680597E-3</c:v>
                </c:pt>
                <c:pt idx="485">
                  <c:v>1.131736963689E-2</c:v>
                </c:pt>
                <c:pt idx="486">
                  <c:v>2.2544957704012801E-3</c:v>
                </c:pt>
                <c:pt idx="487">
                  <c:v>4.0100459164392598E-3</c:v>
                </c:pt>
                <c:pt idx="488">
                  <c:v>1.1440282131261199E-2</c:v>
                </c:pt>
                <c:pt idx="489">
                  <c:v>1.3286973697424201E-2</c:v>
                </c:pt>
                <c:pt idx="490">
                  <c:v>7.3333758344867005E-4</c:v>
                </c:pt>
                <c:pt idx="491">
                  <c:v>9.92371424766165E-3</c:v>
                </c:pt>
                <c:pt idx="492">
                  <c:v>2.2472350631529102E-3</c:v>
                </c:pt>
                <c:pt idx="493">
                  <c:v>6.0625788676314501E-3</c:v>
                </c:pt>
                <c:pt idx="494">
                  <c:v>3.4095716763125001E-3</c:v>
                </c:pt>
                <c:pt idx="495">
                  <c:v>2.3803745928393798E-3</c:v>
                </c:pt>
                <c:pt idx="496">
                  <c:v>1.27365084179881E-2</c:v>
                </c:pt>
                <c:pt idx="497">
                  <c:v>1.4524985976441101E-2</c:v>
                </c:pt>
                <c:pt idx="498" formatCode="0.00E+00">
                  <c:v>7.9606490504631103E-5</c:v>
                </c:pt>
                <c:pt idx="499">
                  <c:v>8.4012323300305704E-3</c:v>
                </c:pt>
                <c:pt idx="500">
                  <c:v>8.5912432027338802E-3</c:v>
                </c:pt>
                <c:pt idx="501">
                  <c:v>5.08224261789789E-4</c:v>
                </c:pt>
                <c:pt idx="502">
                  <c:v>4.9203526092059099E-3</c:v>
                </c:pt>
                <c:pt idx="503">
                  <c:v>5.4610053234318699E-4</c:v>
                </c:pt>
                <c:pt idx="504">
                  <c:v>7.9482533114028E-3</c:v>
                </c:pt>
                <c:pt idx="505">
                  <c:v>1.4456306358976901E-2</c:v>
                </c:pt>
                <c:pt idx="506">
                  <c:v>1.5238322488920699E-2</c:v>
                </c:pt>
                <c:pt idx="507">
                  <c:v>1.4034987092851101E-2</c:v>
                </c:pt>
                <c:pt idx="508">
                  <c:v>1.36465954526136E-2</c:v>
                </c:pt>
                <c:pt idx="509">
                  <c:v>5.6420353732074902E-3</c:v>
                </c:pt>
                <c:pt idx="510">
                  <c:v>3.33022862347197E-3</c:v>
                </c:pt>
                <c:pt idx="511">
                  <c:v>3.6434340423684799E-3</c:v>
                </c:pt>
                <c:pt idx="512">
                  <c:v>5.2233442826757097E-3</c:v>
                </c:pt>
                <c:pt idx="513">
                  <c:v>1.3981655159893899E-2</c:v>
                </c:pt>
                <c:pt idx="514">
                  <c:v>1.3825046085511E-2</c:v>
                </c:pt>
                <c:pt idx="515">
                  <c:v>1.22392197189512E-2</c:v>
                </c:pt>
                <c:pt idx="516">
                  <c:v>7.2079745355310403E-3</c:v>
                </c:pt>
                <c:pt idx="517">
                  <c:v>1.91977784121244E-4</c:v>
                </c:pt>
                <c:pt idx="518">
                  <c:v>7.4038630297330703E-3</c:v>
                </c:pt>
                <c:pt idx="519">
                  <c:v>3.4922519753304498E-4</c:v>
                </c:pt>
                <c:pt idx="520">
                  <c:v>1.0030018239418501E-2</c:v>
                </c:pt>
                <c:pt idx="521">
                  <c:v>8.9934480430002204E-4</c:v>
                </c:pt>
                <c:pt idx="522">
                  <c:v>4.6028263808732496E-3</c:v>
                </c:pt>
                <c:pt idx="523">
                  <c:v>1.31644443701375E-2</c:v>
                </c:pt>
                <c:pt idx="524">
                  <c:v>8.3471523112897406E-3</c:v>
                </c:pt>
                <c:pt idx="525">
                  <c:v>1.9198475812013699E-3</c:v>
                </c:pt>
                <c:pt idx="526">
                  <c:v>3.7150233504980299E-3</c:v>
                </c:pt>
                <c:pt idx="527">
                  <c:v>3.8107815782517998E-3</c:v>
                </c:pt>
                <c:pt idx="528">
                  <c:v>1.04437735876429E-2</c:v>
                </c:pt>
                <c:pt idx="529">
                  <c:v>1.0860571971295301E-2</c:v>
                </c:pt>
                <c:pt idx="530">
                  <c:v>1.41404293790187E-2</c:v>
                </c:pt>
                <c:pt idx="531">
                  <c:v>1.4208572808468E-2</c:v>
                </c:pt>
                <c:pt idx="532">
                  <c:v>1.12562509560311E-2</c:v>
                </c:pt>
                <c:pt idx="533">
                  <c:v>1.0434857208496301E-2</c:v>
                </c:pt>
                <c:pt idx="534">
                  <c:v>2.2981090881044001E-3</c:v>
                </c:pt>
                <c:pt idx="535">
                  <c:v>4.1035448565672102E-3</c:v>
                </c:pt>
                <c:pt idx="536">
                  <c:v>1.08840636924659E-3</c:v>
                </c:pt>
                <c:pt idx="537">
                  <c:v>8.1876724748620993E-3</c:v>
                </c:pt>
                <c:pt idx="538">
                  <c:v>1.28924118048257E-2</c:v>
                </c:pt>
                <c:pt idx="539">
                  <c:v>6.3046693285645104E-3</c:v>
                </c:pt>
                <c:pt idx="540">
                  <c:v>1.78512895799186E-4</c:v>
                </c:pt>
                <c:pt idx="541">
                  <c:v>8.1678412646964595E-3</c:v>
                </c:pt>
                <c:pt idx="542">
                  <c:v>5.9407974922302505E-4</c:v>
                </c:pt>
                <c:pt idx="543">
                  <c:v>5.3204791340178198E-3</c:v>
                </c:pt>
                <c:pt idx="544">
                  <c:v>1.5444300336349401E-4</c:v>
                </c:pt>
                <c:pt idx="545">
                  <c:v>3.5859701795919398E-3</c:v>
                </c:pt>
                <c:pt idx="546">
                  <c:v>4.2079144633336198E-3</c:v>
                </c:pt>
                <c:pt idx="547">
                  <c:v>8.39705949321927E-4</c:v>
                </c:pt>
                <c:pt idx="548">
                  <c:v>5.76920675925527E-4</c:v>
                </c:pt>
                <c:pt idx="549">
                  <c:v>1.91229917638409E-3</c:v>
                </c:pt>
                <c:pt idx="550">
                  <c:v>2.2267261886022401E-4</c:v>
                </c:pt>
                <c:pt idx="551">
                  <c:v>4.3524453486646101E-3</c:v>
                </c:pt>
                <c:pt idx="552">
                  <c:v>1.1659416209931601E-3</c:v>
                </c:pt>
                <c:pt idx="553">
                  <c:v>3.5927573803362801E-3</c:v>
                </c:pt>
                <c:pt idx="554">
                  <c:v>2.8074414010733702E-3</c:v>
                </c:pt>
                <c:pt idx="555">
                  <c:v>1.8815526047258101E-3</c:v>
                </c:pt>
                <c:pt idx="556">
                  <c:v>8.1161444760158592E-3</c:v>
                </c:pt>
                <c:pt idx="557">
                  <c:v>6.4960375439013004E-3</c:v>
                </c:pt>
                <c:pt idx="558">
                  <c:v>6.5432142963241704E-3</c:v>
                </c:pt>
                <c:pt idx="559">
                  <c:v>2.8608989611023702E-3</c:v>
                </c:pt>
                <c:pt idx="560">
                  <c:v>1.16407377322361E-2</c:v>
                </c:pt>
                <c:pt idx="561">
                  <c:v>5.3977004618918796E-4</c:v>
                </c:pt>
                <c:pt idx="562">
                  <c:v>6.9505394521947299E-3</c:v>
                </c:pt>
                <c:pt idx="563">
                  <c:v>8.5029978423016694E-3</c:v>
                </c:pt>
                <c:pt idx="564">
                  <c:v>6.4518535203833801E-3</c:v>
                </c:pt>
                <c:pt idx="565">
                  <c:v>1.24459506455954E-3</c:v>
                </c:pt>
                <c:pt idx="566">
                  <c:v>2.32648989371319E-3</c:v>
                </c:pt>
                <c:pt idx="567">
                  <c:v>3.1488645170271602E-3</c:v>
                </c:pt>
                <c:pt idx="568" formatCode="0.00E+00">
                  <c:v>7.2954892767440602E-5</c:v>
                </c:pt>
                <c:pt idx="569">
                  <c:v>3.8386938163770398E-4</c:v>
                </c:pt>
                <c:pt idx="570">
                  <c:v>5.8145500093832801E-4</c:v>
                </c:pt>
                <c:pt idx="571">
                  <c:v>9.1450275412914908E-3</c:v>
                </c:pt>
                <c:pt idx="572">
                  <c:v>5.5322013833268204E-3</c:v>
                </c:pt>
                <c:pt idx="573">
                  <c:v>3.7893283740786901E-3</c:v>
                </c:pt>
                <c:pt idx="574">
                  <c:v>9.8808554045428897E-3</c:v>
                </c:pt>
                <c:pt idx="575">
                  <c:v>1.8470156516548999E-4</c:v>
                </c:pt>
                <c:pt idx="576">
                  <c:v>2.8971160737307302E-3</c:v>
                </c:pt>
                <c:pt idx="577">
                  <c:v>3.6602517459799499E-3</c:v>
                </c:pt>
                <c:pt idx="578">
                  <c:v>5.4549022359327598E-4</c:v>
                </c:pt>
                <c:pt idx="579">
                  <c:v>2.4410108249181099E-3</c:v>
                </c:pt>
                <c:pt idx="580">
                  <c:v>2.72135096472688E-3</c:v>
                </c:pt>
                <c:pt idx="581">
                  <c:v>6.1630090193537997E-4</c:v>
                </c:pt>
                <c:pt idx="582">
                  <c:v>5.1901488514249803E-3</c:v>
                </c:pt>
                <c:pt idx="583">
                  <c:v>6.8873313566144697E-3</c:v>
                </c:pt>
                <c:pt idx="584">
                  <c:v>3.4569706888715E-3</c:v>
                </c:pt>
                <c:pt idx="585">
                  <c:v>1.02986456267717E-3</c:v>
                </c:pt>
                <c:pt idx="586">
                  <c:v>1.08485144450406E-2</c:v>
                </c:pt>
                <c:pt idx="587">
                  <c:v>5.14087267227016E-4</c:v>
                </c:pt>
                <c:pt idx="588">
                  <c:v>8.3807211123695605E-3</c:v>
                </c:pt>
                <c:pt idx="589">
                  <c:v>6.5421787671308303E-3</c:v>
                </c:pt>
                <c:pt idx="590">
                  <c:v>6.7069118749479601E-4</c:v>
                </c:pt>
                <c:pt idx="591">
                  <c:v>1.83312638438454E-4</c:v>
                </c:pt>
                <c:pt idx="592">
                  <c:v>2.0764414146968099E-3</c:v>
                </c:pt>
                <c:pt idx="593">
                  <c:v>3.7760928024428201E-3</c:v>
                </c:pt>
                <c:pt idx="594">
                  <c:v>2.2715444129679899E-4</c:v>
                </c:pt>
                <c:pt idx="595">
                  <c:v>4.8739988711262502E-3</c:v>
                </c:pt>
                <c:pt idx="596">
                  <c:v>2.5313615417423699E-3</c:v>
                </c:pt>
                <c:pt idx="597">
                  <c:v>1.29382021193413E-3</c:v>
                </c:pt>
                <c:pt idx="598">
                  <c:v>3.8644343684331901E-3</c:v>
                </c:pt>
                <c:pt idx="599">
                  <c:v>9.6796564760548206E-3</c:v>
                </c:pt>
                <c:pt idx="600">
                  <c:v>4.7426790359341798E-3</c:v>
                </c:pt>
                <c:pt idx="601">
                  <c:v>9.1279517472247097E-4</c:v>
                </c:pt>
                <c:pt idx="602">
                  <c:v>8.5494734850876698E-3</c:v>
                </c:pt>
                <c:pt idx="603">
                  <c:v>8.0158196922070091E-3</c:v>
                </c:pt>
                <c:pt idx="604">
                  <c:v>6.0119486724312899E-3</c:v>
                </c:pt>
                <c:pt idx="605">
                  <c:v>5.7550758788423601E-3</c:v>
                </c:pt>
                <c:pt idx="606">
                  <c:v>7.5675071592729904E-4</c:v>
                </c:pt>
                <c:pt idx="607">
                  <c:v>2.71072203119044E-3</c:v>
                </c:pt>
                <c:pt idx="608">
                  <c:v>7.8705415948682395E-4</c:v>
                </c:pt>
                <c:pt idx="609">
                  <c:v>2.81581107085069E-3</c:v>
                </c:pt>
                <c:pt idx="610">
                  <c:v>6.8352725597780302E-3</c:v>
                </c:pt>
                <c:pt idx="611">
                  <c:v>7.7601200667166501E-3</c:v>
                </c:pt>
                <c:pt idx="612">
                  <c:v>5.1070334274736897E-3</c:v>
                </c:pt>
                <c:pt idx="613">
                  <c:v>4.5887404737018298E-4</c:v>
                </c:pt>
                <c:pt idx="614">
                  <c:v>1.6745315244512801E-3</c:v>
                </c:pt>
                <c:pt idx="615">
                  <c:v>5.3836505813330904E-3</c:v>
                </c:pt>
                <c:pt idx="616">
                  <c:v>5.6135016635309003E-3</c:v>
                </c:pt>
                <c:pt idx="617">
                  <c:v>2.3347141079627098E-3</c:v>
                </c:pt>
                <c:pt idx="618">
                  <c:v>5.8588743426855395E-4</c:v>
                </c:pt>
                <c:pt idx="619">
                  <c:v>3.27995868919861E-3</c:v>
                </c:pt>
                <c:pt idx="620">
                  <c:v>3.8692432736552002E-4</c:v>
                </c:pt>
                <c:pt idx="621">
                  <c:v>5.2956183919103603E-3</c:v>
                </c:pt>
                <c:pt idx="622">
                  <c:v>2.5631623662744699E-3</c:v>
                </c:pt>
                <c:pt idx="623">
                  <c:v>8.8565179238509102E-4</c:v>
                </c:pt>
                <c:pt idx="624">
                  <c:v>1.36575454365937E-3</c:v>
                </c:pt>
                <c:pt idx="625">
                  <c:v>3.8636734119837902E-3</c:v>
                </c:pt>
                <c:pt idx="626">
                  <c:v>7.0251349563139904E-3</c:v>
                </c:pt>
                <c:pt idx="627">
                  <c:v>8.08735132048812E-3</c:v>
                </c:pt>
                <c:pt idx="628">
                  <c:v>7.2280986314220298E-3</c:v>
                </c:pt>
                <c:pt idx="629">
                  <c:v>4.15367382651371E-3</c:v>
                </c:pt>
                <c:pt idx="630" formatCode="0.00E+00">
                  <c:v>9.4847794970501803E-5</c:v>
                </c:pt>
                <c:pt idx="631">
                  <c:v>3.7303150475493799E-3</c:v>
                </c:pt>
                <c:pt idx="632">
                  <c:v>1.86440565833278E-4</c:v>
                </c:pt>
                <c:pt idx="633">
                  <c:v>4.6328549503878097E-3</c:v>
                </c:pt>
                <c:pt idx="634">
                  <c:v>2.58871687696815E-3</c:v>
                </c:pt>
                <c:pt idx="635">
                  <c:v>1.42294622646093E-4</c:v>
                </c:pt>
                <c:pt idx="636">
                  <c:v>1.4786691205115701E-4</c:v>
                </c:pt>
                <c:pt idx="637" formatCode="0.00E+00">
                  <c:v>8.4606821622347194E-5</c:v>
                </c:pt>
                <c:pt idx="638">
                  <c:v>1.17004456499225E-4</c:v>
                </c:pt>
                <c:pt idx="639">
                  <c:v>2.29088119051881E-4</c:v>
                </c:pt>
                <c:pt idx="640" formatCode="0.00E+00">
                  <c:v>7.5565346764306098E-5</c:v>
                </c:pt>
                <c:pt idx="641">
                  <c:v>1.9854024539084098E-3</c:v>
                </c:pt>
                <c:pt idx="642">
                  <c:v>4.7836438335565204E-3</c:v>
                </c:pt>
                <c:pt idx="643">
                  <c:v>1.29201731821537E-4</c:v>
                </c:pt>
                <c:pt idx="644">
                  <c:v>3.3779665285299599E-3</c:v>
                </c:pt>
                <c:pt idx="645" formatCode="0.00E+00">
                  <c:v>9.4481233473261997E-5</c:v>
                </c:pt>
                <c:pt idx="646">
                  <c:v>4.2874320202324501E-3</c:v>
                </c:pt>
                <c:pt idx="647">
                  <c:v>6.8613877504836796E-3</c:v>
                </c:pt>
                <c:pt idx="648">
                  <c:v>7.6311877880536703E-3</c:v>
                </c:pt>
                <c:pt idx="649">
                  <c:v>8.0680904873042907E-3</c:v>
                </c:pt>
                <c:pt idx="650">
                  <c:v>6.9560923543764497E-3</c:v>
                </c:pt>
                <c:pt idx="651">
                  <c:v>4.9005043202880096E-3</c:v>
                </c:pt>
                <c:pt idx="652">
                  <c:v>4.0764359379774698E-3</c:v>
                </c:pt>
                <c:pt idx="653">
                  <c:v>5.1756001954955302E-3</c:v>
                </c:pt>
                <c:pt idx="654">
                  <c:v>4.4038832986500699E-3</c:v>
                </c:pt>
                <c:pt idx="655">
                  <c:v>1.44457039672461E-4</c:v>
                </c:pt>
                <c:pt idx="656">
                  <c:v>2.71176738450577E-3</c:v>
                </c:pt>
                <c:pt idx="657">
                  <c:v>3.63597233824886E-4</c:v>
                </c:pt>
                <c:pt idx="658">
                  <c:v>4.81437255039274E-3</c:v>
                </c:pt>
                <c:pt idx="659">
                  <c:v>3.0241824556879698E-3</c:v>
                </c:pt>
                <c:pt idx="660">
                  <c:v>1.7079580202554001E-3</c:v>
                </c:pt>
                <c:pt idx="661">
                  <c:v>2.5200966390205E-3</c:v>
                </c:pt>
                <c:pt idx="662">
                  <c:v>5.0537994495113304E-3</c:v>
                </c:pt>
                <c:pt idx="663">
                  <c:v>7.2613744215996399E-3</c:v>
                </c:pt>
                <c:pt idx="664">
                  <c:v>7.38392801805462E-3</c:v>
                </c:pt>
                <c:pt idx="665">
                  <c:v>6.6123028675261E-3</c:v>
                </c:pt>
                <c:pt idx="666">
                  <c:v>4.6694573617401701E-3</c:v>
                </c:pt>
                <c:pt idx="667">
                  <c:v>2.5996101381588698E-4</c:v>
                </c:pt>
                <c:pt idx="668">
                  <c:v>2.9283559355310598E-3</c:v>
                </c:pt>
                <c:pt idx="669">
                  <c:v>1.4901712375815299E-4</c:v>
                </c:pt>
                <c:pt idx="670">
                  <c:v>3.32969763610254E-3</c:v>
                </c:pt>
                <c:pt idx="671">
                  <c:v>1.1815143709052E-4</c:v>
                </c:pt>
                <c:pt idx="672">
                  <c:v>3.9460174207854902E-3</c:v>
                </c:pt>
                <c:pt idx="673">
                  <c:v>6.4729054921195198E-3</c:v>
                </c:pt>
                <c:pt idx="674">
                  <c:v>7.1764693779840802E-3</c:v>
                </c:pt>
                <c:pt idx="675">
                  <c:v>7.0395059756918196E-3</c:v>
                </c:pt>
                <c:pt idx="676">
                  <c:v>6.4345688098064596E-3</c:v>
                </c:pt>
                <c:pt idx="677">
                  <c:v>6.21897519103693E-3</c:v>
                </c:pt>
                <c:pt idx="678">
                  <c:v>5.5825051923227304E-3</c:v>
                </c:pt>
                <c:pt idx="679">
                  <c:v>1.07334050534375E-3</c:v>
                </c:pt>
                <c:pt idx="680">
                  <c:v>2.40191987675739E-3</c:v>
                </c:pt>
                <c:pt idx="681">
                  <c:v>2.5245821111708502E-4</c:v>
                </c:pt>
                <c:pt idx="682">
                  <c:v>2.5402032935693901E-3</c:v>
                </c:pt>
                <c:pt idx="683">
                  <c:v>1.7702935103474201E-4</c:v>
                </c:pt>
                <c:pt idx="684">
                  <c:v>3.8908577328267101E-3</c:v>
                </c:pt>
                <c:pt idx="685">
                  <c:v>5.7643705860925898E-3</c:v>
                </c:pt>
                <c:pt idx="686">
                  <c:v>6.1228307816855003E-3</c:v>
                </c:pt>
                <c:pt idx="687">
                  <c:v>3.9827962071697798E-3</c:v>
                </c:pt>
                <c:pt idx="688">
                  <c:v>4.5801105218217701E-4</c:v>
                </c:pt>
                <c:pt idx="689">
                  <c:v>8.7138968888242699E-4</c:v>
                </c:pt>
                <c:pt idx="690">
                  <c:v>3.29954458076743E-3</c:v>
                </c:pt>
                <c:pt idx="691">
                  <c:v>3.5986731084014399E-3</c:v>
                </c:pt>
                <c:pt idx="692">
                  <c:v>1.4238248383655499E-3</c:v>
                </c:pt>
                <c:pt idx="693">
                  <c:v>4.9954593306770405E-4</c:v>
                </c:pt>
                <c:pt idx="694">
                  <c:v>2.3404992651423601E-3</c:v>
                </c:pt>
                <c:pt idx="695">
                  <c:v>8.2015306732680202E-4</c:v>
                </c:pt>
                <c:pt idx="696">
                  <c:v>1.42890503446427E-3</c:v>
                </c:pt>
                <c:pt idx="697">
                  <c:v>2.2986061017139302E-3</c:v>
                </c:pt>
                <c:pt idx="698">
                  <c:v>5.0381251262585202E-3</c:v>
                </c:pt>
                <c:pt idx="699">
                  <c:v>2.91483213812848E-3</c:v>
                </c:pt>
                <c:pt idx="700">
                  <c:v>1.44392345205574E-3</c:v>
                </c:pt>
                <c:pt idx="701">
                  <c:v>8.3578906879526395E-4</c:v>
                </c:pt>
                <c:pt idx="702">
                  <c:v>3.3834637180244701E-4</c:v>
                </c:pt>
                <c:pt idx="703">
                  <c:v>1.09878713154823E-4</c:v>
                </c:pt>
                <c:pt idx="704">
                  <c:v>2.2144246159160699E-3</c:v>
                </c:pt>
                <c:pt idx="705">
                  <c:v>4.0442756904045798E-3</c:v>
                </c:pt>
                <c:pt idx="706">
                  <c:v>1.5660517566656399E-4</c:v>
                </c:pt>
                <c:pt idx="707">
                  <c:v>1.9922934205271101E-3</c:v>
                </c:pt>
                <c:pt idx="708">
                  <c:v>9.2862965847570901E-4</c:v>
                </c:pt>
                <c:pt idx="709">
                  <c:v>3.0701579763095202E-3</c:v>
                </c:pt>
                <c:pt idx="710">
                  <c:v>1.4536792142759899E-4</c:v>
                </c:pt>
                <c:pt idx="711">
                  <c:v>6.9218834321955905E-4</c:v>
                </c:pt>
                <c:pt idx="712">
                  <c:v>1.32166986587254E-3</c:v>
                </c:pt>
                <c:pt idx="713">
                  <c:v>9.6624045541295999E-4</c:v>
                </c:pt>
                <c:pt idx="714">
                  <c:v>4.0287592242901302E-4</c:v>
                </c:pt>
                <c:pt idx="715">
                  <c:v>2.1992354134837399E-4</c:v>
                </c:pt>
                <c:pt idx="716">
                  <c:v>6.0197473258591198E-4</c:v>
                </c:pt>
                <c:pt idx="717">
                  <c:v>2.5978068005964501E-3</c:v>
                </c:pt>
                <c:pt idx="718">
                  <c:v>3.6607177304692198E-3</c:v>
                </c:pt>
                <c:pt idx="719">
                  <c:v>1.16547569811389E-4</c:v>
                </c:pt>
                <c:pt idx="720">
                  <c:v>1.9756415692773E-3</c:v>
                </c:pt>
                <c:pt idx="721">
                  <c:v>6.3129716240465305E-4</c:v>
                </c:pt>
                <c:pt idx="722">
                  <c:v>3.0146167320906198E-3</c:v>
                </c:pt>
                <c:pt idx="723">
                  <c:v>1.67851294532749E-4</c:v>
                </c:pt>
                <c:pt idx="724">
                  <c:v>7.5415534102444702E-4</c:v>
                </c:pt>
                <c:pt idx="725">
                  <c:v>1.6066595889136701E-3</c:v>
                </c:pt>
                <c:pt idx="726">
                  <c:v>1.30843717788488E-3</c:v>
                </c:pt>
                <c:pt idx="727">
                  <c:v>5.1869699551498297E-4</c:v>
                </c:pt>
                <c:pt idx="728">
                  <c:v>1.03238752432536E-4</c:v>
                </c:pt>
                <c:pt idx="729" formatCode="0.00E+00">
                  <c:v>6.3715504194978203E-5</c:v>
                </c:pt>
                <c:pt idx="730">
                  <c:v>4.2362906906429602E-4</c:v>
                </c:pt>
                <c:pt idx="731">
                  <c:v>2.5009622150522401E-3</c:v>
                </c:pt>
                <c:pt idx="732">
                  <c:v>3.1108594611909302E-3</c:v>
                </c:pt>
                <c:pt idx="733">
                  <c:v>2.2852038023904399E-4</c:v>
                </c:pt>
                <c:pt idx="734">
                  <c:v>1.7846664431893399E-3</c:v>
                </c:pt>
                <c:pt idx="735">
                  <c:v>7.9512533714402704E-4</c:v>
                </c:pt>
                <c:pt idx="736">
                  <c:v>2.7218442968136901E-3</c:v>
                </c:pt>
                <c:pt idx="737">
                  <c:v>1.4629441689614E-4</c:v>
                </c:pt>
                <c:pt idx="738">
                  <c:v>6.2191678421418201E-4</c:v>
                </c:pt>
                <c:pt idx="739">
                  <c:v>1.18761187987191E-3</c:v>
                </c:pt>
                <c:pt idx="740">
                  <c:v>6.5988593384545705E-4</c:v>
                </c:pt>
                <c:pt idx="741" formatCode="0.00E+00">
                  <c:v>4.3470445366124902E-5</c:v>
                </c:pt>
                <c:pt idx="742">
                  <c:v>5.3261937569723397E-4</c:v>
                </c:pt>
                <c:pt idx="743">
                  <c:v>1.50798562194635E-3</c:v>
                </c:pt>
                <c:pt idx="744">
                  <c:v>1.5524800939902799E-3</c:v>
                </c:pt>
                <c:pt idx="745">
                  <c:v>4.13343529195035E-4</c:v>
                </c:pt>
                <c:pt idx="746">
                  <c:v>6.5253351886560799E-4</c:v>
                </c:pt>
                <c:pt idx="747">
                  <c:v>2.8860492096053798E-3</c:v>
                </c:pt>
                <c:pt idx="748">
                  <c:v>1.17506707273361E-4</c:v>
                </c:pt>
                <c:pt idx="749">
                  <c:v>1.5987790510294099E-3</c:v>
                </c:pt>
                <c:pt idx="750">
                  <c:v>6.6495203107364703E-4</c:v>
                </c:pt>
                <c:pt idx="751">
                  <c:v>2.8304251202231601E-3</c:v>
                </c:pt>
                <c:pt idx="752">
                  <c:v>7.5259105262102401E-4</c:v>
                </c:pt>
                <c:pt idx="753">
                  <c:v>1.0426144858574601E-4</c:v>
                </c:pt>
                <c:pt idx="754">
                  <c:v>2.4706763920311298E-4</c:v>
                </c:pt>
                <c:pt idx="755">
                  <c:v>1.7194477085961501E-3</c:v>
                </c:pt>
                <c:pt idx="756">
                  <c:v>4.7465266004837001E-3</c:v>
                </c:pt>
                <c:pt idx="757">
                  <c:v>5.22140158768933E-3</c:v>
                </c:pt>
                <c:pt idx="758">
                  <c:v>2.2425520426654802E-3</c:v>
                </c:pt>
                <c:pt idx="759">
                  <c:v>2.90749352217625E-4</c:v>
                </c:pt>
                <c:pt idx="760" formatCode="0.00E+00">
                  <c:v>3.6022238685614102E-5</c:v>
                </c:pt>
                <c:pt idx="761">
                  <c:v>1.66454222727751E-4</c:v>
                </c:pt>
                <c:pt idx="762">
                  <c:v>1.7150773276059599E-3</c:v>
                </c:pt>
                <c:pt idx="763">
                  <c:v>2.33948099943505E-3</c:v>
                </c:pt>
                <c:pt idx="764">
                  <c:v>3.3374444697148703E-4</c:v>
                </c:pt>
                <c:pt idx="765">
                  <c:v>1.0100023147784801E-3</c:v>
                </c:pt>
                <c:pt idx="766">
                  <c:v>1.1558805915701099E-3</c:v>
                </c:pt>
                <c:pt idx="767">
                  <c:v>1.4257444690604301E-3</c:v>
                </c:pt>
                <c:pt idx="768" formatCode="0.00E+00">
                  <c:v>4.62342989731768E-5</c:v>
                </c:pt>
                <c:pt idx="769">
                  <c:v>6.0929807378434103E-4</c:v>
                </c:pt>
                <c:pt idx="770">
                  <c:v>3.4423700072391898E-4</c:v>
                </c:pt>
                <c:pt idx="771">
                  <c:v>2.7940598978729199E-4</c:v>
                </c:pt>
                <c:pt idx="772">
                  <c:v>3.7081917918408399E-3</c:v>
                </c:pt>
                <c:pt idx="773">
                  <c:v>4.4406188032070099E-3</c:v>
                </c:pt>
                <c:pt idx="774">
                  <c:v>1.05350854001475E-4</c:v>
                </c:pt>
                <c:pt idx="775">
                  <c:v>3.0727292245984099E-3</c:v>
                </c:pt>
                <c:pt idx="776">
                  <c:v>4.7741145031519102E-3</c:v>
                </c:pt>
                <c:pt idx="777">
                  <c:v>2.2005958168533398E-3</c:v>
                </c:pt>
                <c:pt idx="778">
                  <c:v>8.5822051672659698E-4</c:v>
                </c:pt>
                <c:pt idx="779">
                  <c:v>1.12888202899034E-3</c:v>
                </c:pt>
                <c:pt idx="780">
                  <c:v>2.5196405918576398E-3</c:v>
                </c:pt>
                <c:pt idx="781">
                  <c:v>1.0693974313736099E-3</c:v>
                </c:pt>
                <c:pt idx="782">
                  <c:v>1.02369514224119E-3</c:v>
                </c:pt>
                <c:pt idx="783">
                  <c:v>2.9633000509644001E-4</c:v>
                </c:pt>
                <c:pt idx="784">
                  <c:v>1.8002992532191E-3</c:v>
                </c:pt>
                <c:pt idx="785">
                  <c:v>3.0138806583794299E-4</c:v>
                </c:pt>
                <c:pt idx="786">
                  <c:v>9.1223881590543599E-4</c:v>
                </c:pt>
                <c:pt idx="787">
                  <c:v>2.4403315933437999E-3</c:v>
                </c:pt>
                <c:pt idx="788">
                  <c:v>2.5371701980505998E-3</c:v>
                </c:pt>
                <c:pt idx="789">
                  <c:v>9.7246436845683398E-4</c:v>
                </c:pt>
                <c:pt idx="790">
                  <c:v>2.4319112143613301E-4</c:v>
                </c:pt>
                <c:pt idx="791">
                  <c:v>3.8931734996926299E-3</c:v>
                </c:pt>
                <c:pt idx="792">
                  <c:v>3.8965972476948602E-3</c:v>
                </c:pt>
                <c:pt idx="793">
                  <c:v>1.0460360740291901E-4</c:v>
                </c:pt>
                <c:pt idx="794">
                  <c:v>2.0861286261481299E-3</c:v>
                </c:pt>
                <c:pt idx="795">
                  <c:v>4.2851869794514399E-3</c:v>
                </c:pt>
                <c:pt idx="796">
                  <c:v>3.8671770215372402E-3</c:v>
                </c:pt>
                <c:pt idx="797">
                  <c:v>3.3596666497037199E-3</c:v>
                </c:pt>
                <c:pt idx="798">
                  <c:v>2.9943489705838199E-3</c:v>
                </c:pt>
                <c:pt idx="799">
                  <c:v>8.2137204811981196E-4</c:v>
                </c:pt>
                <c:pt idx="800">
                  <c:v>8.5703520522094497E-4</c:v>
                </c:pt>
                <c:pt idx="801">
                  <c:v>8.4321450822417E-4</c:v>
                </c:pt>
                <c:pt idx="802">
                  <c:v>1.02186875444175E-3</c:v>
                </c:pt>
                <c:pt idx="803">
                  <c:v>8.5124762873542903E-4</c:v>
                </c:pt>
                <c:pt idx="804">
                  <c:v>5.9609094746975605E-4</c:v>
                </c:pt>
                <c:pt idx="805">
                  <c:v>2.6776530664137199E-3</c:v>
                </c:pt>
                <c:pt idx="806">
                  <c:v>3.52301011825447E-3</c:v>
                </c:pt>
                <c:pt idx="807">
                  <c:v>3.73440551338637E-3</c:v>
                </c:pt>
                <c:pt idx="808">
                  <c:v>2.53072413965535E-3</c:v>
                </c:pt>
                <c:pt idx="809">
                  <c:v>1.7282160782566201E-4</c:v>
                </c:pt>
                <c:pt idx="810">
                  <c:v>1.76935605172913E-3</c:v>
                </c:pt>
                <c:pt idx="811">
                  <c:v>4.6629522350008596E-3</c:v>
                </c:pt>
                <c:pt idx="812">
                  <c:v>1.69108027371974E-3</c:v>
                </c:pt>
                <c:pt idx="813">
                  <c:v>1.39561241099643E-4</c:v>
                </c:pt>
                <c:pt idx="814">
                  <c:v>2.1508059620062702E-3</c:v>
                </c:pt>
                <c:pt idx="815">
                  <c:v>3.2601880076149202E-3</c:v>
                </c:pt>
                <c:pt idx="816">
                  <c:v>3.0054913713710401E-3</c:v>
                </c:pt>
                <c:pt idx="817">
                  <c:v>1.7150531235331501E-3</c:v>
                </c:pt>
                <c:pt idx="818" formatCode="0.00E+00">
                  <c:v>5.1656304839877897E-5</c:v>
                </c:pt>
                <c:pt idx="819">
                  <c:v>1.6457524600612199E-3</c:v>
                </c:pt>
                <c:pt idx="820">
                  <c:v>2.6695786988397698E-4</c:v>
                </c:pt>
                <c:pt idx="821">
                  <c:v>1.3930909143252299E-3</c:v>
                </c:pt>
                <c:pt idx="822">
                  <c:v>1.10480871343933E-4</c:v>
                </c:pt>
                <c:pt idx="823">
                  <c:v>1.8327475519301999E-3</c:v>
                </c:pt>
                <c:pt idx="824">
                  <c:v>2.41515604149363E-3</c:v>
                </c:pt>
                <c:pt idx="825">
                  <c:v>1.6654557304687601E-3</c:v>
                </c:pt>
                <c:pt idx="826">
                  <c:v>1.85668941716482E-3</c:v>
                </c:pt>
                <c:pt idx="827">
                  <c:v>3.2290556069860298E-3</c:v>
                </c:pt>
                <c:pt idx="828">
                  <c:v>4.08863208890214E-3</c:v>
                </c:pt>
                <c:pt idx="829">
                  <c:v>1.5110453384467499E-3</c:v>
                </c:pt>
                <c:pt idx="830">
                  <c:v>3.2583988500459703E-4</c:v>
                </c:pt>
                <c:pt idx="831">
                  <c:v>3.7755408600769502E-3</c:v>
                </c:pt>
                <c:pt idx="832">
                  <c:v>3.35953290900583E-3</c:v>
                </c:pt>
                <c:pt idx="833">
                  <c:v>5.2678797826571499E-4</c:v>
                </c:pt>
                <c:pt idx="834">
                  <c:v>1.08025774388556E-4</c:v>
                </c:pt>
                <c:pt idx="835">
                  <c:v>4.7365173913408701E-4</c:v>
                </c:pt>
                <c:pt idx="836">
                  <c:v>1.8180510571771599E-4</c:v>
                </c:pt>
                <c:pt idx="837">
                  <c:v>3.0571593206795599E-4</c:v>
                </c:pt>
                <c:pt idx="838">
                  <c:v>1.95861419966851E-3</c:v>
                </c:pt>
                <c:pt idx="839">
                  <c:v>1.9712241066951601E-4</c:v>
                </c:pt>
                <c:pt idx="840">
                  <c:v>1.2645501909790101E-3</c:v>
                </c:pt>
                <c:pt idx="841" formatCode="0.00E+00">
                  <c:v>7.0427145295632603E-5</c:v>
                </c:pt>
                <c:pt idx="842">
                  <c:v>1.88298963811165E-3</c:v>
                </c:pt>
                <c:pt idx="843">
                  <c:v>1.5870880737397299E-4</c:v>
                </c:pt>
                <c:pt idx="844">
                  <c:v>7.7670007112109801E-4</c:v>
                </c:pt>
                <c:pt idx="845">
                  <c:v>1.98550176682326E-3</c:v>
                </c:pt>
                <c:pt idx="846">
                  <c:v>2.1521823298448301E-3</c:v>
                </c:pt>
                <c:pt idx="847">
                  <c:v>1.1600262691342799E-3</c:v>
                </c:pt>
                <c:pt idx="848" formatCode="0.00E+00">
                  <c:v>3.3571053193838197E-5</c:v>
                </c:pt>
                <c:pt idx="849">
                  <c:v>1.3269256982494199E-3</c:v>
                </c:pt>
                <c:pt idx="850">
                  <c:v>3.85904471627931E-3</c:v>
                </c:pt>
                <c:pt idx="851">
                  <c:v>3.5111903456191899E-3</c:v>
                </c:pt>
                <c:pt idx="852">
                  <c:v>1.4360546816920201E-3</c:v>
                </c:pt>
                <c:pt idx="853">
                  <c:v>3.6820715183631702E-4</c:v>
                </c:pt>
                <c:pt idx="854">
                  <c:v>2.4839531000183502E-4</c:v>
                </c:pt>
                <c:pt idx="855">
                  <c:v>8.6053407243120495E-4</c:v>
                </c:pt>
                <c:pt idx="856">
                  <c:v>2.21250265680194E-3</c:v>
                </c:pt>
                <c:pt idx="857">
                  <c:v>7.1626374099849701E-4</c:v>
                </c:pt>
                <c:pt idx="858">
                  <c:v>1.0292176586783599E-3</c:v>
                </c:pt>
                <c:pt idx="859">
                  <c:v>1.4169323681750601E-4</c:v>
                </c:pt>
                <c:pt idx="860">
                  <c:v>1.2868367429801201E-3</c:v>
                </c:pt>
                <c:pt idx="861">
                  <c:v>1.05410618400647E-4</c:v>
                </c:pt>
                <c:pt idx="862">
                  <c:v>2.1326316925988301E-3</c:v>
                </c:pt>
                <c:pt idx="863">
                  <c:v>1.76186356383611E-3</c:v>
                </c:pt>
                <c:pt idx="864">
                  <c:v>1.10123296196636E-3</c:v>
                </c:pt>
                <c:pt idx="865">
                  <c:v>1.44604916364111E-3</c:v>
                </c:pt>
                <c:pt idx="866">
                  <c:v>2.8669718938965998E-3</c:v>
                </c:pt>
                <c:pt idx="867">
                  <c:v>3.7538035134002498E-3</c:v>
                </c:pt>
                <c:pt idx="868">
                  <c:v>1.4929729406042401E-3</c:v>
                </c:pt>
                <c:pt idx="869">
                  <c:v>1.56337861348498E-4</c:v>
                </c:pt>
                <c:pt idx="870">
                  <c:v>2.8829639017950398E-3</c:v>
                </c:pt>
                <c:pt idx="871">
                  <c:v>3.6052838379759802E-3</c:v>
                </c:pt>
                <c:pt idx="872">
                  <c:v>1.7157518721640399E-3</c:v>
                </c:pt>
                <c:pt idx="873">
                  <c:v>5.4726697760492098E-4</c:v>
                </c:pt>
                <c:pt idx="874">
                  <c:v>4.1669361275167702E-4</c:v>
                </c:pt>
                <c:pt idx="875">
                  <c:v>1.1154983457220299E-3</c:v>
                </c:pt>
                <c:pt idx="876">
                  <c:v>2.1042364096731498E-3</c:v>
                </c:pt>
                <c:pt idx="877">
                  <c:v>3.21545711026395E-4</c:v>
                </c:pt>
                <c:pt idx="878">
                  <c:v>1.15814775460262E-3</c:v>
                </c:pt>
                <c:pt idx="879" formatCode="0.00E+00">
                  <c:v>6.5731897945493295E-5</c:v>
                </c:pt>
                <c:pt idx="880">
                  <c:v>1.17377287373943E-3</c:v>
                </c:pt>
                <c:pt idx="881">
                  <c:v>2.7830426923711697E-4</c:v>
                </c:pt>
                <c:pt idx="882">
                  <c:v>2.0608215583021198E-3</c:v>
                </c:pt>
                <c:pt idx="883">
                  <c:v>1.0583018437450001E-3</c:v>
                </c:pt>
                <c:pt idx="884">
                  <c:v>3.13153782915484E-4</c:v>
                </c:pt>
                <c:pt idx="885">
                  <c:v>3.1609607501415101E-4</c:v>
                </c:pt>
                <c:pt idx="886">
                  <c:v>1.0920379755406701E-3</c:v>
                </c:pt>
                <c:pt idx="887">
                  <c:v>2.8926117116304701E-3</c:v>
                </c:pt>
                <c:pt idx="888">
                  <c:v>3.5363261570349898E-3</c:v>
                </c:pt>
                <c:pt idx="889">
                  <c:v>1.2202040023906299E-3</c:v>
                </c:pt>
                <c:pt idx="890">
                  <c:v>1.05612405170675E-4</c:v>
                </c:pt>
                <c:pt idx="891">
                  <c:v>2.02078895141966E-3</c:v>
                </c:pt>
                <c:pt idx="892">
                  <c:v>3.3151233020133702E-3</c:v>
                </c:pt>
                <c:pt idx="893">
                  <c:v>3.1036274942352498E-3</c:v>
                </c:pt>
                <c:pt idx="894">
                  <c:v>2.7549608510486498E-3</c:v>
                </c:pt>
                <c:pt idx="895">
                  <c:v>2.52495560752827E-3</c:v>
                </c:pt>
                <c:pt idx="896">
                  <c:v>1.1860384352413299E-3</c:v>
                </c:pt>
                <c:pt idx="897">
                  <c:v>1.5491612115917699E-4</c:v>
                </c:pt>
                <c:pt idx="898">
                  <c:v>1.3384488264317599E-3</c:v>
                </c:pt>
                <c:pt idx="899">
                  <c:v>2.31078918990922E-4</c:v>
                </c:pt>
                <c:pt idx="900">
                  <c:v>7.4231501628901203E-4</c:v>
                </c:pt>
                <c:pt idx="901">
                  <c:v>8.3555182675105805E-4</c:v>
                </c:pt>
                <c:pt idx="902">
                  <c:v>1.13297157595151E-3</c:v>
                </c:pt>
                <c:pt idx="903" formatCode="0.00E+00">
                  <c:v>4.9403517095317297E-5</c:v>
                </c:pt>
                <c:pt idx="904">
                  <c:v>1.0445743880267101E-3</c:v>
                </c:pt>
                <c:pt idx="905">
                  <c:v>1.80186887696058E-3</c:v>
                </c:pt>
                <c:pt idx="906">
                  <c:v>1.70036145552172E-3</c:v>
                </c:pt>
                <c:pt idx="907">
                  <c:v>7.5613050439825996E-4</c:v>
                </c:pt>
                <c:pt idx="908" formatCode="0.00E+00">
                  <c:v>2.06877174603992E-5</c:v>
                </c:pt>
                <c:pt idx="909">
                  <c:v>1.34134334406939E-3</c:v>
                </c:pt>
                <c:pt idx="910">
                  <c:v>3.3452593285163801E-3</c:v>
                </c:pt>
                <c:pt idx="911">
                  <c:v>2.8539991417497802E-3</c:v>
                </c:pt>
                <c:pt idx="912">
                  <c:v>9.8217331464698992E-4</c:v>
                </c:pt>
                <c:pt idx="913" formatCode="0.00E+00">
                  <c:v>9.8639548473823706E-5</c:v>
                </c:pt>
                <c:pt idx="914" formatCode="0.00E+00">
                  <c:v>2.2934393569703701E-5</c:v>
                </c:pt>
                <c:pt idx="915" formatCode="0.00E+00">
                  <c:v>3.8558109602357998E-5</c:v>
                </c:pt>
                <c:pt idx="916">
                  <c:v>5.8815552824747997E-4</c:v>
                </c:pt>
                <c:pt idx="917">
                  <c:v>1.84590667195505E-3</c:v>
                </c:pt>
                <c:pt idx="918">
                  <c:v>4.7241032880869602E-4</c:v>
                </c:pt>
                <c:pt idx="919">
                  <c:v>9.6120068643097396E-4</c:v>
                </c:pt>
                <c:pt idx="920">
                  <c:v>1.1969589779152701E-4</c:v>
                </c:pt>
                <c:pt idx="921">
                  <c:v>1.1312273122823799E-3</c:v>
                </c:pt>
                <c:pt idx="922" formatCode="0.00E+00">
                  <c:v>7.2656457346178402E-5</c:v>
                </c:pt>
                <c:pt idx="923">
                  <c:v>1.7609879392950401E-3</c:v>
                </c:pt>
                <c:pt idx="924">
                  <c:v>9.6129817052699397E-4</c:v>
                </c:pt>
                <c:pt idx="925">
                  <c:v>1.2650196687406801E-4</c:v>
                </c:pt>
                <c:pt idx="926" formatCode="0.00E+00">
                  <c:v>2.5745456729055199E-5</c:v>
                </c:pt>
                <c:pt idx="927">
                  <c:v>1.2028473671543399E-4</c:v>
                </c:pt>
                <c:pt idx="928">
                  <c:v>9.4098926918252104E-4</c:v>
                </c:pt>
                <c:pt idx="929">
                  <c:v>2.7101279774142798E-3</c:v>
                </c:pt>
                <c:pt idx="930">
                  <c:v>3.1182583042892601E-3</c:v>
                </c:pt>
                <c:pt idx="931">
                  <c:v>1.0159253216886E-3</c:v>
                </c:pt>
                <c:pt idx="932" formatCode="0.00E+00">
                  <c:v>7.45043194794657E-5</c:v>
                </c:pt>
                <c:pt idx="933">
                  <c:v>1.5208927880376499E-3</c:v>
                </c:pt>
                <c:pt idx="934">
                  <c:v>2.6932382766760199E-3</c:v>
                </c:pt>
                <c:pt idx="935">
                  <c:v>2.7878150456897301E-3</c:v>
                </c:pt>
                <c:pt idx="936">
                  <c:v>2.5176910452791201E-3</c:v>
                </c:pt>
                <c:pt idx="937">
                  <c:v>1.8213676973337001E-3</c:v>
                </c:pt>
                <c:pt idx="938">
                  <c:v>3.04344333634799E-4</c:v>
                </c:pt>
                <c:pt idx="939">
                  <c:v>7.3360237900744996E-4</c:v>
                </c:pt>
                <c:pt idx="940">
                  <c:v>7.2511791681000005E-4</c:v>
                </c:pt>
                <c:pt idx="941">
                  <c:v>7.0023236122171602E-4</c:v>
                </c:pt>
                <c:pt idx="942">
                  <c:v>1.29491460146667E-4</c:v>
                </c:pt>
                <c:pt idx="943">
                  <c:v>1.28473218128793E-3</c:v>
                </c:pt>
                <c:pt idx="944" formatCode="0.00E+00">
                  <c:v>4.54012308457384E-5</c:v>
                </c:pt>
                <c:pt idx="945">
                  <c:v>1.4815451150834401E-3</c:v>
                </c:pt>
                <c:pt idx="946">
                  <c:v>2.1327099422888702E-3</c:v>
                </c:pt>
                <c:pt idx="947">
                  <c:v>1.6382110080005799E-3</c:v>
                </c:pt>
                <c:pt idx="948">
                  <c:v>1.5191624170199901E-3</c:v>
                </c:pt>
                <c:pt idx="949">
                  <c:v>2.0318706347161302E-3</c:v>
                </c:pt>
                <c:pt idx="950">
                  <c:v>2.86894798188503E-3</c:v>
                </c:pt>
                <c:pt idx="951">
                  <c:v>3.0517139679245202E-3</c:v>
                </c:pt>
                <c:pt idx="952">
                  <c:v>1.9256778733487299E-3</c:v>
                </c:pt>
                <c:pt idx="953">
                  <c:v>5.0818612118619497E-4</c:v>
                </c:pt>
                <c:pt idx="954" formatCode="0.00E+00">
                  <c:v>1.84434906331354E-5</c:v>
                </c:pt>
                <c:pt idx="955">
                  <c:v>1.9116535600311699E-4</c:v>
                </c:pt>
                <c:pt idx="956">
                  <c:v>2.4152096530844299E-4</c:v>
                </c:pt>
                <c:pt idx="957" formatCode="0.00E+00">
                  <c:v>3.4548891053448002E-5</c:v>
                </c:pt>
                <c:pt idx="958">
                  <c:v>4.6148830749826602E-4</c:v>
                </c:pt>
                <c:pt idx="959">
                  <c:v>1.70904884422949E-3</c:v>
                </c:pt>
                <c:pt idx="960">
                  <c:v>3.0526520030870797E-4</c:v>
                </c:pt>
                <c:pt idx="961">
                  <c:v>1.01093442103835E-3</c:v>
                </c:pt>
                <c:pt idx="962" formatCode="0.00E+00">
                  <c:v>5.74319441119969E-5</c:v>
                </c:pt>
                <c:pt idx="963">
                  <c:v>9.2050427078389601E-4</c:v>
                </c:pt>
                <c:pt idx="964">
                  <c:v>3.5125495666419302E-4</c:v>
                </c:pt>
                <c:pt idx="965">
                  <c:v>1.3164652350082099E-3</c:v>
                </c:pt>
                <c:pt idx="966" formatCode="0.00E+00">
                  <c:v>3.8744621492459303E-5</c:v>
                </c:pt>
                <c:pt idx="967">
                  <c:v>7.3405906077993004E-4</c:v>
                </c:pt>
                <c:pt idx="968">
                  <c:v>1.6451504150857899E-3</c:v>
                </c:pt>
                <c:pt idx="969">
                  <c:v>1.9291297833725399E-3</c:v>
                </c:pt>
                <c:pt idx="970">
                  <c:v>1.57790394944968E-3</c:v>
                </c:pt>
                <c:pt idx="971">
                  <c:v>6.6102732594490302E-4</c:v>
                </c:pt>
                <c:pt idx="972" formatCode="0.00E+00">
                  <c:v>1.7697580416318201E-5</c:v>
                </c:pt>
                <c:pt idx="973">
                  <c:v>7.1193625228345198E-4</c:v>
                </c:pt>
                <c:pt idx="974">
                  <c:v>2.1519002940379802E-3</c:v>
                </c:pt>
                <c:pt idx="975">
                  <c:v>2.8441240800360099E-3</c:v>
                </c:pt>
                <c:pt idx="976">
                  <c:v>2.6338175166787199E-3</c:v>
                </c:pt>
                <c:pt idx="977">
                  <c:v>2.30456870244025E-3</c:v>
                </c:pt>
                <c:pt idx="978">
                  <c:v>2.2478214236021899E-3</c:v>
                </c:pt>
                <c:pt idx="979">
                  <c:v>1.9932200698188499E-3</c:v>
                </c:pt>
                <c:pt idx="980">
                  <c:v>6.0283563950826603E-4</c:v>
                </c:pt>
                <c:pt idx="981">
                  <c:v>3.86196269273676E-4</c:v>
                </c:pt>
                <c:pt idx="982">
                  <c:v>1.0216090143215001E-3</c:v>
                </c:pt>
                <c:pt idx="983">
                  <c:v>3.7567743889138102E-4</c:v>
                </c:pt>
                <c:pt idx="984">
                  <c:v>3.5780587286370698E-4</c:v>
                </c:pt>
                <c:pt idx="985">
                  <c:v>9.4980127320805699E-4</c:v>
                </c:pt>
                <c:pt idx="986">
                  <c:v>1.3026987661547099E-4</c:v>
                </c:pt>
                <c:pt idx="987">
                  <c:v>1.17782139292412E-3</c:v>
                </c:pt>
                <c:pt idx="988">
                  <c:v>1.62802667971356E-3</c:v>
                </c:pt>
                <c:pt idx="989">
                  <c:v>7.2066888161643203E-4</c:v>
                </c:pt>
                <c:pt idx="990">
                  <c:v>2.9037122100056099E-4</c:v>
                </c:pt>
                <c:pt idx="991">
                  <c:v>3.1368989745162302E-4</c:v>
                </c:pt>
                <c:pt idx="992">
                  <c:v>7.8408360863467801E-4</c:v>
                </c:pt>
                <c:pt idx="993">
                  <c:v>1.8240361929973701E-3</c:v>
                </c:pt>
                <c:pt idx="994">
                  <c:v>2.7712886310147901E-3</c:v>
                </c:pt>
                <c:pt idx="995">
                  <c:v>2.4855368908618201E-3</c:v>
                </c:pt>
                <c:pt idx="996">
                  <c:v>1.1857087409952E-3</c:v>
                </c:pt>
                <c:pt idx="997">
                  <c:v>2.1818504428659799E-4</c:v>
                </c:pt>
                <c:pt idx="998" formatCode="0.00E+00">
                  <c:v>1.7915414023144799E-5</c:v>
                </c:pt>
                <c:pt idx="999" formatCode="0.00E+00">
                  <c:v>5.6794321227365798E-5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D80-41D9-B3F9-6246554DEBDF}"/>
            </c:ext>
          </c:extLst>
        </c:ser>
        <c:ser>
          <c:idx val="1"/>
          <c:order val="1"/>
          <c:tx>
            <c:v>energy</c:v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xVal>
            <c:numRef>
              <c:f>test4!$M$2:$M$1001</c:f>
              <c:numCache>
                <c:formatCode>General</c:formatCode>
                <c:ptCount val="1000"/>
                <c:pt idx="0">
                  <c:v>-0.29634565277460889</c:v>
                </c:pt>
                <c:pt idx="1">
                  <c:v>-0.25313413101545512</c:v>
                </c:pt>
                <c:pt idx="2">
                  <c:v>-0.20992260925630157</c:v>
                </c:pt>
                <c:pt idx="3">
                  <c:v>-0.1667110874971478</c:v>
                </c:pt>
                <c:pt idx="4">
                  <c:v>-0.12349956573799425</c:v>
                </c:pt>
                <c:pt idx="5">
                  <c:v>-8.0288043978840706E-2</c:v>
                </c:pt>
                <c:pt idx="6">
                  <c:v>-3.7076522219687158E-2</c:v>
                </c:pt>
                <c:pt idx="7">
                  <c:v>6.1349995394665013E-3</c:v>
                </c:pt>
                <c:pt idx="8">
                  <c:v>4.9346521298620272E-2</c:v>
                </c:pt>
                <c:pt idx="9">
                  <c:v>9.2558043057773931E-2</c:v>
                </c:pt>
                <c:pt idx="10">
                  <c:v>0.13576956481692737</c:v>
                </c:pt>
                <c:pt idx="11">
                  <c:v>0.17898108657608103</c:v>
                </c:pt>
                <c:pt idx="12">
                  <c:v>0.22219260833523469</c:v>
                </c:pt>
                <c:pt idx="13">
                  <c:v>0.26540413009438846</c:v>
                </c:pt>
                <c:pt idx="14">
                  <c:v>0.30861565185354201</c:v>
                </c:pt>
                <c:pt idx="15">
                  <c:v>0.35182717361269555</c:v>
                </c:pt>
                <c:pt idx="16">
                  <c:v>0.39503869537184921</c:v>
                </c:pt>
                <c:pt idx="17">
                  <c:v>0.43825021713100287</c:v>
                </c:pt>
                <c:pt idx="18">
                  <c:v>0.48146173889015642</c:v>
                </c:pt>
                <c:pt idx="19">
                  <c:v>0.52467326064931008</c:v>
                </c:pt>
                <c:pt idx="20">
                  <c:v>0.56788478240846363</c:v>
                </c:pt>
                <c:pt idx="21">
                  <c:v>0.6110963041676174</c:v>
                </c:pt>
                <c:pt idx="22">
                  <c:v>0.65430782592677095</c:v>
                </c:pt>
                <c:pt idx="23">
                  <c:v>0.69751934768592461</c:v>
                </c:pt>
                <c:pt idx="24">
                  <c:v>0.74073086944507827</c:v>
                </c:pt>
                <c:pt idx="25">
                  <c:v>0.78394239120423181</c:v>
                </c:pt>
                <c:pt idx="26">
                  <c:v>0.82715391296338547</c:v>
                </c:pt>
                <c:pt idx="27">
                  <c:v>0.87036543472253913</c:v>
                </c:pt>
                <c:pt idx="28">
                  <c:v>0.91357695648169279</c:v>
                </c:pt>
                <c:pt idx="29">
                  <c:v>0.95678847824084634</c:v>
                </c:pt>
                <c:pt idx="30">
                  <c:v>1</c:v>
                </c:pt>
                <c:pt idx="31">
                  <c:v>1.0432115217591535</c:v>
                </c:pt>
                <c:pt idx="32">
                  <c:v>1.0864230435183073</c:v>
                </c:pt>
                <c:pt idx="33">
                  <c:v>1.1296345652774609</c:v>
                </c:pt>
                <c:pt idx="34">
                  <c:v>1.1728460870366144</c:v>
                </c:pt>
                <c:pt idx="35">
                  <c:v>1.2160576087957682</c:v>
                </c:pt>
                <c:pt idx="36">
                  <c:v>1.2592691305549217</c:v>
                </c:pt>
                <c:pt idx="37">
                  <c:v>1.3024806523140753</c:v>
                </c:pt>
                <c:pt idx="38">
                  <c:v>1.3456921740732291</c:v>
                </c:pt>
                <c:pt idx="39">
                  <c:v>1.3889036958323826</c:v>
                </c:pt>
                <c:pt idx="40">
                  <c:v>1.4321152175915364</c:v>
                </c:pt>
                <c:pt idx="41">
                  <c:v>1.4753267393506899</c:v>
                </c:pt>
                <c:pt idx="42">
                  <c:v>1.5185382611098435</c:v>
                </c:pt>
                <c:pt idx="43">
                  <c:v>1.561749782868997</c:v>
                </c:pt>
                <c:pt idx="44">
                  <c:v>1.6049613046281508</c:v>
                </c:pt>
                <c:pt idx="45">
                  <c:v>1.6481728263873046</c:v>
                </c:pt>
                <c:pt idx="46">
                  <c:v>1.6913843481464581</c:v>
                </c:pt>
                <c:pt idx="47">
                  <c:v>1.7345958699056117</c:v>
                </c:pt>
                <c:pt idx="48">
                  <c:v>1.7778073916647652</c:v>
                </c:pt>
                <c:pt idx="49">
                  <c:v>1.821018913423919</c:v>
                </c:pt>
                <c:pt idx="50">
                  <c:v>1.8642304351830727</c:v>
                </c:pt>
                <c:pt idx="51">
                  <c:v>1.9074419569422261</c:v>
                </c:pt>
                <c:pt idx="52">
                  <c:v>1.9506534787013798</c:v>
                </c:pt>
                <c:pt idx="53">
                  <c:v>1.9938650004605334</c:v>
                </c:pt>
                <c:pt idx="54">
                  <c:v>2.0370765222196869</c:v>
                </c:pt>
                <c:pt idx="55">
                  <c:v>2.0802880439788405</c:v>
                </c:pt>
                <c:pt idx="56">
                  <c:v>2.123499565737994</c:v>
                </c:pt>
                <c:pt idx="57">
                  <c:v>2.1667110874971476</c:v>
                </c:pt>
                <c:pt idx="58">
                  <c:v>2.2099226092563016</c:v>
                </c:pt>
                <c:pt idx="59">
                  <c:v>2.2531341310154551</c:v>
                </c:pt>
                <c:pt idx="60">
                  <c:v>2.2963456527746091</c:v>
                </c:pt>
                <c:pt idx="61">
                  <c:v>2.3395571745337627</c:v>
                </c:pt>
                <c:pt idx="62">
                  <c:v>2.3827686962929162</c:v>
                </c:pt>
                <c:pt idx="63">
                  <c:v>2.4259802180520698</c:v>
                </c:pt>
                <c:pt idx="64">
                  <c:v>2.4691917398112233</c:v>
                </c:pt>
                <c:pt idx="65">
                  <c:v>2.5124032615703769</c:v>
                </c:pt>
                <c:pt idx="66">
                  <c:v>2.5556147833295304</c:v>
                </c:pt>
                <c:pt idx="67">
                  <c:v>2.598826305088684</c:v>
                </c:pt>
                <c:pt idx="68">
                  <c:v>2.6420378268478379</c:v>
                </c:pt>
                <c:pt idx="69">
                  <c:v>2.6852493486069915</c:v>
                </c:pt>
                <c:pt idx="70">
                  <c:v>2.7284608703661455</c:v>
                </c:pt>
                <c:pt idx="71">
                  <c:v>2.771672392125299</c:v>
                </c:pt>
                <c:pt idx="72">
                  <c:v>2.8148839138844521</c:v>
                </c:pt>
                <c:pt idx="73">
                  <c:v>2.8580954356436061</c:v>
                </c:pt>
                <c:pt idx="74">
                  <c:v>2.9013069574027597</c:v>
                </c:pt>
                <c:pt idx="75">
                  <c:v>2.9445184791619132</c:v>
                </c:pt>
                <c:pt idx="76">
                  <c:v>2.9877300009210668</c:v>
                </c:pt>
                <c:pt idx="77">
                  <c:v>3.0309415226802203</c:v>
                </c:pt>
                <c:pt idx="78">
                  <c:v>3.0741530444393743</c:v>
                </c:pt>
                <c:pt idx="79">
                  <c:v>3.1173645661985279</c:v>
                </c:pt>
                <c:pt idx="80">
                  <c:v>3.1605760879576814</c:v>
                </c:pt>
                <c:pt idx="81">
                  <c:v>3.203787609716835</c:v>
                </c:pt>
                <c:pt idx="82">
                  <c:v>3.2469991314759885</c:v>
                </c:pt>
                <c:pt idx="83">
                  <c:v>3.2902106532351421</c:v>
                </c:pt>
                <c:pt idx="84">
                  <c:v>3.3334221749942956</c:v>
                </c:pt>
                <c:pt idx="85">
                  <c:v>3.3766336967534496</c:v>
                </c:pt>
                <c:pt idx="86">
                  <c:v>3.4198452185126031</c:v>
                </c:pt>
                <c:pt idx="87">
                  <c:v>3.4630567402717571</c:v>
                </c:pt>
                <c:pt idx="88">
                  <c:v>3.5062682620309102</c:v>
                </c:pt>
                <c:pt idx="89">
                  <c:v>3.5494797837900642</c:v>
                </c:pt>
                <c:pt idx="90">
                  <c:v>3.5926913055492178</c:v>
                </c:pt>
                <c:pt idx="91">
                  <c:v>3.6359028273083718</c:v>
                </c:pt>
                <c:pt idx="92">
                  <c:v>3.6791143490675249</c:v>
                </c:pt>
                <c:pt idx="93">
                  <c:v>3.7223258708266784</c:v>
                </c:pt>
                <c:pt idx="94">
                  <c:v>3.765537392585832</c:v>
                </c:pt>
                <c:pt idx="95">
                  <c:v>3.8087489143449855</c:v>
                </c:pt>
                <c:pt idx="96">
                  <c:v>3.8519604361041395</c:v>
                </c:pt>
                <c:pt idx="97">
                  <c:v>3.8951719578632931</c:v>
                </c:pt>
                <c:pt idx="98">
                  <c:v>3.9383834796224462</c:v>
                </c:pt>
                <c:pt idx="99">
                  <c:v>3.9815950013816002</c:v>
                </c:pt>
                <c:pt idx="100">
                  <c:v>4.0248065231407537</c:v>
                </c:pt>
                <c:pt idx="101">
                  <c:v>4.0680180448999081</c:v>
                </c:pt>
                <c:pt idx="102">
                  <c:v>4.1112295666590608</c:v>
                </c:pt>
                <c:pt idx="103">
                  <c:v>4.1544410884182152</c:v>
                </c:pt>
                <c:pt idx="104">
                  <c:v>4.1976526101773679</c:v>
                </c:pt>
                <c:pt idx="105">
                  <c:v>4.2408641319365223</c:v>
                </c:pt>
                <c:pt idx="106">
                  <c:v>4.2840756536956759</c:v>
                </c:pt>
                <c:pt idx="107">
                  <c:v>4.3272871754548294</c:v>
                </c:pt>
                <c:pt idx="108">
                  <c:v>4.370498697213983</c:v>
                </c:pt>
                <c:pt idx="109">
                  <c:v>4.4137102189731365</c:v>
                </c:pt>
                <c:pt idx="110">
                  <c:v>4.456921740732291</c:v>
                </c:pt>
                <c:pt idx="111">
                  <c:v>4.5001332624914436</c:v>
                </c:pt>
                <c:pt idx="112">
                  <c:v>4.5433447842505981</c:v>
                </c:pt>
                <c:pt idx="113">
                  <c:v>4.5865563060097507</c:v>
                </c:pt>
                <c:pt idx="114">
                  <c:v>4.6297678277689043</c:v>
                </c:pt>
                <c:pt idx="115">
                  <c:v>4.6729793495280578</c:v>
                </c:pt>
                <c:pt idx="116">
                  <c:v>4.7161908712872123</c:v>
                </c:pt>
                <c:pt idx="117">
                  <c:v>4.7594023930463658</c:v>
                </c:pt>
                <c:pt idx="118">
                  <c:v>4.8026139148055194</c:v>
                </c:pt>
                <c:pt idx="119">
                  <c:v>4.8458254365646729</c:v>
                </c:pt>
                <c:pt idx="120">
                  <c:v>4.8890369583238265</c:v>
                </c:pt>
                <c:pt idx="121">
                  <c:v>4.9322484800829809</c:v>
                </c:pt>
                <c:pt idx="122">
                  <c:v>4.9754600018421336</c:v>
                </c:pt>
                <c:pt idx="123">
                  <c:v>5.0186715236012871</c:v>
                </c:pt>
                <c:pt idx="124">
                  <c:v>5.0618830453604406</c:v>
                </c:pt>
                <c:pt idx="125">
                  <c:v>5.1050945671195951</c:v>
                </c:pt>
                <c:pt idx="126">
                  <c:v>5.1483060888787486</c:v>
                </c:pt>
                <c:pt idx="127">
                  <c:v>5.1915176106379022</c:v>
                </c:pt>
                <c:pt idx="128">
                  <c:v>5.2347291323970557</c:v>
                </c:pt>
                <c:pt idx="129">
                  <c:v>5.2779406541562084</c:v>
                </c:pt>
                <c:pt idx="130">
                  <c:v>5.3211521759153628</c:v>
                </c:pt>
                <c:pt idx="131">
                  <c:v>5.3643636976745164</c:v>
                </c:pt>
                <c:pt idx="132">
                  <c:v>5.4075752194336699</c:v>
                </c:pt>
                <c:pt idx="133">
                  <c:v>5.4507867411928235</c:v>
                </c:pt>
                <c:pt idx="134">
                  <c:v>5.493998262951977</c:v>
                </c:pt>
                <c:pt idx="135">
                  <c:v>5.5372097847111306</c:v>
                </c:pt>
                <c:pt idx="136">
                  <c:v>5.5804213064702841</c:v>
                </c:pt>
                <c:pt idx="137">
                  <c:v>5.6236328282294386</c:v>
                </c:pt>
                <c:pt idx="138">
                  <c:v>5.6668443499885912</c:v>
                </c:pt>
                <c:pt idx="139">
                  <c:v>5.7100558717477456</c:v>
                </c:pt>
                <c:pt idx="140">
                  <c:v>5.7532673935068992</c:v>
                </c:pt>
                <c:pt idx="141">
                  <c:v>5.7964789152660519</c:v>
                </c:pt>
                <c:pt idx="142">
                  <c:v>5.8396904370252063</c:v>
                </c:pt>
                <c:pt idx="143">
                  <c:v>5.8829019587843598</c:v>
                </c:pt>
                <c:pt idx="144">
                  <c:v>5.9261134805435143</c:v>
                </c:pt>
                <c:pt idx="145">
                  <c:v>5.9693250023026669</c:v>
                </c:pt>
                <c:pt idx="146">
                  <c:v>6.0125365240618205</c:v>
                </c:pt>
                <c:pt idx="147">
                  <c:v>6.055748045820974</c:v>
                </c:pt>
                <c:pt idx="148">
                  <c:v>6.0989595675801285</c:v>
                </c:pt>
                <c:pt idx="149">
                  <c:v>6.142171089339282</c:v>
                </c:pt>
                <c:pt idx="150">
                  <c:v>6.1853826110984356</c:v>
                </c:pt>
                <c:pt idx="151">
                  <c:v>6.2285941328575891</c:v>
                </c:pt>
                <c:pt idx="152">
                  <c:v>6.2718056546167436</c:v>
                </c:pt>
                <c:pt idx="153">
                  <c:v>6.3150171763758962</c:v>
                </c:pt>
                <c:pt idx="154">
                  <c:v>6.3582286981350498</c:v>
                </c:pt>
                <c:pt idx="155">
                  <c:v>6.4014402198942024</c:v>
                </c:pt>
                <c:pt idx="156">
                  <c:v>6.4446517416533569</c:v>
                </c:pt>
                <c:pt idx="157">
                  <c:v>6.4878632634125104</c:v>
                </c:pt>
                <c:pt idx="158">
                  <c:v>6.531074785171664</c:v>
                </c:pt>
                <c:pt idx="159">
                  <c:v>6.5742863069308175</c:v>
                </c:pt>
                <c:pt idx="160">
                  <c:v>6.6174978286899711</c:v>
                </c:pt>
                <c:pt idx="161">
                  <c:v>6.6607093504491246</c:v>
                </c:pt>
                <c:pt idx="162">
                  <c:v>6.703920872208279</c:v>
                </c:pt>
                <c:pt idx="163">
                  <c:v>6.7471323939674317</c:v>
                </c:pt>
                <c:pt idx="164">
                  <c:v>6.7903439157265861</c:v>
                </c:pt>
                <c:pt idx="165">
                  <c:v>6.8335554374857397</c:v>
                </c:pt>
                <c:pt idx="166">
                  <c:v>6.8767669592448923</c:v>
                </c:pt>
                <c:pt idx="167">
                  <c:v>6.9199784810040468</c:v>
                </c:pt>
                <c:pt idx="168">
                  <c:v>6.9631900027632003</c:v>
                </c:pt>
                <c:pt idx="169">
                  <c:v>7.0064015245223548</c:v>
                </c:pt>
                <c:pt idx="170">
                  <c:v>7.0496130462815074</c:v>
                </c:pt>
                <c:pt idx="171">
                  <c:v>7.092824568040661</c:v>
                </c:pt>
                <c:pt idx="172">
                  <c:v>7.1360360897998154</c:v>
                </c:pt>
                <c:pt idx="173">
                  <c:v>7.1792476115589681</c:v>
                </c:pt>
                <c:pt idx="174">
                  <c:v>7.2224591333181225</c:v>
                </c:pt>
                <c:pt idx="175">
                  <c:v>7.2656706550772761</c:v>
                </c:pt>
                <c:pt idx="176">
                  <c:v>7.3088821768364296</c:v>
                </c:pt>
                <c:pt idx="177">
                  <c:v>7.3520936985955831</c:v>
                </c:pt>
                <c:pt idx="178">
                  <c:v>7.3953052203547367</c:v>
                </c:pt>
                <c:pt idx="179">
                  <c:v>7.4385167421138911</c:v>
                </c:pt>
                <c:pt idx="180">
                  <c:v>7.4817282638730447</c:v>
                </c:pt>
                <c:pt idx="181">
                  <c:v>7.5249397856321973</c:v>
                </c:pt>
                <c:pt idx="182">
                  <c:v>7.5681513073913518</c:v>
                </c:pt>
                <c:pt idx="183">
                  <c:v>7.6113628291505053</c:v>
                </c:pt>
                <c:pt idx="184">
                  <c:v>7.6545743509096598</c:v>
                </c:pt>
                <c:pt idx="185">
                  <c:v>7.6977858726688124</c:v>
                </c:pt>
                <c:pt idx="186">
                  <c:v>7.740997394427966</c:v>
                </c:pt>
                <c:pt idx="187">
                  <c:v>7.7842089161871204</c:v>
                </c:pt>
                <c:pt idx="188">
                  <c:v>7.8274204379462731</c:v>
                </c:pt>
                <c:pt idx="189">
                  <c:v>7.8706319597054266</c:v>
                </c:pt>
                <c:pt idx="190">
                  <c:v>7.9138434814645811</c:v>
                </c:pt>
                <c:pt idx="191">
                  <c:v>7.9570550032237337</c:v>
                </c:pt>
                <c:pt idx="192">
                  <c:v>8.0002665249828873</c:v>
                </c:pt>
                <c:pt idx="193">
                  <c:v>8.0434780467420417</c:v>
                </c:pt>
                <c:pt idx="194">
                  <c:v>8.0866895685011961</c:v>
                </c:pt>
                <c:pt idx="195">
                  <c:v>8.129901090260347</c:v>
                </c:pt>
                <c:pt idx="196">
                  <c:v>8.1731126120195015</c:v>
                </c:pt>
                <c:pt idx="197">
                  <c:v>8.2163241337786559</c:v>
                </c:pt>
                <c:pt idx="198">
                  <c:v>8.2595356555378086</c:v>
                </c:pt>
                <c:pt idx="199">
                  <c:v>8.302747177296963</c:v>
                </c:pt>
                <c:pt idx="200">
                  <c:v>8.3459586990561156</c:v>
                </c:pt>
                <c:pt idx="201">
                  <c:v>8.3891702208152701</c:v>
                </c:pt>
                <c:pt idx="202">
                  <c:v>8.4323817425744245</c:v>
                </c:pt>
                <c:pt idx="203">
                  <c:v>8.4755932643335772</c:v>
                </c:pt>
                <c:pt idx="204">
                  <c:v>8.5188047860927316</c:v>
                </c:pt>
                <c:pt idx="205">
                  <c:v>8.5620163078518843</c:v>
                </c:pt>
                <c:pt idx="206">
                  <c:v>8.6052278296110387</c:v>
                </c:pt>
                <c:pt idx="207">
                  <c:v>8.6484393513701932</c:v>
                </c:pt>
                <c:pt idx="208">
                  <c:v>8.6916508731293458</c:v>
                </c:pt>
                <c:pt idx="209">
                  <c:v>8.7348623948884985</c:v>
                </c:pt>
                <c:pt idx="210">
                  <c:v>8.7780739166476529</c:v>
                </c:pt>
                <c:pt idx="211">
                  <c:v>8.8212854384068073</c:v>
                </c:pt>
                <c:pt idx="212">
                  <c:v>8.8644969601659618</c:v>
                </c:pt>
                <c:pt idx="213">
                  <c:v>8.9077084819251127</c:v>
                </c:pt>
                <c:pt idx="214">
                  <c:v>8.9509200036842671</c:v>
                </c:pt>
                <c:pt idx="215">
                  <c:v>8.9941315254434215</c:v>
                </c:pt>
                <c:pt idx="216">
                  <c:v>9.0373430472025742</c:v>
                </c:pt>
                <c:pt idx="217">
                  <c:v>9.0805545689617286</c:v>
                </c:pt>
                <c:pt idx="218">
                  <c:v>9.1237660907208813</c:v>
                </c:pt>
                <c:pt idx="219">
                  <c:v>9.1669776124800357</c:v>
                </c:pt>
                <c:pt idx="220">
                  <c:v>9.2101891342391902</c:v>
                </c:pt>
                <c:pt idx="221">
                  <c:v>9.2534006559983428</c:v>
                </c:pt>
                <c:pt idx="222">
                  <c:v>9.2966121777574973</c:v>
                </c:pt>
                <c:pt idx="223">
                  <c:v>9.3398236995166499</c:v>
                </c:pt>
                <c:pt idx="224">
                  <c:v>9.3830352212758044</c:v>
                </c:pt>
                <c:pt idx="225">
                  <c:v>9.426246743034957</c:v>
                </c:pt>
                <c:pt idx="226">
                  <c:v>9.4694582647941115</c:v>
                </c:pt>
                <c:pt idx="227">
                  <c:v>9.5126697865532641</c:v>
                </c:pt>
                <c:pt idx="228">
                  <c:v>9.5558813083124168</c:v>
                </c:pt>
                <c:pt idx="229">
                  <c:v>9.5990928300715712</c:v>
                </c:pt>
                <c:pt idx="230">
                  <c:v>9.6423043518307257</c:v>
                </c:pt>
                <c:pt idx="231">
                  <c:v>9.6855158735898783</c:v>
                </c:pt>
                <c:pt idx="232">
                  <c:v>9.7287273953490327</c:v>
                </c:pt>
                <c:pt idx="233">
                  <c:v>9.7719389171081854</c:v>
                </c:pt>
                <c:pt idx="234">
                  <c:v>9.8151504388673398</c:v>
                </c:pt>
                <c:pt idx="235">
                  <c:v>9.8583619606264925</c:v>
                </c:pt>
                <c:pt idx="236">
                  <c:v>9.9015734823856469</c:v>
                </c:pt>
                <c:pt idx="237">
                  <c:v>9.9447850041448014</c:v>
                </c:pt>
                <c:pt idx="238">
                  <c:v>9.987996525903954</c:v>
                </c:pt>
                <c:pt idx="239">
                  <c:v>10.031208047663108</c:v>
                </c:pt>
                <c:pt idx="240">
                  <c:v>10.074419569422261</c:v>
                </c:pt>
                <c:pt idx="241">
                  <c:v>10.117631091181416</c:v>
                </c:pt>
                <c:pt idx="242">
                  <c:v>10.160842612940568</c:v>
                </c:pt>
                <c:pt idx="243">
                  <c:v>10.204054134699723</c:v>
                </c:pt>
                <c:pt idx="244">
                  <c:v>10.247265656458877</c:v>
                </c:pt>
                <c:pt idx="245">
                  <c:v>10.29047717821803</c:v>
                </c:pt>
                <c:pt idx="246">
                  <c:v>10.333688699977182</c:v>
                </c:pt>
                <c:pt idx="247">
                  <c:v>10.376900221736337</c:v>
                </c:pt>
                <c:pt idx="248">
                  <c:v>10.420111743495491</c:v>
                </c:pt>
                <c:pt idx="249">
                  <c:v>10.463323265254646</c:v>
                </c:pt>
                <c:pt idx="250">
                  <c:v>10.506534787013798</c:v>
                </c:pt>
                <c:pt idx="251">
                  <c:v>10.549746308772951</c:v>
                </c:pt>
                <c:pt idx="252">
                  <c:v>10.592957830532104</c:v>
                </c:pt>
                <c:pt idx="253">
                  <c:v>10.63616935229126</c:v>
                </c:pt>
                <c:pt idx="254">
                  <c:v>10.679380874050413</c:v>
                </c:pt>
                <c:pt idx="255">
                  <c:v>10.722592395809567</c:v>
                </c:pt>
                <c:pt idx="256">
                  <c:v>10.76580391756872</c:v>
                </c:pt>
                <c:pt idx="257">
                  <c:v>10.809015439327872</c:v>
                </c:pt>
                <c:pt idx="258">
                  <c:v>10.852226961087029</c:v>
                </c:pt>
                <c:pt idx="259">
                  <c:v>10.895438482846181</c:v>
                </c:pt>
                <c:pt idx="260">
                  <c:v>10.938650004605334</c:v>
                </c:pt>
                <c:pt idx="261">
                  <c:v>10.981861526364488</c:v>
                </c:pt>
                <c:pt idx="262">
                  <c:v>11.025073048123641</c:v>
                </c:pt>
                <c:pt idx="263">
                  <c:v>11.068284569882795</c:v>
                </c:pt>
                <c:pt idx="264">
                  <c:v>11.111496091641948</c:v>
                </c:pt>
                <c:pt idx="265">
                  <c:v>11.154707613401103</c:v>
                </c:pt>
                <c:pt idx="266">
                  <c:v>11.197919135160257</c:v>
                </c:pt>
                <c:pt idx="267">
                  <c:v>11.24113065691941</c:v>
                </c:pt>
                <c:pt idx="268">
                  <c:v>11.284342178678564</c:v>
                </c:pt>
                <c:pt idx="269">
                  <c:v>11.327553700437718</c:v>
                </c:pt>
                <c:pt idx="270">
                  <c:v>11.370765222196871</c:v>
                </c:pt>
                <c:pt idx="271">
                  <c:v>11.413976743956024</c:v>
                </c:pt>
                <c:pt idx="272">
                  <c:v>11.457188265715178</c:v>
                </c:pt>
                <c:pt idx="273">
                  <c:v>11.500399787474333</c:v>
                </c:pt>
                <c:pt idx="274">
                  <c:v>11.543611309233487</c:v>
                </c:pt>
                <c:pt idx="275">
                  <c:v>11.58682283099264</c:v>
                </c:pt>
                <c:pt idx="276">
                  <c:v>11.630034352751792</c:v>
                </c:pt>
                <c:pt idx="277">
                  <c:v>11.673245874510947</c:v>
                </c:pt>
                <c:pt idx="278">
                  <c:v>11.7164573962701</c:v>
                </c:pt>
                <c:pt idx="279">
                  <c:v>11.759668918029252</c:v>
                </c:pt>
                <c:pt idx="280">
                  <c:v>11.802880439788405</c:v>
                </c:pt>
                <c:pt idx="281">
                  <c:v>11.846091961547559</c:v>
                </c:pt>
                <c:pt idx="282">
                  <c:v>11.889303483306714</c:v>
                </c:pt>
                <c:pt idx="283">
                  <c:v>11.932515005065868</c:v>
                </c:pt>
                <c:pt idx="284">
                  <c:v>11.975726526825021</c:v>
                </c:pt>
                <c:pt idx="285">
                  <c:v>12.018938048584173</c:v>
                </c:pt>
                <c:pt idx="286">
                  <c:v>12.062149570343328</c:v>
                </c:pt>
                <c:pt idx="287">
                  <c:v>12.105361092102481</c:v>
                </c:pt>
                <c:pt idx="288">
                  <c:v>12.148572613861635</c:v>
                </c:pt>
                <c:pt idx="289">
                  <c:v>12.191784135620789</c:v>
                </c:pt>
                <c:pt idx="290">
                  <c:v>12.234995657379942</c:v>
                </c:pt>
                <c:pt idx="291">
                  <c:v>12.278207179139095</c:v>
                </c:pt>
                <c:pt idx="292">
                  <c:v>12.321418700898249</c:v>
                </c:pt>
                <c:pt idx="293">
                  <c:v>12.364630222657404</c:v>
                </c:pt>
                <c:pt idx="294">
                  <c:v>12.407841744416558</c:v>
                </c:pt>
                <c:pt idx="295">
                  <c:v>12.451053266175711</c:v>
                </c:pt>
                <c:pt idx="296">
                  <c:v>12.494264787934863</c:v>
                </c:pt>
                <c:pt idx="297">
                  <c:v>12.537476309694016</c:v>
                </c:pt>
                <c:pt idx="298">
                  <c:v>12.580687831453172</c:v>
                </c:pt>
                <c:pt idx="299">
                  <c:v>12.623899353212325</c:v>
                </c:pt>
                <c:pt idx="300">
                  <c:v>12.667110874971479</c:v>
                </c:pt>
                <c:pt idx="301">
                  <c:v>12.710322396730632</c:v>
                </c:pt>
                <c:pt idx="302">
                  <c:v>12.753533918489785</c:v>
                </c:pt>
                <c:pt idx="303">
                  <c:v>12.796745440248941</c:v>
                </c:pt>
                <c:pt idx="304">
                  <c:v>12.839956962008094</c:v>
                </c:pt>
                <c:pt idx="305">
                  <c:v>12.883168483767248</c:v>
                </c:pt>
                <c:pt idx="306">
                  <c:v>12.926380005526401</c:v>
                </c:pt>
                <c:pt idx="307">
                  <c:v>12.969591527285553</c:v>
                </c:pt>
                <c:pt idx="308">
                  <c:v>13.01280304904471</c:v>
                </c:pt>
                <c:pt idx="309">
                  <c:v>13.056014570803862</c:v>
                </c:pt>
                <c:pt idx="310">
                  <c:v>13.099226092563015</c:v>
                </c:pt>
                <c:pt idx="311">
                  <c:v>13.142437614322169</c:v>
                </c:pt>
                <c:pt idx="312">
                  <c:v>13.185649136081322</c:v>
                </c:pt>
                <c:pt idx="313">
                  <c:v>13.228860657840478</c:v>
                </c:pt>
                <c:pt idx="314">
                  <c:v>13.272072179599631</c:v>
                </c:pt>
                <c:pt idx="315">
                  <c:v>13.315283701358783</c:v>
                </c:pt>
                <c:pt idx="316">
                  <c:v>13.358495223117936</c:v>
                </c:pt>
                <c:pt idx="317">
                  <c:v>13.401706744877091</c:v>
                </c:pt>
                <c:pt idx="318">
                  <c:v>13.444918266636245</c:v>
                </c:pt>
                <c:pt idx="319">
                  <c:v>13.488129788395399</c:v>
                </c:pt>
                <c:pt idx="320">
                  <c:v>13.531341310154552</c:v>
                </c:pt>
                <c:pt idx="321">
                  <c:v>13.574552831913705</c:v>
                </c:pt>
                <c:pt idx="322">
                  <c:v>13.617764353672859</c:v>
                </c:pt>
                <c:pt idx="323">
                  <c:v>13.660975875432014</c:v>
                </c:pt>
                <c:pt idx="324">
                  <c:v>13.704187397191166</c:v>
                </c:pt>
                <c:pt idx="325">
                  <c:v>13.747398918950321</c:v>
                </c:pt>
                <c:pt idx="326">
                  <c:v>13.790610440709473</c:v>
                </c:pt>
                <c:pt idx="327">
                  <c:v>13.833821962468626</c:v>
                </c:pt>
                <c:pt idx="328">
                  <c:v>13.877033484227782</c:v>
                </c:pt>
                <c:pt idx="329">
                  <c:v>13.920245005986935</c:v>
                </c:pt>
                <c:pt idx="330">
                  <c:v>13.963456527746089</c:v>
                </c:pt>
                <c:pt idx="331">
                  <c:v>14.006668049505242</c:v>
                </c:pt>
                <c:pt idx="332">
                  <c:v>14.049879571264395</c:v>
                </c:pt>
                <c:pt idx="333">
                  <c:v>14.093091093023551</c:v>
                </c:pt>
                <c:pt idx="334">
                  <c:v>14.136302614782704</c:v>
                </c:pt>
                <c:pt idx="335">
                  <c:v>14.179514136541856</c:v>
                </c:pt>
                <c:pt idx="336">
                  <c:v>14.222725658301011</c:v>
                </c:pt>
                <c:pt idx="337">
                  <c:v>14.265937180060163</c:v>
                </c:pt>
                <c:pt idx="338">
                  <c:v>14.30914870181932</c:v>
                </c:pt>
                <c:pt idx="339">
                  <c:v>14.352360223578472</c:v>
                </c:pt>
                <c:pt idx="340">
                  <c:v>14.395571745337625</c:v>
                </c:pt>
                <c:pt idx="341">
                  <c:v>14.438783267096778</c:v>
                </c:pt>
                <c:pt idx="342">
                  <c:v>14.481994788855932</c:v>
                </c:pt>
                <c:pt idx="343">
                  <c:v>14.525206310615086</c:v>
                </c:pt>
                <c:pt idx="344">
                  <c:v>14.568417832374241</c:v>
                </c:pt>
                <c:pt idx="345">
                  <c:v>14.611629354133393</c:v>
                </c:pt>
                <c:pt idx="346">
                  <c:v>14.654840875892546</c:v>
                </c:pt>
                <c:pt idx="347">
                  <c:v>14.698052397651701</c:v>
                </c:pt>
                <c:pt idx="348">
                  <c:v>14.741263919410853</c:v>
                </c:pt>
                <c:pt idx="349">
                  <c:v>14.784475441170008</c:v>
                </c:pt>
                <c:pt idx="350">
                  <c:v>14.827686962929162</c:v>
                </c:pt>
                <c:pt idx="351">
                  <c:v>14.870898484688315</c:v>
                </c:pt>
                <c:pt idx="352">
                  <c:v>14.914110006447467</c:v>
                </c:pt>
                <c:pt idx="353">
                  <c:v>14.957321528206622</c:v>
                </c:pt>
                <c:pt idx="354">
                  <c:v>15.000533049965775</c:v>
                </c:pt>
                <c:pt idx="355">
                  <c:v>15.043744571724927</c:v>
                </c:pt>
                <c:pt idx="356">
                  <c:v>15.086956093484082</c:v>
                </c:pt>
                <c:pt idx="357">
                  <c:v>15.130167615243234</c:v>
                </c:pt>
                <c:pt idx="358">
                  <c:v>15.17337913700239</c:v>
                </c:pt>
                <c:pt idx="359">
                  <c:v>15.216590658761543</c:v>
                </c:pt>
                <c:pt idx="360">
                  <c:v>15.259802180520696</c:v>
                </c:pt>
                <c:pt idx="361">
                  <c:v>15.303013702279848</c:v>
                </c:pt>
                <c:pt idx="362">
                  <c:v>15.346225224039003</c:v>
                </c:pt>
                <c:pt idx="363">
                  <c:v>15.389436745798157</c:v>
                </c:pt>
                <c:pt idx="364">
                  <c:v>15.432648267557312</c:v>
                </c:pt>
                <c:pt idx="365">
                  <c:v>15.475859789316464</c:v>
                </c:pt>
                <c:pt idx="366">
                  <c:v>15.519071311075617</c:v>
                </c:pt>
                <c:pt idx="367">
                  <c:v>15.562282832834772</c:v>
                </c:pt>
                <c:pt idx="368">
                  <c:v>15.605494354593926</c:v>
                </c:pt>
                <c:pt idx="369">
                  <c:v>15.648705876353079</c:v>
                </c:pt>
                <c:pt idx="370">
                  <c:v>15.691917398112233</c:v>
                </c:pt>
                <c:pt idx="371">
                  <c:v>15.735128919871386</c:v>
                </c:pt>
                <c:pt idx="372">
                  <c:v>15.778340441630538</c:v>
                </c:pt>
                <c:pt idx="373">
                  <c:v>15.821551963389695</c:v>
                </c:pt>
                <c:pt idx="374">
                  <c:v>15.864763485148847</c:v>
                </c:pt>
                <c:pt idx="375">
                  <c:v>15.907975006908002</c:v>
                </c:pt>
                <c:pt idx="376">
                  <c:v>15.951186528667154</c:v>
                </c:pt>
                <c:pt idx="377">
                  <c:v>15.994398050426307</c:v>
                </c:pt>
                <c:pt idx="378">
                  <c:v>16.037609572185463</c:v>
                </c:pt>
                <c:pt idx="379">
                  <c:v>16.080821093944614</c:v>
                </c:pt>
                <c:pt idx="380">
                  <c:v>16.124032615703769</c:v>
                </c:pt>
                <c:pt idx="381">
                  <c:v>16.167244137462923</c:v>
                </c:pt>
                <c:pt idx="382">
                  <c:v>16.210455659222077</c:v>
                </c:pt>
                <c:pt idx="383">
                  <c:v>16.253667180981232</c:v>
                </c:pt>
                <c:pt idx="384">
                  <c:v>16.296878702740386</c:v>
                </c:pt>
                <c:pt idx="385">
                  <c:v>16.340090224499537</c:v>
                </c:pt>
                <c:pt idx="386">
                  <c:v>16.383301746258692</c:v>
                </c:pt>
                <c:pt idx="387">
                  <c:v>16.426513268017843</c:v>
                </c:pt>
                <c:pt idx="388">
                  <c:v>16.469724789776997</c:v>
                </c:pt>
                <c:pt idx="389">
                  <c:v>16.512936311536151</c:v>
                </c:pt>
                <c:pt idx="390">
                  <c:v>16.556147833295306</c:v>
                </c:pt>
                <c:pt idx="391">
                  <c:v>16.59935935505446</c:v>
                </c:pt>
                <c:pt idx="392">
                  <c:v>16.642570876813615</c:v>
                </c:pt>
                <c:pt idx="393">
                  <c:v>16.685782398572769</c:v>
                </c:pt>
                <c:pt idx="394">
                  <c:v>16.728993920331924</c:v>
                </c:pt>
                <c:pt idx="395">
                  <c:v>16.772205442091074</c:v>
                </c:pt>
                <c:pt idx="396">
                  <c:v>16.815416963850225</c:v>
                </c:pt>
                <c:pt idx="397">
                  <c:v>16.85862848560938</c:v>
                </c:pt>
                <c:pt idx="398">
                  <c:v>16.901840007368534</c:v>
                </c:pt>
                <c:pt idx="399">
                  <c:v>16.945051529127689</c:v>
                </c:pt>
                <c:pt idx="400">
                  <c:v>16.988263050886843</c:v>
                </c:pt>
                <c:pt idx="401">
                  <c:v>17.031474572645994</c:v>
                </c:pt>
                <c:pt idx="402">
                  <c:v>17.074686094405148</c:v>
                </c:pt>
                <c:pt idx="403">
                  <c:v>17.117897616164303</c:v>
                </c:pt>
                <c:pt idx="404">
                  <c:v>17.161109137923457</c:v>
                </c:pt>
                <c:pt idx="405">
                  <c:v>17.204320659682612</c:v>
                </c:pt>
                <c:pt idx="406">
                  <c:v>17.247532181441763</c:v>
                </c:pt>
                <c:pt idx="407">
                  <c:v>17.290743703200917</c:v>
                </c:pt>
                <c:pt idx="408">
                  <c:v>17.333955224960071</c:v>
                </c:pt>
                <c:pt idx="409">
                  <c:v>17.377166746719226</c:v>
                </c:pt>
                <c:pt idx="410">
                  <c:v>17.42037826847838</c:v>
                </c:pt>
                <c:pt idx="411">
                  <c:v>17.463589790237531</c:v>
                </c:pt>
                <c:pt idx="412">
                  <c:v>17.506801311996686</c:v>
                </c:pt>
                <c:pt idx="413">
                  <c:v>17.55001283375584</c:v>
                </c:pt>
                <c:pt idx="414">
                  <c:v>17.593224355514995</c:v>
                </c:pt>
                <c:pt idx="415">
                  <c:v>17.636435877274149</c:v>
                </c:pt>
                <c:pt idx="416">
                  <c:v>17.6796473990333</c:v>
                </c:pt>
                <c:pt idx="417">
                  <c:v>17.722858920792454</c:v>
                </c:pt>
                <c:pt idx="418">
                  <c:v>17.766070442551609</c:v>
                </c:pt>
                <c:pt idx="419">
                  <c:v>17.809281964310763</c:v>
                </c:pt>
                <c:pt idx="420">
                  <c:v>17.852493486069914</c:v>
                </c:pt>
                <c:pt idx="421">
                  <c:v>17.895705007829068</c:v>
                </c:pt>
                <c:pt idx="422">
                  <c:v>17.938916529588223</c:v>
                </c:pt>
                <c:pt idx="423">
                  <c:v>17.982128051347374</c:v>
                </c:pt>
                <c:pt idx="424">
                  <c:v>18.025339573106528</c:v>
                </c:pt>
                <c:pt idx="425">
                  <c:v>18.068551094865683</c:v>
                </c:pt>
                <c:pt idx="426">
                  <c:v>18.111762616624834</c:v>
                </c:pt>
                <c:pt idx="427">
                  <c:v>18.154974138383988</c:v>
                </c:pt>
                <c:pt idx="428">
                  <c:v>18.198185660143142</c:v>
                </c:pt>
                <c:pt idx="429">
                  <c:v>18.241397181902297</c:v>
                </c:pt>
                <c:pt idx="430">
                  <c:v>18.284608703661451</c:v>
                </c:pt>
                <c:pt idx="431">
                  <c:v>18.327820225420602</c:v>
                </c:pt>
                <c:pt idx="432">
                  <c:v>18.371031747179757</c:v>
                </c:pt>
                <c:pt idx="433">
                  <c:v>18.414243268938911</c:v>
                </c:pt>
                <c:pt idx="434">
                  <c:v>18.457454790698065</c:v>
                </c:pt>
                <c:pt idx="435">
                  <c:v>18.50066631245722</c:v>
                </c:pt>
                <c:pt idx="436">
                  <c:v>18.543877834216371</c:v>
                </c:pt>
                <c:pt idx="437">
                  <c:v>18.587089355975525</c:v>
                </c:pt>
                <c:pt idx="438">
                  <c:v>18.63030087773468</c:v>
                </c:pt>
                <c:pt idx="439">
                  <c:v>18.673512399493834</c:v>
                </c:pt>
                <c:pt idx="440">
                  <c:v>18.716723921252985</c:v>
                </c:pt>
                <c:pt idx="441">
                  <c:v>18.759935443012139</c:v>
                </c:pt>
                <c:pt idx="442">
                  <c:v>18.803146964771294</c:v>
                </c:pt>
                <c:pt idx="443">
                  <c:v>18.846358486530448</c:v>
                </c:pt>
                <c:pt idx="444">
                  <c:v>18.889570008289603</c:v>
                </c:pt>
                <c:pt idx="445">
                  <c:v>18.932781530048754</c:v>
                </c:pt>
                <c:pt idx="446">
                  <c:v>18.975993051807908</c:v>
                </c:pt>
                <c:pt idx="447">
                  <c:v>19.019204573567063</c:v>
                </c:pt>
                <c:pt idx="448">
                  <c:v>19.062416095326217</c:v>
                </c:pt>
                <c:pt idx="449">
                  <c:v>19.105627617085371</c:v>
                </c:pt>
                <c:pt idx="450">
                  <c:v>19.148839138844522</c:v>
                </c:pt>
                <c:pt idx="451">
                  <c:v>19.192050660603677</c:v>
                </c:pt>
                <c:pt idx="452">
                  <c:v>19.235262182362831</c:v>
                </c:pt>
                <c:pt idx="453">
                  <c:v>19.278473704121986</c:v>
                </c:pt>
                <c:pt idx="454">
                  <c:v>19.321685225881136</c:v>
                </c:pt>
                <c:pt idx="455">
                  <c:v>19.364896747640291</c:v>
                </c:pt>
                <c:pt idx="456">
                  <c:v>19.408108269399445</c:v>
                </c:pt>
                <c:pt idx="457">
                  <c:v>19.451319791158596</c:v>
                </c:pt>
                <c:pt idx="458">
                  <c:v>19.494531312917754</c:v>
                </c:pt>
                <c:pt idx="459">
                  <c:v>19.537742834676905</c:v>
                </c:pt>
                <c:pt idx="460">
                  <c:v>19.58095435643606</c:v>
                </c:pt>
                <c:pt idx="461">
                  <c:v>19.624165878195214</c:v>
                </c:pt>
                <c:pt idx="462">
                  <c:v>19.667377399954365</c:v>
                </c:pt>
                <c:pt idx="463">
                  <c:v>19.710588921713523</c:v>
                </c:pt>
                <c:pt idx="464">
                  <c:v>19.753800443472674</c:v>
                </c:pt>
                <c:pt idx="465">
                  <c:v>19.797011965231828</c:v>
                </c:pt>
                <c:pt idx="466">
                  <c:v>19.840223486990983</c:v>
                </c:pt>
                <c:pt idx="467">
                  <c:v>19.883435008750133</c:v>
                </c:pt>
                <c:pt idx="468">
                  <c:v>19.926646530509291</c:v>
                </c:pt>
                <c:pt idx="469">
                  <c:v>19.969858052268442</c:v>
                </c:pt>
                <c:pt idx="470">
                  <c:v>20.013069574027597</c:v>
                </c:pt>
                <c:pt idx="471">
                  <c:v>20.056281095786751</c:v>
                </c:pt>
                <c:pt idx="472">
                  <c:v>20.099492617545902</c:v>
                </c:pt>
                <c:pt idx="473">
                  <c:v>20.142704139305057</c:v>
                </c:pt>
                <c:pt idx="474">
                  <c:v>20.185915661064207</c:v>
                </c:pt>
                <c:pt idx="475">
                  <c:v>20.229127182823365</c:v>
                </c:pt>
                <c:pt idx="476">
                  <c:v>20.27233870458252</c:v>
                </c:pt>
                <c:pt idx="477">
                  <c:v>20.315550226341671</c:v>
                </c:pt>
                <c:pt idx="478">
                  <c:v>20.358761748100825</c:v>
                </c:pt>
                <c:pt idx="479">
                  <c:v>20.401973269859976</c:v>
                </c:pt>
                <c:pt idx="480">
                  <c:v>20.445184791619134</c:v>
                </c:pt>
                <c:pt idx="481">
                  <c:v>20.488396313378288</c:v>
                </c:pt>
                <c:pt idx="482">
                  <c:v>20.531607835137439</c:v>
                </c:pt>
                <c:pt idx="483">
                  <c:v>20.574819356896594</c:v>
                </c:pt>
                <c:pt idx="484">
                  <c:v>20.618030878655745</c:v>
                </c:pt>
                <c:pt idx="485">
                  <c:v>20.661242400414903</c:v>
                </c:pt>
                <c:pt idx="486">
                  <c:v>20.704453922174057</c:v>
                </c:pt>
                <c:pt idx="487">
                  <c:v>20.747665443933208</c:v>
                </c:pt>
                <c:pt idx="488">
                  <c:v>20.790876965692362</c:v>
                </c:pt>
                <c:pt idx="489">
                  <c:v>20.834088487451513</c:v>
                </c:pt>
                <c:pt idx="490">
                  <c:v>20.877300009210668</c:v>
                </c:pt>
                <c:pt idx="491">
                  <c:v>20.920511530969822</c:v>
                </c:pt>
                <c:pt idx="492">
                  <c:v>20.963723052728977</c:v>
                </c:pt>
                <c:pt idx="493">
                  <c:v>21.006934574488128</c:v>
                </c:pt>
                <c:pt idx="494">
                  <c:v>21.050146096247282</c:v>
                </c:pt>
                <c:pt idx="495">
                  <c:v>21.093357618006436</c:v>
                </c:pt>
                <c:pt idx="496">
                  <c:v>21.136569139765591</c:v>
                </c:pt>
                <c:pt idx="497">
                  <c:v>21.179780661524742</c:v>
                </c:pt>
                <c:pt idx="498">
                  <c:v>21.222992183283896</c:v>
                </c:pt>
                <c:pt idx="499">
                  <c:v>21.266203705043047</c:v>
                </c:pt>
                <c:pt idx="500">
                  <c:v>21.309415226802205</c:v>
                </c:pt>
                <c:pt idx="501">
                  <c:v>21.352626748561359</c:v>
                </c:pt>
                <c:pt idx="502">
                  <c:v>21.395838270320514</c:v>
                </c:pt>
                <c:pt idx="503">
                  <c:v>21.439049792079665</c:v>
                </c:pt>
                <c:pt idx="504">
                  <c:v>21.482261313838819</c:v>
                </c:pt>
                <c:pt idx="505">
                  <c:v>21.525472835597974</c:v>
                </c:pt>
                <c:pt idx="506">
                  <c:v>21.568684357357128</c:v>
                </c:pt>
                <c:pt idx="507">
                  <c:v>21.611895879116279</c:v>
                </c:pt>
                <c:pt idx="508">
                  <c:v>21.655107400875437</c:v>
                </c:pt>
                <c:pt idx="509">
                  <c:v>21.698318922634584</c:v>
                </c:pt>
                <c:pt idx="510">
                  <c:v>21.741530444393742</c:v>
                </c:pt>
                <c:pt idx="511">
                  <c:v>21.784741966152897</c:v>
                </c:pt>
                <c:pt idx="512">
                  <c:v>21.827953487912048</c:v>
                </c:pt>
                <c:pt idx="513">
                  <c:v>21.871165009671202</c:v>
                </c:pt>
                <c:pt idx="514">
                  <c:v>21.914376531430356</c:v>
                </c:pt>
                <c:pt idx="515">
                  <c:v>21.957588053189507</c:v>
                </c:pt>
                <c:pt idx="516">
                  <c:v>22.000799574948665</c:v>
                </c:pt>
                <c:pt idx="517">
                  <c:v>22.044011096707816</c:v>
                </c:pt>
                <c:pt idx="518">
                  <c:v>22.087222618466974</c:v>
                </c:pt>
                <c:pt idx="519">
                  <c:v>22.130434140226122</c:v>
                </c:pt>
                <c:pt idx="520">
                  <c:v>22.17364566198528</c:v>
                </c:pt>
                <c:pt idx="521">
                  <c:v>22.216857183744434</c:v>
                </c:pt>
                <c:pt idx="522">
                  <c:v>22.260068705503585</c:v>
                </c:pt>
                <c:pt idx="523">
                  <c:v>22.303280227262739</c:v>
                </c:pt>
                <c:pt idx="524">
                  <c:v>22.346491749021894</c:v>
                </c:pt>
                <c:pt idx="525">
                  <c:v>22.389703270781045</c:v>
                </c:pt>
                <c:pt idx="526">
                  <c:v>22.432914792540199</c:v>
                </c:pt>
                <c:pt idx="527">
                  <c:v>22.47612631429935</c:v>
                </c:pt>
                <c:pt idx="528">
                  <c:v>22.519337836058504</c:v>
                </c:pt>
                <c:pt idx="529">
                  <c:v>22.562549357817659</c:v>
                </c:pt>
                <c:pt idx="530">
                  <c:v>22.60576087957681</c:v>
                </c:pt>
                <c:pt idx="531">
                  <c:v>22.648972401335968</c:v>
                </c:pt>
                <c:pt idx="532">
                  <c:v>22.692183923095119</c:v>
                </c:pt>
                <c:pt idx="533">
                  <c:v>22.735395444854277</c:v>
                </c:pt>
                <c:pt idx="534">
                  <c:v>22.778606966613427</c:v>
                </c:pt>
                <c:pt idx="535">
                  <c:v>22.821818488372582</c:v>
                </c:pt>
                <c:pt idx="536">
                  <c:v>22.865030010131736</c:v>
                </c:pt>
                <c:pt idx="537">
                  <c:v>22.908241531890887</c:v>
                </c:pt>
                <c:pt idx="538">
                  <c:v>22.951453053650042</c:v>
                </c:pt>
                <c:pt idx="539">
                  <c:v>22.994664575409196</c:v>
                </c:pt>
                <c:pt idx="540">
                  <c:v>23.037876097168347</c:v>
                </c:pt>
                <c:pt idx="541">
                  <c:v>23.081087618927505</c:v>
                </c:pt>
                <c:pt idx="542">
                  <c:v>23.124299140686656</c:v>
                </c:pt>
                <c:pt idx="543">
                  <c:v>23.16751066244581</c:v>
                </c:pt>
                <c:pt idx="544">
                  <c:v>23.210722184204961</c:v>
                </c:pt>
                <c:pt idx="545">
                  <c:v>23.253933705964119</c:v>
                </c:pt>
                <c:pt idx="546">
                  <c:v>23.29714522772327</c:v>
                </c:pt>
                <c:pt idx="547">
                  <c:v>23.340356749482424</c:v>
                </c:pt>
                <c:pt idx="548">
                  <c:v>23.383568271241579</c:v>
                </c:pt>
                <c:pt idx="549">
                  <c:v>23.42677979300073</c:v>
                </c:pt>
                <c:pt idx="550">
                  <c:v>23.469991314759884</c:v>
                </c:pt>
                <c:pt idx="551">
                  <c:v>23.513202836519042</c:v>
                </c:pt>
                <c:pt idx="552">
                  <c:v>23.55641435827819</c:v>
                </c:pt>
                <c:pt idx="553">
                  <c:v>23.599625880037348</c:v>
                </c:pt>
                <c:pt idx="554">
                  <c:v>23.642837401796498</c:v>
                </c:pt>
                <c:pt idx="555">
                  <c:v>23.686048923555656</c:v>
                </c:pt>
                <c:pt idx="556">
                  <c:v>23.729260445314807</c:v>
                </c:pt>
                <c:pt idx="557">
                  <c:v>23.772471967073962</c:v>
                </c:pt>
                <c:pt idx="558">
                  <c:v>23.815683488833116</c:v>
                </c:pt>
                <c:pt idx="559">
                  <c:v>23.858895010592267</c:v>
                </c:pt>
                <c:pt idx="560">
                  <c:v>23.902106532351421</c:v>
                </c:pt>
                <c:pt idx="561">
                  <c:v>23.945318054110579</c:v>
                </c:pt>
                <c:pt idx="562">
                  <c:v>23.988529575869727</c:v>
                </c:pt>
                <c:pt idx="563">
                  <c:v>24.031741097628885</c:v>
                </c:pt>
                <c:pt idx="564">
                  <c:v>24.074952619388032</c:v>
                </c:pt>
                <c:pt idx="565">
                  <c:v>24.11816414114719</c:v>
                </c:pt>
                <c:pt idx="566">
                  <c:v>24.161375662906345</c:v>
                </c:pt>
                <c:pt idx="567">
                  <c:v>24.204587184665499</c:v>
                </c:pt>
                <c:pt idx="568">
                  <c:v>24.24779870642465</c:v>
                </c:pt>
                <c:pt idx="569">
                  <c:v>24.291010228183804</c:v>
                </c:pt>
                <c:pt idx="570">
                  <c:v>24.334221749942959</c:v>
                </c:pt>
                <c:pt idx="571">
                  <c:v>24.377433271702117</c:v>
                </c:pt>
                <c:pt idx="572">
                  <c:v>24.420644793461264</c:v>
                </c:pt>
                <c:pt idx="573">
                  <c:v>24.463856315220422</c:v>
                </c:pt>
                <c:pt idx="574">
                  <c:v>24.507067836979569</c:v>
                </c:pt>
                <c:pt idx="575">
                  <c:v>24.550279358738727</c:v>
                </c:pt>
                <c:pt idx="576">
                  <c:v>24.593490880497882</c:v>
                </c:pt>
                <c:pt idx="577">
                  <c:v>24.636702402257036</c:v>
                </c:pt>
                <c:pt idx="578">
                  <c:v>24.679913924016187</c:v>
                </c:pt>
                <c:pt idx="579">
                  <c:v>24.723125445775342</c:v>
                </c:pt>
                <c:pt idx="580">
                  <c:v>24.766336967534496</c:v>
                </c:pt>
                <c:pt idx="581">
                  <c:v>24.80954848929365</c:v>
                </c:pt>
                <c:pt idx="582">
                  <c:v>24.852760011052801</c:v>
                </c:pt>
                <c:pt idx="583">
                  <c:v>24.895971532811959</c:v>
                </c:pt>
                <c:pt idx="584">
                  <c:v>24.939183054571107</c:v>
                </c:pt>
                <c:pt idx="585">
                  <c:v>24.982394576330265</c:v>
                </c:pt>
                <c:pt idx="586">
                  <c:v>25.025606098089419</c:v>
                </c:pt>
                <c:pt idx="587">
                  <c:v>25.06881761984857</c:v>
                </c:pt>
                <c:pt idx="588">
                  <c:v>25.112029141607724</c:v>
                </c:pt>
                <c:pt idx="589">
                  <c:v>25.155240663366879</c:v>
                </c:pt>
                <c:pt idx="590">
                  <c:v>25.19845218512603</c:v>
                </c:pt>
                <c:pt idx="591">
                  <c:v>25.241663706885188</c:v>
                </c:pt>
                <c:pt idx="592">
                  <c:v>25.284875228644339</c:v>
                </c:pt>
                <c:pt idx="593">
                  <c:v>25.328086750403497</c:v>
                </c:pt>
                <c:pt idx="594">
                  <c:v>25.371298272162644</c:v>
                </c:pt>
                <c:pt idx="595">
                  <c:v>25.414509793921802</c:v>
                </c:pt>
                <c:pt idx="596">
                  <c:v>25.457721315680956</c:v>
                </c:pt>
                <c:pt idx="597">
                  <c:v>25.500932837440107</c:v>
                </c:pt>
                <c:pt idx="598">
                  <c:v>25.544144359199262</c:v>
                </c:pt>
                <c:pt idx="599">
                  <c:v>25.587355880958413</c:v>
                </c:pt>
                <c:pt idx="600">
                  <c:v>25.630567402717567</c:v>
                </c:pt>
                <c:pt idx="601">
                  <c:v>25.673778924476721</c:v>
                </c:pt>
                <c:pt idx="602">
                  <c:v>25.716990446235872</c:v>
                </c:pt>
                <c:pt idx="603">
                  <c:v>25.760201967995027</c:v>
                </c:pt>
                <c:pt idx="604">
                  <c:v>25.803413489754181</c:v>
                </c:pt>
                <c:pt idx="605">
                  <c:v>25.846625011513332</c:v>
                </c:pt>
                <c:pt idx="606">
                  <c:v>25.88983653327249</c:v>
                </c:pt>
                <c:pt idx="607">
                  <c:v>25.933048055031641</c:v>
                </c:pt>
                <c:pt idx="608">
                  <c:v>25.976259576790799</c:v>
                </c:pt>
                <c:pt idx="609">
                  <c:v>26.019471098549946</c:v>
                </c:pt>
                <c:pt idx="610">
                  <c:v>26.062682620309104</c:v>
                </c:pt>
                <c:pt idx="611">
                  <c:v>26.105894142068259</c:v>
                </c:pt>
                <c:pt idx="612">
                  <c:v>26.14910566382741</c:v>
                </c:pt>
                <c:pt idx="613">
                  <c:v>26.192317185586564</c:v>
                </c:pt>
                <c:pt idx="614">
                  <c:v>26.235528707345718</c:v>
                </c:pt>
                <c:pt idx="615">
                  <c:v>26.278740229104869</c:v>
                </c:pt>
                <c:pt idx="616">
                  <c:v>26.321951750864027</c:v>
                </c:pt>
                <c:pt idx="617">
                  <c:v>26.365163272623178</c:v>
                </c:pt>
                <c:pt idx="618">
                  <c:v>26.408374794382333</c:v>
                </c:pt>
                <c:pt idx="619">
                  <c:v>26.451586316141483</c:v>
                </c:pt>
                <c:pt idx="620">
                  <c:v>26.494797837900641</c:v>
                </c:pt>
                <c:pt idx="621">
                  <c:v>26.538009359659792</c:v>
                </c:pt>
                <c:pt idx="622">
                  <c:v>26.581220881418947</c:v>
                </c:pt>
                <c:pt idx="623">
                  <c:v>26.624432403178101</c:v>
                </c:pt>
                <c:pt idx="624">
                  <c:v>26.667643924937252</c:v>
                </c:pt>
                <c:pt idx="625">
                  <c:v>26.710855446696407</c:v>
                </c:pt>
                <c:pt idx="626">
                  <c:v>26.754066968455565</c:v>
                </c:pt>
                <c:pt idx="627">
                  <c:v>26.797278490214712</c:v>
                </c:pt>
                <c:pt idx="628">
                  <c:v>26.84049001197387</c:v>
                </c:pt>
                <c:pt idx="629">
                  <c:v>26.883701533733021</c:v>
                </c:pt>
                <c:pt idx="630">
                  <c:v>26.926913055492179</c:v>
                </c:pt>
                <c:pt idx="631">
                  <c:v>26.97012457725133</c:v>
                </c:pt>
                <c:pt idx="632">
                  <c:v>27.013336099010484</c:v>
                </c:pt>
                <c:pt idx="633">
                  <c:v>27.056547620769638</c:v>
                </c:pt>
                <c:pt idx="634">
                  <c:v>27.099759142528789</c:v>
                </c:pt>
                <c:pt idx="635">
                  <c:v>27.142970664287944</c:v>
                </c:pt>
                <c:pt idx="636">
                  <c:v>27.186182186047102</c:v>
                </c:pt>
                <c:pt idx="637">
                  <c:v>27.229393707806249</c:v>
                </c:pt>
                <c:pt idx="638">
                  <c:v>27.272605229565407</c:v>
                </c:pt>
                <c:pt idx="639">
                  <c:v>27.315816751324554</c:v>
                </c:pt>
                <c:pt idx="640">
                  <c:v>27.359028273083712</c:v>
                </c:pt>
                <c:pt idx="641">
                  <c:v>27.402239794842867</c:v>
                </c:pt>
                <c:pt idx="642">
                  <c:v>27.445451316602021</c:v>
                </c:pt>
                <c:pt idx="643">
                  <c:v>27.488662838361172</c:v>
                </c:pt>
                <c:pt idx="644">
                  <c:v>27.531874360120327</c:v>
                </c:pt>
                <c:pt idx="645">
                  <c:v>27.575085881879481</c:v>
                </c:pt>
                <c:pt idx="646">
                  <c:v>27.618297403638639</c:v>
                </c:pt>
                <c:pt idx="647">
                  <c:v>27.661508925397786</c:v>
                </c:pt>
                <c:pt idx="648">
                  <c:v>27.704720447156944</c:v>
                </c:pt>
                <c:pt idx="649">
                  <c:v>27.747931968916092</c:v>
                </c:pt>
                <c:pt idx="650">
                  <c:v>27.79114349067525</c:v>
                </c:pt>
                <c:pt idx="651">
                  <c:v>27.834355012434404</c:v>
                </c:pt>
                <c:pt idx="652">
                  <c:v>27.877566534193555</c:v>
                </c:pt>
                <c:pt idx="653">
                  <c:v>27.920778055952709</c:v>
                </c:pt>
                <c:pt idx="654">
                  <c:v>27.963989577711864</c:v>
                </c:pt>
                <c:pt idx="655">
                  <c:v>28.007201099471015</c:v>
                </c:pt>
                <c:pt idx="656">
                  <c:v>28.050412621230173</c:v>
                </c:pt>
                <c:pt idx="657">
                  <c:v>28.093624142989324</c:v>
                </c:pt>
                <c:pt idx="658">
                  <c:v>28.136835664748482</c:v>
                </c:pt>
                <c:pt idx="659">
                  <c:v>28.180047186507629</c:v>
                </c:pt>
                <c:pt idx="660">
                  <c:v>28.223258708266787</c:v>
                </c:pt>
                <c:pt idx="661">
                  <c:v>28.266470230025941</c:v>
                </c:pt>
                <c:pt idx="662">
                  <c:v>28.309681751785092</c:v>
                </c:pt>
                <c:pt idx="663">
                  <c:v>28.352893273544247</c:v>
                </c:pt>
                <c:pt idx="664">
                  <c:v>28.396104795303401</c:v>
                </c:pt>
                <c:pt idx="665">
                  <c:v>28.439316317062552</c:v>
                </c:pt>
                <c:pt idx="666">
                  <c:v>28.482527838821706</c:v>
                </c:pt>
                <c:pt idx="667">
                  <c:v>28.525739360580861</c:v>
                </c:pt>
                <c:pt idx="668">
                  <c:v>28.568950882340015</c:v>
                </c:pt>
                <c:pt idx="669">
                  <c:v>28.612162404099166</c:v>
                </c:pt>
                <c:pt idx="670">
                  <c:v>28.655373925858324</c:v>
                </c:pt>
                <c:pt idx="671">
                  <c:v>28.698585447617475</c:v>
                </c:pt>
                <c:pt idx="672">
                  <c:v>28.74179696937663</c:v>
                </c:pt>
                <c:pt idx="673">
                  <c:v>28.785008491135784</c:v>
                </c:pt>
                <c:pt idx="674">
                  <c:v>28.828220012894935</c:v>
                </c:pt>
                <c:pt idx="675">
                  <c:v>28.871431534654089</c:v>
                </c:pt>
                <c:pt idx="676">
                  <c:v>28.914643056413244</c:v>
                </c:pt>
                <c:pt idx="677">
                  <c:v>28.957854578172395</c:v>
                </c:pt>
                <c:pt idx="678">
                  <c:v>29.001066099931549</c:v>
                </c:pt>
                <c:pt idx="679">
                  <c:v>29.044277621690703</c:v>
                </c:pt>
                <c:pt idx="680">
                  <c:v>29.087489143449854</c:v>
                </c:pt>
                <c:pt idx="681">
                  <c:v>29.130700665209012</c:v>
                </c:pt>
                <c:pt idx="682">
                  <c:v>29.173912186968163</c:v>
                </c:pt>
                <c:pt idx="683">
                  <c:v>29.217123708727321</c:v>
                </c:pt>
                <c:pt idx="684">
                  <c:v>29.260335230486469</c:v>
                </c:pt>
                <c:pt idx="685">
                  <c:v>29.303546752245627</c:v>
                </c:pt>
                <c:pt idx="686">
                  <c:v>29.346758274004781</c:v>
                </c:pt>
                <c:pt idx="687">
                  <c:v>29.389969795763932</c:v>
                </c:pt>
                <c:pt idx="688">
                  <c:v>29.433181317523086</c:v>
                </c:pt>
                <c:pt idx="689">
                  <c:v>29.476392839282237</c:v>
                </c:pt>
                <c:pt idx="690">
                  <c:v>29.519604361041392</c:v>
                </c:pt>
                <c:pt idx="691">
                  <c:v>29.56281588280055</c:v>
                </c:pt>
                <c:pt idx="692">
                  <c:v>29.606027404559697</c:v>
                </c:pt>
                <c:pt idx="693">
                  <c:v>29.649238926318855</c:v>
                </c:pt>
                <c:pt idx="694">
                  <c:v>29.692450448078006</c:v>
                </c:pt>
                <c:pt idx="695">
                  <c:v>29.735661969837164</c:v>
                </c:pt>
                <c:pt idx="696">
                  <c:v>29.778873491596315</c:v>
                </c:pt>
                <c:pt idx="697">
                  <c:v>29.822085013355469</c:v>
                </c:pt>
                <c:pt idx="698">
                  <c:v>29.865296535114624</c:v>
                </c:pt>
                <c:pt idx="699">
                  <c:v>29.908508056873774</c:v>
                </c:pt>
                <c:pt idx="700">
                  <c:v>29.951719578632929</c:v>
                </c:pt>
                <c:pt idx="701">
                  <c:v>29.994931100392087</c:v>
                </c:pt>
                <c:pt idx="702">
                  <c:v>30.038142622151234</c:v>
                </c:pt>
                <c:pt idx="703">
                  <c:v>30.081354143910392</c:v>
                </c:pt>
                <c:pt idx="704">
                  <c:v>30.124565665669543</c:v>
                </c:pt>
                <c:pt idx="705">
                  <c:v>30.167777187428701</c:v>
                </c:pt>
                <c:pt idx="706">
                  <c:v>30.210988709187852</c:v>
                </c:pt>
                <c:pt idx="707">
                  <c:v>30.254200230947006</c:v>
                </c:pt>
                <c:pt idx="708">
                  <c:v>30.297411752706157</c:v>
                </c:pt>
                <c:pt idx="709">
                  <c:v>30.340623274465312</c:v>
                </c:pt>
                <c:pt idx="710">
                  <c:v>30.383834796224466</c:v>
                </c:pt>
                <c:pt idx="711">
                  <c:v>30.427046317983624</c:v>
                </c:pt>
                <c:pt idx="712">
                  <c:v>30.470257839742771</c:v>
                </c:pt>
                <c:pt idx="713">
                  <c:v>30.513469361501929</c:v>
                </c:pt>
                <c:pt idx="714">
                  <c:v>30.556680883261077</c:v>
                </c:pt>
                <c:pt idx="715">
                  <c:v>30.599892405020235</c:v>
                </c:pt>
                <c:pt idx="716">
                  <c:v>30.643103926779389</c:v>
                </c:pt>
                <c:pt idx="717">
                  <c:v>30.686315448538544</c:v>
                </c:pt>
                <c:pt idx="718">
                  <c:v>30.729526970297695</c:v>
                </c:pt>
                <c:pt idx="719">
                  <c:v>30.772738492056849</c:v>
                </c:pt>
                <c:pt idx="720">
                  <c:v>30.815950013816003</c:v>
                </c:pt>
                <c:pt idx="721">
                  <c:v>30.859161535575161</c:v>
                </c:pt>
                <c:pt idx="722">
                  <c:v>30.902373057334309</c:v>
                </c:pt>
                <c:pt idx="723">
                  <c:v>30.945584579093467</c:v>
                </c:pt>
                <c:pt idx="724">
                  <c:v>30.988796100852614</c:v>
                </c:pt>
                <c:pt idx="725">
                  <c:v>31.032007622611772</c:v>
                </c:pt>
                <c:pt idx="726">
                  <c:v>31.075219144370926</c:v>
                </c:pt>
                <c:pt idx="727">
                  <c:v>31.118430666130077</c:v>
                </c:pt>
                <c:pt idx="728">
                  <c:v>31.161642187889232</c:v>
                </c:pt>
                <c:pt idx="729">
                  <c:v>31.204853709648386</c:v>
                </c:pt>
                <c:pt idx="730">
                  <c:v>31.248065231407537</c:v>
                </c:pt>
                <c:pt idx="731">
                  <c:v>31.291276753166695</c:v>
                </c:pt>
                <c:pt idx="732">
                  <c:v>31.334488274925846</c:v>
                </c:pt>
                <c:pt idx="733">
                  <c:v>31.377699796685004</c:v>
                </c:pt>
                <c:pt idx="734">
                  <c:v>31.420911318444151</c:v>
                </c:pt>
                <c:pt idx="735">
                  <c:v>31.464122840203309</c:v>
                </c:pt>
                <c:pt idx="736">
                  <c:v>31.507334361962464</c:v>
                </c:pt>
                <c:pt idx="737">
                  <c:v>31.550545883721615</c:v>
                </c:pt>
                <c:pt idx="738">
                  <c:v>31.593757405480769</c:v>
                </c:pt>
                <c:pt idx="739">
                  <c:v>31.636968927239923</c:v>
                </c:pt>
                <c:pt idx="740">
                  <c:v>31.680180448999074</c:v>
                </c:pt>
                <c:pt idx="741">
                  <c:v>31.723391970758229</c:v>
                </c:pt>
                <c:pt idx="742">
                  <c:v>31.766603492517383</c:v>
                </c:pt>
                <c:pt idx="743">
                  <c:v>31.809815014276534</c:v>
                </c:pt>
                <c:pt idx="744">
                  <c:v>31.853026536035689</c:v>
                </c:pt>
                <c:pt idx="745">
                  <c:v>31.896238057794839</c:v>
                </c:pt>
                <c:pt idx="746">
                  <c:v>31.939449579553997</c:v>
                </c:pt>
                <c:pt idx="747">
                  <c:v>31.982661101313148</c:v>
                </c:pt>
                <c:pt idx="748">
                  <c:v>32.025872623072303</c:v>
                </c:pt>
                <c:pt idx="749">
                  <c:v>32.06908414483145</c:v>
                </c:pt>
                <c:pt idx="750">
                  <c:v>32.112295666590612</c:v>
                </c:pt>
                <c:pt idx="751">
                  <c:v>32.155507188349766</c:v>
                </c:pt>
                <c:pt idx="752">
                  <c:v>32.198718710108921</c:v>
                </c:pt>
                <c:pt idx="753">
                  <c:v>32.241930231868068</c:v>
                </c:pt>
                <c:pt idx="754">
                  <c:v>32.285141753627229</c:v>
                </c:pt>
                <c:pt idx="755">
                  <c:v>32.328353275386377</c:v>
                </c:pt>
                <c:pt idx="756">
                  <c:v>32.371564797145538</c:v>
                </c:pt>
                <c:pt idx="757">
                  <c:v>32.414776318904686</c:v>
                </c:pt>
                <c:pt idx="758">
                  <c:v>32.457987840663847</c:v>
                </c:pt>
                <c:pt idx="759">
                  <c:v>32.501199362422994</c:v>
                </c:pt>
                <c:pt idx="760">
                  <c:v>32.544410884182149</c:v>
                </c:pt>
                <c:pt idx="761">
                  <c:v>32.587622405941303</c:v>
                </c:pt>
                <c:pt idx="762">
                  <c:v>32.630833927700451</c:v>
                </c:pt>
                <c:pt idx="763">
                  <c:v>32.674045449459612</c:v>
                </c:pt>
                <c:pt idx="764">
                  <c:v>32.71725697121876</c:v>
                </c:pt>
                <c:pt idx="765">
                  <c:v>32.760468492977914</c:v>
                </c:pt>
                <c:pt idx="766">
                  <c:v>32.803680014737068</c:v>
                </c:pt>
                <c:pt idx="767">
                  <c:v>32.846891536496216</c:v>
                </c:pt>
                <c:pt idx="768">
                  <c:v>32.890103058255377</c:v>
                </c:pt>
                <c:pt idx="769">
                  <c:v>32.933314580014525</c:v>
                </c:pt>
                <c:pt idx="770">
                  <c:v>32.976526101773686</c:v>
                </c:pt>
                <c:pt idx="771">
                  <c:v>33.019737623532841</c:v>
                </c:pt>
                <c:pt idx="772">
                  <c:v>33.062949145291988</c:v>
                </c:pt>
                <c:pt idx="773">
                  <c:v>33.106160667051142</c:v>
                </c:pt>
                <c:pt idx="774">
                  <c:v>33.149372188810297</c:v>
                </c:pt>
                <c:pt idx="775">
                  <c:v>33.192583710569451</c:v>
                </c:pt>
                <c:pt idx="776">
                  <c:v>33.235795232328606</c:v>
                </c:pt>
                <c:pt idx="777">
                  <c:v>33.27900675408776</c:v>
                </c:pt>
                <c:pt idx="778">
                  <c:v>33.322218275846915</c:v>
                </c:pt>
                <c:pt idx="779">
                  <c:v>33.365429797606062</c:v>
                </c:pt>
                <c:pt idx="780">
                  <c:v>33.408641319365223</c:v>
                </c:pt>
                <c:pt idx="781">
                  <c:v>33.451852841124378</c:v>
                </c:pt>
                <c:pt idx="782">
                  <c:v>33.495064362883525</c:v>
                </c:pt>
                <c:pt idx="783">
                  <c:v>33.53827588464268</c:v>
                </c:pt>
                <c:pt idx="784">
                  <c:v>33.581487406401834</c:v>
                </c:pt>
                <c:pt idx="785">
                  <c:v>33.624698928160988</c:v>
                </c:pt>
                <c:pt idx="786">
                  <c:v>33.667910449920143</c:v>
                </c:pt>
                <c:pt idx="787">
                  <c:v>33.711121971679297</c:v>
                </c:pt>
                <c:pt idx="788">
                  <c:v>33.754333493438452</c:v>
                </c:pt>
                <c:pt idx="789">
                  <c:v>33.797545015197599</c:v>
                </c:pt>
                <c:pt idx="790">
                  <c:v>33.840756536956761</c:v>
                </c:pt>
                <c:pt idx="791">
                  <c:v>33.883968058715908</c:v>
                </c:pt>
                <c:pt idx="792">
                  <c:v>33.927179580475062</c:v>
                </c:pt>
                <c:pt idx="793">
                  <c:v>33.970391102234217</c:v>
                </c:pt>
                <c:pt idx="794">
                  <c:v>34.013602623993371</c:v>
                </c:pt>
                <c:pt idx="795">
                  <c:v>34.056814145752526</c:v>
                </c:pt>
                <c:pt idx="796">
                  <c:v>34.10002566751168</c:v>
                </c:pt>
                <c:pt idx="797">
                  <c:v>34.143237189270828</c:v>
                </c:pt>
                <c:pt idx="798">
                  <c:v>34.186448711029989</c:v>
                </c:pt>
                <c:pt idx="799">
                  <c:v>34.229660232789136</c:v>
                </c:pt>
                <c:pt idx="800">
                  <c:v>34.272871754548298</c:v>
                </c:pt>
                <c:pt idx="801">
                  <c:v>34.316083276307445</c:v>
                </c:pt>
                <c:pt idx="802">
                  <c:v>34.3592947980666</c:v>
                </c:pt>
                <c:pt idx="803">
                  <c:v>34.402506319825754</c:v>
                </c:pt>
                <c:pt idx="804">
                  <c:v>34.445717841584909</c:v>
                </c:pt>
                <c:pt idx="805">
                  <c:v>34.488929363344063</c:v>
                </c:pt>
                <c:pt idx="806">
                  <c:v>34.532140885103217</c:v>
                </c:pt>
                <c:pt idx="807">
                  <c:v>34.575352406862365</c:v>
                </c:pt>
                <c:pt idx="808">
                  <c:v>34.618563928621526</c:v>
                </c:pt>
                <c:pt idx="809">
                  <c:v>34.661775450380674</c:v>
                </c:pt>
                <c:pt idx="810">
                  <c:v>34.704986972139828</c:v>
                </c:pt>
                <c:pt idx="811">
                  <c:v>34.748198493898983</c:v>
                </c:pt>
                <c:pt idx="812">
                  <c:v>34.791410015658137</c:v>
                </c:pt>
                <c:pt idx="813">
                  <c:v>34.834621537417291</c:v>
                </c:pt>
                <c:pt idx="814">
                  <c:v>34.877833059176446</c:v>
                </c:pt>
                <c:pt idx="815">
                  <c:v>34.9210445809356</c:v>
                </c:pt>
                <c:pt idx="816">
                  <c:v>34.964256102694748</c:v>
                </c:pt>
                <c:pt idx="817">
                  <c:v>35.007467624453902</c:v>
                </c:pt>
                <c:pt idx="818">
                  <c:v>35.050679146213056</c:v>
                </c:pt>
                <c:pt idx="819">
                  <c:v>35.093890667972211</c:v>
                </c:pt>
                <c:pt idx="820">
                  <c:v>35.137102189731365</c:v>
                </c:pt>
                <c:pt idx="821">
                  <c:v>35.18031371149052</c:v>
                </c:pt>
                <c:pt idx="822">
                  <c:v>35.223525233249667</c:v>
                </c:pt>
                <c:pt idx="823">
                  <c:v>35.266736755008829</c:v>
                </c:pt>
                <c:pt idx="824">
                  <c:v>35.309948276767976</c:v>
                </c:pt>
                <c:pt idx="825">
                  <c:v>35.35315979852713</c:v>
                </c:pt>
                <c:pt idx="826">
                  <c:v>35.396371320286285</c:v>
                </c:pt>
                <c:pt idx="827">
                  <c:v>35.439582842045439</c:v>
                </c:pt>
                <c:pt idx="828">
                  <c:v>35.482794363804594</c:v>
                </c:pt>
                <c:pt idx="829">
                  <c:v>35.526005885563748</c:v>
                </c:pt>
                <c:pt idx="830">
                  <c:v>35.569217407322903</c:v>
                </c:pt>
                <c:pt idx="831">
                  <c:v>35.612428929082057</c:v>
                </c:pt>
                <c:pt idx="832">
                  <c:v>35.655640450841204</c:v>
                </c:pt>
                <c:pt idx="833">
                  <c:v>35.698851972600366</c:v>
                </c:pt>
                <c:pt idx="834">
                  <c:v>35.742063494359513</c:v>
                </c:pt>
                <c:pt idx="835">
                  <c:v>35.785275016118668</c:v>
                </c:pt>
                <c:pt idx="836">
                  <c:v>35.828486537877822</c:v>
                </c:pt>
                <c:pt idx="837">
                  <c:v>35.871698059636977</c:v>
                </c:pt>
                <c:pt idx="838">
                  <c:v>35.914909581396131</c:v>
                </c:pt>
                <c:pt idx="839">
                  <c:v>35.958121103155285</c:v>
                </c:pt>
                <c:pt idx="840">
                  <c:v>36.00133262491444</c:v>
                </c:pt>
                <c:pt idx="841">
                  <c:v>36.044544146673594</c:v>
                </c:pt>
                <c:pt idx="842">
                  <c:v>36.087755668432742</c:v>
                </c:pt>
                <c:pt idx="843">
                  <c:v>36.130967190191903</c:v>
                </c:pt>
                <c:pt idx="844">
                  <c:v>36.174178711951051</c:v>
                </c:pt>
                <c:pt idx="845">
                  <c:v>36.217390233710205</c:v>
                </c:pt>
                <c:pt idx="846">
                  <c:v>36.260601755469359</c:v>
                </c:pt>
                <c:pt idx="847">
                  <c:v>36.303813277228514</c:v>
                </c:pt>
                <c:pt idx="848">
                  <c:v>36.347024798987668</c:v>
                </c:pt>
                <c:pt idx="849">
                  <c:v>36.390236320746823</c:v>
                </c:pt>
                <c:pt idx="850">
                  <c:v>36.43344784250597</c:v>
                </c:pt>
                <c:pt idx="851">
                  <c:v>36.476659364265132</c:v>
                </c:pt>
                <c:pt idx="852">
                  <c:v>36.519870886024279</c:v>
                </c:pt>
                <c:pt idx="853">
                  <c:v>36.56308240778344</c:v>
                </c:pt>
                <c:pt idx="854">
                  <c:v>36.606293929542588</c:v>
                </c:pt>
                <c:pt idx="855">
                  <c:v>36.649505451301742</c:v>
                </c:pt>
                <c:pt idx="856">
                  <c:v>36.692716973060897</c:v>
                </c:pt>
                <c:pt idx="857">
                  <c:v>36.735928494820051</c:v>
                </c:pt>
                <c:pt idx="858">
                  <c:v>36.779140016579206</c:v>
                </c:pt>
                <c:pt idx="859">
                  <c:v>36.82235153833836</c:v>
                </c:pt>
                <c:pt idx="860">
                  <c:v>36.865563060097507</c:v>
                </c:pt>
                <c:pt idx="861">
                  <c:v>36.908774581856669</c:v>
                </c:pt>
                <c:pt idx="862">
                  <c:v>36.951986103615816</c:v>
                </c:pt>
                <c:pt idx="863">
                  <c:v>36.995197625374971</c:v>
                </c:pt>
                <c:pt idx="864">
                  <c:v>37.038409147134125</c:v>
                </c:pt>
                <c:pt idx="865">
                  <c:v>37.081620668893279</c:v>
                </c:pt>
                <c:pt idx="866">
                  <c:v>37.124832190652434</c:v>
                </c:pt>
                <c:pt idx="867">
                  <c:v>37.168043712411588</c:v>
                </c:pt>
                <c:pt idx="868">
                  <c:v>37.211255234170743</c:v>
                </c:pt>
                <c:pt idx="869">
                  <c:v>37.25446675592989</c:v>
                </c:pt>
                <c:pt idx="870">
                  <c:v>37.297678277689045</c:v>
                </c:pt>
                <c:pt idx="871">
                  <c:v>37.340889799448206</c:v>
                </c:pt>
                <c:pt idx="872">
                  <c:v>37.384101321207353</c:v>
                </c:pt>
                <c:pt idx="873">
                  <c:v>37.427312842966508</c:v>
                </c:pt>
                <c:pt idx="874">
                  <c:v>37.470524364725662</c:v>
                </c:pt>
                <c:pt idx="875">
                  <c:v>37.513735886484817</c:v>
                </c:pt>
                <c:pt idx="876">
                  <c:v>37.556947408243971</c:v>
                </c:pt>
                <c:pt idx="877">
                  <c:v>37.600158930003126</c:v>
                </c:pt>
                <c:pt idx="878">
                  <c:v>37.643370451762273</c:v>
                </c:pt>
                <c:pt idx="879">
                  <c:v>37.686581973521427</c:v>
                </c:pt>
                <c:pt idx="880">
                  <c:v>37.729793495280582</c:v>
                </c:pt>
                <c:pt idx="881">
                  <c:v>37.773005017039736</c:v>
                </c:pt>
                <c:pt idx="882">
                  <c:v>37.816216538798891</c:v>
                </c:pt>
                <c:pt idx="883">
                  <c:v>37.859428060558045</c:v>
                </c:pt>
                <c:pt idx="884">
                  <c:v>37.902639582317192</c:v>
                </c:pt>
                <c:pt idx="885">
                  <c:v>37.945851104076354</c:v>
                </c:pt>
                <c:pt idx="886">
                  <c:v>37.989062625835508</c:v>
                </c:pt>
                <c:pt idx="887">
                  <c:v>38.032274147594663</c:v>
                </c:pt>
                <c:pt idx="888">
                  <c:v>38.07548566935381</c:v>
                </c:pt>
                <c:pt idx="889">
                  <c:v>38.118697191112965</c:v>
                </c:pt>
                <c:pt idx="890">
                  <c:v>38.161908712872119</c:v>
                </c:pt>
                <c:pt idx="891">
                  <c:v>38.205120234631273</c:v>
                </c:pt>
                <c:pt idx="892">
                  <c:v>38.248331756390428</c:v>
                </c:pt>
                <c:pt idx="893">
                  <c:v>38.291543278149582</c:v>
                </c:pt>
                <c:pt idx="894">
                  <c:v>38.33475479990873</c:v>
                </c:pt>
                <c:pt idx="895">
                  <c:v>38.377966321667884</c:v>
                </c:pt>
                <c:pt idx="896">
                  <c:v>38.421177843427046</c:v>
                </c:pt>
                <c:pt idx="897">
                  <c:v>38.464389365186193</c:v>
                </c:pt>
                <c:pt idx="898">
                  <c:v>38.507600886945347</c:v>
                </c:pt>
                <c:pt idx="899">
                  <c:v>38.550812408704495</c:v>
                </c:pt>
                <c:pt idx="900">
                  <c:v>38.594023930463656</c:v>
                </c:pt>
                <c:pt idx="901">
                  <c:v>38.637235452222811</c:v>
                </c:pt>
                <c:pt idx="902">
                  <c:v>38.680446973981965</c:v>
                </c:pt>
                <c:pt idx="903">
                  <c:v>38.723658495741113</c:v>
                </c:pt>
                <c:pt idx="904">
                  <c:v>38.766870017500267</c:v>
                </c:pt>
                <c:pt idx="905">
                  <c:v>38.810081539259421</c:v>
                </c:pt>
                <c:pt idx="906">
                  <c:v>38.853293061018583</c:v>
                </c:pt>
                <c:pt idx="907">
                  <c:v>38.89650458277773</c:v>
                </c:pt>
                <c:pt idx="908">
                  <c:v>38.939716104536885</c:v>
                </c:pt>
                <c:pt idx="909">
                  <c:v>38.982927626296032</c:v>
                </c:pt>
                <c:pt idx="910">
                  <c:v>39.026139148055194</c:v>
                </c:pt>
                <c:pt idx="911">
                  <c:v>39.069350669814348</c:v>
                </c:pt>
                <c:pt idx="912">
                  <c:v>39.112562191573502</c:v>
                </c:pt>
                <c:pt idx="913">
                  <c:v>39.15577371333265</c:v>
                </c:pt>
                <c:pt idx="914">
                  <c:v>39.198985235091804</c:v>
                </c:pt>
                <c:pt idx="915">
                  <c:v>39.242196756850959</c:v>
                </c:pt>
                <c:pt idx="916">
                  <c:v>39.285408278610113</c:v>
                </c:pt>
                <c:pt idx="917">
                  <c:v>39.328619800369268</c:v>
                </c:pt>
                <c:pt idx="918">
                  <c:v>39.371831322128415</c:v>
                </c:pt>
                <c:pt idx="919">
                  <c:v>39.415042843887569</c:v>
                </c:pt>
                <c:pt idx="920">
                  <c:v>39.458254365646731</c:v>
                </c:pt>
                <c:pt idx="921">
                  <c:v>39.501465887405885</c:v>
                </c:pt>
                <c:pt idx="922">
                  <c:v>39.54467740916504</c:v>
                </c:pt>
                <c:pt idx="923">
                  <c:v>39.587888930924187</c:v>
                </c:pt>
                <c:pt idx="924">
                  <c:v>39.631100452683341</c:v>
                </c:pt>
                <c:pt idx="925">
                  <c:v>39.674311974442496</c:v>
                </c:pt>
                <c:pt idx="926">
                  <c:v>39.71752349620165</c:v>
                </c:pt>
                <c:pt idx="927">
                  <c:v>39.760735017960805</c:v>
                </c:pt>
                <c:pt idx="928">
                  <c:v>39.803946539719952</c:v>
                </c:pt>
                <c:pt idx="929">
                  <c:v>39.847158061479107</c:v>
                </c:pt>
                <c:pt idx="930">
                  <c:v>39.890369583238268</c:v>
                </c:pt>
                <c:pt idx="931">
                  <c:v>39.933581104997415</c:v>
                </c:pt>
                <c:pt idx="932">
                  <c:v>39.976792626756577</c:v>
                </c:pt>
                <c:pt idx="933">
                  <c:v>40.020004148515724</c:v>
                </c:pt>
                <c:pt idx="934">
                  <c:v>40.063215670274879</c:v>
                </c:pt>
                <c:pt idx="935">
                  <c:v>40.106427192034033</c:v>
                </c:pt>
                <c:pt idx="936">
                  <c:v>40.149638713793188</c:v>
                </c:pt>
                <c:pt idx="937">
                  <c:v>40.192850235552342</c:v>
                </c:pt>
                <c:pt idx="938">
                  <c:v>40.236061757311489</c:v>
                </c:pt>
                <c:pt idx="939">
                  <c:v>40.279273279070644</c:v>
                </c:pt>
                <c:pt idx="940">
                  <c:v>40.322484800829805</c:v>
                </c:pt>
                <c:pt idx="941">
                  <c:v>40.365696322588953</c:v>
                </c:pt>
                <c:pt idx="942">
                  <c:v>40.408907844348114</c:v>
                </c:pt>
                <c:pt idx="943">
                  <c:v>40.452119366107254</c:v>
                </c:pt>
                <c:pt idx="944">
                  <c:v>40.495330887866416</c:v>
                </c:pt>
                <c:pt idx="945">
                  <c:v>40.53854240962557</c:v>
                </c:pt>
                <c:pt idx="946">
                  <c:v>40.581753931384725</c:v>
                </c:pt>
                <c:pt idx="947">
                  <c:v>40.624965453143879</c:v>
                </c:pt>
                <c:pt idx="948">
                  <c:v>40.668176974903027</c:v>
                </c:pt>
                <c:pt idx="949">
                  <c:v>40.711388496662181</c:v>
                </c:pt>
                <c:pt idx="950">
                  <c:v>40.754600018421336</c:v>
                </c:pt>
                <c:pt idx="951">
                  <c:v>40.79781154018049</c:v>
                </c:pt>
                <c:pt idx="952">
                  <c:v>40.841023061939644</c:v>
                </c:pt>
                <c:pt idx="953">
                  <c:v>40.884234583698792</c:v>
                </c:pt>
                <c:pt idx="954">
                  <c:v>40.927446105457953</c:v>
                </c:pt>
                <c:pt idx="955">
                  <c:v>40.970657627217108</c:v>
                </c:pt>
                <c:pt idx="956">
                  <c:v>41.013869148976255</c:v>
                </c:pt>
                <c:pt idx="957">
                  <c:v>41.057080670735417</c:v>
                </c:pt>
                <c:pt idx="958">
                  <c:v>41.100292192494564</c:v>
                </c:pt>
                <c:pt idx="959">
                  <c:v>41.143503714253718</c:v>
                </c:pt>
                <c:pt idx="960">
                  <c:v>41.186715236012873</c:v>
                </c:pt>
                <c:pt idx="961">
                  <c:v>41.229926757772027</c:v>
                </c:pt>
                <c:pt idx="962">
                  <c:v>41.273138279531182</c:v>
                </c:pt>
                <c:pt idx="963">
                  <c:v>41.316349801290329</c:v>
                </c:pt>
                <c:pt idx="964">
                  <c:v>41.359561323049483</c:v>
                </c:pt>
                <c:pt idx="965">
                  <c:v>41.402772844808645</c:v>
                </c:pt>
                <c:pt idx="966">
                  <c:v>41.445984366567792</c:v>
                </c:pt>
                <c:pt idx="967">
                  <c:v>41.489195888326954</c:v>
                </c:pt>
                <c:pt idx="968">
                  <c:v>41.532407410086094</c:v>
                </c:pt>
                <c:pt idx="969">
                  <c:v>41.575618931845256</c:v>
                </c:pt>
                <c:pt idx="970">
                  <c:v>41.61883045360441</c:v>
                </c:pt>
                <c:pt idx="971">
                  <c:v>41.662041975363564</c:v>
                </c:pt>
                <c:pt idx="972">
                  <c:v>41.705253497122719</c:v>
                </c:pt>
                <c:pt idx="973">
                  <c:v>41.748465018881866</c:v>
                </c:pt>
                <c:pt idx="974">
                  <c:v>41.791676540641028</c:v>
                </c:pt>
                <c:pt idx="975">
                  <c:v>41.834888062400175</c:v>
                </c:pt>
                <c:pt idx="976">
                  <c:v>41.87809958415933</c:v>
                </c:pt>
                <c:pt idx="977">
                  <c:v>41.921311105918491</c:v>
                </c:pt>
                <c:pt idx="978">
                  <c:v>41.964522627677638</c:v>
                </c:pt>
                <c:pt idx="979">
                  <c:v>42.007734149436786</c:v>
                </c:pt>
                <c:pt idx="980">
                  <c:v>42.050945671195947</c:v>
                </c:pt>
                <c:pt idx="981">
                  <c:v>42.094157192955102</c:v>
                </c:pt>
                <c:pt idx="982">
                  <c:v>42.137368714714256</c:v>
                </c:pt>
                <c:pt idx="983">
                  <c:v>42.180580236473396</c:v>
                </c:pt>
                <c:pt idx="984">
                  <c:v>42.223791758232558</c:v>
                </c:pt>
                <c:pt idx="985">
                  <c:v>42.267003279991712</c:v>
                </c:pt>
                <c:pt idx="986">
                  <c:v>42.310214801750874</c:v>
                </c:pt>
                <c:pt idx="987">
                  <c:v>42.353426323510021</c:v>
                </c:pt>
                <c:pt idx="988">
                  <c:v>42.396637845269169</c:v>
                </c:pt>
                <c:pt idx="989">
                  <c:v>42.43984936702833</c:v>
                </c:pt>
                <c:pt idx="990">
                  <c:v>42.483060888787485</c:v>
                </c:pt>
                <c:pt idx="991">
                  <c:v>42.526272410546632</c:v>
                </c:pt>
                <c:pt idx="992">
                  <c:v>42.569483932305793</c:v>
                </c:pt>
                <c:pt idx="993">
                  <c:v>42.612695454064941</c:v>
                </c:pt>
                <c:pt idx="994">
                  <c:v>42.655906975824095</c:v>
                </c:pt>
                <c:pt idx="995">
                  <c:v>42.69911849758325</c:v>
                </c:pt>
                <c:pt idx="996">
                  <c:v>42.742330019342404</c:v>
                </c:pt>
                <c:pt idx="997">
                  <c:v>42.785541541101566</c:v>
                </c:pt>
                <c:pt idx="998">
                  <c:v>42.828753062860713</c:v>
                </c:pt>
                <c:pt idx="999">
                  <c:v>42.87196458461986</c:v>
                </c:pt>
              </c:numCache>
            </c:numRef>
          </c:xVal>
          <c:yVal>
            <c:numRef>
              <c:f>test4!$Q$2:$Q$1001</c:f>
              <c:numCache>
                <c:formatCode>General</c:formatCode>
                <c:ptCount val="1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 formatCode="0.00E+00">
                  <c:v>2.0878255004144502E-6</c:v>
                </c:pt>
                <c:pt idx="15" formatCode="0.00E+00">
                  <c:v>3.6674355021494501E-6</c:v>
                </c:pt>
                <c:pt idx="16" formatCode="0.00E+00">
                  <c:v>4.2029974271269299E-6</c:v>
                </c:pt>
                <c:pt idx="17" formatCode="0.00E+00">
                  <c:v>4.13242773086035E-6</c:v>
                </c:pt>
                <c:pt idx="18" formatCode="0.00E+00">
                  <c:v>3.6750523511250702E-6</c:v>
                </c:pt>
                <c:pt idx="19" formatCode="0.00E+00">
                  <c:v>3.0234857829063399E-6</c:v>
                </c:pt>
                <c:pt idx="20" formatCode="0.00E+00">
                  <c:v>2.31752394969098E-6</c:v>
                </c:pt>
                <c:pt idx="21" formatCode="0.00E+00">
                  <c:v>1.65232203316337E-6</c:v>
                </c:pt>
                <c:pt idx="22" formatCode="0.00E+00">
                  <c:v>1.0789961596776E-6</c:v>
                </c:pt>
                <c:pt idx="23" formatCode="0.00E+00">
                  <c:v>6.14759955318819E-7</c:v>
                </c:pt>
                <c:pt idx="24" formatCode="0.00E+00">
                  <c:v>2.5609882843834702E-7</c:v>
                </c:pt>
                <c:pt idx="25" formatCode="0.00E+00">
                  <c:v>4.0164944563293101E-8</c:v>
                </c:pt>
                <c:pt idx="26" formatCode="0.00E+00">
                  <c:v>9.0050919340933301E-7</c:v>
                </c:pt>
                <c:pt idx="27" formatCode="0.00E+00">
                  <c:v>1.4314302212704699E-6</c:v>
                </c:pt>
                <c:pt idx="28" formatCode="0.00E+00">
                  <c:v>1.7209745878797999E-6</c:v>
                </c:pt>
                <c:pt idx="29" formatCode="0.00E+00">
                  <c:v>1.8000139905261901E-6</c:v>
                </c:pt>
                <c:pt idx="30" formatCode="0.00E+00">
                  <c:v>1.71485646096673E-6</c:v>
                </c:pt>
                <c:pt idx="31" formatCode="0.00E+00">
                  <c:v>1.5134912922459701E-6</c:v>
                </c:pt>
                <c:pt idx="32" formatCode="0.00E+00">
                  <c:v>1.2412838198233799E-6</c:v>
                </c:pt>
                <c:pt idx="33" formatCode="0.00E+00">
                  <c:v>9.3804419587230298E-7</c:v>
                </c:pt>
                <c:pt idx="34" formatCode="0.00E+00">
                  <c:v>6.37119947606302E-7</c:v>
                </c:pt>
                <c:pt idx="35" formatCode="0.00E+00">
                  <c:v>3.58595530972799E-7</c:v>
                </c:pt>
                <c:pt idx="36" formatCode="0.00E+00">
                  <c:v>1.2291307333562199E-7</c:v>
                </c:pt>
                <c:pt idx="37" formatCode="0.00E+00">
                  <c:v>1.18085054349772E-7</c:v>
                </c:pt>
                <c:pt idx="38" formatCode="0.00E+00">
                  <c:v>3.6293822152439598E-7</c:v>
                </c:pt>
                <c:pt idx="39" formatCode="0.00E+00">
                  <c:v>5.2242930244399896E-7</c:v>
                </c:pt>
                <c:pt idx="40" formatCode="0.00E+00">
                  <c:v>6.1565316285276304E-7</c:v>
                </c:pt>
                <c:pt idx="41" formatCode="0.00E+00">
                  <c:v>6.4536847325043904E-7</c:v>
                </c:pt>
                <c:pt idx="42" formatCode="0.00E+00">
                  <c:v>6.2086018285170797E-7</c:v>
                </c:pt>
                <c:pt idx="43" formatCode="0.00E+00">
                  <c:v>5.5427830752477504E-7</c:v>
                </c:pt>
                <c:pt idx="44" formatCode="0.00E+00">
                  <c:v>4.5869761423004501E-7</c:v>
                </c:pt>
                <c:pt idx="45" formatCode="0.00E+00">
                  <c:v>3.4693439602047899E-7</c:v>
                </c:pt>
                <c:pt idx="46" formatCode="0.00E+00">
                  <c:v>2.2967287575109899E-7</c:v>
                </c:pt>
                <c:pt idx="47" formatCode="0.00E+00">
                  <c:v>1.17013169922375E-7</c:v>
                </c:pt>
                <c:pt idx="48" formatCode="0.00E+00">
                  <c:v>1.8299580202558801E-8</c:v>
                </c:pt>
                <c:pt idx="49" formatCode="0.00E+00">
                  <c:v>1.1467648161423299E-7</c:v>
                </c:pt>
                <c:pt idx="50" formatCode="0.00E+00">
                  <c:v>2.1738020456595701E-7</c:v>
                </c:pt>
                <c:pt idx="51" formatCode="0.00E+00">
                  <c:v>2.9119239709382501E-7</c:v>
                </c:pt>
                <c:pt idx="52" formatCode="0.00E+00">
                  <c:v>3.3223408900823497E-7</c:v>
                </c:pt>
                <c:pt idx="53" formatCode="0.00E+00">
                  <c:v>3.4342972576038402E-7</c:v>
                </c:pt>
                <c:pt idx="54" formatCode="0.00E+00">
                  <c:v>3.2750546898918702E-7</c:v>
                </c:pt>
                <c:pt idx="55" formatCode="0.00E+00">
                  <c:v>2.90052141528413E-7</c:v>
                </c:pt>
                <c:pt idx="56" formatCode="0.00E+00">
                  <c:v>2.3702394246859699E-7</c:v>
                </c:pt>
                <c:pt idx="57" formatCode="0.00E+00">
                  <c:v>1.74935363044286E-7</c:v>
                </c:pt>
                <c:pt idx="58" formatCode="0.00E+00">
                  <c:v>1.08815996518685E-7</c:v>
                </c:pt>
                <c:pt idx="59" formatCode="0.00E+00">
                  <c:v>4.5907938853293603E-8</c:v>
                </c:pt>
                <c:pt idx="60" formatCode="0.00E+00">
                  <c:v>2.5698533577677801E-8</c:v>
                </c:pt>
                <c:pt idx="61" formatCode="0.00E+00">
                  <c:v>1.09129475847657E-7</c:v>
                </c:pt>
                <c:pt idx="62" formatCode="0.00E+00">
                  <c:v>1.7179188340591699E-7</c:v>
                </c:pt>
                <c:pt idx="63" formatCode="0.00E+00">
                  <c:v>2.16658177492235E-7</c:v>
                </c:pt>
                <c:pt idx="64" formatCode="0.00E+00">
                  <c:v>2.3992243098208401E-7</c:v>
                </c:pt>
                <c:pt idx="65" formatCode="0.00E+00">
                  <c:v>2.4301789510142299E-7</c:v>
                </c:pt>
                <c:pt idx="66" formatCode="0.00E+00">
                  <c:v>2.2808290140836801E-7</c:v>
                </c:pt>
                <c:pt idx="67" formatCode="0.00E+00">
                  <c:v>1.98507019209473E-7</c:v>
                </c:pt>
                <c:pt idx="68" formatCode="0.00E+00">
                  <c:v>1.58490945089973E-7</c:v>
                </c:pt>
                <c:pt idx="69" formatCode="0.00E+00">
                  <c:v>1.12043789437543E-7</c:v>
                </c:pt>
                <c:pt idx="70" formatCode="0.00E+00">
                  <c:v>6.2807813607270702E-8</c:v>
                </c:pt>
                <c:pt idx="71" formatCode="0.00E+00">
                  <c:v>1.77630925269214E-8</c:v>
                </c:pt>
                <c:pt idx="72" formatCode="0.00E+00">
                  <c:v>6.94521960396613E-8</c:v>
                </c:pt>
                <c:pt idx="73" formatCode="0.00E+00">
                  <c:v>1.6222847743986201E-7</c:v>
                </c:pt>
                <c:pt idx="74" formatCode="0.00E+00">
                  <c:v>2.3030481439422201E-7</c:v>
                </c:pt>
                <c:pt idx="75" formatCode="0.00E+00">
                  <c:v>2.7522847713553897E-7</c:v>
                </c:pt>
                <c:pt idx="76" formatCode="0.00E+00">
                  <c:v>2.9599702607909098E-7</c:v>
                </c:pt>
                <c:pt idx="77" formatCode="0.00E+00">
                  <c:v>2.9287390731851598E-7</c:v>
                </c:pt>
                <c:pt idx="78" formatCode="0.00E+00">
                  <c:v>2.6916690211980699E-7</c:v>
                </c:pt>
                <c:pt idx="79" formatCode="0.00E+00">
                  <c:v>2.2862633783744599E-7</c:v>
                </c:pt>
                <c:pt idx="80" formatCode="0.00E+00">
                  <c:v>1.7613892085493901E-7</c:v>
                </c:pt>
                <c:pt idx="81" formatCode="0.00E+00">
                  <c:v>1.15840459184083E-7</c:v>
                </c:pt>
                <c:pt idx="82" formatCode="0.00E+00">
                  <c:v>5.42920612363655E-8</c:v>
                </c:pt>
                <c:pt idx="83" formatCode="0.00E+00">
                  <c:v>1.3116775226983899E-8</c:v>
                </c:pt>
                <c:pt idx="84" formatCode="0.00E+00">
                  <c:v>1.7951163788228699E-7</c:v>
                </c:pt>
                <c:pt idx="85" formatCode="0.00E+00">
                  <c:v>3.0484239277575202E-7</c:v>
                </c:pt>
                <c:pt idx="86" formatCode="0.00E+00">
                  <c:v>4.0224559699181799E-7</c:v>
                </c:pt>
                <c:pt idx="87" formatCode="0.00E+00">
                  <c:v>4.6074370529935598E-7</c:v>
                </c:pt>
                <c:pt idx="88" formatCode="0.00E+00">
                  <c:v>4.8019429883326796E-7</c:v>
                </c:pt>
                <c:pt idx="89" formatCode="0.00E+00">
                  <c:v>4.6389587676100001E-7</c:v>
                </c:pt>
                <c:pt idx="90" formatCode="0.00E+00">
                  <c:v>4.1553671543904801E-7</c:v>
                </c:pt>
                <c:pt idx="91" formatCode="0.00E+00">
                  <c:v>3.4275011740984999E-7</c:v>
                </c:pt>
                <c:pt idx="92" formatCode="0.00E+00">
                  <c:v>2.5224116978163601E-7</c:v>
                </c:pt>
                <c:pt idx="93" formatCode="0.00E+00">
                  <c:v>1.5281915000595599E-7</c:v>
                </c:pt>
                <c:pt idx="94" formatCode="0.00E+00">
                  <c:v>4.4524557285478602E-8</c:v>
                </c:pt>
                <c:pt idx="95" formatCode="0.00E+00">
                  <c:v>2.35952846517877E-7</c:v>
                </c:pt>
                <c:pt idx="96" formatCode="0.00E+00">
                  <c:v>5.50106717191489E-7</c:v>
                </c:pt>
                <c:pt idx="97" formatCode="0.00E+00">
                  <c:v>8.3629031077542102E-7</c:v>
                </c:pt>
                <c:pt idx="98" formatCode="0.00E+00">
                  <c:v>1.04358270317528E-6</c:v>
                </c:pt>
                <c:pt idx="99" formatCode="0.00E+00">
                  <c:v>1.14853849107146E-6</c:v>
                </c:pt>
                <c:pt idx="100" formatCode="0.00E+00">
                  <c:v>1.16669291502464E-6</c:v>
                </c:pt>
                <c:pt idx="101" formatCode="0.00E+00">
                  <c:v>1.0988882730837901E-6</c:v>
                </c:pt>
                <c:pt idx="102" formatCode="0.00E+00">
                  <c:v>9.5704643826638192E-7</c:v>
                </c:pt>
                <c:pt idx="103" formatCode="0.00E+00">
                  <c:v>7.6146192087834296E-7</c:v>
                </c:pt>
                <c:pt idx="104" formatCode="0.00E+00">
                  <c:v>5.2411791304926901E-7</c:v>
                </c:pt>
                <c:pt idx="105" formatCode="0.00E+00">
                  <c:v>2.7215308722235498E-7</c:v>
                </c:pt>
                <c:pt idx="106" formatCode="0.00E+00">
                  <c:v>4.1970564124334199E-8</c:v>
                </c:pt>
                <c:pt idx="107" formatCode="0.00E+00">
                  <c:v>2.8749326058363303E-7</c:v>
                </c:pt>
                <c:pt idx="108" formatCode="0.00E+00">
                  <c:v>5.2878023101339804E-7</c:v>
                </c:pt>
                <c:pt idx="109" formatCode="0.00E+00">
                  <c:v>7.2564113334795405E-7</c:v>
                </c:pt>
                <c:pt idx="110" formatCode="0.00E+00">
                  <c:v>8.5903060402520305E-7</c:v>
                </c:pt>
                <c:pt idx="111" formatCode="0.00E+00">
                  <c:v>9.15549167648812E-7</c:v>
                </c:pt>
                <c:pt idx="112" formatCode="0.00E+00">
                  <c:v>9.0433896166316597E-7</c:v>
                </c:pt>
                <c:pt idx="113" formatCode="0.00E+00">
                  <c:v>8.2772920395556104E-7</c:v>
                </c:pt>
                <c:pt idx="114" formatCode="0.00E+00">
                  <c:v>6.9744318212119404E-7</c:v>
                </c:pt>
                <c:pt idx="115" formatCode="0.00E+00">
                  <c:v>5.31059803640876E-7</c:v>
                </c:pt>
                <c:pt idx="116" formatCode="0.00E+00">
                  <c:v>3.3806572317139998E-7</c:v>
                </c:pt>
                <c:pt idx="117" formatCode="0.00E+00">
                  <c:v>1.3029966506151701E-7</c:v>
                </c:pt>
                <c:pt idx="118" formatCode="0.00E+00">
                  <c:v>2.08340460132095E-7</c:v>
                </c:pt>
                <c:pt idx="119" formatCode="0.00E+00">
                  <c:v>8.31549608302637E-7</c:v>
                </c:pt>
                <c:pt idx="120" formatCode="0.00E+00">
                  <c:v>1.3043643059455001E-6</c:v>
                </c:pt>
                <c:pt idx="121" formatCode="0.00E+00">
                  <c:v>1.67030148504085E-6</c:v>
                </c:pt>
                <c:pt idx="122" formatCode="0.00E+00">
                  <c:v>1.8881619365550501E-6</c:v>
                </c:pt>
                <c:pt idx="123" formatCode="0.00E+00">
                  <c:v>1.95433462981842E-6</c:v>
                </c:pt>
                <c:pt idx="124" formatCode="0.00E+00">
                  <c:v>1.8747220008003E-6</c:v>
                </c:pt>
                <c:pt idx="125" formatCode="0.00E+00">
                  <c:v>1.6666708098196E-6</c:v>
                </c:pt>
                <c:pt idx="126" formatCode="0.00E+00">
                  <c:v>1.35797826766666E-6</c:v>
                </c:pt>
                <c:pt idx="127" formatCode="0.00E+00">
                  <c:v>9.5770501503041509E-7</c:v>
                </c:pt>
                <c:pt idx="128" formatCode="0.00E+00">
                  <c:v>5.5242837980841801E-7</c:v>
                </c:pt>
                <c:pt idx="129" formatCode="0.00E+00">
                  <c:v>1.7079912522868899E-7</c:v>
                </c:pt>
                <c:pt idx="130" formatCode="0.00E+00">
                  <c:v>1.3642946308106099E-6</c:v>
                </c:pt>
                <c:pt idx="131" formatCode="0.00E+00">
                  <c:v>2.9920480315837499E-6</c:v>
                </c:pt>
                <c:pt idx="132" formatCode="0.00E+00">
                  <c:v>4.26302265668302E-6</c:v>
                </c:pt>
                <c:pt idx="133" formatCode="0.00E+00">
                  <c:v>5.1623250188829798E-6</c:v>
                </c:pt>
                <c:pt idx="134" formatCode="0.00E+00">
                  <c:v>5.6105334213751499E-6</c:v>
                </c:pt>
                <c:pt idx="135" formatCode="0.00E+00">
                  <c:v>5.6451446807575598E-6</c:v>
                </c:pt>
                <c:pt idx="136" formatCode="0.00E+00">
                  <c:v>5.2596206540397904E-6</c:v>
                </c:pt>
                <c:pt idx="137" formatCode="0.00E+00">
                  <c:v>4.5394718150720497E-6</c:v>
                </c:pt>
                <c:pt idx="138" formatCode="0.00E+00">
                  <c:v>3.50988051663047E-6</c:v>
                </c:pt>
                <c:pt idx="139" formatCode="0.00E+00">
                  <c:v>2.2840403616370698E-6</c:v>
                </c:pt>
                <c:pt idx="140" formatCode="0.00E+00">
                  <c:v>1.0273233367556E-6</c:v>
                </c:pt>
                <c:pt idx="141" formatCode="0.00E+00">
                  <c:v>1.4666568023058E-7</c:v>
                </c:pt>
                <c:pt idx="142" formatCode="0.00E+00">
                  <c:v>6.1842525320381497E-7</c:v>
                </c:pt>
                <c:pt idx="143" formatCode="0.00E+00">
                  <c:v>1.0439521776434E-6</c:v>
                </c:pt>
                <c:pt idx="144" formatCode="0.00E+00">
                  <c:v>1.3713843632116799E-6</c:v>
                </c:pt>
                <c:pt idx="145" formatCode="0.00E+00">
                  <c:v>1.58108954741684E-6</c:v>
                </c:pt>
                <c:pt idx="146" formatCode="0.00E+00">
                  <c:v>1.66559099603594E-6</c:v>
                </c:pt>
                <c:pt idx="147" formatCode="0.00E+00">
                  <c:v>1.6249681391618401E-6</c:v>
                </c:pt>
                <c:pt idx="148" formatCode="0.00E+00">
                  <c:v>1.4695505203130199E-6</c:v>
                </c:pt>
                <c:pt idx="149" formatCode="0.00E+00">
                  <c:v>1.2197203433430701E-6</c:v>
                </c:pt>
                <c:pt idx="150" formatCode="0.00E+00">
                  <c:v>8.9575018181646404E-7</c:v>
                </c:pt>
                <c:pt idx="151" formatCode="0.00E+00">
                  <c:v>5.2936623782679901E-7</c:v>
                </c:pt>
                <c:pt idx="152" formatCode="0.00E+00">
                  <c:v>1.65055655298698E-7</c:v>
                </c:pt>
                <c:pt idx="153" formatCode="0.00E+00">
                  <c:v>8.5339865241682898E-7</c:v>
                </c:pt>
                <c:pt idx="154" formatCode="0.00E+00">
                  <c:v>1.7193629173575001E-6</c:v>
                </c:pt>
                <c:pt idx="155" formatCode="0.00E+00">
                  <c:v>2.6267705425987799E-6</c:v>
                </c:pt>
                <c:pt idx="156" formatCode="0.00E+00">
                  <c:v>3.2214596229542701E-6</c:v>
                </c:pt>
                <c:pt idx="157" formatCode="0.00E+00">
                  <c:v>3.5588432271725998E-6</c:v>
                </c:pt>
                <c:pt idx="158" formatCode="0.00E+00">
                  <c:v>3.6383587040672899E-6</c:v>
                </c:pt>
                <c:pt idx="159" formatCode="0.00E+00">
                  <c:v>3.4504770515055801E-6</c:v>
                </c:pt>
                <c:pt idx="160" formatCode="0.00E+00">
                  <c:v>3.0164403618236601E-6</c:v>
                </c:pt>
                <c:pt idx="161" formatCode="0.00E+00">
                  <c:v>2.3830881087799299E-6</c:v>
                </c:pt>
                <c:pt idx="162" formatCode="0.00E+00">
                  <c:v>1.60854427765441E-6</c:v>
                </c:pt>
                <c:pt idx="163" formatCode="0.00E+00">
                  <c:v>7.5165533930355197E-7</c:v>
                </c:pt>
                <c:pt idx="164" formatCode="0.00E+00">
                  <c:v>7.4636724583129205E-8</c:v>
                </c:pt>
                <c:pt idx="165" formatCode="0.00E+00">
                  <c:v>1.42715538753847E-6</c:v>
                </c:pt>
                <c:pt idx="166" formatCode="0.00E+00">
                  <c:v>2.5592133353096602E-6</c:v>
                </c:pt>
                <c:pt idx="167" formatCode="0.00E+00">
                  <c:v>3.4227961301654601E-6</c:v>
                </c:pt>
                <c:pt idx="168" formatCode="0.00E+00">
                  <c:v>4.0134207466346802E-6</c:v>
                </c:pt>
                <c:pt idx="169" formatCode="0.00E+00">
                  <c:v>4.2857170696386902E-6</c:v>
                </c:pt>
                <c:pt idx="170" formatCode="0.00E+00">
                  <c:v>4.2438375642536299E-6</c:v>
                </c:pt>
                <c:pt idx="171" formatCode="0.00E+00">
                  <c:v>3.8915881001839804E-6</c:v>
                </c:pt>
                <c:pt idx="172" formatCode="0.00E+00">
                  <c:v>3.3058302524957398E-6</c:v>
                </c:pt>
                <c:pt idx="173" formatCode="0.00E+00">
                  <c:v>2.4651876994345898E-6</c:v>
                </c:pt>
                <c:pt idx="174" formatCode="0.00E+00">
                  <c:v>1.56286689491361E-6</c:v>
                </c:pt>
                <c:pt idx="175" formatCode="0.00E+00">
                  <c:v>6.2252990056995599E-7</c:v>
                </c:pt>
                <c:pt idx="176" formatCode="0.00E+00">
                  <c:v>9.1221607922578099E-7</c:v>
                </c:pt>
                <c:pt idx="177" formatCode="0.00E+00">
                  <c:v>2.37746771712223E-6</c:v>
                </c:pt>
                <c:pt idx="178" formatCode="0.00E+00">
                  <c:v>3.6285023848142098E-6</c:v>
                </c:pt>
                <c:pt idx="179" formatCode="0.00E+00">
                  <c:v>4.6184655044541504E-6</c:v>
                </c:pt>
                <c:pt idx="180" formatCode="0.00E+00">
                  <c:v>5.2339291774463502E-6</c:v>
                </c:pt>
                <c:pt idx="181" formatCode="0.00E+00">
                  <c:v>5.4134303865050803E-6</c:v>
                </c:pt>
                <c:pt idx="182" formatCode="0.00E+00">
                  <c:v>5.2054235911806E-6</c:v>
                </c:pt>
                <c:pt idx="183" formatCode="0.00E+00">
                  <c:v>4.6255653201520803E-6</c:v>
                </c:pt>
                <c:pt idx="184" formatCode="0.00E+00">
                  <c:v>3.7232583459615099E-6</c:v>
                </c:pt>
                <c:pt idx="185" formatCode="0.00E+00">
                  <c:v>2.65830023657488E-6</c:v>
                </c:pt>
                <c:pt idx="186" formatCode="0.00E+00">
                  <c:v>1.35827234152335E-6</c:v>
                </c:pt>
                <c:pt idx="187" formatCode="0.00E+00">
                  <c:v>3.9965120392328701E-7</c:v>
                </c:pt>
                <c:pt idx="188" formatCode="0.00E+00">
                  <c:v>2.8419200629566398E-6</c:v>
                </c:pt>
                <c:pt idx="189" formatCode="0.00E+00">
                  <c:v>5.47344137890456E-6</c:v>
                </c:pt>
                <c:pt idx="190" formatCode="0.00E+00">
                  <c:v>7.6426231551700492E-6</c:v>
                </c:pt>
                <c:pt idx="191" formatCode="0.00E+00">
                  <c:v>9.1111932545366695E-6</c:v>
                </c:pt>
                <c:pt idx="192" formatCode="0.00E+00">
                  <c:v>9.8791073064849001E-6</c:v>
                </c:pt>
                <c:pt idx="193" formatCode="0.00E+00">
                  <c:v>9.9299592257966502E-6</c:v>
                </c:pt>
                <c:pt idx="194" formatCode="0.00E+00">
                  <c:v>9.2671813702489904E-6</c:v>
                </c:pt>
                <c:pt idx="195" formatCode="0.00E+00">
                  <c:v>7.9402234233471994E-6</c:v>
                </c:pt>
                <c:pt idx="196" formatCode="0.00E+00">
                  <c:v>6.0702393106820203E-6</c:v>
                </c:pt>
                <c:pt idx="197" formatCode="0.00E+00">
                  <c:v>3.9826708525026401E-6</c:v>
                </c:pt>
                <c:pt idx="198" formatCode="0.00E+00">
                  <c:v>1.7110785590255999E-6</c:v>
                </c:pt>
                <c:pt idx="199" formatCode="0.00E+00">
                  <c:v>4.0836168918322098E-7</c:v>
                </c:pt>
                <c:pt idx="200" formatCode="0.00E+00">
                  <c:v>1.46133104978187E-6</c:v>
                </c:pt>
                <c:pt idx="201" formatCode="0.00E+00">
                  <c:v>2.3397164771442901E-6</c:v>
                </c:pt>
                <c:pt idx="202" formatCode="0.00E+00">
                  <c:v>3.01214873752709E-6</c:v>
                </c:pt>
                <c:pt idx="203" formatCode="0.00E+00">
                  <c:v>3.4633580932292301E-6</c:v>
                </c:pt>
                <c:pt idx="204" formatCode="0.00E+00">
                  <c:v>3.6355783091715902E-6</c:v>
                </c:pt>
                <c:pt idx="205" formatCode="0.00E+00">
                  <c:v>3.5391644953289101E-6</c:v>
                </c:pt>
                <c:pt idx="206" formatCode="0.00E+00">
                  <c:v>3.1906901558359002E-6</c:v>
                </c:pt>
                <c:pt idx="207" formatCode="0.00E+00">
                  <c:v>2.6327884647895199E-6</c:v>
                </c:pt>
                <c:pt idx="208" formatCode="0.00E+00">
                  <c:v>1.9134300422670802E-6</c:v>
                </c:pt>
                <c:pt idx="209" formatCode="0.00E+00">
                  <c:v>1.0581426103590499E-6</c:v>
                </c:pt>
                <c:pt idx="210" formatCode="0.00E+00">
                  <c:v>3.1983042835885E-7</c:v>
                </c:pt>
                <c:pt idx="211" formatCode="0.00E+00">
                  <c:v>2.3923982588774901E-6</c:v>
                </c:pt>
                <c:pt idx="212" formatCode="0.00E+00">
                  <c:v>4.59360900681649E-6</c:v>
                </c:pt>
                <c:pt idx="213" formatCode="0.00E+00">
                  <c:v>6.3763168619670299E-6</c:v>
                </c:pt>
                <c:pt idx="214" formatCode="0.00E+00">
                  <c:v>7.9057996694953603E-6</c:v>
                </c:pt>
                <c:pt idx="215" formatCode="0.00E+00">
                  <c:v>8.6712568631694204E-6</c:v>
                </c:pt>
                <c:pt idx="216" formatCode="0.00E+00">
                  <c:v>8.8401813180153896E-6</c:v>
                </c:pt>
                <c:pt idx="217" formatCode="0.00E+00">
                  <c:v>8.3412893682621606E-6</c:v>
                </c:pt>
                <c:pt idx="218" formatCode="0.00E+00">
                  <c:v>7.31001690248453E-6</c:v>
                </c:pt>
                <c:pt idx="219" formatCode="0.00E+00">
                  <c:v>5.6590285714239196E-6</c:v>
                </c:pt>
                <c:pt idx="220" formatCode="0.00E+00">
                  <c:v>3.9004162335663896E-6</c:v>
                </c:pt>
                <c:pt idx="221" formatCode="0.00E+00">
                  <c:v>1.9199477940378801E-6</c:v>
                </c:pt>
                <c:pt idx="222" formatCode="0.00E+00">
                  <c:v>3.5434040521679398E-7</c:v>
                </c:pt>
                <c:pt idx="223" formatCode="0.00E+00">
                  <c:v>3.00985337310859E-6</c:v>
                </c:pt>
                <c:pt idx="224" formatCode="0.00E+00">
                  <c:v>5.1422964462142298E-6</c:v>
                </c:pt>
                <c:pt idx="225" formatCode="0.00E+00">
                  <c:v>6.9051865455292704E-6</c:v>
                </c:pt>
                <c:pt idx="226" formatCode="0.00E+00">
                  <c:v>8.0090032379371595E-6</c:v>
                </c:pt>
                <c:pt idx="227" formatCode="0.00E+00">
                  <c:v>8.5194061662746697E-6</c:v>
                </c:pt>
                <c:pt idx="228" formatCode="0.00E+00">
                  <c:v>8.3990976479303101E-6</c:v>
                </c:pt>
                <c:pt idx="229" formatCode="0.00E+00">
                  <c:v>7.6646158163594097E-6</c:v>
                </c:pt>
                <c:pt idx="230" formatCode="0.00E+00">
                  <c:v>6.4070808753257598E-6</c:v>
                </c:pt>
                <c:pt idx="231" formatCode="0.00E+00">
                  <c:v>4.78579357745775E-6</c:v>
                </c:pt>
                <c:pt idx="232" formatCode="0.00E+00">
                  <c:v>2.9411435786590899E-6</c:v>
                </c:pt>
                <c:pt idx="233" formatCode="0.00E+00">
                  <c:v>9.3682507428245E-7</c:v>
                </c:pt>
                <c:pt idx="234" formatCode="0.00E+00">
                  <c:v>4.1572421806730904E-6</c:v>
                </c:pt>
                <c:pt idx="235" formatCode="0.00E+00">
                  <c:v>8.83909980022929E-6</c:v>
                </c:pt>
                <c:pt idx="236" formatCode="0.00E+00">
                  <c:v>1.35448370076171E-5</c:v>
                </c:pt>
                <c:pt idx="237" formatCode="0.00E+00">
                  <c:v>1.70132923920457E-5</c:v>
                </c:pt>
                <c:pt idx="238" formatCode="0.00E+00">
                  <c:v>1.9149261412762801E-5</c:v>
                </c:pt>
                <c:pt idx="239" formatCode="0.00E+00">
                  <c:v>1.9737084719069499E-5</c:v>
                </c:pt>
                <c:pt idx="240" formatCode="0.00E+00">
                  <c:v>1.8880289827960601E-5</c:v>
                </c:pt>
                <c:pt idx="241" formatCode="0.00E+00">
                  <c:v>1.6726233773500099E-5</c:v>
                </c:pt>
                <c:pt idx="242" formatCode="0.00E+00">
                  <c:v>1.3271440002697099E-5</c:v>
                </c:pt>
                <c:pt idx="243" formatCode="0.00E+00">
                  <c:v>9.0011975247107795E-6</c:v>
                </c:pt>
                <c:pt idx="244" formatCode="0.00E+00">
                  <c:v>4.1196629207384E-6</c:v>
                </c:pt>
                <c:pt idx="245" formatCode="0.00E+00">
                  <c:v>1.08292523520393E-6</c:v>
                </c:pt>
                <c:pt idx="246" formatCode="0.00E+00">
                  <c:v>2.01745236150716E-5</c:v>
                </c:pt>
                <c:pt idx="247" formatCode="0.00E+00">
                  <c:v>3.7033802523780397E-5</c:v>
                </c:pt>
                <c:pt idx="248" formatCode="0.00E+00">
                  <c:v>5.1687079776467599E-5</c:v>
                </c:pt>
                <c:pt idx="249" formatCode="0.00E+00">
                  <c:v>6.16290987509208E-5</c:v>
                </c:pt>
                <c:pt idx="250" formatCode="0.00E+00">
                  <c:v>6.6201082374757906E-5</c:v>
                </c:pt>
                <c:pt idx="251" formatCode="0.00E+00">
                  <c:v>6.6124793844321393E-5</c:v>
                </c:pt>
                <c:pt idx="252" formatCode="0.00E+00">
                  <c:v>6.1343532786965803E-5</c:v>
                </c:pt>
                <c:pt idx="253" formatCode="0.00E+00">
                  <c:v>5.1855413559912401E-5</c:v>
                </c:pt>
                <c:pt idx="254" formatCode="0.00E+00">
                  <c:v>3.9581538985465301E-5</c:v>
                </c:pt>
                <c:pt idx="255" formatCode="0.00E+00">
                  <c:v>2.5098405815552101E-5</c:v>
                </c:pt>
                <c:pt idx="256" formatCode="0.00E+00">
                  <c:v>9.6086253211373392E-6</c:v>
                </c:pt>
                <c:pt idx="257" formatCode="0.00E+00">
                  <c:v>1.4466833406834701E-5</c:v>
                </c:pt>
                <c:pt idx="258" formatCode="0.00E+00">
                  <c:v>4.7021320912933498E-5</c:v>
                </c:pt>
                <c:pt idx="259" formatCode="0.00E+00">
                  <c:v>6.8848303983085098E-5</c:v>
                </c:pt>
                <c:pt idx="260" formatCode="0.00E+00">
                  <c:v>8.9457815059888594E-5</c:v>
                </c:pt>
                <c:pt idx="261">
                  <c:v>1.00773274521757E-4</c:v>
                </c:pt>
                <c:pt idx="262">
                  <c:v>1.05534162878854E-4</c:v>
                </c:pt>
                <c:pt idx="263">
                  <c:v>1.0193065990904099E-4</c:v>
                </c:pt>
                <c:pt idx="264" formatCode="0.00E+00">
                  <c:v>9.1880095722262806E-5</c:v>
                </c:pt>
                <c:pt idx="265" formatCode="0.00E+00">
                  <c:v>7.5271662928916506E-5</c:v>
                </c:pt>
                <c:pt idx="266" formatCode="0.00E+00">
                  <c:v>5.4153485881583097E-5</c:v>
                </c:pt>
                <c:pt idx="267" formatCode="0.00E+00">
                  <c:v>3.0791479294337899E-5</c:v>
                </c:pt>
                <c:pt idx="268" formatCode="0.00E+00">
                  <c:v>8.7368741258501596E-6</c:v>
                </c:pt>
                <c:pt idx="269" formatCode="0.00E+00">
                  <c:v>5.2670213294277797E-5</c:v>
                </c:pt>
                <c:pt idx="270" formatCode="0.00E+00">
                  <c:v>9.1460724108019404E-5</c:v>
                </c:pt>
                <c:pt idx="271">
                  <c:v>1.2707724351204101E-4</c:v>
                </c:pt>
                <c:pt idx="272">
                  <c:v>1.5405873443463799E-4</c:v>
                </c:pt>
                <c:pt idx="273">
                  <c:v>1.68917606227335E-4</c:v>
                </c:pt>
                <c:pt idx="274">
                  <c:v>1.7082636405921101E-4</c:v>
                </c:pt>
                <c:pt idx="275">
                  <c:v>1.5988855499586999E-4</c:v>
                </c:pt>
                <c:pt idx="276">
                  <c:v>1.3722045002185999E-4</c:v>
                </c:pt>
                <c:pt idx="277">
                  <c:v>1.0832407258302299E-4</c:v>
                </c:pt>
                <c:pt idx="278" formatCode="0.00E+00">
                  <c:v>6.6508450159000104E-5</c:v>
                </c:pt>
                <c:pt idx="279" formatCode="0.00E+00">
                  <c:v>3.0902700898671902E-5</c:v>
                </c:pt>
                <c:pt idx="280" formatCode="0.00E+00">
                  <c:v>5.0963620632255203E-5</c:v>
                </c:pt>
                <c:pt idx="281">
                  <c:v>2.91199683562774E-4</c:v>
                </c:pt>
                <c:pt idx="282">
                  <c:v>4.9953189246788605E-4</c:v>
                </c:pt>
                <c:pt idx="283">
                  <c:v>6.4977346748872002E-4</c:v>
                </c:pt>
                <c:pt idx="284">
                  <c:v>7.4253694724681801E-4</c:v>
                </c:pt>
                <c:pt idx="285">
                  <c:v>7.8270951818504102E-4</c:v>
                </c:pt>
                <c:pt idx="286">
                  <c:v>7.6564576676971599E-4</c:v>
                </c:pt>
                <c:pt idx="287">
                  <c:v>6.9275258424243203E-4</c:v>
                </c:pt>
                <c:pt idx="288">
                  <c:v>5.7657101764420099E-4</c:v>
                </c:pt>
                <c:pt idx="289">
                  <c:v>4.16889127392532E-4</c:v>
                </c:pt>
                <c:pt idx="290">
                  <c:v>2.28494587037968E-4</c:v>
                </c:pt>
                <c:pt idx="291" formatCode="0.00E+00">
                  <c:v>2.4355006397874401E-5</c:v>
                </c:pt>
                <c:pt idx="292" formatCode="0.00E+00">
                  <c:v>3.3694639333325301E-5</c:v>
                </c:pt>
                <c:pt idx="293" formatCode="0.00E+00">
                  <c:v>8.2205628941809999E-5</c:v>
                </c:pt>
                <c:pt idx="294">
                  <c:v>1.1397594802928E-4</c:v>
                </c:pt>
                <c:pt idx="295">
                  <c:v>1.41235819476751E-4</c:v>
                </c:pt>
                <c:pt idx="296">
                  <c:v>1.5547278601331301E-4</c:v>
                </c:pt>
                <c:pt idx="297">
                  <c:v>1.5818261983129901E-4</c:v>
                </c:pt>
                <c:pt idx="298">
                  <c:v>1.4986714430794001E-4</c:v>
                </c:pt>
                <c:pt idx="299">
                  <c:v>1.3043629525716301E-4</c:v>
                </c:pt>
                <c:pt idx="300">
                  <c:v>1.0372379942706201E-4</c:v>
                </c:pt>
                <c:pt idx="301" formatCode="0.00E+00">
                  <c:v>6.6288034715489001E-5</c:v>
                </c:pt>
                <c:pt idx="302" formatCode="0.00E+00">
                  <c:v>3.1607813943469798E-5</c:v>
                </c:pt>
                <c:pt idx="303" formatCode="0.00E+00">
                  <c:v>2.5323208748425898E-5</c:v>
                </c:pt>
                <c:pt idx="304">
                  <c:v>2.0832724748312499E-4</c:v>
                </c:pt>
                <c:pt idx="305">
                  <c:v>3.7002565775428198E-4</c:v>
                </c:pt>
                <c:pt idx="306">
                  <c:v>4.9808090266776804E-4</c:v>
                </c:pt>
                <c:pt idx="307">
                  <c:v>5.7430746594354604E-4</c:v>
                </c:pt>
                <c:pt idx="308">
                  <c:v>6.1252646134870399E-4</c:v>
                </c:pt>
                <c:pt idx="309">
                  <c:v>6.0538506047309697E-4</c:v>
                </c:pt>
                <c:pt idx="310">
                  <c:v>5.5519848195867102E-4</c:v>
                </c:pt>
                <c:pt idx="311">
                  <c:v>4.5781143248594899E-4</c:v>
                </c:pt>
                <c:pt idx="312">
                  <c:v>3.3574112287804202E-4</c:v>
                </c:pt>
                <c:pt idx="313">
                  <c:v>1.9934883553662501E-4</c:v>
                </c:pt>
                <c:pt idx="314" formatCode="0.00E+00">
                  <c:v>7.7184010727629802E-5</c:v>
                </c:pt>
                <c:pt idx="315">
                  <c:v>5.6478169639399205E-4</c:v>
                </c:pt>
                <c:pt idx="316">
                  <c:v>1.28047539156983E-3</c:v>
                </c:pt>
                <c:pt idx="317">
                  <c:v>1.7903952989495001E-3</c:v>
                </c:pt>
                <c:pt idx="318">
                  <c:v>2.2243858410461699E-3</c:v>
                </c:pt>
                <c:pt idx="319">
                  <c:v>2.4968068422387998E-3</c:v>
                </c:pt>
                <c:pt idx="320">
                  <c:v>2.5490050366910899E-3</c:v>
                </c:pt>
                <c:pt idx="321">
                  <c:v>2.4246666617882E-3</c:v>
                </c:pt>
                <c:pt idx="322">
                  <c:v>2.1079856860961102E-3</c:v>
                </c:pt>
                <c:pt idx="323">
                  <c:v>1.64564628445349E-3</c:v>
                </c:pt>
                <c:pt idx="324">
                  <c:v>1.1309843031363999E-3</c:v>
                </c:pt>
                <c:pt idx="325">
                  <c:v>5.5057507215990802E-4</c:v>
                </c:pt>
                <c:pt idx="326">
                  <c:v>1.19446413109056E-4</c:v>
                </c:pt>
                <c:pt idx="327">
                  <c:v>8.4225697516167504E-4</c:v>
                </c:pt>
                <c:pt idx="328">
                  <c:v>1.5238850721478599E-3</c:v>
                </c:pt>
                <c:pt idx="329">
                  <c:v>2.0268884797928401E-3</c:v>
                </c:pt>
                <c:pt idx="330">
                  <c:v>2.3393643090343298E-3</c:v>
                </c:pt>
                <c:pt idx="331">
                  <c:v>2.47124472098298E-3</c:v>
                </c:pt>
                <c:pt idx="332">
                  <c:v>2.4299369285027202E-3</c:v>
                </c:pt>
                <c:pt idx="333">
                  <c:v>2.1904238338351801E-3</c:v>
                </c:pt>
                <c:pt idx="334">
                  <c:v>1.81211213752349E-3</c:v>
                </c:pt>
                <c:pt idx="335">
                  <c:v>1.3395898300035999E-3</c:v>
                </c:pt>
                <c:pt idx="336">
                  <c:v>7.4439447155056802E-4</c:v>
                </c:pt>
                <c:pt idx="337" formatCode="0.00E+00">
                  <c:v>3.3163119420910099E-5</c:v>
                </c:pt>
                <c:pt idx="338">
                  <c:v>3.80712482426624E-4</c:v>
                </c:pt>
                <c:pt idx="339">
                  <c:v>6.4361409921944595E-4</c:v>
                </c:pt>
                <c:pt idx="340">
                  <c:v>9.3145468267078401E-4</c:v>
                </c:pt>
                <c:pt idx="341">
                  <c:v>1.14204663090234E-3</c:v>
                </c:pt>
                <c:pt idx="342">
                  <c:v>1.2699773971083499E-3</c:v>
                </c:pt>
                <c:pt idx="343">
                  <c:v>1.2885652739558599E-3</c:v>
                </c:pt>
                <c:pt idx="344">
                  <c:v>1.21131378502456E-3</c:v>
                </c:pt>
                <c:pt idx="345">
                  <c:v>1.0601198914359201E-3</c:v>
                </c:pt>
                <c:pt idx="346">
                  <c:v>8.0816480442066896E-4</c:v>
                </c:pt>
                <c:pt idx="347">
                  <c:v>5.1065182617742995E-4</c:v>
                </c:pt>
                <c:pt idx="348">
                  <c:v>2.2112860093178601E-4</c:v>
                </c:pt>
                <c:pt idx="349">
                  <c:v>3.3063773577634301E-4</c:v>
                </c:pt>
                <c:pt idx="350">
                  <c:v>1.9665123678803201E-3</c:v>
                </c:pt>
                <c:pt idx="351">
                  <c:v>3.4262177931629499E-3</c:v>
                </c:pt>
                <c:pt idx="352">
                  <c:v>4.2962156640532897E-3</c:v>
                </c:pt>
                <c:pt idx="353">
                  <c:v>4.9514348844324797E-3</c:v>
                </c:pt>
                <c:pt idx="354">
                  <c:v>5.21424021273893E-3</c:v>
                </c:pt>
                <c:pt idx="355">
                  <c:v>5.04825294016591E-3</c:v>
                </c:pt>
                <c:pt idx="356">
                  <c:v>4.5321020695160601E-3</c:v>
                </c:pt>
                <c:pt idx="357">
                  <c:v>3.5963843396040101E-3</c:v>
                </c:pt>
                <c:pt idx="358">
                  <c:v>2.4920922430234698E-3</c:v>
                </c:pt>
                <c:pt idx="359">
                  <c:v>1.42416358916421E-3</c:v>
                </c:pt>
                <c:pt idx="360" formatCode="0.00E+00">
                  <c:v>8.7309981521462794E-5</c:v>
                </c:pt>
                <c:pt idx="361">
                  <c:v>2.3278219734270702E-3</c:v>
                </c:pt>
                <c:pt idx="362">
                  <c:v>3.8355477688908298E-3</c:v>
                </c:pt>
                <c:pt idx="363">
                  <c:v>5.2685167379496701E-3</c:v>
                </c:pt>
                <c:pt idx="364">
                  <c:v>6.0718029190697902E-3</c:v>
                </c:pt>
                <c:pt idx="365">
                  <c:v>6.4704434375753598E-3</c:v>
                </c:pt>
                <c:pt idx="366">
                  <c:v>6.3258627541743599E-3</c:v>
                </c:pt>
                <c:pt idx="367">
                  <c:v>5.6937954715622404E-3</c:v>
                </c:pt>
                <c:pt idx="368">
                  <c:v>4.6585329847924203E-3</c:v>
                </c:pt>
                <c:pt idx="369">
                  <c:v>3.2070914826366802E-3</c:v>
                </c:pt>
                <c:pt idx="370">
                  <c:v>1.5309793768092999E-3</c:v>
                </c:pt>
                <c:pt idx="371">
                  <c:v>7.6862580690468597E-4</c:v>
                </c:pt>
                <c:pt idx="372">
                  <c:v>1.07901623210525E-2</c:v>
                </c:pt>
                <c:pt idx="373">
                  <c:v>1.6531255569737901E-2</c:v>
                </c:pt>
                <c:pt idx="374">
                  <c:v>2.1684055767327001E-2</c:v>
                </c:pt>
                <c:pt idx="375">
                  <c:v>2.3840869230868901E-2</c:v>
                </c:pt>
                <c:pt idx="376">
                  <c:v>2.3704061073841799E-2</c:v>
                </c:pt>
                <c:pt idx="377">
                  <c:v>2.0773445692212299E-2</c:v>
                </c:pt>
                <c:pt idx="378">
                  <c:v>1.5522334100964E-2</c:v>
                </c:pt>
                <c:pt idx="379">
                  <c:v>9.5717242525055393E-3</c:v>
                </c:pt>
                <c:pt idx="380">
                  <c:v>6.2579704504316905E-4</c:v>
                </c:pt>
                <c:pt idx="381">
                  <c:v>1.4483041976108901E-2</c:v>
                </c:pt>
                <c:pt idx="382">
                  <c:v>2.4520107136641101E-2</c:v>
                </c:pt>
                <c:pt idx="383">
                  <c:v>2.96126027659778E-2</c:v>
                </c:pt>
                <c:pt idx="384">
                  <c:v>3.1798894734460403E-2</c:v>
                </c:pt>
                <c:pt idx="385">
                  <c:v>2.83688269775433E-2</c:v>
                </c:pt>
                <c:pt idx="386">
                  <c:v>2.23449325083761E-2</c:v>
                </c:pt>
                <c:pt idx="387">
                  <c:v>1.29490810005185E-2</c:v>
                </c:pt>
                <c:pt idx="388">
                  <c:v>3.5360644585909901E-3</c:v>
                </c:pt>
                <c:pt idx="389">
                  <c:v>3.4923615255891702E-2</c:v>
                </c:pt>
                <c:pt idx="390">
                  <c:v>4.02488267925512E-2</c:v>
                </c:pt>
                <c:pt idx="391">
                  <c:v>2.8824683567230398E-2</c:v>
                </c:pt>
                <c:pt idx="392">
                  <c:v>1.7616914849892699E-2</c:v>
                </c:pt>
                <c:pt idx="393">
                  <c:v>4.2594252204386902E-2</c:v>
                </c:pt>
                <c:pt idx="394">
                  <c:v>1.6698699535671699E-2</c:v>
                </c:pt>
                <c:pt idx="395">
                  <c:v>4.1335612932662802E-2</c:v>
                </c:pt>
                <c:pt idx="396">
                  <c:v>2.8922946072439799E-2</c:v>
                </c:pt>
                <c:pt idx="397">
                  <c:v>3.1250725021852201E-2</c:v>
                </c:pt>
                <c:pt idx="398">
                  <c:v>3.4369601229444998E-3</c:v>
                </c:pt>
                <c:pt idx="399">
                  <c:v>4.0129034787268501E-2</c:v>
                </c:pt>
                <c:pt idx="400">
                  <c:v>1.80260261803738E-2</c:v>
                </c:pt>
                <c:pt idx="401">
                  <c:v>2.2496681017131599E-2</c:v>
                </c:pt>
                <c:pt idx="402">
                  <c:v>3.7162142167498698E-2</c:v>
                </c:pt>
                <c:pt idx="403">
                  <c:v>3.6936384574089098E-2</c:v>
                </c:pt>
                <c:pt idx="404">
                  <c:v>1.02404804856411E-2</c:v>
                </c:pt>
                <c:pt idx="405">
                  <c:v>2.3908041573957699E-2</c:v>
                </c:pt>
                <c:pt idx="406">
                  <c:v>2.1594919603344101E-2</c:v>
                </c:pt>
                <c:pt idx="407">
                  <c:v>3.63401167289472E-2</c:v>
                </c:pt>
                <c:pt idx="408">
                  <c:v>2.5999256236259601E-2</c:v>
                </c:pt>
                <c:pt idx="409">
                  <c:v>3.4191093765844303E-2</c:v>
                </c:pt>
                <c:pt idx="410">
                  <c:v>2.8397553590358102E-2</c:v>
                </c:pt>
                <c:pt idx="411">
                  <c:v>3.3087913992581403E-2</c:v>
                </c:pt>
                <c:pt idx="412">
                  <c:v>2.7001892499881299E-2</c:v>
                </c:pt>
                <c:pt idx="413">
                  <c:v>2.87706660120358E-2</c:v>
                </c:pt>
                <c:pt idx="414">
                  <c:v>3.37005059217345E-2</c:v>
                </c:pt>
                <c:pt idx="415">
                  <c:v>1.46641537664997E-2</c:v>
                </c:pt>
                <c:pt idx="416">
                  <c:v>2.0444601831344899E-2</c:v>
                </c:pt>
                <c:pt idx="417">
                  <c:v>3.5524140781803097E-2</c:v>
                </c:pt>
                <c:pt idx="418">
                  <c:v>3.1573327191785301E-2</c:v>
                </c:pt>
                <c:pt idx="419">
                  <c:v>3.4688774326256402E-2</c:v>
                </c:pt>
                <c:pt idx="420">
                  <c:v>2.62936054381432E-2</c:v>
                </c:pt>
                <c:pt idx="421">
                  <c:v>3.3323170569541601E-2</c:v>
                </c:pt>
                <c:pt idx="422">
                  <c:v>3.3561880170569103E-2</c:v>
                </c:pt>
                <c:pt idx="423">
                  <c:v>3.0218182283252001E-2</c:v>
                </c:pt>
                <c:pt idx="424">
                  <c:v>8.21069333167199E-3</c:v>
                </c:pt>
                <c:pt idx="425">
                  <c:v>7.8329605295764295E-3</c:v>
                </c:pt>
                <c:pt idx="426">
                  <c:v>1.4444286695127199E-2</c:v>
                </c:pt>
                <c:pt idx="427">
                  <c:v>3.22910858293214E-2</c:v>
                </c:pt>
                <c:pt idx="428">
                  <c:v>2.4610730656795001E-2</c:v>
                </c:pt>
                <c:pt idx="429">
                  <c:v>2.2499911793296301E-2</c:v>
                </c:pt>
                <c:pt idx="430">
                  <c:v>1.20345783370716E-2</c:v>
                </c:pt>
                <c:pt idx="431">
                  <c:v>2.5516316183981601E-2</c:v>
                </c:pt>
                <c:pt idx="432">
                  <c:v>3.0401519423859501E-2</c:v>
                </c:pt>
                <c:pt idx="433">
                  <c:v>2.6871214127138499E-2</c:v>
                </c:pt>
                <c:pt idx="434">
                  <c:v>1.8099808979122198E-2</c:v>
                </c:pt>
                <c:pt idx="435">
                  <c:v>1.58403807854379E-2</c:v>
                </c:pt>
                <c:pt idx="436">
                  <c:v>2.7712723622930299E-2</c:v>
                </c:pt>
                <c:pt idx="437">
                  <c:v>1.69592782519607E-2</c:v>
                </c:pt>
                <c:pt idx="438">
                  <c:v>2.6999111994301699E-2</c:v>
                </c:pt>
                <c:pt idx="439">
                  <c:v>2.30327664380531E-2</c:v>
                </c:pt>
                <c:pt idx="440">
                  <c:v>2.95432798524311E-2</c:v>
                </c:pt>
                <c:pt idx="441">
                  <c:v>1.24462360386814E-2</c:v>
                </c:pt>
                <c:pt idx="442">
                  <c:v>5.8511056542465897E-3</c:v>
                </c:pt>
                <c:pt idx="443">
                  <c:v>4.1957281010339903E-3</c:v>
                </c:pt>
                <c:pt idx="444">
                  <c:v>1.37747434927154E-2</c:v>
                </c:pt>
                <c:pt idx="445">
                  <c:v>1.77094651373539E-2</c:v>
                </c:pt>
                <c:pt idx="446">
                  <c:v>1.48559251189206E-2</c:v>
                </c:pt>
                <c:pt idx="447">
                  <c:v>2.7420669295046E-2</c:v>
                </c:pt>
                <c:pt idx="448">
                  <c:v>1.88414881475653E-2</c:v>
                </c:pt>
                <c:pt idx="449">
                  <c:v>2.7015404980159901E-2</c:v>
                </c:pt>
                <c:pt idx="450">
                  <c:v>2.0559501458308201E-2</c:v>
                </c:pt>
                <c:pt idx="451">
                  <c:v>1.8912438759539001E-2</c:v>
                </c:pt>
                <c:pt idx="452">
                  <c:v>1.3573604557541599E-2</c:v>
                </c:pt>
                <c:pt idx="453">
                  <c:v>1.8294142491120199E-2</c:v>
                </c:pt>
                <c:pt idx="454">
                  <c:v>2.2105079495332702E-2</c:v>
                </c:pt>
                <c:pt idx="455">
                  <c:v>1.5022973180347701E-2</c:v>
                </c:pt>
                <c:pt idx="456">
                  <c:v>2.2934442960317901E-2</c:v>
                </c:pt>
                <c:pt idx="457">
                  <c:v>7.9567132628098197E-3</c:v>
                </c:pt>
                <c:pt idx="458">
                  <c:v>2.54468602036955E-2</c:v>
                </c:pt>
                <c:pt idx="459">
                  <c:v>1.8401049070009501E-2</c:v>
                </c:pt>
                <c:pt idx="460">
                  <c:v>2.2771477985644901E-2</c:v>
                </c:pt>
                <c:pt idx="461">
                  <c:v>9.8878011820041998E-3</c:v>
                </c:pt>
                <c:pt idx="462">
                  <c:v>8.8983179475000708E-3</c:v>
                </c:pt>
                <c:pt idx="463">
                  <c:v>1.3956980462675E-2</c:v>
                </c:pt>
                <c:pt idx="464">
                  <c:v>1.3337889437498E-2</c:v>
                </c:pt>
                <c:pt idx="465">
                  <c:v>1.4379435600643699E-2</c:v>
                </c:pt>
                <c:pt idx="466">
                  <c:v>2.2340550531323E-2</c:v>
                </c:pt>
                <c:pt idx="467">
                  <c:v>1.7434921024541899E-2</c:v>
                </c:pt>
                <c:pt idx="468">
                  <c:v>1.84676437201385E-2</c:v>
                </c:pt>
                <c:pt idx="469">
                  <c:v>3.9607662250124602E-3</c:v>
                </c:pt>
                <c:pt idx="470">
                  <c:v>1.3629259801750299E-2</c:v>
                </c:pt>
                <c:pt idx="471">
                  <c:v>2.2496715877347299E-2</c:v>
                </c:pt>
                <c:pt idx="472">
                  <c:v>1.6125473881195399E-2</c:v>
                </c:pt>
                <c:pt idx="473">
                  <c:v>2.21009296664504E-2</c:v>
                </c:pt>
                <c:pt idx="474">
                  <c:v>6.0854074618333399E-3</c:v>
                </c:pt>
                <c:pt idx="475">
                  <c:v>3.8720591801099701E-3</c:v>
                </c:pt>
                <c:pt idx="476">
                  <c:v>8.6304225184225605E-3</c:v>
                </c:pt>
                <c:pt idx="477">
                  <c:v>2.0820437346139E-2</c:v>
                </c:pt>
                <c:pt idx="478">
                  <c:v>1.52114802954979E-2</c:v>
                </c:pt>
                <c:pt idx="479">
                  <c:v>2.2231956363920401E-2</c:v>
                </c:pt>
                <c:pt idx="480">
                  <c:v>1.1688695978893099E-2</c:v>
                </c:pt>
                <c:pt idx="481">
                  <c:v>2.1214043934124301E-2</c:v>
                </c:pt>
                <c:pt idx="482">
                  <c:v>2.1950404856645501E-2</c:v>
                </c:pt>
                <c:pt idx="483">
                  <c:v>2.0417705390763201E-2</c:v>
                </c:pt>
                <c:pt idx="484">
                  <c:v>1.53502480499645E-2</c:v>
                </c:pt>
                <c:pt idx="485">
                  <c:v>1.08830102295535E-2</c:v>
                </c:pt>
                <c:pt idx="486">
                  <c:v>1.9780244980857901E-2</c:v>
                </c:pt>
                <c:pt idx="487">
                  <c:v>1.7884228642428099E-2</c:v>
                </c:pt>
                <c:pt idx="488">
                  <c:v>1.02969494350275E-2</c:v>
                </c:pt>
                <c:pt idx="489">
                  <c:v>8.34329472668505E-3</c:v>
                </c:pt>
                <c:pt idx="490">
                  <c:v>2.0780002928161401E-2</c:v>
                </c:pt>
                <c:pt idx="491">
                  <c:v>1.14563697363812E-2</c:v>
                </c:pt>
                <c:pt idx="492">
                  <c:v>1.90080711211431E-2</c:v>
                </c:pt>
                <c:pt idx="493">
                  <c:v>1.5020536999190801E-2</c:v>
                </c:pt>
                <c:pt idx="494">
                  <c:v>1.7525533076387101E-2</c:v>
                </c:pt>
                <c:pt idx="495">
                  <c:v>1.8427143257542002E-2</c:v>
                </c:pt>
                <c:pt idx="496">
                  <c:v>7.9633675516766703E-3</c:v>
                </c:pt>
                <c:pt idx="497">
                  <c:v>6.0674031914536098E-3</c:v>
                </c:pt>
                <c:pt idx="498">
                  <c:v>2.0419746043945398E-2</c:v>
                </c:pt>
                <c:pt idx="499">
                  <c:v>1.19993315681038E-2</c:v>
                </c:pt>
                <c:pt idx="500">
                  <c:v>1.16926729253324E-2</c:v>
                </c:pt>
                <c:pt idx="501">
                  <c:v>1.9641525128160201E-2</c:v>
                </c:pt>
                <c:pt idx="502">
                  <c:v>1.50722270069059E-2</c:v>
                </c:pt>
                <c:pt idx="503">
                  <c:v>1.9304199775959499E-2</c:v>
                </c:pt>
                <c:pt idx="504">
                  <c:v>1.1772963965903299E-2</c:v>
                </c:pt>
                <c:pt idx="505">
                  <c:v>5.1609575603397701E-3</c:v>
                </c:pt>
                <c:pt idx="506">
                  <c:v>4.2822144664733898E-3</c:v>
                </c:pt>
                <c:pt idx="507">
                  <c:v>5.3899011708901101E-3</c:v>
                </c:pt>
                <c:pt idx="508">
                  <c:v>5.6786925110923698E-3</c:v>
                </c:pt>
                <c:pt idx="509">
                  <c:v>1.3575720732395999E-2</c:v>
                </c:pt>
                <c:pt idx="510">
                  <c:v>1.57483070351545E-2</c:v>
                </c:pt>
                <c:pt idx="511">
                  <c:v>1.5319768613809501E-2</c:v>
                </c:pt>
                <c:pt idx="512">
                  <c:v>1.3605653255393599E-2</c:v>
                </c:pt>
                <c:pt idx="513">
                  <c:v>4.7465410116462898E-3</c:v>
                </c:pt>
                <c:pt idx="514">
                  <c:v>4.8117209730677499E-3</c:v>
                </c:pt>
                <c:pt idx="515">
                  <c:v>6.3096041892278902E-3</c:v>
                </c:pt>
                <c:pt idx="516">
                  <c:v>1.12506674824515E-2</c:v>
                </c:pt>
                <c:pt idx="517">
                  <c:v>1.8161697363758202E-2</c:v>
                </c:pt>
                <c:pt idx="518">
                  <c:v>1.08286999533581E-2</c:v>
                </c:pt>
                <c:pt idx="519">
                  <c:v>1.7766826990546498E-2</c:v>
                </c:pt>
                <c:pt idx="520">
                  <c:v>7.9777646239687604E-3</c:v>
                </c:pt>
                <c:pt idx="521">
                  <c:v>1.70060276245095E-2</c:v>
                </c:pt>
                <c:pt idx="522">
                  <c:v>1.32052171148959E-2</c:v>
                </c:pt>
                <c:pt idx="523">
                  <c:v>4.5604468491929296E-3</c:v>
                </c:pt>
                <c:pt idx="524">
                  <c:v>9.2967270357042307E-3</c:v>
                </c:pt>
                <c:pt idx="525">
                  <c:v>1.56140010664649E-2</c:v>
                </c:pt>
                <c:pt idx="526">
                  <c:v>1.3714952205474E-2</c:v>
                </c:pt>
                <c:pt idx="527">
                  <c:v>1.3491625702770601E-2</c:v>
                </c:pt>
                <c:pt idx="528">
                  <c:v>6.7616267267583503E-3</c:v>
                </c:pt>
                <c:pt idx="529">
                  <c:v>6.2582118919616197E-3</c:v>
                </c:pt>
                <c:pt idx="530">
                  <c:v>2.8989269611487999E-3</c:v>
                </c:pt>
                <c:pt idx="531">
                  <c:v>2.7531485765133401E-3</c:v>
                </c:pt>
                <c:pt idx="532">
                  <c:v>5.6266579575786199E-3</c:v>
                </c:pt>
                <c:pt idx="533">
                  <c:v>6.3635598051918303E-3</c:v>
                </c:pt>
                <c:pt idx="534">
                  <c:v>1.44061758937283E-2</c:v>
                </c:pt>
                <c:pt idx="535">
                  <c:v>1.24801215425059E-2</c:v>
                </c:pt>
                <c:pt idx="536">
                  <c:v>1.53959758238308E-2</c:v>
                </c:pt>
                <c:pt idx="537">
                  <c:v>8.2003685060913298E-3</c:v>
                </c:pt>
                <c:pt idx="538">
                  <c:v>3.42414734623896E-3</c:v>
                </c:pt>
                <c:pt idx="539">
                  <c:v>9.9411470510521304E-3</c:v>
                </c:pt>
                <c:pt idx="540">
                  <c:v>1.5986098123342701E-2</c:v>
                </c:pt>
                <c:pt idx="541">
                  <c:v>7.9063879497755698E-3</c:v>
                </c:pt>
                <c:pt idx="542">
                  <c:v>1.53930016409577E-2</c:v>
                </c:pt>
                <c:pt idx="543">
                  <c:v>1.05620102779557E-2</c:v>
                </c:pt>
                <c:pt idx="544">
                  <c:v>1.5626915075188399E-2</c:v>
                </c:pt>
                <c:pt idx="545">
                  <c:v>1.21079950320277E-2</c:v>
                </c:pt>
                <c:pt idx="546">
                  <c:v>1.1412941765067301E-2</c:v>
                </c:pt>
                <c:pt idx="547">
                  <c:v>1.4716274219651901E-2</c:v>
                </c:pt>
                <c:pt idx="548">
                  <c:v>1.49170669709901E-2</c:v>
                </c:pt>
                <c:pt idx="549">
                  <c:v>1.35144210909853E-2</c:v>
                </c:pt>
                <c:pt idx="550">
                  <c:v>1.51264020647597E-2</c:v>
                </c:pt>
                <c:pt idx="551">
                  <c:v>1.09051688665763E-2</c:v>
                </c:pt>
                <c:pt idx="552">
                  <c:v>1.40025814038089E-2</c:v>
                </c:pt>
                <c:pt idx="553">
                  <c:v>1.1470091273374E-2</c:v>
                </c:pt>
                <c:pt idx="554">
                  <c:v>1.21632493451458E-2</c:v>
                </c:pt>
                <c:pt idx="555">
                  <c:v>1.30050984489457E-2</c:v>
                </c:pt>
                <c:pt idx="556">
                  <c:v>6.6969221849491403E-3</c:v>
                </c:pt>
                <c:pt idx="557">
                  <c:v>8.2461149672823295E-3</c:v>
                </c:pt>
                <c:pt idx="558">
                  <c:v>8.1422652470515E-3</c:v>
                </c:pt>
                <c:pt idx="559">
                  <c:v>1.17610073664668E-2</c:v>
                </c:pt>
                <c:pt idx="560">
                  <c:v>2.92496328190614E-3</c:v>
                </c:pt>
                <c:pt idx="561">
                  <c:v>1.39623212475942E-2</c:v>
                </c:pt>
                <c:pt idx="562">
                  <c:v>7.4887289563475802E-3</c:v>
                </c:pt>
                <c:pt idx="563">
                  <c:v>5.8623243260905603E-3</c:v>
                </c:pt>
                <c:pt idx="564">
                  <c:v>7.8356475389207408E-3</c:v>
                </c:pt>
                <c:pt idx="565">
                  <c:v>1.2959968429158799E-2</c:v>
                </c:pt>
                <c:pt idx="566">
                  <c:v>1.17838213698349E-2</c:v>
                </c:pt>
                <c:pt idx="567">
                  <c:v>1.08798747016116E-2</c:v>
                </c:pt>
                <c:pt idx="568">
                  <c:v>1.3872476999839799E-2</c:v>
                </c:pt>
                <c:pt idx="569">
                  <c:v>1.34879783573438E-2</c:v>
                </c:pt>
                <c:pt idx="570">
                  <c:v>1.32264928234355E-2</c:v>
                </c:pt>
                <c:pt idx="571">
                  <c:v>4.6031289130107301E-3</c:v>
                </c:pt>
                <c:pt idx="572">
                  <c:v>8.1546937670190604E-3</c:v>
                </c:pt>
                <c:pt idx="573">
                  <c:v>9.8468279341629005E-3</c:v>
                </c:pt>
                <c:pt idx="574">
                  <c:v>3.6961016962374599E-3</c:v>
                </c:pt>
                <c:pt idx="575">
                  <c:v>1.33360763188169E-2</c:v>
                </c:pt>
                <c:pt idx="576">
                  <c:v>1.05655546307256E-2</c:v>
                </c:pt>
                <c:pt idx="577">
                  <c:v>9.7369627677530504E-3</c:v>
                </c:pt>
                <c:pt idx="578">
                  <c:v>1.2779847077324101E-2</c:v>
                </c:pt>
                <c:pt idx="579">
                  <c:v>1.0804060475955101E-2</c:v>
                </c:pt>
                <c:pt idx="580">
                  <c:v>1.04500978265186E-2</c:v>
                </c:pt>
                <c:pt idx="581">
                  <c:v>1.2473782966692101E-2</c:v>
                </c:pt>
                <c:pt idx="582">
                  <c:v>7.8284778753524194E-3</c:v>
                </c:pt>
                <c:pt idx="583">
                  <c:v>6.0665861550962203E-3</c:v>
                </c:pt>
                <c:pt idx="584">
                  <c:v>9.4374134987362593E-3</c:v>
                </c:pt>
                <c:pt idx="585">
                  <c:v>1.1813593585950201E-2</c:v>
                </c:pt>
                <c:pt idx="586">
                  <c:v>1.94263289825733E-3</c:v>
                </c:pt>
                <c:pt idx="587">
                  <c:v>1.22265049964939E-2</c:v>
                </c:pt>
                <c:pt idx="588">
                  <c:v>4.3126676365698802E-3</c:v>
                </c:pt>
                <c:pt idx="589">
                  <c:v>6.0959849311122E-3</c:v>
                </c:pt>
                <c:pt idx="590">
                  <c:v>1.19138013232315E-2</c:v>
                </c:pt>
                <c:pt idx="591">
                  <c:v>1.23426754394576E-2</c:v>
                </c:pt>
                <c:pt idx="592">
                  <c:v>1.03835830877113E-2</c:v>
                </c:pt>
                <c:pt idx="593">
                  <c:v>8.6166640424428596E-3</c:v>
                </c:pt>
                <c:pt idx="594">
                  <c:v>1.20921637985554E-2</c:v>
                </c:pt>
                <c:pt idx="595">
                  <c:v>7.3773914796021198E-3</c:v>
                </c:pt>
                <c:pt idx="596">
                  <c:v>9.6568573878586493E-3</c:v>
                </c:pt>
                <c:pt idx="597">
                  <c:v>1.08353890444461E-2</c:v>
                </c:pt>
                <c:pt idx="598">
                  <c:v>8.2125832917383807E-3</c:v>
                </c:pt>
                <c:pt idx="599">
                  <c:v>2.3474370580721699E-3</c:v>
                </c:pt>
                <c:pt idx="600">
                  <c:v>7.2359630592290398E-3</c:v>
                </c:pt>
                <c:pt idx="601">
                  <c:v>1.10245538604208E-2</c:v>
                </c:pt>
                <c:pt idx="602">
                  <c:v>3.3427193518008498E-3</c:v>
                </c:pt>
                <c:pt idx="603">
                  <c:v>3.8262517837226199E-3</c:v>
                </c:pt>
                <c:pt idx="604">
                  <c:v>5.7780736566051E-3</c:v>
                </c:pt>
                <c:pt idx="605">
                  <c:v>5.9796835804815703E-3</c:v>
                </c:pt>
                <c:pt idx="606">
                  <c:v>1.0917983089936301E-2</c:v>
                </c:pt>
                <c:pt idx="607">
                  <c:v>8.8937995316702694E-3</c:v>
                </c:pt>
                <c:pt idx="608">
                  <c:v>1.0755434834451599E-2</c:v>
                </c:pt>
                <c:pt idx="609">
                  <c:v>8.6641093175749695E-3</c:v>
                </c:pt>
                <c:pt idx="610">
                  <c:v>4.5925369825027601E-3</c:v>
                </c:pt>
                <c:pt idx="611">
                  <c:v>3.6197828776352902E-3</c:v>
                </c:pt>
                <c:pt idx="612">
                  <c:v>6.22820542418729E-3</c:v>
                </c:pt>
                <c:pt idx="613">
                  <c:v>1.08360548920023E-2</c:v>
                </c:pt>
                <c:pt idx="614">
                  <c:v>9.5817067315719998E-3</c:v>
                </c:pt>
                <c:pt idx="615">
                  <c:v>5.8304590337319101E-3</c:v>
                </c:pt>
                <c:pt idx="616">
                  <c:v>5.5548976439386303E-3</c:v>
                </c:pt>
                <c:pt idx="617">
                  <c:v>8.7843237664569102E-3</c:v>
                </c:pt>
                <c:pt idx="618">
                  <c:v>1.04758114445024E-2</c:v>
                </c:pt>
                <c:pt idx="619">
                  <c:v>7.7243196588092696E-3</c:v>
                </c:pt>
                <c:pt idx="620">
                  <c:v>1.05553137342162E-2</c:v>
                </c:pt>
                <c:pt idx="621">
                  <c:v>5.5931971476016499E-3</c:v>
                </c:pt>
                <c:pt idx="622">
                  <c:v>8.2763298530904306E-3</c:v>
                </c:pt>
                <c:pt idx="623">
                  <c:v>9.9074250768061492E-3</c:v>
                </c:pt>
                <c:pt idx="624">
                  <c:v>9.3857947591885395E-3</c:v>
                </c:pt>
                <c:pt idx="625">
                  <c:v>6.8490400385733804E-3</c:v>
                </c:pt>
                <c:pt idx="626">
                  <c:v>3.6485910164706799E-3</c:v>
                </c:pt>
                <c:pt idx="627">
                  <c:v>2.54611993901577E-3</c:v>
                </c:pt>
                <c:pt idx="628">
                  <c:v>3.3638215716923102E-3</c:v>
                </c:pt>
                <c:pt idx="629">
                  <c:v>6.3945644525141201E-3</c:v>
                </c:pt>
                <c:pt idx="630">
                  <c:v>1.0403079735993701E-2</c:v>
                </c:pt>
                <c:pt idx="631">
                  <c:v>6.7133395047254997E-3</c:v>
                </c:pt>
                <c:pt idx="632">
                  <c:v>1.02049278565071E-2</c:v>
                </c:pt>
                <c:pt idx="633">
                  <c:v>5.7062491663618896E-3</c:v>
                </c:pt>
                <c:pt idx="634">
                  <c:v>7.7049618590609801E-3</c:v>
                </c:pt>
                <c:pt idx="635">
                  <c:v>1.01063272171561E-2</c:v>
                </c:pt>
                <c:pt idx="636">
                  <c:v>1.00603923119912E-2</c:v>
                </c:pt>
                <c:pt idx="637">
                  <c:v>1.00867975813064E-2</c:v>
                </c:pt>
                <c:pt idx="638">
                  <c:v>1.0018964204782399E-2</c:v>
                </c:pt>
                <c:pt idx="639">
                  <c:v>9.8706928862076007E-3</c:v>
                </c:pt>
                <c:pt idx="640">
                  <c:v>9.9852565567567497E-3</c:v>
                </c:pt>
                <c:pt idx="641">
                  <c:v>8.0323038833975992E-3</c:v>
                </c:pt>
                <c:pt idx="642">
                  <c:v>5.1905941152421602E-3</c:v>
                </c:pt>
                <c:pt idx="643">
                  <c:v>9.7973372971436306E-3</c:v>
                </c:pt>
                <c:pt idx="644">
                  <c:v>6.4985348202393498E-3</c:v>
                </c:pt>
                <c:pt idx="645">
                  <c:v>9.7320508899605904E-3</c:v>
                </c:pt>
                <c:pt idx="646">
                  <c:v>5.4934769219341702E-3</c:v>
                </c:pt>
                <c:pt idx="647">
                  <c:v>2.88090880203303E-3</c:v>
                </c:pt>
                <c:pt idx="648">
                  <c:v>2.0748071107195699E-3</c:v>
                </c:pt>
                <c:pt idx="649">
                  <c:v>1.6030542657943E-3</c:v>
                </c:pt>
                <c:pt idx="650">
                  <c:v>2.68109772518367E-3</c:v>
                </c:pt>
                <c:pt idx="651">
                  <c:v>4.7031448138902402E-3</c:v>
                </c:pt>
                <c:pt idx="652">
                  <c:v>5.4927046581690203E-3</c:v>
                </c:pt>
                <c:pt idx="653">
                  <c:v>4.3568781380239402E-3</c:v>
                </c:pt>
                <c:pt idx="654">
                  <c:v>5.0905740780016404E-3</c:v>
                </c:pt>
                <c:pt idx="655">
                  <c:v>9.3052030483102392E-3</c:v>
                </c:pt>
                <c:pt idx="656">
                  <c:v>6.6912836476494602E-3</c:v>
                </c:pt>
                <c:pt idx="657">
                  <c:v>8.9901891125398307E-3</c:v>
                </c:pt>
                <c:pt idx="658">
                  <c:v>4.4976248867826703E-3</c:v>
                </c:pt>
                <c:pt idx="659">
                  <c:v>6.2498471864971903E-3</c:v>
                </c:pt>
                <c:pt idx="660">
                  <c:v>7.53031894773111E-3</c:v>
                </c:pt>
                <c:pt idx="661">
                  <c:v>6.6858356210933298E-3</c:v>
                </c:pt>
                <c:pt idx="662">
                  <c:v>4.1215082259189904E-3</c:v>
                </c:pt>
                <c:pt idx="663">
                  <c:v>1.88313429585058E-3</c:v>
                </c:pt>
                <c:pt idx="664">
                  <c:v>1.72910965292391E-3</c:v>
                </c:pt>
                <c:pt idx="665">
                  <c:v>2.46839487079857E-3</c:v>
                </c:pt>
                <c:pt idx="666">
                  <c:v>4.3773997958339904E-3</c:v>
                </c:pt>
                <c:pt idx="667">
                  <c:v>8.7482759285517093E-3</c:v>
                </c:pt>
                <c:pt idx="668">
                  <c:v>6.0353724782841204E-3</c:v>
                </c:pt>
                <c:pt idx="669">
                  <c:v>8.7723336247883203E-3</c:v>
                </c:pt>
                <c:pt idx="670">
                  <c:v>5.55056179815786E-3</c:v>
                </c:pt>
                <c:pt idx="671">
                  <c:v>8.7202401473103798E-3</c:v>
                </c:pt>
                <c:pt idx="672">
                  <c:v>4.8556549930029898E-3</c:v>
                </c:pt>
                <c:pt idx="673">
                  <c:v>2.2975577575206599E-3</c:v>
                </c:pt>
                <c:pt idx="674">
                  <c:v>1.5647467075117999E-3</c:v>
                </c:pt>
                <c:pt idx="675">
                  <c:v>1.6734279417118701E-3</c:v>
                </c:pt>
                <c:pt idx="676">
                  <c:v>2.2503084477145802E-3</c:v>
                </c:pt>
                <c:pt idx="677">
                  <c:v>2.43718040748155E-3</c:v>
                </c:pt>
                <c:pt idx="678">
                  <c:v>3.0436790317076301E-3</c:v>
                </c:pt>
                <c:pt idx="679">
                  <c:v>7.5194616873655003E-3</c:v>
                </c:pt>
                <c:pt idx="680">
                  <c:v>6.1493857999317097E-3</c:v>
                </c:pt>
                <c:pt idx="681">
                  <c:v>8.2609755230899501E-3</c:v>
                </c:pt>
                <c:pt idx="682">
                  <c:v>5.9320100187906302E-3</c:v>
                </c:pt>
                <c:pt idx="683">
                  <c:v>8.2538751416711704E-3</c:v>
                </c:pt>
                <c:pt idx="684">
                  <c:v>4.5043582071997001E-3</c:v>
                </c:pt>
                <c:pt idx="685">
                  <c:v>2.5999465894487798E-3</c:v>
                </c:pt>
                <c:pt idx="686">
                  <c:v>2.2125903465616001E-3</c:v>
                </c:pt>
                <c:pt idx="687">
                  <c:v>4.3255724561203001E-3</c:v>
                </c:pt>
                <c:pt idx="688">
                  <c:v>7.8258138073255996E-3</c:v>
                </c:pt>
                <c:pt idx="689">
                  <c:v>7.3887928412065202E-3</c:v>
                </c:pt>
                <c:pt idx="690">
                  <c:v>4.93497207215447E-3</c:v>
                </c:pt>
                <c:pt idx="691">
                  <c:v>4.6078110951673799E-3</c:v>
                </c:pt>
                <c:pt idx="692">
                  <c:v>6.7520782368981104E-3</c:v>
                </c:pt>
                <c:pt idx="693">
                  <c:v>7.6407858703496298E-3</c:v>
                </c:pt>
                <c:pt idx="694">
                  <c:v>5.7637213268768401E-3</c:v>
                </c:pt>
                <c:pt idx="695">
                  <c:v>7.2435984894006497E-3</c:v>
                </c:pt>
                <c:pt idx="696">
                  <c:v>6.6011651655716796E-3</c:v>
                </c:pt>
                <c:pt idx="697">
                  <c:v>5.694459500796E-3</c:v>
                </c:pt>
                <c:pt idx="698">
                  <c:v>2.9266820606409102E-3</c:v>
                </c:pt>
                <c:pt idx="699">
                  <c:v>5.0230368987917804E-3</c:v>
                </c:pt>
                <c:pt idx="700">
                  <c:v>6.4681641019941E-3</c:v>
                </c:pt>
                <c:pt idx="701">
                  <c:v>7.0516784486143397E-3</c:v>
                </c:pt>
                <c:pt idx="702">
                  <c:v>7.5244777035199696E-3</c:v>
                </c:pt>
                <c:pt idx="703">
                  <c:v>7.7268016733501501E-3</c:v>
                </c:pt>
                <c:pt idx="704">
                  <c:v>5.5937976494162397E-3</c:v>
                </c:pt>
                <c:pt idx="705">
                  <c:v>3.7358449694088799E-3</c:v>
                </c:pt>
                <c:pt idx="706">
                  <c:v>7.5908465614349802E-3</c:v>
                </c:pt>
                <c:pt idx="707">
                  <c:v>5.7211040644258304E-3</c:v>
                </c:pt>
                <c:pt idx="708">
                  <c:v>6.7469024109776104E-3</c:v>
                </c:pt>
                <c:pt idx="709">
                  <c:v>4.57543802111713E-3</c:v>
                </c:pt>
                <c:pt idx="710">
                  <c:v>7.4699197099458003E-3</c:v>
                </c:pt>
                <c:pt idx="711">
                  <c:v>6.8956016386828101E-3</c:v>
                </c:pt>
                <c:pt idx="712">
                  <c:v>6.2417617971922499E-3</c:v>
                </c:pt>
                <c:pt idx="713">
                  <c:v>6.5745524735036599E-3</c:v>
                </c:pt>
                <c:pt idx="714">
                  <c:v>7.1159359990371103E-3</c:v>
                </c:pt>
                <c:pt idx="715">
                  <c:v>7.27636263434084E-3</c:v>
                </c:pt>
                <c:pt idx="716">
                  <c:v>6.8700508597810701E-3</c:v>
                </c:pt>
                <c:pt idx="717">
                  <c:v>4.8477922315360699E-3</c:v>
                </c:pt>
                <c:pt idx="718">
                  <c:v>3.75825727716082E-3</c:v>
                </c:pt>
                <c:pt idx="719">
                  <c:v>7.2716006639194797E-3</c:v>
                </c:pt>
                <c:pt idx="720">
                  <c:v>5.3802465233831302E-3</c:v>
                </c:pt>
                <c:pt idx="721">
                  <c:v>6.6896424564201404E-3</c:v>
                </c:pt>
                <c:pt idx="722">
                  <c:v>4.2780121624348003E-3</c:v>
                </c:pt>
                <c:pt idx="723">
                  <c:v>7.0962015455973198E-3</c:v>
                </c:pt>
                <c:pt idx="724">
                  <c:v>6.4835528929626596E-3</c:v>
                </c:pt>
                <c:pt idx="725">
                  <c:v>5.6076932810112503E-3</c:v>
                </c:pt>
                <c:pt idx="726">
                  <c:v>5.8842627004832698E-3</c:v>
                </c:pt>
                <c:pt idx="727">
                  <c:v>6.6532899386897004E-3</c:v>
                </c:pt>
                <c:pt idx="728">
                  <c:v>7.0481131931951404E-3</c:v>
                </c:pt>
                <c:pt idx="729">
                  <c:v>7.0660516602886799E-3</c:v>
                </c:pt>
                <c:pt idx="730">
                  <c:v>6.6827239214064596E-3</c:v>
                </c:pt>
                <c:pt idx="731">
                  <c:v>4.5800781147201297E-3</c:v>
                </c:pt>
                <c:pt idx="732">
                  <c:v>3.9451571731426299E-3</c:v>
                </c:pt>
                <c:pt idx="733">
                  <c:v>6.7979994627132296E-3</c:v>
                </c:pt>
                <c:pt idx="734">
                  <c:v>5.21282048945513E-3</c:v>
                </c:pt>
                <c:pt idx="735">
                  <c:v>6.1698618699360299E-3</c:v>
                </c:pt>
                <c:pt idx="736">
                  <c:v>4.2168066973407399E-3</c:v>
                </c:pt>
                <c:pt idx="737">
                  <c:v>6.7655362016719603E-3</c:v>
                </c:pt>
                <c:pt idx="738">
                  <c:v>6.26517448610487E-3</c:v>
                </c:pt>
                <c:pt idx="739">
                  <c:v>5.67748800796732E-3</c:v>
                </c:pt>
                <c:pt idx="740">
                  <c:v>6.1850198527462399E-3</c:v>
                </c:pt>
                <c:pt idx="741">
                  <c:v>6.7824900636533E-3</c:v>
                </c:pt>
                <c:pt idx="742">
                  <c:v>6.27475334787114E-3</c:v>
                </c:pt>
                <c:pt idx="743">
                  <c:v>5.2801265206237997E-3</c:v>
                </c:pt>
                <c:pt idx="744">
                  <c:v>5.21517187392204E-3</c:v>
                </c:pt>
                <c:pt idx="745">
                  <c:v>6.3320797847224502E-3</c:v>
                </c:pt>
                <c:pt idx="746">
                  <c:v>6.0678554309130297E-3</c:v>
                </c:pt>
                <c:pt idx="747">
                  <c:v>3.8091284269785E-3</c:v>
                </c:pt>
                <c:pt idx="748">
                  <c:v>6.5504372198211796E-3</c:v>
                </c:pt>
                <c:pt idx="749">
                  <c:v>5.0414051174024503E-3</c:v>
                </c:pt>
                <c:pt idx="750">
                  <c:v>5.9449993660351799E-3</c:v>
                </c:pt>
                <c:pt idx="751">
                  <c:v>3.7546963108780699E-3</c:v>
                </c:pt>
                <c:pt idx="752">
                  <c:v>5.8083723102872499E-3</c:v>
                </c:pt>
                <c:pt idx="753">
                  <c:v>6.4341997585449402E-3</c:v>
                </c:pt>
                <c:pt idx="754">
                  <c:v>6.2713496499191904E-3</c:v>
                </c:pt>
                <c:pt idx="755">
                  <c:v>4.7806182687473598E-3</c:v>
                </c:pt>
                <c:pt idx="756">
                  <c:v>1.73535914392308E-3</c:v>
                </c:pt>
                <c:pt idx="757">
                  <c:v>1.24175727813556E-3</c:v>
                </c:pt>
                <c:pt idx="758">
                  <c:v>4.2024813620111503E-3</c:v>
                </c:pt>
                <c:pt idx="759">
                  <c:v>6.1365824179761101E-3</c:v>
                </c:pt>
                <c:pt idx="760">
                  <c:v>6.3724905145780596E-3</c:v>
                </c:pt>
                <c:pt idx="761">
                  <c:v>6.2212463264140396E-3</c:v>
                </c:pt>
                <c:pt idx="762">
                  <c:v>4.6497652072503099E-3</c:v>
                </c:pt>
                <c:pt idx="763">
                  <c:v>4.0026281155406502E-3</c:v>
                </c:pt>
                <c:pt idx="764">
                  <c:v>5.9819419098672199E-3</c:v>
                </c:pt>
                <c:pt idx="765">
                  <c:v>5.28047662336412E-3</c:v>
                </c:pt>
                <c:pt idx="766">
                  <c:v>5.10618003838455E-3</c:v>
                </c:pt>
                <c:pt idx="767">
                  <c:v>4.8125411712794004E-3</c:v>
                </c:pt>
                <c:pt idx="768">
                  <c:v>6.1678544613345196E-3</c:v>
                </c:pt>
                <c:pt idx="769">
                  <c:v>5.5830938535155299E-3</c:v>
                </c:pt>
                <c:pt idx="770">
                  <c:v>5.82878329661964E-3</c:v>
                </c:pt>
                <c:pt idx="771">
                  <c:v>5.8762859978021397E-3</c:v>
                </c:pt>
                <c:pt idx="772">
                  <c:v>2.4308714413512002E-3</c:v>
                </c:pt>
                <c:pt idx="773">
                  <c:v>1.68089363264916E-3</c:v>
                </c:pt>
                <c:pt idx="774">
                  <c:v>6.0005939318300101E-3</c:v>
                </c:pt>
                <c:pt idx="775">
                  <c:v>3.0181805695429602E-3</c:v>
                </c:pt>
                <c:pt idx="776">
                  <c:v>1.2993447788198899E-3</c:v>
                </c:pt>
                <c:pt idx="777">
                  <c:v>3.8551946617429601E-3</c:v>
                </c:pt>
                <c:pt idx="778">
                  <c:v>5.1794731401389599E-3</c:v>
                </c:pt>
                <c:pt idx="779">
                  <c:v>4.88909944977238E-3</c:v>
                </c:pt>
                <c:pt idx="780">
                  <c:v>3.4772918257572E-3</c:v>
                </c:pt>
                <c:pt idx="781">
                  <c:v>4.9060866619971E-3</c:v>
                </c:pt>
                <c:pt idx="782">
                  <c:v>4.9261355376568504E-3</c:v>
                </c:pt>
                <c:pt idx="783">
                  <c:v>5.6304759554523598E-3</c:v>
                </c:pt>
                <c:pt idx="784">
                  <c:v>4.1017485275320203E-3</c:v>
                </c:pt>
                <c:pt idx="785">
                  <c:v>5.5780801029541999E-3</c:v>
                </c:pt>
                <c:pt idx="786">
                  <c:v>4.9450220914344098E-3</c:v>
                </c:pt>
                <c:pt idx="787">
                  <c:v>3.39748192374454E-3</c:v>
                </c:pt>
                <c:pt idx="788">
                  <c:v>3.2826467056237701E-3</c:v>
                </c:pt>
                <c:pt idx="789">
                  <c:v>4.8307254261803099E-3</c:v>
                </c:pt>
                <c:pt idx="790">
                  <c:v>5.5451179732788E-3</c:v>
                </c:pt>
                <c:pt idx="791">
                  <c:v>1.88028787322353E-3</c:v>
                </c:pt>
                <c:pt idx="792">
                  <c:v>1.8608457648905E-3</c:v>
                </c:pt>
                <c:pt idx="793">
                  <c:v>5.6384347284227903E-3</c:v>
                </c:pt>
                <c:pt idx="794">
                  <c:v>3.64269940254057E-3</c:v>
                </c:pt>
                <c:pt idx="795">
                  <c:v>1.42750296325031E-3</c:v>
                </c:pt>
                <c:pt idx="796">
                  <c:v>1.82850825029497E-3</c:v>
                </c:pt>
                <c:pt idx="797">
                  <c:v>2.3185043137994199E-3</c:v>
                </c:pt>
                <c:pt idx="798">
                  <c:v>2.6656980756798601E-3</c:v>
                </c:pt>
                <c:pt idx="799">
                  <c:v>4.8193967411043004E-3</c:v>
                </c:pt>
                <c:pt idx="800">
                  <c:v>4.7613306215441402E-3</c:v>
                </c:pt>
                <c:pt idx="801">
                  <c:v>4.7546388996185804E-3</c:v>
                </c:pt>
                <c:pt idx="802">
                  <c:v>4.5523048168530696E-3</c:v>
                </c:pt>
                <c:pt idx="803">
                  <c:v>4.70273596649513E-3</c:v>
                </c:pt>
                <c:pt idx="804">
                  <c:v>4.9364591939649698E-3</c:v>
                </c:pt>
                <c:pt idx="805">
                  <c:v>2.8363004468341798E-3</c:v>
                </c:pt>
                <c:pt idx="806">
                  <c:v>1.9738042286494202E-3</c:v>
                </c:pt>
                <c:pt idx="807">
                  <c:v>1.7459911017477399E-3</c:v>
                </c:pt>
                <c:pt idx="808">
                  <c:v>2.93406682500159E-3</c:v>
                </c:pt>
                <c:pt idx="809">
                  <c:v>5.2778950364262001E-3</c:v>
                </c:pt>
                <c:pt idx="810">
                  <c:v>3.6683002981954798E-3</c:v>
                </c:pt>
                <c:pt idx="811">
                  <c:v>7.6035845218497104E-4</c:v>
                </c:pt>
                <c:pt idx="812">
                  <c:v>3.7179511478070098E-3</c:v>
                </c:pt>
                <c:pt idx="813">
                  <c:v>5.25644725711769E-3</c:v>
                </c:pt>
                <c:pt idx="814">
                  <c:v>3.23129984091788E-3</c:v>
                </c:pt>
                <c:pt idx="815">
                  <c:v>2.10670599046222E-3</c:v>
                </c:pt>
                <c:pt idx="816">
                  <c:v>2.34548889913695E-3</c:v>
                </c:pt>
                <c:pt idx="817">
                  <c:v>3.6192999913915E-3</c:v>
                </c:pt>
                <c:pt idx="818">
                  <c:v>5.2642918328055198E-3</c:v>
                </c:pt>
                <c:pt idx="819">
                  <c:v>3.6503997288782801E-3</c:v>
                </c:pt>
                <c:pt idx="820">
                  <c:v>5.0104295544349401E-3</c:v>
                </c:pt>
                <c:pt idx="821">
                  <c:v>3.86319009974822E-3</c:v>
                </c:pt>
                <c:pt idx="822">
                  <c:v>5.1262362405131703E-3</c:v>
                </c:pt>
                <c:pt idx="823">
                  <c:v>3.3846198441791898E-3</c:v>
                </c:pt>
                <c:pt idx="824">
                  <c:v>2.78554212889447E-3</c:v>
                </c:pt>
                <c:pt idx="825">
                  <c:v>3.51905808219609E-3</c:v>
                </c:pt>
                <c:pt idx="826">
                  <c:v>3.3126139307206302E-3</c:v>
                </c:pt>
                <c:pt idx="827">
                  <c:v>1.9258750308303299E-3</c:v>
                </c:pt>
                <c:pt idx="828">
                  <c:v>1.05216261273055E-3</c:v>
                </c:pt>
                <c:pt idx="829">
                  <c:v>3.6164387334802301E-3</c:v>
                </c:pt>
                <c:pt idx="830">
                  <c:v>4.7899836007661003E-3</c:v>
                </c:pt>
                <c:pt idx="831">
                  <c:v>1.32796842558511E-3</c:v>
                </c:pt>
                <c:pt idx="832">
                  <c:v>1.73054239447878E-3</c:v>
                </c:pt>
                <c:pt idx="833">
                  <c:v>4.5505899020284596E-3</c:v>
                </c:pt>
                <c:pt idx="834">
                  <c:v>4.9566280512091604E-3</c:v>
                </c:pt>
                <c:pt idx="835">
                  <c:v>4.5772271225382397E-3</c:v>
                </c:pt>
                <c:pt idx="836">
                  <c:v>4.85408953606427E-3</c:v>
                </c:pt>
                <c:pt idx="837">
                  <c:v>4.7137118467282498E-3</c:v>
                </c:pt>
                <c:pt idx="838">
                  <c:v>3.0438781816497498E-3</c:v>
                </c:pt>
                <c:pt idx="839">
                  <c:v>4.7882686471505303E-3</c:v>
                </c:pt>
                <c:pt idx="840">
                  <c:v>3.7014583184820701E-3</c:v>
                </c:pt>
                <c:pt idx="841">
                  <c:v>4.8769078722640498E-3</c:v>
                </c:pt>
                <c:pt idx="842">
                  <c:v>3.04705723221756E-3</c:v>
                </c:pt>
                <c:pt idx="843">
                  <c:v>4.7544921016050498E-3</c:v>
                </c:pt>
                <c:pt idx="844">
                  <c:v>4.1202050378638102E-3</c:v>
                </c:pt>
                <c:pt idx="845">
                  <c:v>2.8969739090125199E-3</c:v>
                </c:pt>
                <c:pt idx="846">
                  <c:v>2.7168956397022799E-3</c:v>
                </c:pt>
                <c:pt idx="847">
                  <c:v>3.6965284275015798E-3</c:v>
                </c:pt>
                <c:pt idx="848">
                  <c:v>4.8115374315661104E-3</c:v>
                </c:pt>
                <c:pt idx="849">
                  <c:v>3.50730032812943E-3</c:v>
                </c:pt>
                <c:pt idx="850">
                  <c:v>9.6362168164832796E-4</c:v>
                </c:pt>
                <c:pt idx="851">
                  <c:v>1.29939069878056E-3</c:v>
                </c:pt>
                <c:pt idx="852">
                  <c:v>3.36275441418242E-3</c:v>
                </c:pt>
                <c:pt idx="853">
                  <c:v>4.4187338439950503E-3</c:v>
                </c:pt>
                <c:pt idx="854">
                  <c:v>4.5258219264770203E-3</c:v>
                </c:pt>
                <c:pt idx="855">
                  <c:v>3.8998019280948901E-3</c:v>
                </c:pt>
                <c:pt idx="856">
                  <c:v>2.5333547586181299E-3</c:v>
                </c:pt>
                <c:pt idx="857">
                  <c:v>4.0148574853852703E-3</c:v>
                </c:pt>
                <c:pt idx="858">
                  <c:v>3.6840786131055099E-3</c:v>
                </c:pt>
                <c:pt idx="859">
                  <c:v>4.55545066329312E-3</c:v>
                </c:pt>
                <c:pt idx="860">
                  <c:v>3.3929993806529201E-3</c:v>
                </c:pt>
                <c:pt idx="861">
                  <c:v>4.5571299903022899E-3</c:v>
                </c:pt>
                <c:pt idx="862">
                  <c:v>2.51455026556076E-3</c:v>
                </c:pt>
                <c:pt idx="863">
                  <c:v>2.8714674349546599E-3</c:v>
                </c:pt>
                <c:pt idx="864">
                  <c:v>3.51873842748743E-3</c:v>
                </c:pt>
                <c:pt idx="865">
                  <c:v>3.1615635050228899E-3</c:v>
                </c:pt>
                <c:pt idx="866">
                  <c:v>1.72897736746562E-3</c:v>
                </c:pt>
                <c:pt idx="867">
                  <c:v>8.3059794522374799E-4</c:v>
                </c:pt>
                <c:pt idx="868">
                  <c:v>3.0804993638902799E-3</c:v>
                </c:pt>
                <c:pt idx="869">
                  <c:v>4.4075079671869397E-3</c:v>
                </c:pt>
                <c:pt idx="870">
                  <c:v>1.67083584874273E-3</c:v>
                </c:pt>
                <c:pt idx="871">
                  <c:v>9.3733938743726698E-4</c:v>
                </c:pt>
                <c:pt idx="872">
                  <c:v>2.81573245948499E-3</c:v>
                </c:pt>
                <c:pt idx="873">
                  <c:v>3.9729983526774404E-3</c:v>
                </c:pt>
                <c:pt idx="874">
                  <c:v>4.0915625795726E-3</c:v>
                </c:pt>
                <c:pt idx="875">
                  <c:v>3.37973976986036E-3</c:v>
                </c:pt>
                <c:pt idx="876">
                  <c:v>2.3776144348132901E-3</c:v>
                </c:pt>
                <c:pt idx="877">
                  <c:v>4.1462721545670904E-3</c:v>
                </c:pt>
                <c:pt idx="878">
                  <c:v>3.2933126719518302E-3</c:v>
                </c:pt>
                <c:pt idx="879">
                  <c:v>4.3704365901117703E-3</c:v>
                </c:pt>
                <c:pt idx="880">
                  <c:v>3.24709827790712E-3</c:v>
                </c:pt>
                <c:pt idx="881">
                  <c:v>4.1265144419610203E-3</c:v>
                </c:pt>
                <c:pt idx="882">
                  <c:v>2.33031345930858E-3</c:v>
                </c:pt>
                <c:pt idx="883">
                  <c:v>3.31994214394456E-3</c:v>
                </c:pt>
                <c:pt idx="884">
                  <c:v>4.0526037986679097E-3</c:v>
                </c:pt>
                <c:pt idx="885">
                  <c:v>4.0382222244750004E-3</c:v>
                </c:pt>
                <c:pt idx="886">
                  <c:v>3.2517332372880201E-3</c:v>
                </c:pt>
                <c:pt idx="887">
                  <c:v>1.4409182847228601E-3</c:v>
                </c:pt>
                <c:pt idx="888">
                  <c:v>7.8680346439375596E-4</c:v>
                </c:pt>
                <c:pt idx="889">
                  <c:v>3.0930758574144201E-3</c:v>
                </c:pt>
                <c:pt idx="890">
                  <c:v>4.1987359940687599E-3</c:v>
                </c:pt>
                <c:pt idx="891">
                  <c:v>2.2742218982455399E-3</c:v>
                </c:pt>
                <c:pt idx="892">
                  <c:v>9.6960615710014499E-4</c:v>
                </c:pt>
                <c:pt idx="893">
                  <c:v>1.17039345067748E-3</c:v>
                </c:pt>
                <c:pt idx="894">
                  <c:v>1.50806497104501E-3</c:v>
                </c:pt>
                <c:pt idx="895">
                  <c:v>1.7267197689108801E-3</c:v>
                </c:pt>
                <c:pt idx="896">
                  <c:v>3.05373135236009E-3</c:v>
                </c:pt>
                <c:pt idx="897">
                  <c:v>4.0710850357414197E-3</c:v>
                </c:pt>
                <c:pt idx="898">
                  <c:v>2.87391678824137E-3</c:v>
                </c:pt>
                <c:pt idx="899">
                  <c:v>3.9665529918136997E-3</c:v>
                </c:pt>
                <c:pt idx="900">
                  <c:v>3.44186611339723E-3</c:v>
                </c:pt>
                <c:pt idx="901">
                  <c:v>3.33357404468938E-3</c:v>
                </c:pt>
                <c:pt idx="902">
                  <c:v>3.0237135621315799E-3</c:v>
                </c:pt>
                <c:pt idx="903">
                  <c:v>4.0941721067927796E-3</c:v>
                </c:pt>
                <c:pt idx="904">
                  <c:v>3.0870262967389998E-3</c:v>
                </c:pt>
                <c:pt idx="905">
                  <c:v>2.3188762348226098E-3</c:v>
                </c:pt>
                <c:pt idx="906">
                  <c:v>2.4101593237793699E-3</c:v>
                </c:pt>
                <c:pt idx="907">
                  <c:v>3.3447968989806999E-3</c:v>
                </c:pt>
                <c:pt idx="908">
                  <c:v>4.0713992471803802E-3</c:v>
                </c:pt>
                <c:pt idx="909">
                  <c:v>2.7421906602900299E-3</c:v>
                </c:pt>
                <c:pt idx="910">
                  <c:v>7.2917198563614001E-4</c:v>
                </c:pt>
                <c:pt idx="911">
                  <c:v>1.2110101902746699E-3</c:v>
                </c:pt>
                <c:pt idx="912">
                  <c:v>3.0737607751956299E-3</c:v>
                </c:pt>
                <c:pt idx="913">
                  <c:v>3.9482787938625004E-3</c:v>
                </c:pt>
                <c:pt idx="914">
                  <c:v>4.01445273265447E-3</c:v>
                </c:pt>
                <c:pt idx="915">
                  <c:v>3.9885215374081701E-3</c:v>
                </c:pt>
                <c:pt idx="916">
                  <c:v>3.4277594887714498E-3</c:v>
                </c:pt>
                <c:pt idx="917">
                  <c:v>2.1586117749706102E-3</c:v>
                </c:pt>
                <c:pt idx="918">
                  <c:v>3.5205726254683399E-3</c:v>
                </c:pt>
                <c:pt idx="919">
                  <c:v>3.0180360477338802E-3</c:v>
                </c:pt>
                <c:pt idx="920">
                  <c:v>3.8470838354183901E-3</c:v>
                </c:pt>
                <c:pt idx="921">
                  <c:v>2.8221628330265501E-3</c:v>
                </c:pt>
                <c:pt idx="922">
                  <c:v>3.8674456970399702E-3</c:v>
                </c:pt>
                <c:pt idx="923">
                  <c:v>2.1671247231696599E-3</c:v>
                </c:pt>
                <c:pt idx="924">
                  <c:v>2.9558252009366801E-3</c:v>
                </c:pt>
                <c:pt idx="925">
                  <c:v>3.7797097737183802E-3</c:v>
                </c:pt>
                <c:pt idx="926">
                  <c:v>3.87040495339692E-3</c:v>
                </c:pt>
                <c:pt idx="927">
                  <c:v>3.76666617940178E-3</c:v>
                </c:pt>
                <c:pt idx="928">
                  <c:v>2.9373772200109501E-3</c:v>
                </c:pt>
                <c:pt idx="929">
                  <c:v>1.15973007305775E-3</c:v>
                </c:pt>
                <c:pt idx="930">
                  <c:v>7.4287465761739796E-4</c:v>
                </c:pt>
                <c:pt idx="931">
                  <c:v>2.8369528874673099E-3</c:v>
                </c:pt>
                <c:pt idx="932">
                  <c:v>3.7707913306106399E-3</c:v>
                </c:pt>
                <c:pt idx="933">
                  <c:v>2.31649047145332E-3</c:v>
                </c:pt>
                <c:pt idx="934">
                  <c:v>1.1355065407822201E-3</c:v>
                </c:pt>
                <c:pt idx="935">
                  <c:v>1.0318897176010201E-3</c:v>
                </c:pt>
                <c:pt idx="936">
                  <c:v>1.2927176938987901E-3</c:v>
                </c:pt>
                <c:pt idx="937">
                  <c:v>1.9794277804752501E-3</c:v>
                </c:pt>
                <c:pt idx="938">
                  <c:v>3.48600152443245E-3</c:v>
                </c:pt>
                <c:pt idx="939">
                  <c:v>3.0448957177028101E-3</c:v>
                </c:pt>
                <c:pt idx="940">
                  <c:v>3.0424100907528498E-3</c:v>
                </c:pt>
                <c:pt idx="941">
                  <c:v>3.0542583368977898E-3</c:v>
                </c:pt>
                <c:pt idx="942">
                  <c:v>3.61345902022566E-3</c:v>
                </c:pt>
                <c:pt idx="943">
                  <c:v>2.4462053510010098E-3</c:v>
                </c:pt>
                <c:pt idx="944">
                  <c:v>3.6740697291133399E-3</c:v>
                </c:pt>
                <c:pt idx="945">
                  <c:v>2.2269379473021699E-3</c:v>
                </c:pt>
                <c:pt idx="946">
                  <c:v>1.5663809270344399E-3</c:v>
                </c:pt>
                <c:pt idx="947">
                  <c:v>2.0517856777859601E-3</c:v>
                </c:pt>
                <c:pt idx="948">
                  <c:v>2.16214746789318E-3</c:v>
                </c:pt>
                <c:pt idx="949">
                  <c:v>1.6411968418291801E-3</c:v>
                </c:pt>
                <c:pt idx="950">
                  <c:v>7.9609823283625198E-4</c:v>
                </c:pt>
                <c:pt idx="951">
                  <c:v>6.0537385751750295E-4</c:v>
                </c:pt>
                <c:pt idx="952">
                  <c:v>1.72367558244152E-3</c:v>
                </c:pt>
                <c:pt idx="953">
                  <c:v>3.1337997991331599E-3</c:v>
                </c:pt>
                <c:pt idx="954">
                  <c:v>3.61624796089269E-3</c:v>
                </c:pt>
                <c:pt idx="955">
                  <c:v>3.4358971725264799E-3</c:v>
                </c:pt>
                <c:pt idx="956">
                  <c:v>3.3773959388997501E-3</c:v>
                </c:pt>
                <c:pt idx="957">
                  <c:v>3.5755815110467301E-3</c:v>
                </c:pt>
                <c:pt idx="958">
                  <c:v>3.1390950921283802E-3</c:v>
                </c:pt>
                <c:pt idx="959">
                  <c:v>1.8819044951948599E-3</c:v>
                </c:pt>
                <c:pt idx="960">
                  <c:v>3.27589204998566E-3</c:v>
                </c:pt>
                <c:pt idx="961">
                  <c:v>2.5586091964221801E-3</c:v>
                </c:pt>
                <c:pt idx="962">
                  <c:v>3.5013459228014701E-3</c:v>
                </c:pt>
                <c:pt idx="963">
                  <c:v>2.6272920247776901E-3</c:v>
                </c:pt>
                <c:pt idx="964">
                  <c:v>3.18483324726359E-3</c:v>
                </c:pt>
                <c:pt idx="965">
                  <c:v>2.2099044070328601E-3</c:v>
                </c:pt>
                <c:pt idx="966">
                  <c:v>3.4775745286625701E-3</c:v>
                </c:pt>
                <c:pt idx="967">
                  <c:v>2.7727798263446602E-3</c:v>
                </c:pt>
                <c:pt idx="968">
                  <c:v>1.85321360163477E-3</c:v>
                </c:pt>
                <c:pt idx="969">
                  <c:v>1.56127438382205E-3</c:v>
                </c:pt>
                <c:pt idx="970">
                  <c:v>1.9048992125933601E-3</c:v>
                </c:pt>
                <c:pt idx="971">
                  <c:v>2.81459572848354E-3</c:v>
                </c:pt>
                <c:pt idx="972">
                  <c:v>3.4512015291367202E-3</c:v>
                </c:pt>
                <c:pt idx="973">
                  <c:v>2.7503819413354199E-3</c:v>
                </c:pt>
                <c:pt idx="974">
                  <c:v>1.30351698060285E-3</c:v>
                </c:pt>
                <c:pt idx="975">
                  <c:v>6.0401639598606704E-4</c:v>
                </c:pt>
                <c:pt idx="976">
                  <c:v>8.0687731411671496E-4</c:v>
                </c:pt>
                <c:pt idx="977">
                  <c:v>1.12854641865423E-3</c:v>
                </c:pt>
                <c:pt idx="978">
                  <c:v>1.1775005043244101E-3</c:v>
                </c:pt>
                <c:pt idx="979">
                  <c:v>1.42409427988828E-3</c:v>
                </c:pt>
                <c:pt idx="980">
                  <c:v>2.8059215028643199E-3</c:v>
                </c:pt>
                <c:pt idx="981">
                  <c:v>3.0126092696205701E-3</c:v>
                </c:pt>
                <c:pt idx="982">
                  <c:v>2.3678821093985501E-3</c:v>
                </c:pt>
                <c:pt idx="983">
                  <c:v>3.00305009618971E-3</c:v>
                </c:pt>
                <c:pt idx="984">
                  <c:v>3.0113420774915099E-3</c:v>
                </c:pt>
                <c:pt idx="985">
                  <c:v>2.4085227213989399E-3</c:v>
                </c:pt>
                <c:pt idx="986">
                  <c:v>3.2184308380349301E-3</c:v>
                </c:pt>
                <c:pt idx="987">
                  <c:v>2.16110449585019E-3</c:v>
                </c:pt>
                <c:pt idx="988">
                  <c:v>1.7026854023913501E-3</c:v>
                </c:pt>
                <c:pt idx="989">
                  <c:v>2.6018852655917998E-3</c:v>
                </c:pt>
                <c:pt idx="990">
                  <c:v>3.0243606067280101E-3</c:v>
                </c:pt>
                <c:pt idx="991">
                  <c:v>2.99377026293241E-3</c:v>
                </c:pt>
                <c:pt idx="992">
                  <c:v>2.51655266938986E-3</c:v>
                </c:pt>
                <c:pt idx="993">
                  <c:v>1.4699682236425501E-3</c:v>
                </c:pt>
                <c:pt idx="994">
                  <c:v>5.1601444533452303E-4</c:v>
                </c:pt>
                <c:pt idx="995">
                  <c:v>7.9503830484989096E-4</c:v>
                </c:pt>
                <c:pt idx="996">
                  <c:v>2.0883652933671999E-3</c:v>
                </c:pt>
                <c:pt idx="997">
                  <c:v>3.0495709081600998E-3</c:v>
                </c:pt>
                <c:pt idx="998">
                  <c:v>3.2433776708428799E-3</c:v>
                </c:pt>
                <c:pt idx="999">
                  <c:v>3.19765364816515E-3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D80-41D9-B3F9-6246554DE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301504"/>
        <c:axId val="1495056320"/>
      </c:scatterChart>
      <c:valAx>
        <c:axId val="1696301504"/>
        <c:scaling>
          <c:orientation val="minMax"/>
          <c:max val="30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# of</a:t>
                </a:r>
                <a:r>
                  <a:rPr lang="en-US" altLang="ja-JP" baseline="0"/>
                  <a:t> oscillation</a:t>
                </a:r>
                <a:endParaRPr lang="ja-JP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 alt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495056320"/>
        <c:crossesAt val="1.0000000000000005E-8"/>
        <c:crossBetween val="midCat"/>
      </c:valAx>
      <c:valAx>
        <c:axId val="149505632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Energy density</a:t>
                </a:r>
                <a:r>
                  <a:rPr lang="en-US" altLang="ja-JP" baseline="0"/>
                  <a:t>  /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9.0479091620677896E-3"/>
              <c:y val="0.36866920904354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 altLang="en-US"/>
            </a:p>
          </c:txPr>
        </c:title>
        <c:numFmt formatCode="0.E+00" sourceLinked="0"/>
        <c:majorTickMark val="out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9630150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200"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n_\phi</c:v>
                </c:pt>
              </c:strCache>
            </c:strRef>
          </c:tx>
          <c:spPr>
            <a:ln w="19050" cap="rnd">
              <a:solidFill>
                <a:srgbClr val="0000FF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  <c:pt idx="601">
                  <c:v>300.5</c:v>
                </c:pt>
                <c:pt idx="602">
                  <c:v>301</c:v>
                </c:pt>
                <c:pt idx="603">
                  <c:v>301.5</c:v>
                </c:pt>
                <c:pt idx="604">
                  <c:v>302</c:v>
                </c:pt>
                <c:pt idx="605">
                  <c:v>302.5</c:v>
                </c:pt>
                <c:pt idx="606">
                  <c:v>303</c:v>
                </c:pt>
                <c:pt idx="607">
                  <c:v>303.5</c:v>
                </c:pt>
                <c:pt idx="608">
                  <c:v>304</c:v>
                </c:pt>
                <c:pt idx="609">
                  <c:v>304.5</c:v>
                </c:pt>
                <c:pt idx="610">
                  <c:v>305</c:v>
                </c:pt>
                <c:pt idx="611">
                  <c:v>305.5</c:v>
                </c:pt>
                <c:pt idx="612">
                  <c:v>306</c:v>
                </c:pt>
                <c:pt idx="613">
                  <c:v>306.5</c:v>
                </c:pt>
                <c:pt idx="614">
                  <c:v>307</c:v>
                </c:pt>
                <c:pt idx="615">
                  <c:v>307.5</c:v>
                </c:pt>
                <c:pt idx="616">
                  <c:v>308</c:v>
                </c:pt>
                <c:pt idx="617">
                  <c:v>308.5</c:v>
                </c:pt>
                <c:pt idx="618">
                  <c:v>309</c:v>
                </c:pt>
                <c:pt idx="619">
                  <c:v>309.5</c:v>
                </c:pt>
                <c:pt idx="620">
                  <c:v>310</c:v>
                </c:pt>
                <c:pt idx="621">
                  <c:v>310.5</c:v>
                </c:pt>
                <c:pt idx="622">
                  <c:v>311</c:v>
                </c:pt>
                <c:pt idx="623">
                  <c:v>311.5</c:v>
                </c:pt>
                <c:pt idx="624">
                  <c:v>312</c:v>
                </c:pt>
                <c:pt idx="625">
                  <c:v>312.5</c:v>
                </c:pt>
                <c:pt idx="626">
                  <c:v>313</c:v>
                </c:pt>
                <c:pt idx="627">
                  <c:v>313.5</c:v>
                </c:pt>
                <c:pt idx="628">
                  <c:v>314</c:v>
                </c:pt>
                <c:pt idx="629">
                  <c:v>314.5</c:v>
                </c:pt>
                <c:pt idx="630">
                  <c:v>315</c:v>
                </c:pt>
                <c:pt idx="631">
                  <c:v>315.5</c:v>
                </c:pt>
                <c:pt idx="632">
                  <c:v>316</c:v>
                </c:pt>
                <c:pt idx="633">
                  <c:v>316.5</c:v>
                </c:pt>
                <c:pt idx="634">
                  <c:v>317</c:v>
                </c:pt>
                <c:pt idx="635">
                  <c:v>317.5</c:v>
                </c:pt>
                <c:pt idx="636">
                  <c:v>318</c:v>
                </c:pt>
                <c:pt idx="637">
                  <c:v>318.5</c:v>
                </c:pt>
                <c:pt idx="638">
                  <c:v>319</c:v>
                </c:pt>
                <c:pt idx="639">
                  <c:v>319.5</c:v>
                </c:pt>
                <c:pt idx="640">
                  <c:v>320</c:v>
                </c:pt>
                <c:pt idx="641">
                  <c:v>320.5</c:v>
                </c:pt>
                <c:pt idx="642">
                  <c:v>321</c:v>
                </c:pt>
                <c:pt idx="643">
                  <c:v>321.5</c:v>
                </c:pt>
                <c:pt idx="644">
                  <c:v>322</c:v>
                </c:pt>
                <c:pt idx="645">
                  <c:v>322.5</c:v>
                </c:pt>
                <c:pt idx="646">
                  <c:v>323</c:v>
                </c:pt>
                <c:pt idx="647">
                  <c:v>323.5</c:v>
                </c:pt>
                <c:pt idx="648">
                  <c:v>324</c:v>
                </c:pt>
                <c:pt idx="649">
                  <c:v>324.5</c:v>
                </c:pt>
                <c:pt idx="650">
                  <c:v>325</c:v>
                </c:pt>
                <c:pt idx="651">
                  <c:v>325.5</c:v>
                </c:pt>
                <c:pt idx="652">
                  <c:v>326</c:v>
                </c:pt>
                <c:pt idx="653">
                  <c:v>326.5</c:v>
                </c:pt>
                <c:pt idx="654">
                  <c:v>327</c:v>
                </c:pt>
                <c:pt idx="655">
                  <c:v>327.5</c:v>
                </c:pt>
                <c:pt idx="656">
                  <c:v>328</c:v>
                </c:pt>
                <c:pt idx="657">
                  <c:v>328.5</c:v>
                </c:pt>
                <c:pt idx="658">
                  <c:v>329</c:v>
                </c:pt>
                <c:pt idx="659">
                  <c:v>329.5</c:v>
                </c:pt>
                <c:pt idx="660">
                  <c:v>330</c:v>
                </c:pt>
                <c:pt idx="661">
                  <c:v>330.5</c:v>
                </c:pt>
                <c:pt idx="662">
                  <c:v>331</c:v>
                </c:pt>
                <c:pt idx="663">
                  <c:v>331.5</c:v>
                </c:pt>
                <c:pt idx="664">
                  <c:v>332</c:v>
                </c:pt>
                <c:pt idx="665">
                  <c:v>332.5</c:v>
                </c:pt>
                <c:pt idx="666">
                  <c:v>333</c:v>
                </c:pt>
                <c:pt idx="667">
                  <c:v>333.5</c:v>
                </c:pt>
                <c:pt idx="668">
                  <c:v>334</c:v>
                </c:pt>
                <c:pt idx="669">
                  <c:v>334.5</c:v>
                </c:pt>
                <c:pt idx="670">
                  <c:v>335</c:v>
                </c:pt>
                <c:pt idx="671">
                  <c:v>335.5</c:v>
                </c:pt>
                <c:pt idx="672">
                  <c:v>336</c:v>
                </c:pt>
                <c:pt idx="673">
                  <c:v>336.5</c:v>
                </c:pt>
                <c:pt idx="674">
                  <c:v>337</c:v>
                </c:pt>
                <c:pt idx="675">
                  <c:v>337.5</c:v>
                </c:pt>
                <c:pt idx="676">
                  <c:v>338</c:v>
                </c:pt>
                <c:pt idx="677">
                  <c:v>338.5</c:v>
                </c:pt>
                <c:pt idx="678">
                  <c:v>339</c:v>
                </c:pt>
                <c:pt idx="679">
                  <c:v>339.5</c:v>
                </c:pt>
                <c:pt idx="680">
                  <c:v>340</c:v>
                </c:pt>
                <c:pt idx="681">
                  <c:v>340.5</c:v>
                </c:pt>
                <c:pt idx="682">
                  <c:v>341</c:v>
                </c:pt>
                <c:pt idx="683">
                  <c:v>341.5</c:v>
                </c:pt>
                <c:pt idx="684">
                  <c:v>342</c:v>
                </c:pt>
                <c:pt idx="685">
                  <c:v>342.5</c:v>
                </c:pt>
                <c:pt idx="686">
                  <c:v>343</c:v>
                </c:pt>
                <c:pt idx="687">
                  <c:v>343.5</c:v>
                </c:pt>
                <c:pt idx="688">
                  <c:v>344</c:v>
                </c:pt>
                <c:pt idx="689">
                  <c:v>344.5</c:v>
                </c:pt>
                <c:pt idx="690">
                  <c:v>345</c:v>
                </c:pt>
                <c:pt idx="691">
                  <c:v>345.5</c:v>
                </c:pt>
                <c:pt idx="692">
                  <c:v>346</c:v>
                </c:pt>
                <c:pt idx="693">
                  <c:v>346.5</c:v>
                </c:pt>
                <c:pt idx="694">
                  <c:v>347</c:v>
                </c:pt>
                <c:pt idx="695">
                  <c:v>347.5</c:v>
                </c:pt>
                <c:pt idx="696">
                  <c:v>348</c:v>
                </c:pt>
                <c:pt idx="697">
                  <c:v>348.5</c:v>
                </c:pt>
                <c:pt idx="698">
                  <c:v>349</c:v>
                </c:pt>
                <c:pt idx="699">
                  <c:v>349.5</c:v>
                </c:pt>
                <c:pt idx="700">
                  <c:v>350</c:v>
                </c:pt>
                <c:pt idx="701">
                  <c:v>350.5</c:v>
                </c:pt>
                <c:pt idx="702">
                  <c:v>351</c:v>
                </c:pt>
                <c:pt idx="703">
                  <c:v>351.5</c:v>
                </c:pt>
                <c:pt idx="704">
                  <c:v>352</c:v>
                </c:pt>
                <c:pt idx="705">
                  <c:v>352.5</c:v>
                </c:pt>
                <c:pt idx="706">
                  <c:v>353</c:v>
                </c:pt>
                <c:pt idx="707">
                  <c:v>353.5</c:v>
                </c:pt>
                <c:pt idx="708">
                  <c:v>354</c:v>
                </c:pt>
                <c:pt idx="709">
                  <c:v>354.5</c:v>
                </c:pt>
                <c:pt idx="710">
                  <c:v>355</c:v>
                </c:pt>
                <c:pt idx="711">
                  <c:v>355.5</c:v>
                </c:pt>
                <c:pt idx="712">
                  <c:v>356</c:v>
                </c:pt>
                <c:pt idx="713">
                  <c:v>356.5</c:v>
                </c:pt>
                <c:pt idx="714">
                  <c:v>357</c:v>
                </c:pt>
                <c:pt idx="715">
                  <c:v>357.5</c:v>
                </c:pt>
                <c:pt idx="716">
                  <c:v>358</c:v>
                </c:pt>
                <c:pt idx="717">
                  <c:v>358.5</c:v>
                </c:pt>
                <c:pt idx="718">
                  <c:v>359</c:v>
                </c:pt>
                <c:pt idx="719">
                  <c:v>359.5</c:v>
                </c:pt>
                <c:pt idx="720">
                  <c:v>360</c:v>
                </c:pt>
                <c:pt idx="721">
                  <c:v>360.5</c:v>
                </c:pt>
                <c:pt idx="722">
                  <c:v>361</c:v>
                </c:pt>
                <c:pt idx="723">
                  <c:v>361.5</c:v>
                </c:pt>
                <c:pt idx="724">
                  <c:v>362</c:v>
                </c:pt>
                <c:pt idx="725">
                  <c:v>362.5</c:v>
                </c:pt>
                <c:pt idx="726">
                  <c:v>363</c:v>
                </c:pt>
                <c:pt idx="727">
                  <c:v>363.5</c:v>
                </c:pt>
                <c:pt idx="728">
                  <c:v>364</c:v>
                </c:pt>
                <c:pt idx="729">
                  <c:v>364.5</c:v>
                </c:pt>
                <c:pt idx="730">
                  <c:v>365</c:v>
                </c:pt>
                <c:pt idx="731">
                  <c:v>365.5</c:v>
                </c:pt>
                <c:pt idx="732">
                  <c:v>366</c:v>
                </c:pt>
                <c:pt idx="733">
                  <c:v>366.5</c:v>
                </c:pt>
                <c:pt idx="734">
                  <c:v>367</c:v>
                </c:pt>
                <c:pt idx="735">
                  <c:v>367.5</c:v>
                </c:pt>
                <c:pt idx="736">
                  <c:v>368</c:v>
                </c:pt>
                <c:pt idx="737">
                  <c:v>368.5</c:v>
                </c:pt>
                <c:pt idx="738">
                  <c:v>369</c:v>
                </c:pt>
                <c:pt idx="739">
                  <c:v>369.5</c:v>
                </c:pt>
                <c:pt idx="740">
                  <c:v>370</c:v>
                </c:pt>
                <c:pt idx="741">
                  <c:v>370.5</c:v>
                </c:pt>
                <c:pt idx="742">
                  <c:v>371</c:v>
                </c:pt>
                <c:pt idx="743">
                  <c:v>371.5</c:v>
                </c:pt>
                <c:pt idx="744">
                  <c:v>372</c:v>
                </c:pt>
                <c:pt idx="745">
                  <c:v>372.5</c:v>
                </c:pt>
                <c:pt idx="746">
                  <c:v>373</c:v>
                </c:pt>
                <c:pt idx="747">
                  <c:v>373.5</c:v>
                </c:pt>
                <c:pt idx="748">
                  <c:v>374</c:v>
                </c:pt>
                <c:pt idx="749">
                  <c:v>374.5</c:v>
                </c:pt>
                <c:pt idx="750">
                  <c:v>375</c:v>
                </c:pt>
                <c:pt idx="751">
                  <c:v>375.5</c:v>
                </c:pt>
                <c:pt idx="752">
                  <c:v>376</c:v>
                </c:pt>
                <c:pt idx="753">
                  <c:v>376.5</c:v>
                </c:pt>
                <c:pt idx="754">
                  <c:v>377</c:v>
                </c:pt>
                <c:pt idx="755">
                  <c:v>377.5</c:v>
                </c:pt>
                <c:pt idx="756">
                  <c:v>378</c:v>
                </c:pt>
                <c:pt idx="757">
                  <c:v>378.5</c:v>
                </c:pt>
                <c:pt idx="758">
                  <c:v>379</c:v>
                </c:pt>
                <c:pt idx="759">
                  <c:v>379.5</c:v>
                </c:pt>
                <c:pt idx="760">
                  <c:v>380</c:v>
                </c:pt>
                <c:pt idx="761">
                  <c:v>380.5</c:v>
                </c:pt>
                <c:pt idx="762">
                  <c:v>381</c:v>
                </c:pt>
                <c:pt idx="763">
                  <c:v>381.5</c:v>
                </c:pt>
                <c:pt idx="764">
                  <c:v>382</c:v>
                </c:pt>
                <c:pt idx="765">
                  <c:v>382.5</c:v>
                </c:pt>
                <c:pt idx="766">
                  <c:v>383</c:v>
                </c:pt>
                <c:pt idx="767">
                  <c:v>383.5</c:v>
                </c:pt>
                <c:pt idx="768">
                  <c:v>384</c:v>
                </c:pt>
                <c:pt idx="769">
                  <c:v>384.5</c:v>
                </c:pt>
                <c:pt idx="770">
                  <c:v>385</c:v>
                </c:pt>
                <c:pt idx="771">
                  <c:v>385.5</c:v>
                </c:pt>
                <c:pt idx="772">
                  <c:v>386</c:v>
                </c:pt>
                <c:pt idx="773">
                  <c:v>386.5</c:v>
                </c:pt>
                <c:pt idx="774">
                  <c:v>387</c:v>
                </c:pt>
                <c:pt idx="775">
                  <c:v>387.5</c:v>
                </c:pt>
                <c:pt idx="776">
                  <c:v>388</c:v>
                </c:pt>
                <c:pt idx="777">
                  <c:v>388.5</c:v>
                </c:pt>
                <c:pt idx="778">
                  <c:v>389</c:v>
                </c:pt>
                <c:pt idx="779">
                  <c:v>389.5</c:v>
                </c:pt>
                <c:pt idx="780">
                  <c:v>390</c:v>
                </c:pt>
                <c:pt idx="781">
                  <c:v>390.5</c:v>
                </c:pt>
                <c:pt idx="782">
                  <c:v>391</c:v>
                </c:pt>
                <c:pt idx="783">
                  <c:v>391.5</c:v>
                </c:pt>
                <c:pt idx="784">
                  <c:v>392</c:v>
                </c:pt>
                <c:pt idx="785">
                  <c:v>392.5</c:v>
                </c:pt>
                <c:pt idx="786">
                  <c:v>393</c:v>
                </c:pt>
                <c:pt idx="787">
                  <c:v>393.5</c:v>
                </c:pt>
                <c:pt idx="788">
                  <c:v>394</c:v>
                </c:pt>
                <c:pt idx="789">
                  <c:v>394.5</c:v>
                </c:pt>
                <c:pt idx="790">
                  <c:v>395</c:v>
                </c:pt>
                <c:pt idx="791">
                  <c:v>395.5</c:v>
                </c:pt>
                <c:pt idx="792">
                  <c:v>396</c:v>
                </c:pt>
                <c:pt idx="793">
                  <c:v>396.5</c:v>
                </c:pt>
                <c:pt idx="794">
                  <c:v>397</c:v>
                </c:pt>
                <c:pt idx="795">
                  <c:v>397.5</c:v>
                </c:pt>
                <c:pt idx="796">
                  <c:v>398</c:v>
                </c:pt>
                <c:pt idx="797">
                  <c:v>398.5</c:v>
                </c:pt>
                <c:pt idx="798">
                  <c:v>399</c:v>
                </c:pt>
                <c:pt idx="799">
                  <c:v>399.5</c:v>
                </c:pt>
                <c:pt idx="800">
                  <c:v>400</c:v>
                </c:pt>
                <c:pt idx="801">
                  <c:v>400.5</c:v>
                </c:pt>
                <c:pt idx="802">
                  <c:v>401</c:v>
                </c:pt>
                <c:pt idx="803">
                  <c:v>401.5</c:v>
                </c:pt>
                <c:pt idx="804">
                  <c:v>402</c:v>
                </c:pt>
                <c:pt idx="805">
                  <c:v>402.5</c:v>
                </c:pt>
                <c:pt idx="806">
                  <c:v>403</c:v>
                </c:pt>
                <c:pt idx="807">
                  <c:v>403.5</c:v>
                </c:pt>
                <c:pt idx="808">
                  <c:v>404</c:v>
                </c:pt>
                <c:pt idx="809">
                  <c:v>404.5</c:v>
                </c:pt>
                <c:pt idx="810">
                  <c:v>405</c:v>
                </c:pt>
                <c:pt idx="811">
                  <c:v>405.5</c:v>
                </c:pt>
                <c:pt idx="812">
                  <c:v>406</c:v>
                </c:pt>
                <c:pt idx="813">
                  <c:v>406.5</c:v>
                </c:pt>
                <c:pt idx="814">
                  <c:v>407</c:v>
                </c:pt>
                <c:pt idx="815">
                  <c:v>407.5</c:v>
                </c:pt>
                <c:pt idx="816">
                  <c:v>408</c:v>
                </c:pt>
                <c:pt idx="817">
                  <c:v>408.5</c:v>
                </c:pt>
                <c:pt idx="818">
                  <c:v>409</c:v>
                </c:pt>
                <c:pt idx="819">
                  <c:v>409.5</c:v>
                </c:pt>
                <c:pt idx="820">
                  <c:v>410</c:v>
                </c:pt>
                <c:pt idx="821">
                  <c:v>410.5</c:v>
                </c:pt>
                <c:pt idx="822">
                  <c:v>411</c:v>
                </c:pt>
                <c:pt idx="823">
                  <c:v>411.5</c:v>
                </c:pt>
                <c:pt idx="824">
                  <c:v>412</c:v>
                </c:pt>
                <c:pt idx="825">
                  <c:v>412.5</c:v>
                </c:pt>
                <c:pt idx="826">
                  <c:v>413</c:v>
                </c:pt>
                <c:pt idx="827">
                  <c:v>413.5</c:v>
                </c:pt>
                <c:pt idx="828">
                  <c:v>414</c:v>
                </c:pt>
                <c:pt idx="829">
                  <c:v>414.5</c:v>
                </c:pt>
                <c:pt idx="830">
                  <c:v>415</c:v>
                </c:pt>
                <c:pt idx="831">
                  <c:v>415.5</c:v>
                </c:pt>
                <c:pt idx="832">
                  <c:v>416</c:v>
                </c:pt>
                <c:pt idx="833">
                  <c:v>416.5</c:v>
                </c:pt>
                <c:pt idx="834">
                  <c:v>417</c:v>
                </c:pt>
                <c:pt idx="835">
                  <c:v>417.5</c:v>
                </c:pt>
                <c:pt idx="836">
                  <c:v>418</c:v>
                </c:pt>
                <c:pt idx="837">
                  <c:v>418.5</c:v>
                </c:pt>
                <c:pt idx="838">
                  <c:v>419</c:v>
                </c:pt>
                <c:pt idx="839">
                  <c:v>419.5</c:v>
                </c:pt>
                <c:pt idx="840">
                  <c:v>420</c:v>
                </c:pt>
                <c:pt idx="841">
                  <c:v>420.5</c:v>
                </c:pt>
                <c:pt idx="842">
                  <c:v>421</c:v>
                </c:pt>
                <c:pt idx="843">
                  <c:v>421.5</c:v>
                </c:pt>
                <c:pt idx="844">
                  <c:v>422</c:v>
                </c:pt>
                <c:pt idx="845">
                  <c:v>422.5</c:v>
                </c:pt>
                <c:pt idx="846">
                  <c:v>423</c:v>
                </c:pt>
                <c:pt idx="847">
                  <c:v>423.5</c:v>
                </c:pt>
                <c:pt idx="848">
                  <c:v>424</c:v>
                </c:pt>
                <c:pt idx="849">
                  <c:v>424.5</c:v>
                </c:pt>
                <c:pt idx="850">
                  <c:v>425</c:v>
                </c:pt>
                <c:pt idx="851">
                  <c:v>425.5</c:v>
                </c:pt>
                <c:pt idx="852">
                  <c:v>426</c:v>
                </c:pt>
                <c:pt idx="853">
                  <c:v>426.5</c:v>
                </c:pt>
                <c:pt idx="854">
                  <c:v>427</c:v>
                </c:pt>
                <c:pt idx="855">
                  <c:v>427.5</c:v>
                </c:pt>
                <c:pt idx="856">
                  <c:v>428</c:v>
                </c:pt>
                <c:pt idx="857">
                  <c:v>428.5</c:v>
                </c:pt>
                <c:pt idx="858">
                  <c:v>429</c:v>
                </c:pt>
                <c:pt idx="859">
                  <c:v>429.5</c:v>
                </c:pt>
                <c:pt idx="860">
                  <c:v>430</c:v>
                </c:pt>
                <c:pt idx="861">
                  <c:v>430.5</c:v>
                </c:pt>
                <c:pt idx="862">
                  <c:v>431</c:v>
                </c:pt>
                <c:pt idx="863">
                  <c:v>431.5</c:v>
                </c:pt>
                <c:pt idx="864">
                  <c:v>432</c:v>
                </c:pt>
                <c:pt idx="865">
                  <c:v>432.5</c:v>
                </c:pt>
                <c:pt idx="866">
                  <c:v>433</c:v>
                </c:pt>
                <c:pt idx="867">
                  <c:v>433.5</c:v>
                </c:pt>
                <c:pt idx="868">
                  <c:v>434</c:v>
                </c:pt>
                <c:pt idx="869">
                  <c:v>434.5</c:v>
                </c:pt>
                <c:pt idx="870">
                  <c:v>435</c:v>
                </c:pt>
                <c:pt idx="871">
                  <c:v>435.5</c:v>
                </c:pt>
                <c:pt idx="872">
                  <c:v>436</c:v>
                </c:pt>
                <c:pt idx="873">
                  <c:v>436.5</c:v>
                </c:pt>
                <c:pt idx="874">
                  <c:v>437</c:v>
                </c:pt>
                <c:pt idx="875">
                  <c:v>437.5</c:v>
                </c:pt>
                <c:pt idx="876">
                  <c:v>438</c:v>
                </c:pt>
                <c:pt idx="877">
                  <c:v>438.5</c:v>
                </c:pt>
                <c:pt idx="878">
                  <c:v>439</c:v>
                </c:pt>
                <c:pt idx="879">
                  <c:v>439.5</c:v>
                </c:pt>
                <c:pt idx="880">
                  <c:v>440</c:v>
                </c:pt>
                <c:pt idx="881">
                  <c:v>440.5</c:v>
                </c:pt>
                <c:pt idx="882">
                  <c:v>441</c:v>
                </c:pt>
                <c:pt idx="883">
                  <c:v>441.5</c:v>
                </c:pt>
                <c:pt idx="884">
                  <c:v>442</c:v>
                </c:pt>
                <c:pt idx="885">
                  <c:v>442.5</c:v>
                </c:pt>
                <c:pt idx="886">
                  <c:v>443</c:v>
                </c:pt>
                <c:pt idx="887">
                  <c:v>443.5</c:v>
                </c:pt>
                <c:pt idx="888">
                  <c:v>444</c:v>
                </c:pt>
                <c:pt idx="889">
                  <c:v>444.5</c:v>
                </c:pt>
                <c:pt idx="890">
                  <c:v>445</c:v>
                </c:pt>
                <c:pt idx="891">
                  <c:v>445.5</c:v>
                </c:pt>
                <c:pt idx="892">
                  <c:v>446</c:v>
                </c:pt>
                <c:pt idx="893">
                  <c:v>446.5</c:v>
                </c:pt>
                <c:pt idx="894">
                  <c:v>447</c:v>
                </c:pt>
                <c:pt idx="895">
                  <c:v>447.5</c:v>
                </c:pt>
                <c:pt idx="896">
                  <c:v>448</c:v>
                </c:pt>
                <c:pt idx="897">
                  <c:v>448.5</c:v>
                </c:pt>
                <c:pt idx="898">
                  <c:v>449</c:v>
                </c:pt>
                <c:pt idx="899">
                  <c:v>449.5</c:v>
                </c:pt>
                <c:pt idx="900">
                  <c:v>450</c:v>
                </c:pt>
                <c:pt idx="901">
                  <c:v>450.5</c:v>
                </c:pt>
                <c:pt idx="902">
                  <c:v>451</c:v>
                </c:pt>
                <c:pt idx="903">
                  <c:v>451.5</c:v>
                </c:pt>
                <c:pt idx="904">
                  <c:v>452</c:v>
                </c:pt>
                <c:pt idx="905">
                  <c:v>452.5</c:v>
                </c:pt>
                <c:pt idx="906">
                  <c:v>453</c:v>
                </c:pt>
                <c:pt idx="907">
                  <c:v>453.5</c:v>
                </c:pt>
                <c:pt idx="908">
                  <c:v>454</c:v>
                </c:pt>
                <c:pt idx="909">
                  <c:v>454.5</c:v>
                </c:pt>
                <c:pt idx="910">
                  <c:v>455</c:v>
                </c:pt>
                <c:pt idx="911">
                  <c:v>455.5</c:v>
                </c:pt>
                <c:pt idx="912">
                  <c:v>456</c:v>
                </c:pt>
                <c:pt idx="913">
                  <c:v>456.5</c:v>
                </c:pt>
                <c:pt idx="914">
                  <c:v>457</c:v>
                </c:pt>
                <c:pt idx="915">
                  <c:v>457.5</c:v>
                </c:pt>
                <c:pt idx="916">
                  <c:v>458</c:v>
                </c:pt>
                <c:pt idx="917">
                  <c:v>458.5</c:v>
                </c:pt>
                <c:pt idx="918">
                  <c:v>459</c:v>
                </c:pt>
                <c:pt idx="919">
                  <c:v>459.5</c:v>
                </c:pt>
                <c:pt idx="920">
                  <c:v>460</c:v>
                </c:pt>
                <c:pt idx="921">
                  <c:v>460.5</c:v>
                </c:pt>
                <c:pt idx="922">
                  <c:v>461</c:v>
                </c:pt>
                <c:pt idx="923">
                  <c:v>461.5</c:v>
                </c:pt>
                <c:pt idx="924">
                  <c:v>462</c:v>
                </c:pt>
                <c:pt idx="925">
                  <c:v>462.5</c:v>
                </c:pt>
                <c:pt idx="926">
                  <c:v>463</c:v>
                </c:pt>
                <c:pt idx="927">
                  <c:v>463.5</c:v>
                </c:pt>
                <c:pt idx="928">
                  <c:v>464</c:v>
                </c:pt>
                <c:pt idx="929">
                  <c:v>464.5</c:v>
                </c:pt>
                <c:pt idx="930">
                  <c:v>465</c:v>
                </c:pt>
                <c:pt idx="931">
                  <c:v>465.5</c:v>
                </c:pt>
                <c:pt idx="932">
                  <c:v>466</c:v>
                </c:pt>
                <c:pt idx="933">
                  <c:v>466.5</c:v>
                </c:pt>
                <c:pt idx="934">
                  <c:v>467</c:v>
                </c:pt>
                <c:pt idx="935">
                  <c:v>467.5</c:v>
                </c:pt>
                <c:pt idx="936">
                  <c:v>468</c:v>
                </c:pt>
                <c:pt idx="937">
                  <c:v>468.5</c:v>
                </c:pt>
                <c:pt idx="938">
                  <c:v>469</c:v>
                </c:pt>
                <c:pt idx="939">
                  <c:v>469.5</c:v>
                </c:pt>
                <c:pt idx="940">
                  <c:v>470</c:v>
                </c:pt>
                <c:pt idx="941">
                  <c:v>470.5</c:v>
                </c:pt>
                <c:pt idx="942">
                  <c:v>471</c:v>
                </c:pt>
                <c:pt idx="943">
                  <c:v>471.5</c:v>
                </c:pt>
                <c:pt idx="944">
                  <c:v>472</c:v>
                </c:pt>
                <c:pt idx="945">
                  <c:v>472.5</c:v>
                </c:pt>
                <c:pt idx="946">
                  <c:v>473</c:v>
                </c:pt>
                <c:pt idx="947">
                  <c:v>473.5</c:v>
                </c:pt>
                <c:pt idx="948">
                  <c:v>474</c:v>
                </c:pt>
                <c:pt idx="949">
                  <c:v>474.5</c:v>
                </c:pt>
                <c:pt idx="950">
                  <c:v>475</c:v>
                </c:pt>
                <c:pt idx="951">
                  <c:v>475.5</c:v>
                </c:pt>
                <c:pt idx="952">
                  <c:v>476</c:v>
                </c:pt>
                <c:pt idx="953">
                  <c:v>476.5</c:v>
                </c:pt>
                <c:pt idx="954">
                  <c:v>477</c:v>
                </c:pt>
                <c:pt idx="955">
                  <c:v>477.5</c:v>
                </c:pt>
                <c:pt idx="956">
                  <c:v>478</c:v>
                </c:pt>
                <c:pt idx="957">
                  <c:v>478.5</c:v>
                </c:pt>
                <c:pt idx="958">
                  <c:v>479</c:v>
                </c:pt>
                <c:pt idx="959">
                  <c:v>479.5</c:v>
                </c:pt>
                <c:pt idx="960">
                  <c:v>480</c:v>
                </c:pt>
                <c:pt idx="961">
                  <c:v>480.5</c:v>
                </c:pt>
                <c:pt idx="962">
                  <c:v>481</c:v>
                </c:pt>
                <c:pt idx="963">
                  <c:v>481.5</c:v>
                </c:pt>
                <c:pt idx="964">
                  <c:v>482</c:v>
                </c:pt>
                <c:pt idx="965">
                  <c:v>482.5</c:v>
                </c:pt>
                <c:pt idx="966">
                  <c:v>483</c:v>
                </c:pt>
                <c:pt idx="967">
                  <c:v>483.5</c:v>
                </c:pt>
                <c:pt idx="968">
                  <c:v>484</c:v>
                </c:pt>
                <c:pt idx="969">
                  <c:v>484.5</c:v>
                </c:pt>
                <c:pt idx="970">
                  <c:v>485</c:v>
                </c:pt>
                <c:pt idx="971">
                  <c:v>485.5</c:v>
                </c:pt>
                <c:pt idx="972">
                  <c:v>486</c:v>
                </c:pt>
                <c:pt idx="973">
                  <c:v>486.5</c:v>
                </c:pt>
                <c:pt idx="974">
                  <c:v>487</c:v>
                </c:pt>
                <c:pt idx="975">
                  <c:v>487.5</c:v>
                </c:pt>
                <c:pt idx="976">
                  <c:v>488</c:v>
                </c:pt>
                <c:pt idx="977">
                  <c:v>488.5</c:v>
                </c:pt>
                <c:pt idx="978">
                  <c:v>489</c:v>
                </c:pt>
                <c:pt idx="979">
                  <c:v>489.5</c:v>
                </c:pt>
                <c:pt idx="980">
                  <c:v>490</c:v>
                </c:pt>
                <c:pt idx="981">
                  <c:v>490.5</c:v>
                </c:pt>
                <c:pt idx="982">
                  <c:v>491</c:v>
                </c:pt>
                <c:pt idx="983">
                  <c:v>491.5</c:v>
                </c:pt>
                <c:pt idx="984">
                  <c:v>492</c:v>
                </c:pt>
                <c:pt idx="985">
                  <c:v>492.5</c:v>
                </c:pt>
                <c:pt idx="986">
                  <c:v>493</c:v>
                </c:pt>
                <c:pt idx="987">
                  <c:v>493.5</c:v>
                </c:pt>
                <c:pt idx="988">
                  <c:v>494</c:v>
                </c:pt>
                <c:pt idx="989">
                  <c:v>494.5</c:v>
                </c:pt>
                <c:pt idx="990">
                  <c:v>495</c:v>
                </c:pt>
                <c:pt idx="991">
                  <c:v>495.5</c:v>
                </c:pt>
                <c:pt idx="992">
                  <c:v>496</c:v>
                </c:pt>
                <c:pt idx="993">
                  <c:v>496.5</c:v>
                </c:pt>
                <c:pt idx="994">
                  <c:v>497</c:v>
                </c:pt>
                <c:pt idx="995">
                  <c:v>497.5</c:v>
                </c:pt>
                <c:pt idx="996">
                  <c:v>498</c:v>
                </c:pt>
                <c:pt idx="997">
                  <c:v>498.5</c:v>
                </c:pt>
                <c:pt idx="998">
                  <c:v>499</c:v>
                </c:pt>
                <c:pt idx="999">
                  <c:v>499.5</c:v>
                </c:pt>
              </c:numCache>
            </c:numRef>
          </c:xVal>
          <c:yVal>
            <c:numRef>
              <c:f>Sheet1!$B$2:$B$1001</c:f>
              <c:numCache>
                <c:formatCode>0.00E+00</c:formatCode>
                <c:ptCount val="1000"/>
                <c:pt idx="0" formatCode="General">
                  <c:v>0</c:v>
                </c:pt>
                <c:pt idx="1">
                  <c:v>2.2062801053924999E-7</c:v>
                </c:pt>
                <c:pt idx="2">
                  <c:v>6.0871506192547804E-7</c:v>
                </c:pt>
                <c:pt idx="3">
                  <c:v>9.7409266812779398E-7</c:v>
                </c:pt>
                <c:pt idx="4">
                  <c:v>1.3882661554455199E-6</c:v>
                </c:pt>
                <c:pt idx="5">
                  <c:v>1.69121169977835E-6</c:v>
                </c:pt>
                <c:pt idx="6">
                  <c:v>1.78673395024444E-6</c:v>
                </c:pt>
                <c:pt idx="7">
                  <c:v>1.70711882601611E-6</c:v>
                </c:pt>
                <c:pt idx="8">
                  <c:v>1.4589604207142501E-6</c:v>
                </c:pt>
                <c:pt idx="9">
                  <c:v>1.15610579721004E-6</c:v>
                </c:pt>
                <c:pt idx="10">
                  <c:v>8.78984270406077E-7</c:v>
                </c:pt>
                <c:pt idx="11">
                  <c:v>6.6207974801352298E-7</c:v>
                </c:pt>
                <c:pt idx="12">
                  <c:v>5.5664088315417997E-7</c:v>
                </c:pt>
                <c:pt idx="13">
                  <c:v>5.45465053707633E-7</c:v>
                </c:pt>
                <c:pt idx="14">
                  <c:v>6.22709041300811E-7</c:v>
                </c:pt>
                <c:pt idx="15">
                  <c:v>7.8010706026310796E-7</c:v>
                </c:pt>
                <c:pt idx="16">
                  <c:v>9.7231385572460403E-7</c:v>
                </c:pt>
                <c:pt idx="17">
                  <c:v>1.1833662104193899E-6</c:v>
                </c:pt>
                <c:pt idx="18">
                  <c:v>1.3722152101669501E-6</c:v>
                </c:pt>
                <c:pt idx="19">
                  <c:v>1.5038374049957701E-6</c:v>
                </c:pt>
                <c:pt idx="20">
                  <c:v>1.57795322446424E-6</c:v>
                </c:pt>
                <c:pt idx="21">
                  <c:v>1.57737805096459E-6</c:v>
                </c:pt>
                <c:pt idx="22">
                  <c:v>1.51980132337549E-6</c:v>
                </c:pt>
                <c:pt idx="23">
                  <c:v>1.4270851428027299E-6</c:v>
                </c:pt>
                <c:pt idx="24">
                  <c:v>1.3072738448214999E-6</c:v>
                </c:pt>
                <c:pt idx="25">
                  <c:v>1.1921283896190599E-6</c:v>
                </c:pt>
                <c:pt idx="26">
                  <c:v>1.09361878275782E-6</c:v>
                </c:pt>
                <c:pt idx="27">
                  <c:v>1.02444581744896E-6</c:v>
                </c:pt>
                <c:pt idx="28">
                  <c:v>1.00372872200756E-6</c:v>
                </c:pt>
                <c:pt idx="29">
                  <c:v>1.02669702477738E-6</c:v>
                </c:pt>
                <c:pt idx="30">
                  <c:v>1.0964481620700001E-6</c:v>
                </c:pt>
                <c:pt idx="31">
                  <c:v>1.2072363184621599E-6</c:v>
                </c:pt>
                <c:pt idx="32">
                  <c:v>1.3385003527169299E-6</c:v>
                </c:pt>
                <c:pt idx="33">
                  <c:v>1.48589604994249E-6</c:v>
                </c:pt>
                <c:pt idx="34">
                  <c:v>1.63281973497973E-6</c:v>
                </c:pt>
                <c:pt idx="35">
                  <c:v>1.7639569684009E-6</c:v>
                </c:pt>
                <c:pt idx="36">
                  <c:v>1.8795761235621E-6</c:v>
                </c:pt>
                <c:pt idx="37">
                  <c:v>1.9661985421205598E-6</c:v>
                </c:pt>
                <c:pt idx="38">
                  <c:v>2.0232881721706598E-6</c:v>
                </c:pt>
                <c:pt idx="39">
                  <c:v>2.0554937635964001E-6</c:v>
                </c:pt>
                <c:pt idx="40">
                  <c:v>2.05888035190964E-6</c:v>
                </c:pt>
                <c:pt idx="41">
                  <c:v>2.0465182025978498E-6</c:v>
                </c:pt>
                <c:pt idx="42">
                  <c:v>2.02444998722015E-6</c:v>
                </c:pt>
                <c:pt idx="43">
                  <c:v>1.9961381577327801E-6</c:v>
                </c:pt>
                <c:pt idx="44">
                  <c:v>1.9769337256179299E-6</c:v>
                </c:pt>
                <c:pt idx="45">
                  <c:v>1.96916907065181E-6</c:v>
                </c:pt>
                <c:pt idx="46">
                  <c:v>1.9773577556567301E-6</c:v>
                </c:pt>
                <c:pt idx="47">
                  <c:v>2.01144012957771E-6</c:v>
                </c:pt>
                <c:pt idx="48">
                  <c:v>2.06950268210034E-6</c:v>
                </c:pt>
                <c:pt idx="49">
                  <c:v>2.1550190048763501E-6</c:v>
                </c:pt>
                <c:pt idx="50">
                  <c:v>2.2710886924346899E-6</c:v>
                </c:pt>
                <c:pt idx="51">
                  <c:v>2.4109181136215998E-6</c:v>
                </c:pt>
                <c:pt idx="52">
                  <c:v>2.5759414189420398E-6</c:v>
                </c:pt>
                <c:pt idx="53">
                  <c:v>2.7647671557855101E-6</c:v>
                </c:pt>
                <c:pt idx="54">
                  <c:v>2.96890792057506E-6</c:v>
                </c:pt>
                <c:pt idx="55">
                  <c:v>3.1898842474454299E-6</c:v>
                </c:pt>
                <c:pt idx="56">
                  <c:v>3.4250613565764801E-6</c:v>
                </c:pt>
                <c:pt idx="57">
                  <c:v>3.6685584675348299E-6</c:v>
                </c:pt>
                <c:pt idx="58">
                  <c:v>3.9240844062594502E-6</c:v>
                </c:pt>
                <c:pt idx="59">
                  <c:v>4.18809033105949E-6</c:v>
                </c:pt>
                <c:pt idx="60">
                  <c:v>4.45698536289555E-6</c:v>
                </c:pt>
                <c:pt idx="61">
                  <c:v>4.7363668395260504E-6</c:v>
                </c:pt>
                <c:pt idx="62">
                  <c:v>5.0235762222790999E-6</c:v>
                </c:pt>
                <c:pt idx="63">
                  <c:v>5.3183931353574699E-6</c:v>
                </c:pt>
                <c:pt idx="64">
                  <c:v>5.6276976568011004E-6</c:v>
                </c:pt>
                <c:pt idx="65">
                  <c:v>5.9500636500683599E-6</c:v>
                </c:pt>
                <c:pt idx="66">
                  <c:v>6.2889218743824299E-6</c:v>
                </c:pt>
                <c:pt idx="67">
                  <c:v>6.6528918328862898E-6</c:v>
                </c:pt>
                <c:pt idx="68">
                  <c:v>7.0419744073133104E-6</c:v>
                </c:pt>
                <c:pt idx="69">
                  <c:v>7.4613271879588503E-6</c:v>
                </c:pt>
                <c:pt idx="70">
                  <c:v>7.9196162451486093E-6</c:v>
                </c:pt>
                <c:pt idx="71">
                  <c:v>8.4178916713728608E-6</c:v>
                </c:pt>
                <c:pt idx="72">
                  <c:v>8.9631906704431594E-6</c:v>
                </c:pt>
                <c:pt idx="73">
                  <c:v>9.5654024373070598E-6</c:v>
                </c:pt>
                <c:pt idx="74">
                  <c:v>1.0227367254044999E-5</c:v>
                </c:pt>
                <c:pt idx="75">
                  <c:v>1.09576832526142E-5</c:v>
                </c:pt>
                <c:pt idx="76">
                  <c:v>1.17675836431397E-5</c:v>
                </c:pt>
                <c:pt idx="77">
                  <c:v>1.26620951770297E-5</c:v>
                </c:pt>
                <c:pt idx="78">
                  <c:v>1.36519880183145E-5</c:v>
                </c:pt>
                <c:pt idx="79">
                  <c:v>1.47510614342512E-5</c:v>
                </c:pt>
                <c:pt idx="80">
                  <c:v>1.5967344271860401E-5</c:v>
                </c:pt>
                <c:pt idx="81">
                  <c:v>1.73139386492484E-5</c:v>
                </c:pt>
                <c:pt idx="82">
                  <c:v>1.8807391444635601E-5</c:v>
                </c:pt>
                <c:pt idx="83">
                  <c:v>2.0458841260452E-5</c:v>
                </c:pt>
                <c:pt idx="84">
                  <c:v>2.2283879357851201E-5</c:v>
                </c:pt>
                <c:pt idx="85">
                  <c:v>2.4302453593582601E-5</c:v>
                </c:pt>
                <c:pt idx="86">
                  <c:v>2.6529652990849201E-5</c:v>
                </c:pt>
                <c:pt idx="87">
                  <c:v>2.89841540703972E-5</c:v>
                </c:pt>
                <c:pt idx="88">
                  <c:v>3.1689745236119303E-5</c:v>
                </c:pt>
                <c:pt idx="89">
                  <c:v>3.4665676406472501E-5</c:v>
                </c:pt>
                <c:pt idx="90">
                  <c:v>3.7933317486551999E-5</c:v>
                </c:pt>
                <c:pt idx="91">
                  <c:v>4.1519418315075003E-5</c:v>
                </c:pt>
                <c:pt idx="92">
                  <c:v>4.54462461060471E-5</c:v>
                </c:pt>
                <c:pt idx="93">
                  <c:v>4.9735980549258099E-5</c:v>
                </c:pt>
                <c:pt idx="94">
                  <c:v>5.4415476525383497E-5</c:v>
                </c:pt>
                <c:pt idx="95">
                  <c:v>5.9506370656223998E-5</c:v>
                </c:pt>
                <c:pt idx="96">
                  <c:v>6.5026508367095297E-5</c:v>
                </c:pt>
                <c:pt idx="97">
                  <c:v>7.0995502319909294E-5</c:v>
                </c:pt>
                <c:pt idx="98">
                  <c:v>7.7425006721133305E-5</c:v>
                </c:pt>
                <c:pt idx="99">
                  <c:v>8.4316953635846394E-5</c:v>
                </c:pt>
                <c:pt idx="100">
                  <c:v>9.1670538942175103E-5</c:v>
                </c:pt>
                <c:pt idx="101">
                  <c:v>9.9477426614553007E-5</c:v>
                </c:pt>
                <c:pt idx="102" formatCode="General">
                  <c:v>1.07727513706638E-4</c:v>
                </c:pt>
                <c:pt idx="103" formatCode="General">
                  <c:v>1.16438480750708E-4</c:v>
                </c:pt>
                <c:pt idx="104" formatCode="General">
                  <c:v>1.2568916258998399E-4</c:v>
                </c:pt>
                <c:pt idx="105" formatCode="General">
                  <c:v>1.35655973895438E-4</c:v>
                </c:pt>
                <c:pt idx="106" formatCode="General">
                  <c:v>1.46625180736881E-4</c:v>
                </c:pt>
                <c:pt idx="107" formatCode="General">
                  <c:v>1.5891969757362599E-4</c:v>
                </c:pt>
                <c:pt idx="108" formatCode="General">
                  <c:v>1.72765249442861E-4</c:v>
                </c:pt>
                <c:pt idx="109" formatCode="General">
                  <c:v>1.8818479882590699E-4</c:v>
                </c:pt>
                <c:pt idx="110" formatCode="General">
                  <c:v>2.0495393677304701E-4</c:v>
                </c:pt>
                <c:pt idx="111" formatCode="General">
                  <c:v>2.2261839792373899E-4</c:v>
                </c:pt>
                <c:pt idx="112" formatCode="General">
                  <c:v>2.4057224687495899E-4</c:v>
                </c:pt>
                <c:pt idx="113" formatCode="General">
                  <c:v>2.5816042343211501E-4</c:v>
                </c:pt>
                <c:pt idx="114" formatCode="General">
                  <c:v>2.7478179192723699E-4</c:v>
                </c:pt>
                <c:pt idx="115" formatCode="General">
                  <c:v>2.8999932780469201E-4</c:v>
                </c:pt>
                <c:pt idx="116" formatCode="General">
                  <c:v>3.0363269085138399E-4</c:v>
                </c:pt>
                <c:pt idx="117" formatCode="General">
                  <c:v>3.1580280314416501E-4</c:v>
                </c:pt>
                <c:pt idx="118" formatCode="General">
                  <c:v>3.2692994945160197E-4</c:v>
                </c:pt>
                <c:pt idx="119" formatCode="General">
                  <c:v>3.3766880603205198E-4</c:v>
                </c:pt>
                <c:pt idx="120" formatCode="General">
                  <c:v>3.4876335680168199E-4</c:v>
                </c:pt>
                <c:pt idx="121" formatCode="General">
                  <c:v>3.6085630244843598E-4</c:v>
                </c:pt>
                <c:pt idx="122" formatCode="General">
                  <c:v>3.74295178880988E-4</c:v>
                </c:pt>
                <c:pt idx="123" formatCode="General">
                  <c:v>3.8897714290848001E-4</c:v>
                </c:pt>
                <c:pt idx="124" formatCode="General">
                  <c:v>4.0431000713695098E-4</c:v>
                </c:pt>
                <c:pt idx="125" formatCode="General">
                  <c:v>4.1933892361511099E-4</c:v>
                </c:pt>
                <c:pt idx="126" formatCode="General">
                  <c:v>4.3301386209706002E-4</c:v>
                </c:pt>
                <c:pt idx="127" formatCode="General">
                  <c:v>4.4453238325643698E-4</c:v>
                </c:pt>
                <c:pt idx="128" formatCode="General">
                  <c:v>4.5363192925776402E-4</c:v>
                </c:pt>
                <c:pt idx="129" formatCode="General">
                  <c:v>4.6066623622182702E-4</c:v>
                </c:pt>
                <c:pt idx="130" formatCode="General">
                  <c:v>4.6639151026978397E-4</c:v>
                </c:pt>
                <c:pt idx="131" formatCode="General">
                  <c:v>4.71533133427149E-4</c:v>
                </c:pt>
                <c:pt idx="132" formatCode="General">
                  <c:v>4.7632718515807802E-4</c:v>
                </c:pt>
                <c:pt idx="133" formatCode="General">
                  <c:v>4.8031895925812999E-4</c:v>
                </c:pt>
                <c:pt idx="134" formatCode="General">
                  <c:v>4.8260684653356802E-4</c:v>
                </c:pt>
                <c:pt idx="135" formatCode="General">
                  <c:v>4.8242467658992901E-4</c:v>
                </c:pt>
                <c:pt idx="136" formatCode="General">
                  <c:v>4.7969845877530602E-4</c:v>
                </c:pt>
                <c:pt idx="137" formatCode="General">
                  <c:v>4.7516315336838301E-4</c:v>
                </c:pt>
                <c:pt idx="138" formatCode="General">
                  <c:v>4.69868977012509E-4</c:v>
                </c:pt>
                <c:pt idx="139" formatCode="General">
                  <c:v>4.6440819738175599E-4</c:v>
                </c:pt>
                <c:pt idx="140" formatCode="General">
                  <c:v>4.5851503654913199E-4</c:v>
                </c:pt>
                <c:pt idx="141" formatCode="General">
                  <c:v>4.5143314950835399E-4</c:v>
                </c:pt>
                <c:pt idx="142" formatCode="General">
                  <c:v>4.4278385971664199E-4</c:v>
                </c:pt>
                <c:pt idx="143" formatCode="General">
                  <c:v>4.3313256456145599E-4</c:v>
                </c:pt>
                <c:pt idx="144" formatCode="General">
                  <c:v>4.2362132512470499E-4</c:v>
                </c:pt>
                <c:pt idx="145" formatCode="General">
                  <c:v>4.1498267015414099E-4</c:v>
                </c:pt>
                <c:pt idx="146" formatCode="General">
                  <c:v>4.0699822680474799E-4</c:v>
                </c:pt>
                <c:pt idx="147" formatCode="General">
                  <c:v>3.99045301517253E-4</c:v>
                </c:pt>
                <c:pt idx="148" formatCode="General">
                  <c:v>3.911429230585E-4</c:v>
                </c:pt>
                <c:pt idx="149" formatCode="General">
                  <c:v>3.8421655783454298E-4</c:v>
                </c:pt>
                <c:pt idx="150" formatCode="General">
                  <c:v>3.7916067667646299E-4</c:v>
                </c:pt>
                <c:pt idx="151" formatCode="General">
                  <c:v>3.7587729819329302E-4</c:v>
                </c:pt>
                <c:pt idx="152" formatCode="General">
                  <c:v>3.7360772353139298E-4</c:v>
                </c:pt>
                <c:pt idx="153" formatCode="General">
                  <c:v>3.7212628742598299E-4</c:v>
                </c:pt>
                <c:pt idx="154" formatCode="General">
                  <c:v>3.7209263683665402E-4</c:v>
                </c:pt>
                <c:pt idx="155" formatCode="General">
                  <c:v>3.73993647619789E-4</c:v>
                </c:pt>
                <c:pt idx="156" formatCode="General">
                  <c:v>3.7724449400803098E-4</c:v>
                </c:pt>
                <c:pt idx="157" formatCode="General">
                  <c:v>3.80889128262213E-4</c:v>
                </c:pt>
                <c:pt idx="158" formatCode="General">
                  <c:v>3.8480870519289702E-4</c:v>
                </c:pt>
                <c:pt idx="159" formatCode="General">
                  <c:v>3.8945240740894299E-4</c:v>
                </c:pt>
                <c:pt idx="160" formatCode="General">
                  <c:v>3.9455957913372898E-4</c:v>
                </c:pt>
                <c:pt idx="161" formatCode="General">
                  <c:v>3.99112829930039E-4</c:v>
                </c:pt>
                <c:pt idx="162" formatCode="General">
                  <c:v>4.0265487046666599E-4</c:v>
                </c:pt>
                <c:pt idx="163" formatCode="General">
                  <c:v>4.0562292446849699E-4</c:v>
                </c:pt>
                <c:pt idx="164" formatCode="General">
                  <c:v>4.08091545867947E-4</c:v>
                </c:pt>
                <c:pt idx="165" formatCode="General">
                  <c:v>4.09317373165511E-4</c:v>
                </c:pt>
                <c:pt idx="166" formatCode="General">
                  <c:v>4.0898550763524097E-4</c:v>
                </c:pt>
                <c:pt idx="167" formatCode="General">
                  <c:v>4.0772451250075401E-4</c:v>
                </c:pt>
                <c:pt idx="168" formatCode="General">
                  <c:v>4.0589761488356399E-4</c:v>
                </c:pt>
                <c:pt idx="169" formatCode="General">
                  <c:v>4.0315987328288599E-4</c:v>
                </c:pt>
                <c:pt idx="170" formatCode="General">
                  <c:v>3.9966376262783E-4</c:v>
                </c:pt>
                <c:pt idx="171" formatCode="General">
                  <c:v>3.9631748005811498E-4</c:v>
                </c:pt>
                <c:pt idx="172" formatCode="General">
                  <c:v>3.9349082862326801E-4</c:v>
                </c:pt>
                <c:pt idx="173" formatCode="General">
                  <c:v>3.9090323016976601E-4</c:v>
                </c:pt>
                <c:pt idx="174" formatCode="General">
                  <c:v>3.88844543688419E-4</c:v>
                </c:pt>
                <c:pt idx="175" formatCode="General">
                  <c:v>3.8794284698044298E-4</c:v>
                </c:pt>
                <c:pt idx="176" formatCode="General">
                  <c:v>3.8802878584899802E-4</c:v>
                </c:pt>
                <c:pt idx="177" formatCode="General">
                  <c:v>3.8869705229663498E-4</c:v>
                </c:pt>
                <c:pt idx="178" formatCode="General">
                  <c:v>3.9018758193522799E-4</c:v>
                </c:pt>
                <c:pt idx="179" formatCode="General">
                  <c:v>3.9251649612119001E-4</c:v>
                </c:pt>
                <c:pt idx="180" formatCode="General">
                  <c:v>3.94970182822755E-4</c:v>
                </c:pt>
                <c:pt idx="181" formatCode="General">
                  <c:v>3.9718091606848801E-4</c:v>
                </c:pt>
                <c:pt idx="182" formatCode="General">
                  <c:v>3.9923727824125202E-4</c:v>
                </c:pt>
                <c:pt idx="183" formatCode="General">
                  <c:v>4.0073696383686498E-4</c:v>
                </c:pt>
                <c:pt idx="184" formatCode="General">
                  <c:v>4.01252877917421E-4</c:v>
                </c:pt>
                <c:pt idx="185" formatCode="General">
                  <c:v>4.0105606553273099E-4</c:v>
                </c:pt>
                <c:pt idx="186" formatCode="General">
                  <c:v>4.0030890195008698E-4</c:v>
                </c:pt>
                <c:pt idx="187" formatCode="General">
                  <c:v>3.9881598683978302E-4</c:v>
                </c:pt>
                <c:pt idx="188" formatCode="General">
                  <c:v>3.9688611330493699E-4</c:v>
                </c:pt>
                <c:pt idx="189" formatCode="General">
                  <c:v>3.9502213144367401E-4</c:v>
                </c:pt>
                <c:pt idx="190" formatCode="General">
                  <c:v>3.9327405014771399E-4</c:v>
                </c:pt>
                <c:pt idx="191" formatCode="General">
                  <c:v>3.9184445886446999E-4</c:v>
                </c:pt>
                <c:pt idx="192" formatCode="General">
                  <c:v>3.9117922560986501E-4</c:v>
                </c:pt>
                <c:pt idx="193" formatCode="General">
                  <c:v>3.91248352618411E-4</c:v>
                </c:pt>
                <c:pt idx="194" formatCode="General">
                  <c:v>3.9185676534867902E-4</c:v>
                </c:pt>
                <c:pt idx="195" formatCode="General">
                  <c:v>3.9305887488941802E-4</c:v>
                </c:pt>
                <c:pt idx="196" formatCode="General">
                  <c:v>3.9463751357416002E-4</c:v>
                </c:pt>
                <c:pt idx="197" formatCode="General">
                  <c:v>3.9617617239029001E-4</c:v>
                </c:pt>
                <c:pt idx="198" formatCode="General">
                  <c:v>3.9755214508359701E-4</c:v>
                </c:pt>
                <c:pt idx="199" formatCode="General">
                  <c:v>3.98603523742009E-4</c:v>
                </c:pt>
                <c:pt idx="200" formatCode="General">
                  <c:v>3.99033944894427E-4</c:v>
                </c:pt>
                <c:pt idx="201" formatCode="General">
                  <c:v>3.9884486821493899E-4</c:v>
                </c:pt>
                <c:pt idx="202" formatCode="General">
                  <c:v>3.9815483459101599E-4</c:v>
                </c:pt>
                <c:pt idx="203" formatCode="General">
                  <c:v>3.9700580831394098E-4</c:v>
                </c:pt>
                <c:pt idx="204" formatCode="General">
                  <c:v>3.9562418619691202E-4</c:v>
                </c:pt>
                <c:pt idx="205" formatCode="General">
                  <c:v>3.9430685185596302E-4</c:v>
                </c:pt>
                <c:pt idx="206" formatCode="General">
                  <c:v>3.9322295652283201E-4</c:v>
                </c:pt>
                <c:pt idx="207" formatCode="General">
                  <c:v>3.92545457393629E-4</c:v>
                </c:pt>
                <c:pt idx="208" formatCode="General">
                  <c:v>3.9240544865563101E-4</c:v>
                </c:pt>
                <c:pt idx="209" formatCode="General">
                  <c:v>3.9278913713790801E-4</c:v>
                </c:pt>
                <c:pt idx="210" formatCode="General">
                  <c:v>3.9360863959758501E-4</c:v>
                </c:pt>
                <c:pt idx="211" formatCode="General">
                  <c:v>3.9470537151674897E-4</c:v>
                </c:pt>
                <c:pt idx="212" formatCode="General">
                  <c:v>3.9588620804513399E-4</c:v>
                </c:pt>
                <c:pt idx="213" formatCode="General">
                  <c:v>3.9697383932943398E-4</c:v>
                </c:pt>
                <c:pt idx="214" formatCode="General">
                  <c:v>3.97765899911862E-4</c:v>
                </c:pt>
                <c:pt idx="215" formatCode="General">
                  <c:v>3.98143297569156E-4</c:v>
                </c:pt>
                <c:pt idx="216" formatCode="General">
                  <c:v>3.9809972181707601E-4</c:v>
                </c:pt>
                <c:pt idx="217" formatCode="General">
                  <c:v>3.9759459632583097E-4</c:v>
                </c:pt>
                <c:pt idx="218" formatCode="General">
                  <c:v>3.9670704037492698E-4</c:v>
                </c:pt>
                <c:pt idx="219" formatCode="General">
                  <c:v>3.95688915874927E-4</c:v>
                </c:pt>
                <c:pt idx="220" formatCode="General">
                  <c:v>3.946633810052E-4</c:v>
                </c:pt>
                <c:pt idx="221" formatCode="General">
                  <c:v>3.93752154680193E-4</c:v>
                </c:pt>
                <c:pt idx="222" formatCode="General">
                  <c:v>3.9321563548327601E-4</c:v>
                </c:pt>
                <c:pt idx="223" formatCode="General">
                  <c:v>3.9307582480823397E-4</c:v>
                </c:pt>
                <c:pt idx="224" formatCode="General">
                  <c:v>3.9323300478475901E-4</c:v>
                </c:pt>
                <c:pt idx="225" formatCode="General">
                  <c:v>3.93794001160823E-4</c:v>
                </c:pt>
                <c:pt idx="226" formatCode="General">
                  <c:v>3.94679322769293E-4</c:v>
                </c:pt>
                <c:pt idx="227" formatCode="General">
                  <c:v>3.9559717790012001E-4</c:v>
                </c:pt>
                <c:pt idx="228" formatCode="General">
                  <c:v>3.9652582523168702E-4</c:v>
                </c:pt>
                <c:pt idx="229" formatCode="General">
                  <c:v>3.97406039810312E-4</c:v>
                </c:pt>
                <c:pt idx="230" formatCode="General">
                  <c:v>3.9790800303906302E-4</c:v>
                </c:pt>
                <c:pt idx="231" formatCode="General">
                  <c:v>3.9801329945493103E-4</c:v>
                </c:pt>
                <c:pt idx="232" formatCode="General">
                  <c:v>3.9790992406164101E-4</c:v>
                </c:pt>
                <c:pt idx="233" formatCode="General">
                  <c:v>3.9746011723810202E-4</c:v>
                </c:pt>
                <c:pt idx="234" formatCode="General">
                  <c:v>3.9666356025640502E-4</c:v>
                </c:pt>
                <c:pt idx="235" formatCode="General">
                  <c:v>3.9587787104136902E-4</c:v>
                </c:pt>
                <c:pt idx="236" formatCode="General">
                  <c:v>3.9513536320029798E-4</c:v>
                </c:pt>
                <c:pt idx="237" formatCode="General">
                  <c:v>3.94306979314429E-4</c:v>
                </c:pt>
                <c:pt idx="238" formatCode="General">
                  <c:v>3.9369984727279702E-4</c:v>
                </c:pt>
                <c:pt idx="239" formatCode="General">
                  <c:v>3.9351611672616297E-4</c:v>
                </c:pt>
                <c:pt idx="240" formatCode="General">
                  <c:v>3.9350522687481998E-4</c:v>
                </c:pt>
                <c:pt idx="241" formatCode="General">
                  <c:v>3.9368024254709698E-4</c:v>
                </c:pt>
                <c:pt idx="242" formatCode="General">
                  <c:v>3.9429961141403699E-4</c:v>
                </c:pt>
                <c:pt idx="243" formatCode="General">
                  <c:v>3.9514015482414199E-4</c:v>
                </c:pt>
                <c:pt idx="244" formatCode="General">
                  <c:v>3.9586142875532699E-4</c:v>
                </c:pt>
                <c:pt idx="245" formatCode="General">
                  <c:v>3.9663210736389301E-4</c:v>
                </c:pt>
                <c:pt idx="246" formatCode="General">
                  <c:v>3.9754414714187898E-4</c:v>
                </c:pt>
                <c:pt idx="247" formatCode="General">
                  <c:v>3.9820781355154398E-4</c:v>
                </c:pt>
                <c:pt idx="248" formatCode="General">
                  <c:v>3.9849898200343398E-4</c:v>
                </c:pt>
                <c:pt idx="249" formatCode="General">
                  <c:v>3.9874481211147001E-4</c:v>
                </c:pt>
                <c:pt idx="250" formatCode="General">
                  <c:v>3.9892157026685002E-4</c:v>
                </c:pt>
                <c:pt idx="251" formatCode="General">
                  <c:v>3.9866952017821402E-4</c:v>
                </c:pt>
                <c:pt idx="252" formatCode="General">
                  <c:v>3.9808951259346698E-4</c:v>
                </c:pt>
                <c:pt idx="253" formatCode="General">
                  <c:v>3.9759091582868998E-4</c:v>
                </c:pt>
                <c:pt idx="254" formatCode="General">
                  <c:v>3.97117001604977E-4</c:v>
                </c:pt>
                <c:pt idx="255" formatCode="General">
                  <c:v>3.9636123956450899E-4</c:v>
                </c:pt>
                <c:pt idx="256" formatCode="General">
                  <c:v>3.9550959771966499E-4</c:v>
                </c:pt>
                <c:pt idx="257" formatCode="General">
                  <c:v>3.9498909865809802E-4</c:v>
                </c:pt>
                <c:pt idx="258" formatCode="General">
                  <c:v>3.9472698832746899E-4</c:v>
                </c:pt>
                <c:pt idx="259" formatCode="General">
                  <c:v>3.9436506104013002E-4</c:v>
                </c:pt>
                <c:pt idx="260" formatCode="General">
                  <c:v>3.93990844053262E-4</c:v>
                </c:pt>
                <c:pt idx="261" formatCode="General">
                  <c:v>3.94013570209358E-4</c:v>
                </c:pt>
                <c:pt idx="262" formatCode="General">
                  <c:v>3.94444237748299E-4</c:v>
                </c:pt>
                <c:pt idx="263" formatCode="General">
                  <c:v>3.94874163168865E-4</c:v>
                </c:pt>
                <c:pt idx="264" formatCode="General">
                  <c:v>3.9516258457787001E-4</c:v>
                </c:pt>
                <c:pt idx="265" formatCode="General">
                  <c:v>3.9565087930812002E-4</c:v>
                </c:pt>
                <c:pt idx="266" formatCode="General">
                  <c:v>3.9657397601394002E-4</c:v>
                </c:pt>
                <c:pt idx="267" formatCode="General">
                  <c:v>3.97652927860925E-4</c:v>
                </c:pt>
                <c:pt idx="268" formatCode="General">
                  <c:v>3.9849391826481302E-4</c:v>
                </c:pt>
                <c:pt idx="269" formatCode="General">
                  <c:v>3.9913915238497499E-4</c:v>
                </c:pt>
                <c:pt idx="270" formatCode="General">
                  <c:v>3.9996120675254201E-4</c:v>
                </c:pt>
                <c:pt idx="271" formatCode="General">
                  <c:v>4.0110176057357602E-4</c:v>
                </c:pt>
                <c:pt idx="272" formatCode="General">
                  <c:v>4.0225213515748901E-4</c:v>
                </c:pt>
                <c:pt idx="273" formatCode="General">
                  <c:v>4.0304517621112597E-4</c:v>
                </c:pt>
                <c:pt idx="274" formatCode="General">
                  <c:v>4.0350758426002702E-4</c:v>
                </c:pt>
                <c:pt idx="275" formatCode="General">
                  <c:v>4.0400372315287699E-4</c:v>
                </c:pt>
                <c:pt idx="276" formatCode="General">
                  <c:v>4.0479309006172498E-4</c:v>
                </c:pt>
                <c:pt idx="277" formatCode="General">
                  <c:v>4.0574319201190997E-4</c:v>
                </c:pt>
                <c:pt idx="278" formatCode="General">
                  <c:v>4.06488796195535E-4</c:v>
                </c:pt>
                <c:pt idx="279" formatCode="General">
                  <c:v>4.0682729709046899E-4</c:v>
                </c:pt>
                <c:pt idx="280" formatCode="General">
                  <c:v>4.0692053420103498E-4</c:v>
                </c:pt>
                <c:pt idx="281" formatCode="General">
                  <c:v>4.07127390427096E-4</c:v>
                </c:pt>
                <c:pt idx="282" formatCode="General">
                  <c:v>4.0767770593170801E-4</c:v>
                </c:pt>
                <c:pt idx="283" formatCode="General">
                  <c:v>4.0849107226860498E-4</c:v>
                </c:pt>
                <c:pt idx="284" formatCode="General">
                  <c:v>4.0926687755578502E-4</c:v>
                </c:pt>
                <c:pt idx="285" formatCode="General">
                  <c:v>4.0974197955408003E-4</c:v>
                </c:pt>
                <c:pt idx="286" formatCode="General">
                  <c:v>4.09891320299551E-4</c:v>
                </c:pt>
                <c:pt idx="287" formatCode="General">
                  <c:v>4.0993424833889999E-4</c:v>
                </c:pt>
                <c:pt idx="288" formatCode="General">
                  <c:v>4.1018403905184202E-4</c:v>
                </c:pt>
                <c:pt idx="289" formatCode="General">
                  <c:v>4.10859977285173E-4</c:v>
                </c:pt>
                <c:pt idx="290" formatCode="General">
                  <c:v>4.1197742295426498E-4</c:v>
                </c:pt>
                <c:pt idx="291" formatCode="General">
                  <c:v>4.1337011241218398E-4</c:v>
                </c:pt>
                <c:pt idx="292" formatCode="General">
                  <c:v>4.1480171932655602E-4</c:v>
                </c:pt>
                <c:pt idx="293" formatCode="General">
                  <c:v>4.1608790487175201E-4</c:v>
                </c:pt>
                <c:pt idx="294" formatCode="General">
                  <c:v>4.1717787539884903E-4</c:v>
                </c:pt>
                <c:pt idx="295" formatCode="General">
                  <c:v>4.1816710691811899E-4</c:v>
                </c:pt>
                <c:pt idx="296" formatCode="General">
                  <c:v>4.1924803309011002E-4</c:v>
                </c:pt>
                <c:pt idx="297" formatCode="General">
                  <c:v>4.2064046961738102E-4</c:v>
                </c:pt>
                <c:pt idx="298" formatCode="General">
                  <c:v>4.2253017297796399E-4</c:v>
                </c:pt>
                <c:pt idx="299" formatCode="General">
                  <c:v>4.25027361350708E-4</c:v>
                </c:pt>
                <c:pt idx="300" formatCode="General">
                  <c:v>4.2815851207460601E-4</c:v>
                </c:pt>
                <c:pt idx="301" formatCode="General">
                  <c:v>4.3188400799179798E-4</c:v>
                </c:pt>
                <c:pt idx="302" formatCode="General">
                  <c:v>4.3612224743333998E-4</c:v>
                </c:pt>
                <c:pt idx="303" formatCode="General">
                  <c:v>4.40777434816434E-4</c:v>
                </c:pt>
                <c:pt idx="304" formatCode="General">
                  <c:v>4.4576534572594899E-4</c:v>
                </c:pt>
                <c:pt idx="305" formatCode="General">
                  <c:v>4.5102499529503699E-4</c:v>
                </c:pt>
                <c:pt idx="306" formatCode="General">
                  <c:v>4.5652225437487799E-4</c:v>
                </c:pt>
                <c:pt idx="307" formatCode="General">
                  <c:v>4.6225114554626E-4</c:v>
                </c:pt>
                <c:pt idx="308" formatCode="General">
                  <c:v>4.6822640083203502E-4</c:v>
                </c:pt>
                <c:pt idx="309" formatCode="General">
                  <c:v>4.7447378534845402E-4</c:v>
                </c:pt>
                <c:pt idx="310" formatCode="General">
                  <c:v>4.8102725201047502E-4</c:v>
                </c:pt>
                <c:pt idx="311" formatCode="General">
                  <c:v>4.8792885538529802E-4</c:v>
                </c:pt>
                <c:pt idx="312" formatCode="General">
                  <c:v>4.95239477163781E-4</c:v>
                </c:pt>
                <c:pt idx="313" formatCode="General">
                  <c:v>5.0307550059193202E-4</c:v>
                </c:pt>
                <c:pt idx="314" formatCode="General">
                  <c:v>5.1165880885010605E-4</c:v>
                </c:pt>
                <c:pt idx="315" formatCode="General">
                  <c:v>5.2133782685038902E-4</c:v>
                </c:pt>
                <c:pt idx="316" formatCode="General">
                  <c:v>5.32527752716169E-4</c:v>
                </c:pt>
                <c:pt idx="317" formatCode="General">
                  <c:v>5.4556402170829804E-4</c:v>
                </c:pt>
                <c:pt idx="318" formatCode="General">
                  <c:v>5.6055054346757698E-4</c:v>
                </c:pt>
                <c:pt idx="319" formatCode="General">
                  <c:v>5.7728981172898105E-4</c:v>
                </c:pt>
                <c:pt idx="320" formatCode="General">
                  <c:v>5.9530021170050998E-4</c:v>
                </c:pt>
                <c:pt idx="321" formatCode="General">
                  <c:v>6.1388543971397096E-4</c:v>
                </c:pt>
                <c:pt idx="322" formatCode="General">
                  <c:v>6.3223869852569196E-4</c:v>
                </c:pt>
                <c:pt idx="323" formatCode="General">
                  <c:v>6.4956698096738205E-4</c:v>
                </c:pt>
                <c:pt idx="324" formatCode="General">
                  <c:v>6.6521609646082798E-4</c:v>
                </c:pt>
                <c:pt idx="325" formatCode="General">
                  <c:v>6.7878834678836695E-4</c:v>
                </c:pt>
                <c:pt idx="326" formatCode="General">
                  <c:v>6.9023655239500701E-4</c:v>
                </c:pt>
                <c:pt idx="327" formatCode="General">
                  <c:v>6.9990345913275795E-4</c:v>
                </c:pt>
                <c:pt idx="328" formatCode="General">
                  <c:v>7.0848839823546095E-4</c:v>
                </c:pt>
                <c:pt idx="329" formatCode="General">
                  <c:v>7.1693180465976305E-4</c:v>
                </c:pt>
                <c:pt idx="330" formatCode="General">
                  <c:v>7.2621310625843702E-4</c:v>
                </c:pt>
                <c:pt idx="331" formatCode="General">
                  <c:v>7.37094251723782E-4</c:v>
                </c:pt>
                <c:pt idx="332" formatCode="General">
                  <c:v>7.4987571673271799E-4</c:v>
                </c:pt>
                <c:pt idx="333" formatCode="General">
                  <c:v>7.6423995646494999E-4</c:v>
                </c:pt>
                <c:pt idx="334" formatCode="General">
                  <c:v>7.7926276102888495E-4</c:v>
                </c:pt>
                <c:pt idx="335" formatCode="General">
                  <c:v>7.9364218929734202E-4</c:v>
                </c:pt>
                <c:pt idx="336" formatCode="General">
                  <c:v>8.0610434354733802E-4</c:v>
                </c:pt>
                <c:pt idx="337" formatCode="General">
                  <c:v>8.1585535065825795E-4</c:v>
                </c:pt>
                <c:pt idx="338" formatCode="General">
                  <c:v>8.22891588797781E-4</c:v>
                </c:pt>
                <c:pt idx="339" formatCode="General">
                  <c:v>8.2797948976564596E-4</c:v>
                </c:pt>
                <c:pt idx="340" formatCode="General">
                  <c:v>8.3224288507859198E-4</c:v>
                </c:pt>
                <c:pt idx="341" formatCode="General">
                  <c:v>8.3651753712080698E-4</c:v>
                </c:pt>
                <c:pt idx="342" formatCode="General">
                  <c:v>8.4080855009373604E-4</c:v>
                </c:pt>
                <c:pt idx="343" formatCode="General">
                  <c:v>8.44210614561118E-4</c:v>
                </c:pt>
                <c:pt idx="344" formatCode="General">
                  <c:v>8.4543828616063198E-4</c:v>
                </c:pt>
                <c:pt idx="345" formatCode="General">
                  <c:v>8.4369683214061304E-4</c:v>
                </c:pt>
                <c:pt idx="346" formatCode="General">
                  <c:v>8.3930070273103901E-4</c:v>
                </c:pt>
                <c:pt idx="347" formatCode="General">
                  <c:v>8.3352661362589295E-4</c:v>
                </c:pt>
                <c:pt idx="348" formatCode="General">
                  <c:v>8.2770420094929005E-4</c:v>
                </c:pt>
                <c:pt idx="349" formatCode="General">
                  <c:v>8.2220961845203705E-4</c:v>
                </c:pt>
                <c:pt idx="350" formatCode="General">
                  <c:v>8.1625493441642497E-4</c:v>
                </c:pt>
                <c:pt idx="351" formatCode="General">
                  <c:v>8.0875883097092697E-4</c:v>
                </c:pt>
                <c:pt idx="352" formatCode="General">
                  <c:v>7.9956183946157898E-4</c:v>
                </c:pt>
                <c:pt idx="353" formatCode="General">
                  <c:v>7.8979092416597103E-4</c:v>
                </c:pt>
                <c:pt idx="354" formatCode="General">
                  <c:v>7.80898877226926E-4</c:v>
                </c:pt>
                <c:pt idx="355" formatCode="General">
                  <c:v>7.7331389609290005E-4</c:v>
                </c:pt>
                <c:pt idx="356" formatCode="General">
                  <c:v>7.6622073472723496E-4</c:v>
                </c:pt>
                <c:pt idx="357" formatCode="General">
                  <c:v>7.58813081782851E-4</c:v>
                </c:pt>
                <c:pt idx="358" formatCode="General">
                  <c:v>7.5156982744102596E-4</c:v>
                </c:pt>
                <c:pt idx="359" formatCode="General">
                  <c:v>7.4591846339015896E-4</c:v>
                </c:pt>
                <c:pt idx="360" formatCode="General">
                  <c:v>7.4259650390845998E-4</c:v>
                </c:pt>
                <c:pt idx="361" formatCode="General">
                  <c:v>7.4084228230870497E-4</c:v>
                </c:pt>
                <c:pt idx="362" formatCode="General">
                  <c:v>7.3958951054137699E-4</c:v>
                </c:pt>
                <c:pt idx="363" formatCode="General">
                  <c:v>7.3903321611966302E-4</c:v>
                </c:pt>
                <c:pt idx="364" formatCode="General">
                  <c:v>7.40264257939257E-4</c:v>
                </c:pt>
                <c:pt idx="365" formatCode="General">
                  <c:v>7.4345688694813395E-4</c:v>
                </c:pt>
                <c:pt idx="366" formatCode="General">
                  <c:v>7.4739210086458897E-4</c:v>
                </c:pt>
                <c:pt idx="367" formatCode="General">
                  <c:v>7.5113324574458003E-4</c:v>
                </c:pt>
                <c:pt idx="368" formatCode="General">
                  <c:v>7.5516228440371095E-4</c:v>
                </c:pt>
                <c:pt idx="369" formatCode="General">
                  <c:v>7.6005613424156605E-4</c:v>
                </c:pt>
                <c:pt idx="370" formatCode="General">
                  <c:v>7.6496597656224995E-4</c:v>
                </c:pt>
                <c:pt idx="371" formatCode="General">
                  <c:v>7.6862027362352198E-4</c:v>
                </c:pt>
                <c:pt idx="372" formatCode="General">
                  <c:v>7.7112602013601798E-4</c:v>
                </c:pt>
                <c:pt idx="373" formatCode="General">
                  <c:v>7.7330942562750104E-4</c:v>
                </c:pt>
                <c:pt idx="374" formatCode="General">
                  <c:v>7.7484038071852198E-4</c:v>
                </c:pt>
                <c:pt idx="375" formatCode="General">
                  <c:v>7.7472743751018098E-4</c:v>
                </c:pt>
                <c:pt idx="376" formatCode="General">
                  <c:v>7.7322130433536695E-4</c:v>
                </c:pt>
                <c:pt idx="377" formatCode="General">
                  <c:v>7.7135021442916796E-4</c:v>
                </c:pt>
                <c:pt idx="378" formatCode="General">
                  <c:v>7.69046699803316E-4</c:v>
                </c:pt>
                <c:pt idx="379" formatCode="General">
                  <c:v>7.6572959189076604E-4</c:v>
                </c:pt>
                <c:pt idx="380" formatCode="General">
                  <c:v>7.6208633471328599E-4</c:v>
                </c:pt>
                <c:pt idx="381" formatCode="General">
                  <c:v>7.5922571228790204E-4</c:v>
                </c:pt>
                <c:pt idx="382" formatCode="General">
                  <c:v>7.5698062447379503E-4</c:v>
                </c:pt>
                <c:pt idx="383" formatCode="General">
                  <c:v>7.5495680266466096E-4</c:v>
                </c:pt>
                <c:pt idx="384" formatCode="General">
                  <c:v>7.5386969274186398E-4</c:v>
                </c:pt>
                <c:pt idx="385" formatCode="General">
                  <c:v>7.5414530146769099E-4</c:v>
                </c:pt>
                <c:pt idx="386" formatCode="General">
                  <c:v>7.5503669471033304E-4</c:v>
                </c:pt>
                <c:pt idx="387" formatCode="General">
                  <c:v>7.5628948158732801E-4</c:v>
                </c:pt>
                <c:pt idx="388" formatCode="General">
                  <c:v>7.5843182886868902E-4</c:v>
                </c:pt>
                <c:pt idx="389" formatCode="General">
                  <c:v>7.6106476030393796E-4</c:v>
                </c:pt>
                <c:pt idx="390" formatCode="General">
                  <c:v>7.6326848600903304E-4</c:v>
                </c:pt>
                <c:pt idx="391" formatCode="General">
                  <c:v>7.6510350875150397E-4</c:v>
                </c:pt>
                <c:pt idx="392" formatCode="General">
                  <c:v>7.6666421940610496E-4</c:v>
                </c:pt>
                <c:pt idx="393" formatCode="General">
                  <c:v>7.6725221094723196E-4</c:v>
                </c:pt>
                <c:pt idx="394" formatCode="General">
                  <c:v>7.6679566363567801E-4</c:v>
                </c:pt>
                <c:pt idx="395" formatCode="General">
                  <c:v>7.6593231207142901E-4</c:v>
                </c:pt>
                <c:pt idx="396" formatCode="General">
                  <c:v>7.6459086409459795E-4</c:v>
                </c:pt>
                <c:pt idx="397" formatCode="General">
                  <c:v>7.6262262617905502E-4</c:v>
                </c:pt>
                <c:pt idx="398" formatCode="General">
                  <c:v>7.6068932266124998E-4</c:v>
                </c:pt>
                <c:pt idx="399" formatCode="General">
                  <c:v>7.5911470809126701E-4</c:v>
                </c:pt>
                <c:pt idx="400" formatCode="General">
                  <c:v>7.5774063103052299E-4</c:v>
                </c:pt>
                <c:pt idx="401" formatCode="General">
                  <c:v>7.5699437237946796E-4</c:v>
                </c:pt>
                <c:pt idx="402" formatCode="General">
                  <c:v>7.5720758104895003E-4</c:v>
                </c:pt>
                <c:pt idx="403" formatCode="General">
                  <c:v>7.5797827687162196E-4</c:v>
                </c:pt>
                <c:pt idx="404" formatCode="General">
                  <c:v>7.5915343020377802E-4</c:v>
                </c:pt>
                <c:pt idx="405" formatCode="General">
                  <c:v>7.6077300987642798E-4</c:v>
                </c:pt>
                <c:pt idx="406" formatCode="General">
                  <c:v>7.6236039882154904E-4</c:v>
                </c:pt>
                <c:pt idx="407" formatCode="General">
                  <c:v>7.6359914236180096E-4</c:v>
                </c:pt>
                <c:pt idx="408" formatCode="General">
                  <c:v>7.6455764721194204E-4</c:v>
                </c:pt>
                <c:pt idx="409" formatCode="General">
                  <c:v>7.6499101626132597E-4</c:v>
                </c:pt>
                <c:pt idx="410" formatCode="General">
                  <c:v>7.64696103681762E-4</c:v>
                </c:pt>
                <c:pt idx="411" formatCode="General">
                  <c:v>7.6389455101890801E-4</c:v>
                </c:pt>
                <c:pt idx="412" formatCode="General">
                  <c:v>7.6271366293750799E-4</c:v>
                </c:pt>
                <c:pt idx="413" formatCode="General">
                  <c:v>7.6126903182313101E-4</c:v>
                </c:pt>
                <c:pt idx="414" formatCode="General">
                  <c:v>7.59937926130008E-4</c:v>
                </c:pt>
                <c:pt idx="415" formatCode="General">
                  <c:v>7.5895655888073398E-4</c:v>
                </c:pt>
                <c:pt idx="416" formatCode="General">
                  <c:v>7.5838502963503302E-4</c:v>
                </c:pt>
                <c:pt idx="417" formatCode="General">
                  <c:v>7.5833354065670705E-4</c:v>
                </c:pt>
                <c:pt idx="418" formatCode="General">
                  <c:v>7.58804934420076E-4</c:v>
                </c:pt>
                <c:pt idx="419" formatCode="General">
                  <c:v>7.59695242402746E-4</c:v>
                </c:pt>
                <c:pt idx="420" formatCode="General">
                  <c:v>7.6086802938787998E-4</c:v>
                </c:pt>
                <c:pt idx="421" formatCode="General">
                  <c:v>7.6209804136113902E-4</c:v>
                </c:pt>
                <c:pt idx="422" formatCode="General">
                  <c:v>7.6317975378904204E-4</c:v>
                </c:pt>
                <c:pt idx="423" formatCode="General">
                  <c:v>7.6391801165635301E-4</c:v>
                </c:pt>
                <c:pt idx="424" formatCode="General">
                  <c:v>7.6413885127108296E-4</c:v>
                </c:pt>
                <c:pt idx="425" formatCode="General">
                  <c:v>7.6390193169913298E-4</c:v>
                </c:pt>
                <c:pt idx="426" formatCode="General">
                  <c:v>7.6330067333351195E-4</c:v>
                </c:pt>
                <c:pt idx="427" formatCode="General">
                  <c:v>7.6233059650288298E-4</c:v>
                </c:pt>
                <c:pt idx="428" formatCode="General">
                  <c:v>7.6122916041383595E-4</c:v>
                </c:pt>
                <c:pt idx="429" formatCode="General">
                  <c:v>7.6025214322791E-4</c:v>
                </c:pt>
                <c:pt idx="430" formatCode="General">
                  <c:v>7.5940005063981897E-4</c:v>
                </c:pt>
                <c:pt idx="431" formatCode="General">
                  <c:v>7.58882989327971E-4</c:v>
                </c:pt>
                <c:pt idx="432" formatCode="General">
                  <c:v>7.5893488405308004E-4</c:v>
                </c:pt>
                <c:pt idx="433" formatCode="General">
                  <c:v>7.5932463764426402E-4</c:v>
                </c:pt>
                <c:pt idx="434" formatCode="General">
                  <c:v>7.5995514282219795E-4</c:v>
                </c:pt>
                <c:pt idx="435" formatCode="General">
                  <c:v>7.6095467732906696E-4</c:v>
                </c:pt>
                <c:pt idx="436" formatCode="General">
                  <c:v>7.61992766092341E-4</c:v>
                </c:pt>
                <c:pt idx="437" formatCode="General">
                  <c:v>7.6280087193161599E-4</c:v>
                </c:pt>
                <c:pt idx="438" formatCode="General">
                  <c:v>7.6356255260184597E-4</c:v>
                </c:pt>
                <c:pt idx="439" formatCode="General">
                  <c:v>7.6406479453948201E-4</c:v>
                </c:pt>
                <c:pt idx="440" formatCode="General">
                  <c:v>7.639612440767E-4</c:v>
                </c:pt>
                <c:pt idx="441" formatCode="General">
                  <c:v>7.63570937509586E-4</c:v>
                </c:pt>
                <c:pt idx="442" formatCode="General">
                  <c:v>7.6307025025020903E-4</c:v>
                </c:pt>
                <c:pt idx="443" formatCode="General">
                  <c:v>7.6218273144794402E-4</c:v>
                </c:pt>
                <c:pt idx="444" formatCode="General">
                  <c:v>7.6118975448924897E-4</c:v>
                </c:pt>
                <c:pt idx="445" formatCode="General">
                  <c:v>7.6052443182441395E-4</c:v>
                </c:pt>
                <c:pt idx="446" formatCode="General">
                  <c:v>7.5990358752152398E-4</c:v>
                </c:pt>
                <c:pt idx="447" formatCode="General">
                  <c:v>7.5927842599112405E-4</c:v>
                </c:pt>
                <c:pt idx="448" formatCode="General">
                  <c:v>7.5919306228837001E-4</c:v>
                </c:pt>
                <c:pt idx="449" formatCode="General">
                  <c:v>7.5956534222030301E-4</c:v>
                </c:pt>
                <c:pt idx="450" formatCode="General">
                  <c:v>7.5993125508630401E-4</c:v>
                </c:pt>
                <c:pt idx="451" formatCode="General">
                  <c:v>7.6055351454386798E-4</c:v>
                </c:pt>
                <c:pt idx="452" formatCode="General">
                  <c:v>7.6162785950892201E-4</c:v>
                </c:pt>
                <c:pt idx="453" formatCode="General">
                  <c:v>7.6255070365549202E-4</c:v>
                </c:pt>
                <c:pt idx="454" formatCode="General">
                  <c:v>7.6311496758571995E-4</c:v>
                </c:pt>
                <c:pt idx="455" formatCode="General">
                  <c:v>7.6382354750779405E-4</c:v>
                </c:pt>
                <c:pt idx="456" formatCode="General">
                  <c:v>7.6456468757951103E-4</c:v>
                </c:pt>
                <c:pt idx="457" formatCode="General">
                  <c:v>7.6473583307302398E-4</c:v>
                </c:pt>
                <c:pt idx="458" formatCode="General">
                  <c:v>7.6453903727910499E-4</c:v>
                </c:pt>
                <c:pt idx="459" formatCode="General">
                  <c:v>7.6449064788852901E-4</c:v>
                </c:pt>
                <c:pt idx="460" formatCode="General">
                  <c:v>7.64253324008999E-4</c:v>
                </c:pt>
                <c:pt idx="461" formatCode="General">
                  <c:v>7.6340751042373097E-4</c:v>
                </c:pt>
                <c:pt idx="462" formatCode="General">
                  <c:v>7.6247612795147005E-4</c:v>
                </c:pt>
                <c:pt idx="463" formatCode="General">
                  <c:v>7.6197824550255E-4</c:v>
                </c:pt>
                <c:pt idx="464" formatCode="General">
                  <c:v>7.6149406086742399E-4</c:v>
                </c:pt>
                <c:pt idx="465" formatCode="General">
                  <c:v>7.6064999062183897E-4</c:v>
                </c:pt>
                <c:pt idx="466" formatCode="General">
                  <c:v>7.5998426094211298E-4</c:v>
                </c:pt>
                <c:pt idx="467" formatCode="General">
                  <c:v>7.5996847410274401E-4</c:v>
                </c:pt>
                <c:pt idx="468" formatCode="General">
                  <c:v>7.6013557926012196E-4</c:v>
                </c:pt>
                <c:pt idx="469" formatCode="General">
                  <c:v>7.59988781363684E-4</c:v>
                </c:pt>
                <c:pt idx="470" formatCode="General">
                  <c:v>7.5994596948120402E-4</c:v>
                </c:pt>
                <c:pt idx="471" formatCode="General">
                  <c:v>7.60586535418207E-4</c:v>
                </c:pt>
                <c:pt idx="472" formatCode="General">
                  <c:v>7.6160357459305902E-4</c:v>
                </c:pt>
                <c:pt idx="473" formatCode="General">
                  <c:v>7.6229925227884303E-4</c:v>
                </c:pt>
                <c:pt idx="474" formatCode="General">
                  <c:v>7.62717888744123E-4</c:v>
                </c:pt>
                <c:pt idx="475" formatCode="General">
                  <c:v>7.63519527434638E-4</c:v>
                </c:pt>
                <c:pt idx="476" formatCode="General">
                  <c:v>7.6486243427940903E-4</c:v>
                </c:pt>
                <c:pt idx="477" formatCode="General">
                  <c:v>7.6609979975479398E-4</c:v>
                </c:pt>
                <c:pt idx="478" formatCode="General">
                  <c:v>7.6671384051360504E-4</c:v>
                </c:pt>
                <c:pt idx="479" formatCode="General">
                  <c:v>7.6703089376541197E-4</c:v>
                </c:pt>
                <c:pt idx="480" formatCode="General">
                  <c:v>7.67709591229743E-4</c:v>
                </c:pt>
                <c:pt idx="481" formatCode="General">
                  <c:v>7.6880574483360095E-4</c:v>
                </c:pt>
                <c:pt idx="482" formatCode="General">
                  <c:v>7.6969583855463603E-4</c:v>
                </c:pt>
                <c:pt idx="483" formatCode="General">
                  <c:v>7.6989033457009197E-4</c:v>
                </c:pt>
                <c:pt idx="484" formatCode="General">
                  <c:v>7.6964750473071202E-4</c:v>
                </c:pt>
                <c:pt idx="485" formatCode="General">
                  <c:v>7.6965670039653696E-4</c:v>
                </c:pt>
                <c:pt idx="486" formatCode="General">
                  <c:v>7.70245728224676E-4</c:v>
                </c:pt>
                <c:pt idx="487" formatCode="General">
                  <c:v>7.7104418581465904E-4</c:v>
                </c:pt>
                <c:pt idx="488" formatCode="General">
                  <c:v>7.7140728477803502E-4</c:v>
                </c:pt>
                <c:pt idx="489" formatCode="General">
                  <c:v>7.7108589293198998E-4</c:v>
                </c:pt>
                <c:pt idx="490" formatCode="General">
                  <c:v>7.7046047597046903E-4</c:v>
                </c:pt>
                <c:pt idx="491" formatCode="General">
                  <c:v>7.7016823108540396E-4</c:v>
                </c:pt>
                <c:pt idx="492" formatCode="General">
                  <c:v>7.7054073303246297E-4</c:v>
                </c:pt>
                <c:pt idx="493" formatCode="General">
                  <c:v>7.7135857048123699E-4</c:v>
                </c:pt>
                <c:pt idx="494" formatCode="General">
                  <c:v>7.7207035497725205E-4</c:v>
                </c:pt>
                <c:pt idx="495" formatCode="General">
                  <c:v>7.7224296434068198E-4</c:v>
                </c:pt>
                <c:pt idx="496" formatCode="General">
                  <c:v>7.7187964675852505E-4</c:v>
                </c:pt>
                <c:pt idx="497" formatCode="General">
                  <c:v>7.71401743877342E-4</c:v>
                </c:pt>
                <c:pt idx="498" formatCode="General">
                  <c:v>7.7136719587302398E-4</c:v>
                </c:pt>
                <c:pt idx="499" formatCode="General">
                  <c:v>7.7214612950216195E-4</c:v>
                </c:pt>
                <c:pt idx="500" formatCode="General">
                  <c:v>7.7374216808575799E-4</c:v>
                </c:pt>
                <c:pt idx="501" formatCode="General">
                  <c:v>7.7583153444389901E-4</c:v>
                </c:pt>
                <c:pt idx="502" formatCode="General">
                  <c:v>7.7795772892691505E-4</c:v>
                </c:pt>
                <c:pt idx="503" formatCode="General">
                  <c:v>7.7975072183657896E-4</c:v>
                </c:pt>
                <c:pt idx="504" formatCode="General">
                  <c:v>7.8107192990009902E-4</c:v>
                </c:pt>
                <c:pt idx="505" formatCode="General">
                  <c:v>7.8204573751606296E-4</c:v>
                </c:pt>
                <c:pt idx="506" formatCode="General">
                  <c:v>7.8298765659880404E-4</c:v>
                </c:pt>
                <c:pt idx="507" formatCode="General">
                  <c:v>7.8428369148795401E-4</c:v>
                </c:pt>
                <c:pt idx="508" formatCode="General">
                  <c:v>7.8627798511198303E-4</c:v>
                </c:pt>
                <c:pt idx="509" formatCode="General">
                  <c:v>7.8919578562507999E-4</c:v>
                </c:pt>
                <c:pt idx="510" formatCode="General">
                  <c:v>7.9311479421747297E-4</c:v>
                </c:pt>
                <c:pt idx="511" formatCode="General">
                  <c:v>7.9798286235797196E-4</c:v>
                </c:pt>
                <c:pt idx="512" formatCode="General">
                  <c:v>8.0365823314280905E-4</c:v>
                </c:pt>
                <c:pt idx="513" formatCode="General">
                  <c:v>8.0995500642380605E-4</c:v>
                </c:pt>
                <c:pt idx="514" formatCode="General">
                  <c:v>8.1668739375191201E-4</c:v>
                </c:pt>
                <c:pt idx="515" formatCode="General">
                  <c:v>8.2369982622852104E-4</c:v>
                </c:pt>
                <c:pt idx="516" formatCode="General">
                  <c:v>8.3087942537521896E-4</c:v>
                </c:pt>
                <c:pt idx="517" formatCode="General">
                  <c:v>8.3816015746431905E-4</c:v>
                </c:pt>
                <c:pt idx="518" formatCode="General">
                  <c:v>8.4551805132347495E-4</c:v>
                </c:pt>
                <c:pt idx="519" formatCode="General">
                  <c:v>8.5295818226307899E-4</c:v>
                </c:pt>
                <c:pt idx="520" formatCode="General">
                  <c:v>8.6050725680445102E-4</c:v>
                </c:pt>
                <c:pt idx="521" formatCode="General">
                  <c:v>8.6822014999292504E-4</c:v>
                </c:pt>
                <c:pt idx="522" formatCode="General">
                  <c:v>8.7621123027339595E-4</c:v>
                </c:pt>
                <c:pt idx="523" formatCode="General">
                  <c:v>8.8472791371707604E-4</c:v>
                </c:pt>
                <c:pt idx="524" formatCode="General">
                  <c:v>8.9422995766938798E-4</c:v>
                </c:pt>
                <c:pt idx="525" formatCode="General">
                  <c:v>9.0536173416501798E-4</c:v>
                </c:pt>
                <c:pt idx="526" formatCode="General">
                  <c:v>9.1875670451178199E-4</c:v>
                </c:pt>
                <c:pt idx="527" formatCode="General">
                  <c:v>9.34782003147605E-4</c:v>
                </c:pt>
                <c:pt idx="528" formatCode="General">
                  <c:v>9.5338250247515601E-4</c:v>
                </c:pt>
                <c:pt idx="529" formatCode="General">
                  <c:v>9.7407222025737796E-4</c:v>
                </c:pt>
                <c:pt idx="530" formatCode="General">
                  <c:v>9.9602237326092006E-4</c:v>
                </c:pt>
                <c:pt idx="531" formatCode="General">
                  <c:v>1.01818549537284E-3</c:v>
                </c:pt>
                <c:pt idx="532" formatCode="General">
                  <c:v>1.0394356934240599E-3</c:v>
                </c:pt>
                <c:pt idx="533" formatCode="General">
                  <c:v>1.05872562861042E-3</c:v>
                </c:pt>
                <c:pt idx="534" formatCode="General">
                  <c:v>1.07524623445666E-3</c:v>
                </c:pt>
                <c:pt idx="535" formatCode="General">
                  <c:v>1.08857249593988E-3</c:v>
                </c:pt>
                <c:pt idx="536" formatCode="General">
                  <c:v>1.09877807006727E-3</c:v>
                </c:pt>
                <c:pt idx="537" formatCode="General">
                  <c:v>1.10648113959456E-3</c:v>
                </c:pt>
                <c:pt idx="538" formatCode="General">
                  <c:v>1.11278500654895E-3</c:v>
                </c:pt>
                <c:pt idx="539" formatCode="General">
                  <c:v>1.11910018672767E-3</c:v>
                </c:pt>
                <c:pt idx="540" formatCode="General">
                  <c:v>1.12684971198566E-3</c:v>
                </c:pt>
                <c:pt idx="541" formatCode="General">
                  <c:v>1.13709769561327E-3</c:v>
                </c:pt>
                <c:pt idx="542" formatCode="General">
                  <c:v>1.15020088679267E-3</c:v>
                </c:pt>
                <c:pt idx="543" formatCode="General">
                  <c:v>1.1656062242390601E-3</c:v>
                </c:pt>
                <c:pt idx="544" formatCode="General">
                  <c:v>1.18190622513406E-3</c:v>
                </c:pt>
                <c:pt idx="545" formatCode="General">
                  <c:v>1.19721507601585E-3</c:v>
                </c:pt>
                <c:pt idx="546" formatCode="General">
                  <c:v>1.2097990448766401E-3</c:v>
                </c:pt>
                <c:pt idx="547" formatCode="General">
                  <c:v>1.2187404233179799E-3</c:v>
                </c:pt>
                <c:pt idx="548" formatCode="General">
                  <c:v>1.22433446634562E-3</c:v>
                </c:pt>
                <c:pt idx="549" formatCode="General">
                  <c:v>1.22795565996696E-3</c:v>
                </c:pt>
                <c:pt idx="550" formatCode="General">
                  <c:v>1.2313378484586799E-3</c:v>
                </c:pt>
                <c:pt idx="551" formatCode="General">
                  <c:v>1.23556506556001E-3</c:v>
                </c:pt>
                <c:pt idx="552" formatCode="General">
                  <c:v>1.24033900848048E-3</c:v>
                </c:pt>
                <c:pt idx="553" formatCode="General">
                  <c:v>1.2440507586066901E-3</c:v>
                </c:pt>
                <c:pt idx="554" formatCode="General">
                  <c:v>1.24477040332373E-3</c:v>
                </c:pt>
                <c:pt idx="555" formatCode="General">
                  <c:v>1.2416112077048901E-3</c:v>
                </c:pt>
                <c:pt idx="556" formatCode="General">
                  <c:v>1.2354853990322601E-3</c:v>
                </c:pt>
                <c:pt idx="557" formatCode="General">
                  <c:v>1.2285499654066799E-3</c:v>
                </c:pt>
                <c:pt idx="558" formatCode="General">
                  <c:v>1.22260428462515E-3</c:v>
                </c:pt>
                <c:pt idx="559" formatCode="General">
                  <c:v>1.2176780345449899E-3</c:v>
                </c:pt>
                <c:pt idx="560" formatCode="General">
                  <c:v>1.21212604006926E-3</c:v>
                </c:pt>
                <c:pt idx="561" formatCode="General">
                  <c:v>1.20432340715568E-3</c:v>
                </c:pt>
                <c:pt idx="562" formatCode="General">
                  <c:v>1.19443948306267E-3</c:v>
                </c:pt>
                <c:pt idx="563" formatCode="General">
                  <c:v>1.18445678771772E-3</c:v>
                </c:pt>
                <c:pt idx="564" formatCode="General">
                  <c:v>1.1762462419761799E-3</c:v>
                </c:pt>
                <c:pt idx="565" formatCode="General">
                  <c:v>1.16968867996363E-3</c:v>
                </c:pt>
                <c:pt idx="566" formatCode="General">
                  <c:v>1.1630641929884201E-3</c:v>
                </c:pt>
                <c:pt idx="567" formatCode="General">
                  <c:v>1.1554283673758301E-3</c:v>
                </c:pt>
                <c:pt idx="568" formatCode="General">
                  <c:v>1.1481168189374699E-3</c:v>
                </c:pt>
                <c:pt idx="569" formatCode="General">
                  <c:v>1.1433258974327201E-3</c:v>
                </c:pt>
                <c:pt idx="570" formatCode="General">
                  <c:v>1.1414290679847101E-3</c:v>
                </c:pt>
                <c:pt idx="571" formatCode="General">
                  <c:v>1.14062553706212E-3</c:v>
                </c:pt>
                <c:pt idx="572" formatCode="General">
                  <c:v>1.1395576893787299E-3</c:v>
                </c:pt>
                <c:pt idx="573" formatCode="General">
                  <c:v>1.13922751832035E-3</c:v>
                </c:pt>
                <c:pt idx="574" formatCode="General">
                  <c:v>1.1413094785578E-3</c:v>
                </c:pt>
                <c:pt idx="575" formatCode="General">
                  <c:v>1.14534969860343E-3</c:v>
                </c:pt>
                <c:pt idx="576" formatCode="General">
                  <c:v>1.14927574430543E-3</c:v>
                </c:pt>
                <c:pt idx="577" formatCode="General">
                  <c:v>1.15249830884575E-3</c:v>
                </c:pt>
                <c:pt idx="578" formatCode="General">
                  <c:v>1.1564883371167399E-3</c:v>
                </c:pt>
                <c:pt idx="579" formatCode="General">
                  <c:v>1.16175258348823E-3</c:v>
                </c:pt>
                <c:pt idx="580" formatCode="General">
                  <c:v>1.1664294829630501E-3</c:v>
                </c:pt>
                <c:pt idx="581" formatCode="General">
                  <c:v>1.1691134666295901E-3</c:v>
                </c:pt>
                <c:pt idx="582" formatCode="General">
                  <c:v>1.17090305611861E-3</c:v>
                </c:pt>
                <c:pt idx="583" formatCode="General">
                  <c:v>1.17291859676495E-3</c:v>
                </c:pt>
                <c:pt idx="584" formatCode="General">
                  <c:v>1.1739866412755499E-3</c:v>
                </c:pt>
                <c:pt idx="585" formatCode="General">
                  <c:v>1.17294172025696E-3</c:v>
                </c:pt>
                <c:pt idx="586" formatCode="General">
                  <c:v>1.17097949445548E-3</c:v>
                </c:pt>
                <c:pt idx="587" formatCode="General">
                  <c:v>1.1693176730576101E-3</c:v>
                </c:pt>
                <c:pt idx="588" formatCode="General">
                  <c:v>1.1669568429616599E-3</c:v>
                </c:pt>
                <c:pt idx="589" formatCode="General">
                  <c:v>1.1632285787865301E-3</c:v>
                </c:pt>
                <c:pt idx="590" formatCode="General">
                  <c:v>1.15975770424363E-3</c:v>
                </c:pt>
                <c:pt idx="591" formatCode="General">
                  <c:v>1.15761302370525E-3</c:v>
                </c:pt>
                <c:pt idx="592" formatCode="General">
                  <c:v>1.15575786455165E-3</c:v>
                </c:pt>
                <c:pt idx="593" formatCode="General">
                  <c:v>1.1539988778857899E-3</c:v>
                </c:pt>
                <c:pt idx="594" formatCode="General">
                  <c:v>1.15367543835009E-3</c:v>
                </c:pt>
                <c:pt idx="595" formatCode="General">
                  <c:v>1.15461139818175E-3</c:v>
                </c:pt>
                <c:pt idx="596" formatCode="General">
                  <c:v>1.1554700190595801E-3</c:v>
                </c:pt>
                <c:pt idx="597" formatCode="General">
                  <c:v>1.1566983441554401E-3</c:v>
                </c:pt>
                <c:pt idx="598" formatCode="General">
                  <c:v>1.1591446620246701E-3</c:v>
                </c:pt>
                <c:pt idx="599" formatCode="General">
                  <c:v>1.1616792575654599E-3</c:v>
                </c:pt>
                <c:pt idx="600" formatCode="General">
                  <c:v>1.16341790447861E-3</c:v>
                </c:pt>
                <c:pt idx="601" formatCode="General">
                  <c:v>1.16504599706097E-3</c:v>
                </c:pt>
                <c:pt idx="602" formatCode="General">
                  <c:v>1.1662776104911501E-3</c:v>
                </c:pt>
                <c:pt idx="603" formatCode="General">
                  <c:v>1.16609210188487E-3</c:v>
                </c:pt>
                <c:pt idx="604" formatCode="General">
                  <c:v>1.16516787427644E-3</c:v>
                </c:pt>
                <c:pt idx="605" formatCode="General">
                  <c:v>1.1643269398130601E-3</c:v>
                </c:pt>
                <c:pt idx="606" formatCode="General">
                  <c:v>1.1629105215477001E-3</c:v>
                </c:pt>
                <c:pt idx="607" formatCode="General">
                  <c:v>1.16096357846334E-3</c:v>
                </c:pt>
                <c:pt idx="608" formatCode="General">
                  <c:v>1.1594291318636301E-3</c:v>
                </c:pt>
                <c:pt idx="609" formatCode="General">
                  <c:v>1.15811498398844E-3</c:v>
                </c:pt>
                <c:pt idx="610" formatCode="General">
                  <c:v>1.1568669607548399E-3</c:v>
                </c:pt>
                <c:pt idx="611" formatCode="General">
                  <c:v>1.1566047522184599E-3</c:v>
                </c:pt>
                <c:pt idx="612" formatCode="General">
                  <c:v>1.15732785025243E-3</c:v>
                </c:pt>
                <c:pt idx="613" formatCode="General">
                  <c:v>1.1582702424176199E-3</c:v>
                </c:pt>
                <c:pt idx="614" formatCode="General">
                  <c:v>1.15955314222511E-3</c:v>
                </c:pt>
                <c:pt idx="615" formatCode="General">
                  <c:v>1.16110863668147E-3</c:v>
                </c:pt>
                <c:pt idx="616" formatCode="General">
                  <c:v>1.16226052967264E-3</c:v>
                </c:pt>
                <c:pt idx="617" formatCode="General">
                  <c:v>1.1631160598773601E-3</c:v>
                </c:pt>
                <c:pt idx="618" formatCode="General">
                  <c:v>1.1638773186472299E-3</c:v>
                </c:pt>
                <c:pt idx="619" formatCode="General">
                  <c:v>1.1640207225366E-3</c:v>
                </c:pt>
                <c:pt idx="620" formatCode="General">
                  <c:v>1.16345957901926E-3</c:v>
                </c:pt>
                <c:pt idx="621" formatCode="General">
                  <c:v>1.16252888448163E-3</c:v>
                </c:pt>
                <c:pt idx="622" formatCode="General">
                  <c:v>1.1612386505778999E-3</c:v>
                </c:pt>
                <c:pt idx="623" formatCode="General">
                  <c:v>1.1598626144083001E-3</c:v>
                </c:pt>
                <c:pt idx="624" formatCode="General">
                  <c:v>1.15888587546665E-3</c:v>
                </c:pt>
                <c:pt idx="625" formatCode="General">
                  <c:v>1.158322404692E-3</c:v>
                </c:pt>
                <c:pt idx="626" formatCode="General">
                  <c:v>1.15810336236112E-3</c:v>
                </c:pt>
                <c:pt idx="627" formatCode="General">
                  <c:v>1.15830249263944E-3</c:v>
                </c:pt>
                <c:pt idx="628" formatCode="General">
                  <c:v>1.15887414519199E-3</c:v>
                </c:pt>
                <c:pt idx="629" formatCode="General">
                  <c:v>1.1597768574999399E-3</c:v>
                </c:pt>
                <c:pt idx="630" formatCode="General">
                  <c:v>1.1608896627552201E-3</c:v>
                </c:pt>
                <c:pt idx="631" formatCode="General">
                  <c:v>1.16196168994926E-3</c:v>
                </c:pt>
                <c:pt idx="632" formatCode="General">
                  <c:v>1.1628138125654201E-3</c:v>
                </c:pt>
                <c:pt idx="633" formatCode="General">
                  <c:v>1.16320413910585E-3</c:v>
                </c:pt>
                <c:pt idx="634" formatCode="General">
                  <c:v>1.1630599580375899E-3</c:v>
                </c:pt>
                <c:pt idx="635" formatCode="General">
                  <c:v>1.16265912103735E-3</c:v>
                </c:pt>
                <c:pt idx="636" formatCode="General">
                  <c:v>1.1620045332758401E-3</c:v>
                </c:pt>
                <c:pt idx="637" formatCode="General">
                  <c:v>1.16104361691929E-3</c:v>
                </c:pt>
                <c:pt idx="638" formatCode="General">
                  <c:v>1.1601638643211E-3</c:v>
                </c:pt>
                <c:pt idx="639" formatCode="General">
                  <c:v>1.15942945745444E-3</c:v>
                </c:pt>
                <c:pt idx="640" formatCode="General">
                  <c:v>1.1587241571283E-3</c:v>
                </c:pt>
                <c:pt idx="641" formatCode="General">
                  <c:v>1.1585193475988601E-3</c:v>
                </c:pt>
                <c:pt idx="642" formatCode="General">
                  <c:v>1.15888211620279E-3</c:v>
                </c:pt>
                <c:pt idx="643" formatCode="General">
                  <c:v>1.1592965241689201E-3</c:v>
                </c:pt>
                <c:pt idx="644" formatCode="General">
                  <c:v>1.1599535477688199E-3</c:v>
                </c:pt>
                <c:pt idx="645" formatCode="General">
                  <c:v>1.16098747490581E-3</c:v>
                </c:pt>
                <c:pt idx="646" formatCode="General">
                  <c:v>1.1617479897650801E-3</c:v>
                </c:pt>
                <c:pt idx="647" formatCode="General">
                  <c:v>1.1622887159133499E-3</c:v>
                </c:pt>
                <c:pt idx="648" formatCode="General">
                  <c:v>1.1629966055063999E-3</c:v>
                </c:pt>
                <c:pt idx="649" formatCode="General">
                  <c:v>1.1632148363941101E-3</c:v>
                </c:pt>
                <c:pt idx="650" formatCode="General">
                  <c:v>1.1627502764405999E-3</c:v>
                </c:pt>
                <c:pt idx="651" formatCode="General">
                  <c:v>1.16238566304704E-3</c:v>
                </c:pt>
                <c:pt idx="652" formatCode="General">
                  <c:v>1.1619280456198701E-3</c:v>
                </c:pt>
                <c:pt idx="653" formatCode="General">
                  <c:v>1.16093885623903E-3</c:v>
                </c:pt>
                <c:pt idx="654" formatCode="General">
                  <c:v>1.1602101784377601E-3</c:v>
                </c:pt>
                <c:pt idx="655" formatCode="General">
                  <c:v>1.15994742440023E-3</c:v>
                </c:pt>
                <c:pt idx="656" formatCode="General">
                  <c:v>1.15933084211741E-3</c:v>
                </c:pt>
                <c:pt idx="657" formatCode="General">
                  <c:v>1.15875885352541E-3</c:v>
                </c:pt>
                <c:pt idx="658" formatCode="General">
                  <c:v>1.15906884373763E-3</c:v>
                </c:pt>
                <c:pt idx="659" formatCode="General">
                  <c:v>1.1595661381267699E-3</c:v>
                </c:pt>
                <c:pt idx="660" formatCode="General">
                  <c:v>1.1597750082261501E-3</c:v>
                </c:pt>
                <c:pt idx="661" formatCode="General">
                  <c:v>1.1605558163121301E-3</c:v>
                </c:pt>
                <c:pt idx="662" formatCode="General">
                  <c:v>1.1617698545337101E-3</c:v>
                </c:pt>
                <c:pt idx="663" formatCode="General">
                  <c:v>1.1622680402937999E-3</c:v>
                </c:pt>
                <c:pt idx="664" formatCode="General">
                  <c:v>1.1624213507474999E-3</c:v>
                </c:pt>
                <c:pt idx="665" formatCode="General">
                  <c:v>1.1631885053479099E-3</c:v>
                </c:pt>
                <c:pt idx="666" formatCode="General">
                  <c:v>1.1638402250318499E-3</c:v>
                </c:pt>
                <c:pt idx="667" formatCode="General">
                  <c:v>1.1635837090218299E-3</c:v>
                </c:pt>
                <c:pt idx="668" formatCode="General">
                  <c:v>1.1633329105856E-3</c:v>
                </c:pt>
                <c:pt idx="669" formatCode="General">
                  <c:v>1.1636138216043501E-3</c:v>
                </c:pt>
                <c:pt idx="670" formatCode="General">
                  <c:v>1.16330908327633E-3</c:v>
                </c:pt>
                <c:pt idx="671" formatCode="General">
                  <c:v>1.1620817439192499E-3</c:v>
                </c:pt>
                <c:pt idx="672" formatCode="General">
                  <c:v>1.1612637044646199E-3</c:v>
                </c:pt>
                <c:pt idx="673" formatCode="General">
                  <c:v>1.1612612481917901E-3</c:v>
                </c:pt>
                <c:pt idx="674" formatCode="General">
                  <c:v>1.16087311789044E-3</c:v>
                </c:pt>
                <c:pt idx="675" formatCode="General">
                  <c:v>1.1598587066942599E-3</c:v>
                </c:pt>
                <c:pt idx="676" formatCode="General">
                  <c:v>1.1595004505210501E-3</c:v>
                </c:pt>
                <c:pt idx="677" formatCode="General">
                  <c:v>1.1601096714111501E-3</c:v>
                </c:pt>
                <c:pt idx="678" formatCode="General">
                  <c:v>1.1603850055566E-3</c:v>
                </c:pt>
                <c:pt idx="679" formatCode="General">
                  <c:v>1.1598137423766499E-3</c:v>
                </c:pt>
                <c:pt idx="680" formatCode="General">
                  <c:v>1.15964193133258E-3</c:v>
                </c:pt>
                <c:pt idx="681" formatCode="General">
                  <c:v>1.1606808744718301E-3</c:v>
                </c:pt>
                <c:pt idx="682" formatCode="General">
                  <c:v>1.16188585760684E-3</c:v>
                </c:pt>
                <c:pt idx="683" formatCode="General">
                  <c:v>1.16214682490131E-3</c:v>
                </c:pt>
                <c:pt idx="684" formatCode="General">
                  <c:v>1.1621231073780901E-3</c:v>
                </c:pt>
                <c:pt idx="685" formatCode="General">
                  <c:v>1.16310480765117E-3</c:v>
                </c:pt>
                <c:pt idx="686" formatCode="General">
                  <c:v>1.16490987824582E-3</c:v>
                </c:pt>
                <c:pt idx="687" formatCode="General">
                  <c:v>1.1660913034012E-3</c:v>
                </c:pt>
                <c:pt idx="688" formatCode="General">
                  <c:v>1.16601939858055E-3</c:v>
                </c:pt>
                <c:pt idx="689" formatCode="General">
                  <c:v>1.1657657073388E-3</c:v>
                </c:pt>
                <c:pt idx="690" formatCode="General">
                  <c:v>1.16656667851534E-3</c:v>
                </c:pt>
                <c:pt idx="691" formatCode="General">
                  <c:v>1.1681245612525199E-3</c:v>
                </c:pt>
                <c:pt idx="692" formatCode="General">
                  <c:v>1.1690619390325801E-3</c:v>
                </c:pt>
                <c:pt idx="693" formatCode="General">
                  <c:v>1.1687017584983399E-3</c:v>
                </c:pt>
                <c:pt idx="694" formatCode="General">
                  <c:v>1.1678720058809699E-3</c:v>
                </c:pt>
                <c:pt idx="695" formatCode="General">
                  <c:v>1.16795082106207E-3</c:v>
                </c:pt>
                <c:pt idx="696" formatCode="General">
                  <c:v>1.16930784430916E-3</c:v>
                </c:pt>
                <c:pt idx="697" formatCode="General">
                  <c:v>1.17089334346466E-3</c:v>
                </c:pt>
                <c:pt idx="698" formatCode="General">
                  <c:v>1.1714020697468899E-3</c:v>
                </c:pt>
                <c:pt idx="699" formatCode="General">
                  <c:v>1.1705811679340601E-3</c:v>
                </c:pt>
                <c:pt idx="700" formatCode="General">
                  <c:v>1.1693699205165299E-3</c:v>
                </c:pt>
                <c:pt idx="701" formatCode="General">
                  <c:v>1.16903133827793E-3</c:v>
                </c:pt>
                <c:pt idx="702" formatCode="General">
                  <c:v>1.1700977865694399E-3</c:v>
                </c:pt>
                <c:pt idx="703" formatCode="General">
                  <c:v>1.17192735441503E-3</c:v>
                </c:pt>
                <c:pt idx="704" formatCode="General">
                  <c:v>1.1732794204546799E-3</c:v>
                </c:pt>
                <c:pt idx="705" formatCode="General">
                  <c:v>1.17333322371012E-3</c:v>
                </c:pt>
                <c:pt idx="706" formatCode="General">
                  <c:v>1.1722053756347899E-3</c:v>
                </c:pt>
                <c:pt idx="707" formatCode="General">
                  <c:v>1.17079124771585E-3</c:v>
                </c:pt>
                <c:pt idx="708" formatCode="General">
                  <c:v>1.1702424545416599E-3</c:v>
                </c:pt>
                <c:pt idx="709" formatCode="General">
                  <c:v>1.1713125106959999E-3</c:v>
                </c:pt>
                <c:pt idx="710" formatCode="General">
                  <c:v>1.17393946128079E-3</c:v>
                </c:pt>
                <c:pt idx="711" formatCode="General">
                  <c:v>1.1773770914372799E-3</c:v>
                </c:pt>
                <c:pt idx="712" formatCode="General">
                  <c:v>1.18065728711281E-3</c:v>
                </c:pt>
                <c:pt idx="713" formatCode="General">
                  <c:v>1.1829943504793499E-3</c:v>
                </c:pt>
                <c:pt idx="714" formatCode="General">
                  <c:v>1.1840377380853001E-3</c:v>
                </c:pt>
                <c:pt idx="715" formatCode="General">
                  <c:v>1.18398227725813E-3</c:v>
                </c:pt>
                <c:pt idx="716" formatCode="General">
                  <c:v>1.1834716896927801E-3</c:v>
                </c:pt>
                <c:pt idx="717" formatCode="General">
                  <c:v>1.18332573204628E-3</c:v>
                </c:pt>
                <c:pt idx="718" formatCode="General">
                  <c:v>1.1842682822601599E-3</c:v>
                </c:pt>
                <c:pt idx="719" formatCode="General">
                  <c:v>1.18679577377871E-3</c:v>
                </c:pt>
                <c:pt idx="720" formatCode="General">
                  <c:v>1.1911498507451699E-3</c:v>
                </c:pt>
                <c:pt idx="721" formatCode="General">
                  <c:v>1.19730096752871E-3</c:v>
                </c:pt>
                <c:pt idx="722" formatCode="General">
                  <c:v>1.2049736741648501E-3</c:v>
                </c:pt>
                <c:pt idx="723" formatCode="General">
                  <c:v>1.21376733781161E-3</c:v>
                </c:pt>
                <c:pt idx="724" formatCode="General">
                  <c:v>1.2232828770086101E-3</c:v>
                </c:pt>
                <c:pt idx="725" formatCode="General">
                  <c:v>1.23316245704603E-3</c:v>
                </c:pt>
                <c:pt idx="726" formatCode="General">
                  <c:v>1.24309161877945E-3</c:v>
                </c:pt>
                <c:pt idx="727" formatCode="General">
                  <c:v>1.2528255272034499E-3</c:v>
                </c:pt>
                <c:pt idx="728" formatCode="General">
                  <c:v>1.26221581072296E-3</c:v>
                </c:pt>
                <c:pt idx="729" formatCode="General">
                  <c:v>1.27120291306143E-3</c:v>
                </c:pt>
                <c:pt idx="730" formatCode="General">
                  <c:v>1.27978103407459E-3</c:v>
                </c:pt>
                <c:pt idx="731" formatCode="General">
                  <c:v>1.28800075328578E-3</c:v>
                </c:pt>
                <c:pt idx="732" formatCode="General">
                  <c:v>1.2960946290173699E-3</c:v>
                </c:pt>
                <c:pt idx="733" formatCode="General">
                  <c:v>1.30468747714323E-3</c:v>
                </c:pt>
                <c:pt idx="734" formatCode="General">
                  <c:v>1.31487051846303E-3</c:v>
                </c:pt>
                <c:pt idx="735" formatCode="General">
                  <c:v>1.3279387696143101E-3</c:v>
                </c:pt>
                <c:pt idx="736" formatCode="General">
                  <c:v>1.3449010079763901E-3</c:v>
                </c:pt>
                <c:pt idx="737" formatCode="General">
                  <c:v>1.3661038736209499E-3</c:v>
                </c:pt>
                <c:pt idx="738" formatCode="General">
                  <c:v>1.3911488316555301E-3</c:v>
                </c:pt>
                <c:pt idx="739" formatCode="General">
                  <c:v>1.4190086180718099E-3</c:v>
                </c:pt>
                <c:pt idx="740" formatCode="General">
                  <c:v>1.44819346308466E-3</c:v>
                </c:pt>
                <c:pt idx="741" formatCode="General">
                  <c:v>1.47693455161132E-3</c:v>
                </c:pt>
                <c:pt idx="742" formatCode="General">
                  <c:v>1.5034159546796801E-3</c:v>
                </c:pt>
                <c:pt idx="743" formatCode="General">
                  <c:v>1.52602354064994E-3</c:v>
                </c:pt>
                <c:pt idx="744" formatCode="General">
                  <c:v>1.5435666066217601E-3</c:v>
                </c:pt>
                <c:pt idx="745" formatCode="General">
                  <c:v>1.5554882278955399E-3</c:v>
                </c:pt>
                <c:pt idx="746" formatCode="General">
                  <c:v>1.56205340579914E-3</c:v>
                </c:pt>
                <c:pt idx="747" formatCode="General">
                  <c:v>1.5644377162972599E-3</c:v>
                </c:pt>
                <c:pt idx="748" formatCode="General">
                  <c:v>1.5646449663553499E-3</c:v>
                </c:pt>
                <c:pt idx="749" formatCode="General">
                  <c:v>1.56520070810967E-3</c:v>
                </c:pt>
                <c:pt idx="750" formatCode="General">
                  <c:v>1.56860959458752E-3</c:v>
                </c:pt>
                <c:pt idx="751" formatCode="General">
                  <c:v>1.5766872275470899E-3</c:v>
                </c:pt>
                <c:pt idx="752" formatCode="General">
                  <c:v>1.5899656499847399E-3</c:v>
                </c:pt>
                <c:pt idx="753" formatCode="General">
                  <c:v>1.6073697734346401E-3</c:v>
                </c:pt>
                <c:pt idx="754" formatCode="General">
                  <c:v>1.62636246052355E-3</c:v>
                </c:pt>
                <c:pt idx="755" formatCode="General">
                  <c:v>1.6436821944047801E-3</c:v>
                </c:pt>
                <c:pt idx="756" formatCode="General">
                  <c:v>1.6565237113597699E-3</c:v>
                </c:pt>
                <c:pt idx="757" formatCode="General">
                  <c:v>1.6637059631520301E-3</c:v>
                </c:pt>
                <c:pt idx="758" formatCode="General">
                  <c:v>1.6662648087168799E-3</c:v>
                </c:pt>
                <c:pt idx="759" formatCode="General">
                  <c:v>1.6670305682749301E-3</c:v>
                </c:pt>
                <c:pt idx="760" formatCode="General">
                  <c:v>1.6691438671233101E-3</c:v>
                </c:pt>
                <c:pt idx="761" formatCode="General">
                  <c:v>1.6741462841014399E-3</c:v>
                </c:pt>
                <c:pt idx="762" formatCode="General">
                  <c:v>1.6808340936262001E-3</c:v>
                </c:pt>
                <c:pt idx="763" formatCode="General">
                  <c:v>1.68583421414734E-3</c:v>
                </c:pt>
                <c:pt idx="764" formatCode="General">
                  <c:v>1.6857932136096199E-3</c:v>
                </c:pt>
                <c:pt idx="765" formatCode="General">
                  <c:v>1.6798443085396699E-3</c:v>
                </c:pt>
                <c:pt idx="766" formatCode="General">
                  <c:v>1.6704963116531801E-3</c:v>
                </c:pt>
                <c:pt idx="767" formatCode="General">
                  <c:v>1.6619267057803801E-3</c:v>
                </c:pt>
                <c:pt idx="768" formatCode="General">
                  <c:v>1.65671030586691E-3</c:v>
                </c:pt>
                <c:pt idx="769" formatCode="General">
                  <c:v>1.65370126792636E-3</c:v>
                </c:pt>
                <c:pt idx="770" formatCode="General">
                  <c:v>1.64919500338353E-3</c:v>
                </c:pt>
                <c:pt idx="771" formatCode="General">
                  <c:v>1.64061522115173E-3</c:v>
                </c:pt>
                <c:pt idx="772" formatCode="General">
                  <c:v>1.62925812710377E-3</c:v>
                </c:pt>
                <c:pt idx="773" formatCode="General">
                  <c:v>1.61907568025291E-3</c:v>
                </c:pt>
                <c:pt idx="774" formatCode="General">
                  <c:v>1.6124624263107101E-3</c:v>
                </c:pt>
                <c:pt idx="775" formatCode="General">
                  <c:v>1.60766839704005E-3</c:v>
                </c:pt>
                <c:pt idx="776" formatCode="General">
                  <c:v>1.6011174350927301E-3</c:v>
                </c:pt>
                <c:pt idx="777" formatCode="General">
                  <c:v>1.59217936622276E-3</c:v>
                </c:pt>
                <c:pt idx="778" formatCode="General">
                  <c:v>1.5844279093420201E-3</c:v>
                </c:pt>
                <c:pt idx="779" formatCode="General">
                  <c:v>1.5813322527481299E-3</c:v>
                </c:pt>
                <c:pt idx="780" formatCode="General">
                  <c:v>1.58178290989968E-3</c:v>
                </c:pt>
                <c:pt idx="781" formatCode="General">
                  <c:v>1.5817332900356299E-3</c:v>
                </c:pt>
                <c:pt idx="782" formatCode="General">
                  <c:v>1.5799583395667499E-3</c:v>
                </c:pt>
                <c:pt idx="783" formatCode="General">
                  <c:v>1.5796249436655901E-3</c:v>
                </c:pt>
                <c:pt idx="784" formatCode="General">
                  <c:v>1.58315379567286E-3</c:v>
                </c:pt>
                <c:pt idx="785" formatCode="General">
                  <c:v>1.5882140381023699E-3</c:v>
                </c:pt>
                <c:pt idx="786" formatCode="General">
                  <c:v>1.5913907775491601E-3</c:v>
                </c:pt>
                <c:pt idx="787" formatCode="General">
                  <c:v>1.5936725017810199E-3</c:v>
                </c:pt>
                <c:pt idx="788" formatCode="General">
                  <c:v>1.5983625988038701E-3</c:v>
                </c:pt>
                <c:pt idx="789" formatCode="General">
                  <c:v>1.6047742730619101E-3</c:v>
                </c:pt>
                <c:pt idx="790" formatCode="General">
                  <c:v>1.6088544168397501E-3</c:v>
                </c:pt>
                <c:pt idx="791" formatCode="General">
                  <c:v>1.60988288211935E-3</c:v>
                </c:pt>
                <c:pt idx="792" formatCode="General">
                  <c:v>1.61119599340994E-3</c:v>
                </c:pt>
                <c:pt idx="793" formatCode="General">
                  <c:v>1.6135993109399199E-3</c:v>
                </c:pt>
                <c:pt idx="794" formatCode="General">
                  <c:v>1.6139552040662199E-3</c:v>
                </c:pt>
                <c:pt idx="795" formatCode="General">
                  <c:v>1.6116288879842199E-3</c:v>
                </c:pt>
                <c:pt idx="796" formatCode="General">
                  <c:v>1.60982510186464E-3</c:v>
                </c:pt>
                <c:pt idx="797" formatCode="General">
                  <c:v>1.6089964657175901E-3</c:v>
                </c:pt>
                <c:pt idx="798" formatCode="General">
                  <c:v>1.60607047115295E-3</c:v>
                </c:pt>
                <c:pt idx="799" formatCode="General">
                  <c:v>1.6013104529354E-3</c:v>
                </c:pt>
                <c:pt idx="800" formatCode="General">
                  <c:v>1.5982921509597101E-3</c:v>
                </c:pt>
                <c:pt idx="801" formatCode="General">
                  <c:v>1.5970527086379899E-3</c:v>
                </c:pt>
                <c:pt idx="802" formatCode="General">
                  <c:v>1.59511362253452E-3</c:v>
                </c:pt>
                <c:pt idx="803" formatCode="General">
                  <c:v>1.5935922895304799E-3</c:v>
                </c:pt>
                <c:pt idx="804" formatCode="General">
                  <c:v>1.5945146247836499E-3</c:v>
                </c:pt>
                <c:pt idx="805" formatCode="General">
                  <c:v>1.59582538803428E-3</c:v>
                </c:pt>
                <c:pt idx="806" formatCode="General">
                  <c:v>1.59596042751088E-3</c:v>
                </c:pt>
                <c:pt idx="807" formatCode="General">
                  <c:v>1.5973301946366699E-3</c:v>
                </c:pt>
                <c:pt idx="808" formatCode="General">
                  <c:v>1.60047649605844E-3</c:v>
                </c:pt>
                <c:pt idx="809" formatCode="General">
                  <c:v>1.6027302132138701E-3</c:v>
                </c:pt>
                <c:pt idx="810" formatCode="General">
                  <c:v>1.60411359606825E-3</c:v>
                </c:pt>
                <c:pt idx="811" formatCode="General">
                  <c:v>1.6060333499547E-3</c:v>
                </c:pt>
                <c:pt idx="812" formatCode="General">
                  <c:v>1.60676175034632E-3</c:v>
                </c:pt>
                <c:pt idx="813" formatCode="General">
                  <c:v>1.6054481386766099E-3</c:v>
                </c:pt>
                <c:pt idx="814" formatCode="General">
                  <c:v>1.60445598373724E-3</c:v>
                </c:pt>
                <c:pt idx="815" formatCode="General">
                  <c:v>1.6039753956920201E-3</c:v>
                </c:pt>
                <c:pt idx="816" formatCode="General">
                  <c:v>1.60229962920968E-3</c:v>
                </c:pt>
                <c:pt idx="817" formatCode="General">
                  <c:v>1.6004301202262E-3</c:v>
                </c:pt>
                <c:pt idx="818" formatCode="General">
                  <c:v>1.59930028539564E-3</c:v>
                </c:pt>
                <c:pt idx="819" formatCode="General">
                  <c:v>1.59770841579834E-3</c:v>
                </c:pt>
                <c:pt idx="820" formatCode="General">
                  <c:v>1.5963876924158401E-3</c:v>
                </c:pt>
                <c:pt idx="821" formatCode="General">
                  <c:v>1.5969174904529599E-3</c:v>
                </c:pt>
                <c:pt idx="822" formatCode="General">
                  <c:v>1.5981111952040601E-3</c:v>
                </c:pt>
                <c:pt idx="823" formatCode="General">
                  <c:v>1.5990597978998899E-3</c:v>
                </c:pt>
                <c:pt idx="824" formatCode="General">
                  <c:v>1.60050647127318E-3</c:v>
                </c:pt>
                <c:pt idx="825" formatCode="General">
                  <c:v>1.6018203418202499E-3</c:v>
                </c:pt>
                <c:pt idx="826" formatCode="General">
                  <c:v>1.60240985881146E-3</c:v>
                </c:pt>
                <c:pt idx="827" formatCode="General">
                  <c:v>1.6032900325891901E-3</c:v>
                </c:pt>
                <c:pt idx="828" formatCode="General">
                  <c:v>1.60423570191481E-3</c:v>
                </c:pt>
                <c:pt idx="829" formatCode="General">
                  <c:v>1.60414337106031E-3</c:v>
                </c:pt>
                <c:pt idx="830" formatCode="General">
                  <c:v>1.60333565638139E-3</c:v>
                </c:pt>
                <c:pt idx="831" formatCode="General">
                  <c:v>1.6021547847347101E-3</c:v>
                </c:pt>
                <c:pt idx="832" formatCode="General">
                  <c:v>1.6005619577648201E-3</c:v>
                </c:pt>
                <c:pt idx="833" formatCode="General">
                  <c:v>1.5993418142830099E-3</c:v>
                </c:pt>
                <c:pt idx="834" formatCode="General">
                  <c:v>1.5988599491991199E-3</c:v>
                </c:pt>
                <c:pt idx="835" formatCode="General">
                  <c:v>1.5986089698733601E-3</c:v>
                </c:pt>
                <c:pt idx="836" formatCode="General">
                  <c:v>1.5984866499366499E-3</c:v>
                </c:pt>
                <c:pt idx="837" formatCode="General">
                  <c:v>1.5986321570207701E-3</c:v>
                </c:pt>
                <c:pt idx="838" formatCode="General">
                  <c:v>1.5991467116494699E-3</c:v>
                </c:pt>
                <c:pt idx="839" formatCode="General">
                  <c:v>1.6001769649859499E-3</c:v>
                </c:pt>
                <c:pt idx="840" formatCode="General">
                  <c:v>1.6014515808158501E-3</c:v>
                </c:pt>
                <c:pt idx="841" formatCode="General">
                  <c:v>1.60260254838066E-3</c:v>
                </c:pt>
                <c:pt idx="842" formatCode="General">
                  <c:v>1.6033394532790101E-3</c:v>
                </c:pt>
                <c:pt idx="843" formatCode="General">
                  <c:v>1.60328640422914E-3</c:v>
                </c:pt>
                <c:pt idx="844" formatCode="General">
                  <c:v>1.6028154708823601E-3</c:v>
                </c:pt>
                <c:pt idx="845" formatCode="General">
                  <c:v>1.6024474642563999E-3</c:v>
                </c:pt>
                <c:pt idx="846" formatCode="General">
                  <c:v>1.60175982724991E-3</c:v>
                </c:pt>
                <c:pt idx="847" formatCode="General">
                  <c:v>1.6008320145018001E-3</c:v>
                </c:pt>
                <c:pt idx="848" formatCode="General">
                  <c:v>1.60019721521592E-3</c:v>
                </c:pt>
                <c:pt idx="849" formatCode="General">
                  <c:v>1.59936787885314E-3</c:v>
                </c:pt>
                <c:pt idx="850" formatCode="General">
                  <c:v>1.5985454842692801E-3</c:v>
                </c:pt>
                <c:pt idx="851" formatCode="General">
                  <c:v>1.5987608050727401E-3</c:v>
                </c:pt>
                <c:pt idx="852" formatCode="General">
                  <c:v>1.5993280516875901E-3</c:v>
                </c:pt>
                <c:pt idx="853" formatCode="General">
                  <c:v>1.5996008448188001E-3</c:v>
                </c:pt>
                <c:pt idx="854" formatCode="General">
                  <c:v>1.6005171542161599E-3</c:v>
                </c:pt>
                <c:pt idx="855" formatCode="General">
                  <c:v>1.6016220063593801E-3</c:v>
                </c:pt>
                <c:pt idx="856" formatCode="General">
                  <c:v>1.60192803052216E-3</c:v>
                </c:pt>
                <c:pt idx="857" formatCode="General">
                  <c:v>1.60253129626125E-3</c:v>
                </c:pt>
                <c:pt idx="858" formatCode="General">
                  <c:v>1.60347206510115E-3</c:v>
                </c:pt>
                <c:pt idx="859" formatCode="General">
                  <c:v>1.60316604142963E-3</c:v>
                </c:pt>
                <c:pt idx="860" formatCode="General">
                  <c:v>1.6024333276299799E-3</c:v>
                </c:pt>
                <c:pt idx="861" formatCode="General">
                  <c:v>1.6024412395314999E-3</c:v>
                </c:pt>
                <c:pt idx="862" formatCode="General">
                  <c:v>1.6017892489789199E-3</c:v>
                </c:pt>
                <c:pt idx="863" formatCode="General">
                  <c:v>1.60051389906466E-3</c:v>
                </c:pt>
                <c:pt idx="864" formatCode="General">
                  <c:v>1.6003727667593E-3</c:v>
                </c:pt>
                <c:pt idx="865" formatCode="General">
                  <c:v>1.6003171597905399E-3</c:v>
                </c:pt>
                <c:pt idx="866" formatCode="General">
                  <c:v>1.5990880132584399E-3</c:v>
                </c:pt>
                <c:pt idx="867" formatCode="General">
                  <c:v>1.59866914596231E-3</c:v>
                </c:pt>
                <c:pt idx="868" formatCode="General">
                  <c:v>1.59964035862157E-3</c:v>
                </c:pt>
                <c:pt idx="869" formatCode="General">
                  <c:v>1.5998899792768701E-3</c:v>
                </c:pt>
                <c:pt idx="870" formatCode="General">
                  <c:v>1.5999012255846299E-3</c:v>
                </c:pt>
                <c:pt idx="871" formatCode="General">
                  <c:v>1.6014182102346501E-3</c:v>
                </c:pt>
                <c:pt idx="872" formatCode="General">
                  <c:v>1.60269846040722E-3</c:v>
                </c:pt>
                <c:pt idx="873" formatCode="General">
                  <c:v>1.6022016674099499E-3</c:v>
                </c:pt>
                <c:pt idx="874" formatCode="General">
                  <c:v>1.6021993824274999E-3</c:v>
                </c:pt>
                <c:pt idx="875" formatCode="General">
                  <c:v>1.6036423660746599E-3</c:v>
                </c:pt>
                <c:pt idx="876" formatCode="General">
                  <c:v>1.6040403362916999E-3</c:v>
                </c:pt>
                <c:pt idx="877" formatCode="General">
                  <c:v>1.6031508213656799E-3</c:v>
                </c:pt>
                <c:pt idx="878" formatCode="General">
                  <c:v>1.6034617309127099E-3</c:v>
                </c:pt>
                <c:pt idx="879" formatCode="General">
                  <c:v>1.60439578153164E-3</c:v>
                </c:pt>
                <c:pt idx="880" formatCode="General">
                  <c:v>1.60327438041719E-3</c:v>
                </c:pt>
                <c:pt idx="881" formatCode="General">
                  <c:v>1.6011389090794901E-3</c:v>
                </c:pt>
                <c:pt idx="882" formatCode="General">
                  <c:v>1.6009199692108599E-3</c:v>
                </c:pt>
                <c:pt idx="883" formatCode="General">
                  <c:v>1.6016982075982801E-3</c:v>
                </c:pt>
                <c:pt idx="884" formatCode="General">
                  <c:v>1.60081055783014E-3</c:v>
                </c:pt>
                <c:pt idx="885" formatCode="General">
                  <c:v>1.59933117436882E-3</c:v>
                </c:pt>
                <c:pt idx="886" formatCode="General">
                  <c:v>1.5999434443788099E-3</c:v>
                </c:pt>
                <c:pt idx="887" formatCode="General">
                  <c:v>1.60155767281331E-3</c:v>
                </c:pt>
                <c:pt idx="888" formatCode="General">
                  <c:v>1.6011521005827201E-3</c:v>
                </c:pt>
                <c:pt idx="889" formatCode="General">
                  <c:v>1.5993396502934801E-3</c:v>
                </c:pt>
                <c:pt idx="890" formatCode="General">
                  <c:v>1.5994007862153701E-3</c:v>
                </c:pt>
                <c:pt idx="891" formatCode="General">
                  <c:v>1.6016302172862399E-3</c:v>
                </c:pt>
                <c:pt idx="892" formatCode="General">
                  <c:v>1.6029259361356001E-3</c:v>
                </c:pt>
                <c:pt idx="893" formatCode="General">
                  <c:v>1.6020691730780801E-3</c:v>
                </c:pt>
                <c:pt idx="894" formatCode="General">
                  <c:v>1.6016917582951701E-3</c:v>
                </c:pt>
                <c:pt idx="895" formatCode="General">
                  <c:v>1.6039204675577701E-3</c:v>
                </c:pt>
                <c:pt idx="896" formatCode="General">
                  <c:v>1.60687860597498E-3</c:v>
                </c:pt>
                <c:pt idx="897" formatCode="General">
                  <c:v>1.6073842768013801E-3</c:v>
                </c:pt>
                <c:pt idx="898" formatCode="General">
                  <c:v>1.60554907475754E-3</c:v>
                </c:pt>
                <c:pt idx="899" formatCode="General">
                  <c:v>1.60458729630185E-3</c:v>
                </c:pt>
                <c:pt idx="900" formatCode="General">
                  <c:v>1.6064057885458701E-3</c:v>
                </c:pt>
                <c:pt idx="901" formatCode="General">
                  <c:v>1.6091543393617199E-3</c:v>
                </c:pt>
                <c:pt idx="902" formatCode="General">
                  <c:v>1.6097293365264699E-3</c:v>
                </c:pt>
                <c:pt idx="903" formatCode="General">
                  <c:v>1.60770143039893E-3</c:v>
                </c:pt>
                <c:pt idx="904" formatCode="General">
                  <c:v>1.6058114977144701E-3</c:v>
                </c:pt>
                <c:pt idx="905" formatCode="General">
                  <c:v>1.6067476739606301E-3</c:v>
                </c:pt>
                <c:pt idx="906" formatCode="General">
                  <c:v>1.61015052159549E-3</c:v>
                </c:pt>
                <c:pt idx="907" formatCode="General">
                  <c:v>1.6130458031457201E-3</c:v>
                </c:pt>
                <c:pt idx="908" formatCode="General">
                  <c:v>1.61290538301019E-3</c:v>
                </c:pt>
                <c:pt idx="909" formatCode="General">
                  <c:v>1.6100469978040299E-3</c:v>
                </c:pt>
                <c:pt idx="910" formatCode="General">
                  <c:v>1.6072117645625601E-3</c:v>
                </c:pt>
                <c:pt idx="911" formatCode="General">
                  <c:v>1.60705351514869E-3</c:v>
                </c:pt>
                <c:pt idx="912" formatCode="General">
                  <c:v>1.6099498327153199E-3</c:v>
                </c:pt>
                <c:pt idx="913" formatCode="General">
                  <c:v>1.6138463675486601E-3</c:v>
                </c:pt>
                <c:pt idx="914" formatCode="General">
                  <c:v>1.6159512818172601E-3</c:v>
                </c:pt>
                <c:pt idx="915" formatCode="General">
                  <c:v>1.61478477076431E-3</c:v>
                </c:pt>
                <c:pt idx="916" formatCode="General">
                  <c:v>1.6111255715562599E-3</c:v>
                </c:pt>
                <c:pt idx="917" formatCode="General">
                  <c:v>1.6074057323440399E-3</c:v>
                </c:pt>
                <c:pt idx="918" formatCode="General">
                  <c:v>1.6061833621305701E-3</c:v>
                </c:pt>
                <c:pt idx="919" formatCode="General">
                  <c:v>1.60874098246301E-3</c:v>
                </c:pt>
                <c:pt idx="920" formatCode="General">
                  <c:v>1.6145448722535501E-3</c:v>
                </c:pt>
                <c:pt idx="921" formatCode="General">
                  <c:v>1.6216721326457E-3</c:v>
                </c:pt>
                <c:pt idx="922" formatCode="General">
                  <c:v>1.6277964268571999E-3</c:v>
                </c:pt>
                <c:pt idx="923" formatCode="General">
                  <c:v>1.63116629707419E-3</c:v>
                </c:pt>
                <c:pt idx="924" formatCode="General">
                  <c:v>1.6311857539844899E-3</c:v>
                </c:pt>
                <c:pt idx="925" formatCode="General">
                  <c:v>1.6284824617892801E-3</c:v>
                </c:pt>
                <c:pt idx="926" formatCode="General">
                  <c:v>1.6245634506886601E-3</c:v>
                </c:pt>
                <c:pt idx="927" formatCode="General">
                  <c:v>1.6212773189223401E-3</c:v>
                </c:pt>
                <c:pt idx="928" formatCode="General">
                  <c:v>1.62030099586E-3</c:v>
                </c:pt>
                <c:pt idx="929" formatCode="General">
                  <c:v>1.62278631697731E-3</c:v>
                </c:pt>
                <c:pt idx="930" formatCode="General">
                  <c:v>1.62921747596943E-3</c:v>
                </c:pt>
                <c:pt idx="931" formatCode="General">
                  <c:v>1.63945585984818E-3</c:v>
                </c:pt>
                <c:pt idx="932" formatCode="General">
                  <c:v>1.65289565936312E-3</c:v>
                </c:pt>
                <c:pt idx="933" formatCode="General">
                  <c:v>1.66865820937616E-3</c:v>
                </c:pt>
                <c:pt idx="934" formatCode="General">
                  <c:v>1.68577842423834E-3</c:v>
                </c:pt>
                <c:pt idx="935" formatCode="General">
                  <c:v>1.70334717315318E-3</c:v>
                </c:pt>
                <c:pt idx="936" formatCode="General">
                  <c:v>1.72059590722666E-3</c:v>
                </c:pt>
                <c:pt idx="937" formatCode="General">
                  <c:v>1.73693130115541E-3</c:v>
                </c:pt>
                <c:pt idx="938" formatCode="General">
                  <c:v>1.75192581396805E-3</c:v>
                </c:pt>
                <c:pt idx="939" formatCode="General">
                  <c:v>1.76528489046079E-3</c:v>
                </c:pt>
                <c:pt idx="940" formatCode="General">
                  <c:v>1.77685195436847E-3</c:v>
                </c:pt>
                <c:pt idx="941" formatCode="General">
                  <c:v>1.7867463480016801E-3</c:v>
                </c:pt>
                <c:pt idx="942" formatCode="General">
                  <c:v>1.7957072692436401E-3</c:v>
                </c:pt>
                <c:pt idx="943" formatCode="General">
                  <c:v>1.8054776112391101E-3</c:v>
                </c:pt>
                <c:pt idx="944" formatCode="General">
                  <c:v>1.81869567813326E-3</c:v>
                </c:pt>
                <c:pt idx="945" formatCode="General">
                  <c:v>1.8380148619338199E-3</c:v>
                </c:pt>
                <c:pt idx="946" formatCode="General">
                  <c:v>1.86505337802522E-3</c:v>
                </c:pt>
                <c:pt idx="947" formatCode="General">
                  <c:v>1.8999163783526901E-3</c:v>
                </c:pt>
                <c:pt idx="948" formatCode="General">
                  <c:v>1.9413147709032199E-3</c:v>
                </c:pt>
                <c:pt idx="949" formatCode="General">
                  <c:v>1.98691914998973E-3</c:v>
                </c:pt>
                <c:pt idx="950" formatCode="General">
                  <c:v>2.0337203688023399E-3</c:v>
                </c:pt>
                <c:pt idx="951" formatCode="General">
                  <c:v>2.0783581347863802E-3</c:v>
                </c:pt>
                <c:pt idx="952" formatCode="General">
                  <c:v>2.11746440990586E-3</c:v>
                </c:pt>
                <c:pt idx="953" formatCode="General">
                  <c:v>2.1480650150528299E-3</c:v>
                </c:pt>
                <c:pt idx="954" formatCode="General">
                  <c:v>2.1680337520536002E-3</c:v>
                </c:pt>
                <c:pt idx="955" formatCode="General">
                  <c:v>2.1765533181460901E-3</c:v>
                </c:pt>
                <c:pt idx="956" formatCode="General">
                  <c:v>2.17449489665728E-3</c:v>
                </c:pt>
                <c:pt idx="957" formatCode="General">
                  <c:v>2.1645747455070101E-3</c:v>
                </c:pt>
                <c:pt idx="958" formatCode="General">
                  <c:v>2.1511375148701899E-3</c:v>
                </c:pt>
                <c:pt idx="959" formatCode="General">
                  <c:v>2.13947011475819E-3</c:v>
                </c:pt>
                <c:pt idx="960" formatCode="General">
                  <c:v>2.1346580235289802E-3</c:v>
                </c:pt>
                <c:pt idx="961" formatCode="General">
                  <c:v>2.14018207693213E-3</c:v>
                </c:pt>
                <c:pt idx="962" formatCode="General">
                  <c:v>2.1566676400952001E-3</c:v>
                </c:pt>
                <c:pt idx="963" formatCode="General">
                  <c:v>2.1813127252569E-3</c:v>
                </c:pt>
                <c:pt idx="964" formatCode="General">
                  <c:v>2.2084499365195701E-3</c:v>
                </c:pt>
                <c:pt idx="965" formatCode="General">
                  <c:v>2.2313681739000802E-3</c:v>
                </c:pt>
                <c:pt idx="966" formatCode="General">
                  <c:v>2.2449345172193499E-3</c:v>
                </c:pt>
                <c:pt idx="967" formatCode="General">
                  <c:v>2.2479525942905899E-3</c:v>
                </c:pt>
                <c:pt idx="968" formatCode="General">
                  <c:v>2.24395771774848E-3</c:v>
                </c:pt>
                <c:pt idx="969" formatCode="General">
                  <c:v>2.2396014774086598E-3</c:v>
                </c:pt>
                <c:pt idx="970" formatCode="General">
                  <c:v>2.2409873807449601E-3</c:v>
                </c:pt>
                <c:pt idx="971" formatCode="General">
                  <c:v>2.2497975626970899E-3</c:v>
                </c:pt>
                <c:pt idx="972" formatCode="General">
                  <c:v>2.2617611223700799E-3</c:v>
                </c:pt>
                <c:pt idx="973" formatCode="General">
                  <c:v>2.2690566402930401E-3</c:v>
                </c:pt>
                <c:pt idx="974" formatCode="General">
                  <c:v>2.26569591022561E-3</c:v>
                </c:pt>
                <c:pt idx="975" formatCode="General">
                  <c:v>2.2522891050754902E-3</c:v>
                </c:pt>
                <c:pt idx="976" formatCode="General">
                  <c:v>2.2361794754099901E-3</c:v>
                </c:pt>
                <c:pt idx="977" formatCode="General">
                  <c:v>2.2260114662807102E-3</c:v>
                </c:pt>
                <c:pt idx="978" formatCode="General">
                  <c:v>2.2246271232235402E-3</c:v>
                </c:pt>
                <c:pt idx="979" formatCode="General">
                  <c:v>2.2265775670265598E-3</c:v>
                </c:pt>
                <c:pt idx="980" formatCode="General">
                  <c:v>2.2232563052456702E-3</c:v>
                </c:pt>
                <c:pt idx="981" formatCode="General">
                  <c:v>2.2114285123498701E-3</c:v>
                </c:pt>
                <c:pt idx="982" formatCode="General">
                  <c:v>2.1966034722752702E-3</c:v>
                </c:pt>
                <c:pt idx="983" formatCode="General">
                  <c:v>2.1870616402233801E-3</c:v>
                </c:pt>
                <c:pt idx="984" formatCode="General">
                  <c:v>2.1844790094108402E-3</c:v>
                </c:pt>
                <c:pt idx="985" formatCode="General">
                  <c:v>2.1820182597984501E-3</c:v>
                </c:pt>
                <c:pt idx="986" formatCode="General">
                  <c:v>2.17299347275888E-3</c:v>
                </c:pt>
                <c:pt idx="987" formatCode="General">
                  <c:v>2.15998093271621E-3</c:v>
                </c:pt>
                <c:pt idx="988" formatCode="General">
                  <c:v>2.1522622348311002E-3</c:v>
                </c:pt>
                <c:pt idx="989" formatCode="General">
                  <c:v>2.1539165664718599E-3</c:v>
                </c:pt>
                <c:pt idx="990" formatCode="General">
                  <c:v>2.1583347889071801E-3</c:v>
                </c:pt>
                <c:pt idx="991" formatCode="General">
                  <c:v>2.1574578662942002E-3</c:v>
                </c:pt>
                <c:pt idx="992" formatCode="General">
                  <c:v>2.15314370612184E-3</c:v>
                </c:pt>
                <c:pt idx="993" formatCode="General">
                  <c:v>2.153746501963E-3</c:v>
                </c:pt>
                <c:pt idx="994" formatCode="General">
                  <c:v>2.1607179536391602E-3</c:v>
                </c:pt>
                <c:pt idx="995" formatCode="General">
                  <c:v>2.1663326430002901E-3</c:v>
                </c:pt>
                <c:pt idx="996" formatCode="General">
                  <c:v>2.1666261483434799E-3</c:v>
                </c:pt>
                <c:pt idx="997" formatCode="General">
                  <c:v>2.1680621576767802E-3</c:v>
                </c:pt>
                <c:pt idx="998" formatCode="General">
                  <c:v>2.1759308833735501E-3</c:v>
                </c:pt>
                <c:pt idx="999" formatCode="General">
                  <c:v>2.18425822955983E-3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66-4FFA-A2CE-89D4B395B1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\bar{n}_\phi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  <c:pt idx="601">
                  <c:v>300.5</c:v>
                </c:pt>
                <c:pt idx="602">
                  <c:v>301</c:v>
                </c:pt>
                <c:pt idx="603">
                  <c:v>301.5</c:v>
                </c:pt>
                <c:pt idx="604">
                  <c:v>302</c:v>
                </c:pt>
                <c:pt idx="605">
                  <c:v>302.5</c:v>
                </c:pt>
                <c:pt idx="606">
                  <c:v>303</c:v>
                </c:pt>
                <c:pt idx="607">
                  <c:v>303.5</c:v>
                </c:pt>
                <c:pt idx="608">
                  <c:v>304</c:v>
                </c:pt>
                <c:pt idx="609">
                  <c:v>304.5</c:v>
                </c:pt>
                <c:pt idx="610">
                  <c:v>305</c:v>
                </c:pt>
                <c:pt idx="611">
                  <c:v>305.5</c:v>
                </c:pt>
                <c:pt idx="612">
                  <c:v>306</c:v>
                </c:pt>
                <c:pt idx="613">
                  <c:v>306.5</c:v>
                </c:pt>
                <c:pt idx="614">
                  <c:v>307</c:v>
                </c:pt>
                <c:pt idx="615">
                  <c:v>307.5</c:v>
                </c:pt>
                <c:pt idx="616">
                  <c:v>308</c:v>
                </c:pt>
                <c:pt idx="617">
                  <c:v>308.5</c:v>
                </c:pt>
                <c:pt idx="618">
                  <c:v>309</c:v>
                </c:pt>
                <c:pt idx="619">
                  <c:v>309.5</c:v>
                </c:pt>
                <c:pt idx="620">
                  <c:v>310</c:v>
                </c:pt>
                <c:pt idx="621">
                  <c:v>310.5</c:v>
                </c:pt>
                <c:pt idx="622">
                  <c:v>311</c:v>
                </c:pt>
                <c:pt idx="623">
                  <c:v>311.5</c:v>
                </c:pt>
                <c:pt idx="624">
                  <c:v>312</c:v>
                </c:pt>
                <c:pt idx="625">
                  <c:v>312.5</c:v>
                </c:pt>
                <c:pt idx="626">
                  <c:v>313</c:v>
                </c:pt>
                <c:pt idx="627">
                  <c:v>313.5</c:v>
                </c:pt>
                <c:pt idx="628">
                  <c:v>314</c:v>
                </c:pt>
                <c:pt idx="629">
                  <c:v>314.5</c:v>
                </c:pt>
                <c:pt idx="630">
                  <c:v>315</c:v>
                </c:pt>
                <c:pt idx="631">
                  <c:v>315.5</c:v>
                </c:pt>
                <c:pt idx="632">
                  <c:v>316</c:v>
                </c:pt>
                <c:pt idx="633">
                  <c:v>316.5</c:v>
                </c:pt>
                <c:pt idx="634">
                  <c:v>317</c:v>
                </c:pt>
                <c:pt idx="635">
                  <c:v>317.5</c:v>
                </c:pt>
                <c:pt idx="636">
                  <c:v>318</c:v>
                </c:pt>
                <c:pt idx="637">
                  <c:v>318.5</c:v>
                </c:pt>
                <c:pt idx="638">
                  <c:v>319</c:v>
                </c:pt>
                <c:pt idx="639">
                  <c:v>319.5</c:v>
                </c:pt>
                <c:pt idx="640">
                  <c:v>320</c:v>
                </c:pt>
                <c:pt idx="641">
                  <c:v>320.5</c:v>
                </c:pt>
                <c:pt idx="642">
                  <c:v>321</c:v>
                </c:pt>
                <c:pt idx="643">
                  <c:v>321.5</c:v>
                </c:pt>
                <c:pt idx="644">
                  <c:v>322</c:v>
                </c:pt>
                <c:pt idx="645">
                  <c:v>322.5</c:v>
                </c:pt>
                <c:pt idx="646">
                  <c:v>323</c:v>
                </c:pt>
                <c:pt idx="647">
                  <c:v>323.5</c:v>
                </c:pt>
                <c:pt idx="648">
                  <c:v>324</c:v>
                </c:pt>
                <c:pt idx="649">
                  <c:v>324.5</c:v>
                </c:pt>
                <c:pt idx="650">
                  <c:v>325</c:v>
                </c:pt>
                <c:pt idx="651">
                  <c:v>325.5</c:v>
                </c:pt>
                <c:pt idx="652">
                  <c:v>326</c:v>
                </c:pt>
                <c:pt idx="653">
                  <c:v>326.5</c:v>
                </c:pt>
                <c:pt idx="654">
                  <c:v>327</c:v>
                </c:pt>
                <c:pt idx="655">
                  <c:v>327.5</c:v>
                </c:pt>
                <c:pt idx="656">
                  <c:v>328</c:v>
                </c:pt>
                <c:pt idx="657">
                  <c:v>328.5</c:v>
                </c:pt>
                <c:pt idx="658">
                  <c:v>329</c:v>
                </c:pt>
                <c:pt idx="659">
                  <c:v>329.5</c:v>
                </c:pt>
                <c:pt idx="660">
                  <c:v>330</c:v>
                </c:pt>
                <c:pt idx="661">
                  <c:v>330.5</c:v>
                </c:pt>
                <c:pt idx="662">
                  <c:v>331</c:v>
                </c:pt>
                <c:pt idx="663">
                  <c:v>331.5</c:v>
                </c:pt>
                <c:pt idx="664">
                  <c:v>332</c:v>
                </c:pt>
                <c:pt idx="665">
                  <c:v>332.5</c:v>
                </c:pt>
                <c:pt idx="666">
                  <c:v>333</c:v>
                </c:pt>
                <c:pt idx="667">
                  <c:v>333.5</c:v>
                </c:pt>
                <c:pt idx="668">
                  <c:v>334</c:v>
                </c:pt>
                <c:pt idx="669">
                  <c:v>334.5</c:v>
                </c:pt>
                <c:pt idx="670">
                  <c:v>335</c:v>
                </c:pt>
                <c:pt idx="671">
                  <c:v>335.5</c:v>
                </c:pt>
                <c:pt idx="672">
                  <c:v>336</c:v>
                </c:pt>
                <c:pt idx="673">
                  <c:v>336.5</c:v>
                </c:pt>
                <c:pt idx="674">
                  <c:v>337</c:v>
                </c:pt>
                <c:pt idx="675">
                  <c:v>337.5</c:v>
                </c:pt>
                <c:pt idx="676">
                  <c:v>338</c:v>
                </c:pt>
                <c:pt idx="677">
                  <c:v>338.5</c:v>
                </c:pt>
                <c:pt idx="678">
                  <c:v>339</c:v>
                </c:pt>
                <c:pt idx="679">
                  <c:v>339.5</c:v>
                </c:pt>
                <c:pt idx="680">
                  <c:v>340</c:v>
                </c:pt>
                <c:pt idx="681">
                  <c:v>340.5</c:v>
                </c:pt>
                <c:pt idx="682">
                  <c:v>341</c:v>
                </c:pt>
                <c:pt idx="683">
                  <c:v>341.5</c:v>
                </c:pt>
                <c:pt idx="684">
                  <c:v>342</c:v>
                </c:pt>
                <c:pt idx="685">
                  <c:v>342.5</c:v>
                </c:pt>
                <c:pt idx="686">
                  <c:v>343</c:v>
                </c:pt>
                <c:pt idx="687">
                  <c:v>343.5</c:v>
                </c:pt>
                <c:pt idx="688">
                  <c:v>344</c:v>
                </c:pt>
                <c:pt idx="689">
                  <c:v>344.5</c:v>
                </c:pt>
                <c:pt idx="690">
                  <c:v>345</c:v>
                </c:pt>
                <c:pt idx="691">
                  <c:v>345.5</c:v>
                </c:pt>
                <c:pt idx="692">
                  <c:v>346</c:v>
                </c:pt>
                <c:pt idx="693">
                  <c:v>346.5</c:v>
                </c:pt>
                <c:pt idx="694">
                  <c:v>347</c:v>
                </c:pt>
                <c:pt idx="695">
                  <c:v>347.5</c:v>
                </c:pt>
                <c:pt idx="696">
                  <c:v>348</c:v>
                </c:pt>
                <c:pt idx="697">
                  <c:v>348.5</c:v>
                </c:pt>
                <c:pt idx="698">
                  <c:v>349</c:v>
                </c:pt>
                <c:pt idx="699">
                  <c:v>349.5</c:v>
                </c:pt>
                <c:pt idx="700">
                  <c:v>350</c:v>
                </c:pt>
                <c:pt idx="701">
                  <c:v>350.5</c:v>
                </c:pt>
                <c:pt idx="702">
                  <c:v>351</c:v>
                </c:pt>
                <c:pt idx="703">
                  <c:v>351.5</c:v>
                </c:pt>
                <c:pt idx="704">
                  <c:v>352</c:v>
                </c:pt>
                <c:pt idx="705">
                  <c:v>352.5</c:v>
                </c:pt>
                <c:pt idx="706">
                  <c:v>353</c:v>
                </c:pt>
                <c:pt idx="707">
                  <c:v>353.5</c:v>
                </c:pt>
                <c:pt idx="708">
                  <c:v>354</c:v>
                </c:pt>
                <c:pt idx="709">
                  <c:v>354.5</c:v>
                </c:pt>
                <c:pt idx="710">
                  <c:v>355</c:v>
                </c:pt>
                <c:pt idx="711">
                  <c:v>355.5</c:v>
                </c:pt>
                <c:pt idx="712">
                  <c:v>356</c:v>
                </c:pt>
                <c:pt idx="713">
                  <c:v>356.5</c:v>
                </c:pt>
                <c:pt idx="714">
                  <c:v>357</c:v>
                </c:pt>
                <c:pt idx="715">
                  <c:v>357.5</c:v>
                </c:pt>
                <c:pt idx="716">
                  <c:v>358</c:v>
                </c:pt>
                <c:pt idx="717">
                  <c:v>358.5</c:v>
                </c:pt>
                <c:pt idx="718">
                  <c:v>359</c:v>
                </c:pt>
                <c:pt idx="719">
                  <c:v>359.5</c:v>
                </c:pt>
                <c:pt idx="720">
                  <c:v>360</c:v>
                </c:pt>
                <c:pt idx="721">
                  <c:v>360.5</c:v>
                </c:pt>
                <c:pt idx="722">
                  <c:v>361</c:v>
                </c:pt>
                <c:pt idx="723">
                  <c:v>361.5</c:v>
                </c:pt>
                <c:pt idx="724">
                  <c:v>362</c:v>
                </c:pt>
                <c:pt idx="725">
                  <c:v>362.5</c:v>
                </c:pt>
                <c:pt idx="726">
                  <c:v>363</c:v>
                </c:pt>
                <c:pt idx="727">
                  <c:v>363.5</c:v>
                </c:pt>
                <c:pt idx="728">
                  <c:v>364</c:v>
                </c:pt>
                <c:pt idx="729">
                  <c:v>364.5</c:v>
                </c:pt>
                <c:pt idx="730">
                  <c:v>365</c:v>
                </c:pt>
                <c:pt idx="731">
                  <c:v>365.5</c:v>
                </c:pt>
                <c:pt idx="732">
                  <c:v>366</c:v>
                </c:pt>
                <c:pt idx="733">
                  <c:v>366.5</c:v>
                </c:pt>
                <c:pt idx="734">
                  <c:v>367</c:v>
                </c:pt>
                <c:pt idx="735">
                  <c:v>367.5</c:v>
                </c:pt>
                <c:pt idx="736">
                  <c:v>368</c:v>
                </c:pt>
                <c:pt idx="737">
                  <c:v>368.5</c:v>
                </c:pt>
                <c:pt idx="738">
                  <c:v>369</c:v>
                </c:pt>
                <c:pt idx="739">
                  <c:v>369.5</c:v>
                </c:pt>
                <c:pt idx="740">
                  <c:v>370</c:v>
                </c:pt>
                <c:pt idx="741">
                  <c:v>370.5</c:v>
                </c:pt>
                <c:pt idx="742">
                  <c:v>371</c:v>
                </c:pt>
                <c:pt idx="743">
                  <c:v>371.5</c:v>
                </c:pt>
                <c:pt idx="744">
                  <c:v>372</c:v>
                </c:pt>
                <c:pt idx="745">
                  <c:v>372.5</c:v>
                </c:pt>
                <c:pt idx="746">
                  <c:v>373</c:v>
                </c:pt>
                <c:pt idx="747">
                  <c:v>373.5</c:v>
                </c:pt>
                <c:pt idx="748">
                  <c:v>374</c:v>
                </c:pt>
                <c:pt idx="749">
                  <c:v>374.5</c:v>
                </c:pt>
                <c:pt idx="750">
                  <c:v>375</c:v>
                </c:pt>
                <c:pt idx="751">
                  <c:v>375.5</c:v>
                </c:pt>
                <c:pt idx="752">
                  <c:v>376</c:v>
                </c:pt>
                <c:pt idx="753">
                  <c:v>376.5</c:v>
                </c:pt>
                <c:pt idx="754">
                  <c:v>377</c:v>
                </c:pt>
                <c:pt idx="755">
                  <c:v>377.5</c:v>
                </c:pt>
                <c:pt idx="756">
                  <c:v>378</c:v>
                </c:pt>
                <c:pt idx="757">
                  <c:v>378.5</c:v>
                </c:pt>
                <c:pt idx="758">
                  <c:v>379</c:v>
                </c:pt>
                <c:pt idx="759">
                  <c:v>379.5</c:v>
                </c:pt>
                <c:pt idx="760">
                  <c:v>380</c:v>
                </c:pt>
                <c:pt idx="761">
                  <c:v>380.5</c:v>
                </c:pt>
                <c:pt idx="762">
                  <c:v>381</c:v>
                </c:pt>
                <c:pt idx="763">
                  <c:v>381.5</c:v>
                </c:pt>
                <c:pt idx="764">
                  <c:v>382</c:v>
                </c:pt>
                <c:pt idx="765">
                  <c:v>382.5</c:v>
                </c:pt>
                <c:pt idx="766">
                  <c:v>383</c:v>
                </c:pt>
                <c:pt idx="767">
                  <c:v>383.5</c:v>
                </c:pt>
                <c:pt idx="768">
                  <c:v>384</c:v>
                </c:pt>
                <c:pt idx="769">
                  <c:v>384.5</c:v>
                </c:pt>
                <c:pt idx="770">
                  <c:v>385</c:v>
                </c:pt>
                <c:pt idx="771">
                  <c:v>385.5</c:v>
                </c:pt>
                <c:pt idx="772">
                  <c:v>386</c:v>
                </c:pt>
                <c:pt idx="773">
                  <c:v>386.5</c:v>
                </c:pt>
                <c:pt idx="774">
                  <c:v>387</c:v>
                </c:pt>
                <c:pt idx="775">
                  <c:v>387.5</c:v>
                </c:pt>
                <c:pt idx="776">
                  <c:v>388</c:v>
                </c:pt>
                <c:pt idx="777">
                  <c:v>388.5</c:v>
                </c:pt>
                <c:pt idx="778">
                  <c:v>389</c:v>
                </c:pt>
                <c:pt idx="779">
                  <c:v>389.5</c:v>
                </c:pt>
                <c:pt idx="780">
                  <c:v>390</c:v>
                </c:pt>
                <c:pt idx="781">
                  <c:v>390.5</c:v>
                </c:pt>
                <c:pt idx="782">
                  <c:v>391</c:v>
                </c:pt>
                <c:pt idx="783">
                  <c:v>391.5</c:v>
                </c:pt>
                <c:pt idx="784">
                  <c:v>392</c:v>
                </c:pt>
                <c:pt idx="785">
                  <c:v>392.5</c:v>
                </c:pt>
                <c:pt idx="786">
                  <c:v>393</c:v>
                </c:pt>
                <c:pt idx="787">
                  <c:v>393.5</c:v>
                </c:pt>
                <c:pt idx="788">
                  <c:v>394</c:v>
                </c:pt>
                <c:pt idx="789">
                  <c:v>394.5</c:v>
                </c:pt>
                <c:pt idx="790">
                  <c:v>395</c:v>
                </c:pt>
                <c:pt idx="791">
                  <c:v>395.5</c:v>
                </c:pt>
                <c:pt idx="792">
                  <c:v>396</c:v>
                </c:pt>
                <c:pt idx="793">
                  <c:v>396.5</c:v>
                </c:pt>
                <c:pt idx="794">
                  <c:v>397</c:v>
                </c:pt>
                <c:pt idx="795">
                  <c:v>397.5</c:v>
                </c:pt>
                <c:pt idx="796">
                  <c:v>398</c:v>
                </c:pt>
                <c:pt idx="797">
                  <c:v>398.5</c:v>
                </c:pt>
                <c:pt idx="798">
                  <c:v>399</c:v>
                </c:pt>
                <c:pt idx="799">
                  <c:v>399.5</c:v>
                </c:pt>
                <c:pt idx="800">
                  <c:v>400</c:v>
                </c:pt>
                <c:pt idx="801">
                  <c:v>400.5</c:v>
                </c:pt>
                <c:pt idx="802">
                  <c:v>401</c:v>
                </c:pt>
                <c:pt idx="803">
                  <c:v>401.5</c:v>
                </c:pt>
                <c:pt idx="804">
                  <c:v>402</c:v>
                </c:pt>
                <c:pt idx="805">
                  <c:v>402.5</c:v>
                </c:pt>
                <c:pt idx="806">
                  <c:v>403</c:v>
                </c:pt>
                <c:pt idx="807">
                  <c:v>403.5</c:v>
                </c:pt>
                <c:pt idx="808">
                  <c:v>404</c:v>
                </c:pt>
                <c:pt idx="809">
                  <c:v>404.5</c:v>
                </c:pt>
                <c:pt idx="810">
                  <c:v>405</c:v>
                </c:pt>
                <c:pt idx="811">
                  <c:v>405.5</c:v>
                </c:pt>
                <c:pt idx="812">
                  <c:v>406</c:v>
                </c:pt>
                <c:pt idx="813">
                  <c:v>406.5</c:v>
                </c:pt>
                <c:pt idx="814">
                  <c:v>407</c:v>
                </c:pt>
                <c:pt idx="815">
                  <c:v>407.5</c:v>
                </c:pt>
                <c:pt idx="816">
                  <c:v>408</c:v>
                </c:pt>
                <c:pt idx="817">
                  <c:v>408.5</c:v>
                </c:pt>
                <c:pt idx="818">
                  <c:v>409</c:v>
                </c:pt>
                <c:pt idx="819">
                  <c:v>409.5</c:v>
                </c:pt>
                <c:pt idx="820">
                  <c:v>410</c:v>
                </c:pt>
                <c:pt idx="821">
                  <c:v>410.5</c:v>
                </c:pt>
                <c:pt idx="822">
                  <c:v>411</c:v>
                </c:pt>
                <c:pt idx="823">
                  <c:v>411.5</c:v>
                </c:pt>
                <c:pt idx="824">
                  <c:v>412</c:v>
                </c:pt>
                <c:pt idx="825">
                  <c:v>412.5</c:v>
                </c:pt>
                <c:pt idx="826">
                  <c:v>413</c:v>
                </c:pt>
                <c:pt idx="827">
                  <c:v>413.5</c:v>
                </c:pt>
                <c:pt idx="828">
                  <c:v>414</c:v>
                </c:pt>
                <c:pt idx="829">
                  <c:v>414.5</c:v>
                </c:pt>
                <c:pt idx="830">
                  <c:v>415</c:v>
                </c:pt>
                <c:pt idx="831">
                  <c:v>415.5</c:v>
                </c:pt>
                <c:pt idx="832">
                  <c:v>416</c:v>
                </c:pt>
                <c:pt idx="833">
                  <c:v>416.5</c:v>
                </c:pt>
                <c:pt idx="834">
                  <c:v>417</c:v>
                </c:pt>
                <c:pt idx="835">
                  <c:v>417.5</c:v>
                </c:pt>
                <c:pt idx="836">
                  <c:v>418</c:v>
                </c:pt>
                <c:pt idx="837">
                  <c:v>418.5</c:v>
                </c:pt>
                <c:pt idx="838">
                  <c:v>419</c:v>
                </c:pt>
                <c:pt idx="839">
                  <c:v>419.5</c:v>
                </c:pt>
                <c:pt idx="840">
                  <c:v>420</c:v>
                </c:pt>
                <c:pt idx="841">
                  <c:v>420.5</c:v>
                </c:pt>
                <c:pt idx="842">
                  <c:v>421</c:v>
                </c:pt>
                <c:pt idx="843">
                  <c:v>421.5</c:v>
                </c:pt>
                <c:pt idx="844">
                  <c:v>422</c:v>
                </c:pt>
                <c:pt idx="845">
                  <c:v>422.5</c:v>
                </c:pt>
                <c:pt idx="846">
                  <c:v>423</c:v>
                </c:pt>
                <c:pt idx="847">
                  <c:v>423.5</c:v>
                </c:pt>
                <c:pt idx="848">
                  <c:v>424</c:v>
                </c:pt>
                <c:pt idx="849">
                  <c:v>424.5</c:v>
                </c:pt>
                <c:pt idx="850">
                  <c:v>425</c:v>
                </c:pt>
                <c:pt idx="851">
                  <c:v>425.5</c:v>
                </c:pt>
                <c:pt idx="852">
                  <c:v>426</c:v>
                </c:pt>
                <c:pt idx="853">
                  <c:v>426.5</c:v>
                </c:pt>
                <c:pt idx="854">
                  <c:v>427</c:v>
                </c:pt>
                <c:pt idx="855">
                  <c:v>427.5</c:v>
                </c:pt>
                <c:pt idx="856">
                  <c:v>428</c:v>
                </c:pt>
                <c:pt idx="857">
                  <c:v>428.5</c:v>
                </c:pt>
                <c:pt idx="858">
                  <c:v>429</c:v>
                </c:pt>
                <c:pt idx="859">
                  <c:v>429.5</c:v>
                </c:pt>
                <c:pt idx="860">
                  <c:v>430</c:v>
                </c:pt>
                <c:pt idx="861">
                  <c:v>430.5</c:v>
                </c:pt>
                <c:pt idx="862">
                  <c:v>431</c:v>
                </c:pt>
                <c:pt idx="863">
                  <c:v>431.5</c:v>
                </c:pt>
                <c:pt idx="864">
                  <c:v>432</c:v>
                </c:pt>
                <c:pt idx="865">
                  <c:v>432.5</c:v>
                </c:pt>
                <c:pt idx="866">
                  <c:v>433</c:v>
                </c:pt>
                <c:pt idx="867">
                  <c:v>433.5</c:v>
                </c:pt>
                <c:pt idx="868">
                  <c:v>434</c:v>
                </c:pt>
                <c:pt idx="869">
                  <c:v>434.5</c:v>
                </c:pt>
                <c:pt idx="870">
                  <c:v>435</c:v>
                </c:pt>
                <c:pt idx="871">
                  <c:v>435.5</c:v>
                </c:pt>
                <c:pt idx="872">
                  <c:v>436</c:v>
                </c:pt>
                <c:pt idx="873">
                  <c:v>436.5</c:v>
                </c:pt>
                <c:pt idx="874">
                  <c:v>437</c:v>
                </c:pt>
                <c:pt idx="875">
                  <c:v>437.5</c:v>
                </c:pt>
                <c:pt idx="876">
                  <c:v>438</c:v>
                </c:pt>
                <c:pt idx="877">
                  <c:v>438.5</c:v>
                </c:pt>
                <c:pt idx="878">
                  <c:v>439</c:v>
                </c:pt>
                <c:pt idx="879">
                  <c:v>439.5</c:v>
                </c:pt>
                <c:pt idx="880">
                  <c:v>440</c:v>
                </c:pt>
                <c:pt idx="881">
                  <c:v>440.5</c:v>
                </c:pt>
                <c:pt idx="882">
                  <c:v>441</c:v>
                </c:pt>
                <c:pt idx="883">
                  <c:v>441.5</c:v>
                </c:pt>
                <c:pt idx="884">
                  <c:v>442</c:v>
                </c:pt>
                <c:pt idx="885">
                  <c:v>442.5</c:v>
                </c:pt>
                <c:pt idx="886">
                  <c:v>443</c:v>
                </c:pt>
                <c:pt idx="887">
                  <c:v>443.5</c:v>
                </c:pt>
                <c:pt idx="888">
                  <c:v>444</c:v>
                </c:pt>
                <c:pt idx="889">
                  <c:v>444.5</c:v>
                </c:pt>
                <c:pt idx="890">
                  <c:v>445</c:v>
                </c:pt>
                <c:pt idx="891">
                  <c:v>445.5</c:v>
                </c:pt>
                <c:pt idx="892">
                  <c:v>446</c:v>
                </c:pt>
                <c:pt idx="893">
                  <c:v>446.5</c:v>
                </c:pt>
                <c:pt idx="894">
                  <c:v>447</c:v>
                </c:pt>
                <c:pt idx="895">
                  <c:v>447.5</c:v>
                </c:pt>
                <c:pt idx="896">
                  <c:v>448</c:v>
                </c:pt>
                <c:pt idx="897">
                  <c:v>448.5</c:v>
                </c:pt>
                <c:pt idx="898">
                  <c:v>449</c:v>
                </c:pt>
                <c:pt idx="899">
                  <c:v>449.5</c:v>
                </c:pt>
                <c:pt idx="900">
                  <c:v>450</c:v>
                </c:pt>
                <c:pt idx="901">
                  <c:v>450.5</c:v>
                </c:pt>
                <c:pt idx="902">
                  <c:v>451</c:v>
                </c:pt>
                <c:pt idx="903">
                  <c:v>451.5</c:v>
                </c:pt>
                <c:pt idx="904">
                  <c:v>452</c:v>
                </c:pt>
                <c:pt idx="905">
                  <c:v>452.5</c:v>
                </c:pt>
                <c:pt idx="906">
                  <c:v>453</c:v>
                </c:pt>
                <c:pt idx="907">
                  <c:v>453.5</c:v>
                </c:pt>
                <c:pt idx="908">
                  <c:v>454</c:v>
                </c:pt>
                <c:pt idx="909">
                  <c:v>454.5</c:v>
                </c:pt>
                <c:pt idx="910">
                  <c:v>455</c:v>
                </c:pt>
                <c:pt idx="911">
                  <c:v>455.5</c:v>
                </c:pt>
                <c:pt idx="912">
                  <c:v>456</c:v>
                </c:pt>
                <c:pt idx="913">
                  <c:v>456.5</c:v>
                </c:pt>
                <c:pt idx="914">
                  <c:v>457</c:v>
                </c:pt>
                <c:pt idx="915">
                  <c:v>457.5</c:v>
                </c:pt>
                <c:pt idx="916">
                  <c:v>458</c:v>
                </c:pt>
                <c:pt idx="917">
                  <c:v>458.5</c:v>
                </c:pt>
                <c:pt idx="918">
                  <c:v>459</c:v>
                </c:pt>
                <c:pt idx="919">
                  <c:v>459.5</c:v>
                </c:pt>
                <c:pt idx="920">
                  <c:v>460</c:v>
                </c:pt>
                <c:pt idx="921">
                  <c:v>460.5</c:v>
                </c:pt>
                <c:pt idx="922">
                  <c:v>461</c:v>
                </c:pt>
                <c:pt idx="923">
                  <c:v>461.5</c:v>
                </c:pt>
                <c:pt idx="924">
                  <c:v>462</c:v>
                </c:pt>
                <c:pt idx="925">
                  <c:v>462.5</c:v>
                </c:pt>
                <c:pt idx="926">
                  <c:v>463</c:v>
                </c:pt>
                <c:pt idx="927">
                  <c:v>463.5</c:v>
                </c:pt>
                <c:pt idx="928">
                  <c:v>464</c:v>
                </c:pt>
                <c:pt idx="929">
                  <c:v>464.5</c:v>
                </c:pt>
                <c:pt idx="930">
                  <c:v>465</c:v>
                </c:pt>
                <c:pt idx="931">
                  <c:v>465.5</c:v>
                </c:pt>
                <c:pt idx="932">
                  <c:v>466</c:v>
                </c:pt>
                <c:pt idx="933">
                  <c:v>466.5</c:v>
                </c:pt>
                <c:pt idx="934">
                  <c:v>467</c:v>
                </c:pt>
                <c:pt idx="935">
                  <c:v>467.5</c:v>
                </c:pt>
                <c:pt idx="936">
                  <c:v>468</c:v>
                </c:pt>
                <c:pt idx="937">
                  <c:v>468.5</c:v>
                </c:pt>
                <c:pt idx="938">
                  <c:v>469</c:v>
                </c:pt>
                <c:pt idx="939">
                  <c:v>469.5</c:v>
                </c:pt>
                <c:pt idx="940">
                  <c:v>470</c:v>
                </c:pt>
                <c:pt idx="941">
                  <c:v>470.5</c:v>
                </c:pt>
                <c:pt idx="942">
                  <c:v>471</c:v>
                </c:pt>
                <c:pt idx="943">
                  <c:v>471.5</c:v>
                </c:pt>
                <c:pt idx="944">
                  <c:v>472</c:v>
                </c:pt>
                <c:pt idx="945">
                  <c:v>472.5</c:v>
                </c:pt>
                <c:pt idx="946">
                  <c:v>473</c:v>
                </c:pt>
                <c:pt idx="947">
                  <c:v>473.5</c:v>
                </c:pt>
                <c:pt idx="948">
                  <c:v>474</c:v>
                </c:pt>
                <c:pt idx="949">
                  <c:v>474.5</c:v>
                </c:pt>
                <c:pt idx="950">
                  <c:v>475</c:v>
                </c:pt>
                <c:pt idx="951">
                  <c:v>475.5</c:v>
                </c:pt>
                <c:pt idx="952">
                  <c:v>476</c:v>
                </c:pt>
                <c:pt idx="953">
                  <c:v>476.5</c:v>
                </c:pt>
                <c:pt idx="954">
                  <c:v>477</c:v>
                </c:pt>
                <c:pt idx="955">
                  <c:v>477.5</c:v>
                </c:pt>
                <c:pt idx="956">
                  <c:v>478</c:v>
                </c:pt>
                <c:pt idx="957">
                  <c:v>478.5</c:v>
                </c:pt>
                <c:pt idx="958">
                  <c:v>479</c:v>
                </c:pt>
                <c:pt idx="959">
                  <c:v>479.5</c:v>
                </c:pt>
                <c:pt idx="960">
                  <c:v>480</c:v>
                </c:pt>
                <c:pt idx="961">
                  <c:v>480.5</c:v>
                </c:pt>
                <c:pt idx="962">
                  <c:v>481</c:v>
                </c:pt>
                <c:pt idx="963">
                  <c:v>481.5</c:v>
                </c:pt>
                <c:pt idx="964">
                  <c:v>482</c:v>
                </c:pt>
                <c:pt idx="965">
                  <c:v>482.5</c:v>
                </c:pt>
                <c:pt idx="966">
                  <c:v>483</c:v>
                </c:pt>
                <c:pt idx="967">
                  <c:v>483.5</c:v>
                </c:pt>
                <c:pt idx="968">
                  <c:v>484</c:v>
                </c:pt>
                <c:pt idx="969">
                  <c:v>484.5</c:v>
                </c:pt>
                <c:pt idx="970">
                  <c:v>485</c:v>
                </c:pt>
                <c:pt idx="971">
                  <c:v>485.5</c:v>
                </c:pt>
                <c:pt idx="972">
                  <c:v>486</c:v>
                </c:pt>
                <c:pt idx="973">
                  <c:v>486.5</c:v>
                </c:pt>
                <c:pt idx="974">
                  <c:v>487</c:v>
                </c:pt>
                <c:pt idx="975">
                  <c:v>487.5</c:v>
                </c:pt>
                <c:pt idx="976">
                  <c:v>488</c:v>
                </c:pt>
                <c:pt idx="977">
                  <c:v>488.5</c:v>
                </c:pt>
                <c:pt idx="978">
                  <c:v>489</c:v>
                </c:pt>
                <c:pt idx="979">
                  <c:v>489.5</c:v>
                </c:pt>
                <c:pt idx="980">
                  <c:v>490</c:v>
                </c:pt>
                <c:pt idx="981">
                  <c:v>490.5</c:v>
                </c:pt>
                <c:pt idx="982">
                  <c:v>491</c:v>
                </c:pt>
                <c:pt idx="983">
                  <c:v>491.5</c:v>
                </c:pt>
                <c:pt idx="984">
                  <c:v>492</c:v>
                </c:pt>
                <c:pt idx="985">
                  <c:v>492.5</c:v>
                </c:pt>
                <c:pt idx="986">
                  <c:v>493</c:v>
                </c:pt>
                <c:pt idx="987">
                  <c:v>493.5</c:v>
                </c:pt>
                <c:pt idx="988">
                  <c:v>494</c:v>
                </c:pt>
                <c:pt idx="989">
                  <c:v>494.5</c:v>
                </c:pt>
                <c:pt idx="990">
                  <c:v>495</c:v>
                </c:pt>
                <c:pt idx="991">
                  <c:v>495.5</c:v>
                </c:pt>
                <c:pt idx="992">
                  <c:v>496</c:v>
                </c:pt>
                <c:pt idx="993">
                  <c:v>496.5</c:v>
                </c:pt>
                <c:pt idx="994">
                  <c:v>497</c:v>
                </c:pt>
                <c:pt idx="995">
                  <c:v>497.5</c:v>
                </c:pt>
                <c:pt idx="996">
                  <c:v>498</c:v>
                </c:pt>
                <c:pt idx="997">
                  <c:v>498.5</c:v>
                </c:pt>
                <c:pt idx="998">
                  <c:v>499</c:v>
                </c:pt>
                <c:pt idx="999">
                  <c:v>499.5</c:v>
                </c:pt>
              </c:numCache>
            </c:numRef>
          </c:xVal>
          <c:yVal>
            <c:numRef>
              <c:f>Sheet1!$C$2:$C$1001</c:f>
              <c:numCache>
                <c:formatCode>0.00E+00</c:formatCode>
                <c:ptCount val="1000"/>
                <c:pt idx="0" formatCode="General">
                  <c:v>0</c:v>
                </c:pt>
                <c:pt idx="1">
                  <c:v>2.2094424020211E-7</c:v>
                </c:pt>
                <c:pt idx="2">
                  <c:v>6.0984642369482305E-7</c:v>
                </c:pt>
                <c:pt idx="3">
                  <c:v>9.7643126161628707E-7</c:v>
                </c:pt>
                <c:pt idx="4">
                  <c:v>1.3903441814746501E-6</c:v>
                </c:pt>
                <c:pt idx="5">
                  <c:v>1.6899394234099401E-6</c:v>
                </c:pt>
                <c:pt idx="6">
                  <c:v>1.77930818641823E-6</c:v>
                </c:pt>
                <c:pt idx="7">
                  <c:v>1.69144414871301E-6</c:v>
                </c:pt>
                <c:pt idx="8">
                  <c:v>1.4350779591028E-6</c:v>
                </c:pt>
                <c:pt idx="9">
                  <c:v>1.1252295031674599E-6</c:v>
                </c:pt>
                <c:pt idx="10">
                  <c:v>8.4204922669887195E-7</c:v>
                </c:pt>
                <c:pt idx="11">
                  <c:v>6.2019487084560097E-7</c:v>
                </c:pt>
                <c:pt idx="12">
                  <c:v>5.1040723683543305E-7</c:v>
                </c:pt>
                <c:pt idx="13">
                  <c:v>4.9607551996820898E-7</c:v>
                </c:pt>
                <c:pt idx="14">
                  <c:v>5.7229379963463103E-7</c:v>
                </c:pt>
                <c:pt idx="15">
                  <c:v>7.30300481528748E-7</c:v>
                </c:pt>
                <c:pt idx="16">
                  <c:v>9.2440882751516505E-7</c:v>
                </c:pt>
                <c:pt idx="17">
                  <c:v>1.1371939554219301E-6</c:v>
                </c:pt>
                <c:pt idx="18">
                  <c:v>1.3262129986021699E-6</c:v>
                </c:pt>
                <c:pt idx="19">
                  <c:v>1.4564217476685201E-6</c:v>
                </c:pt>
                <c:pt idx="20">
                  <c:v>1.52700346322206E-6</c:v>
                </c:pt>
                <c:pt idx="21">
                  <c:v>1.52123083886115E-6</c:v>
                </c:pt>
                <c:pt idx="22">
                  <c:v>1.4572379713111099E-6</c:v>
                </c:pt>
                <c:pt idx="23">
                  <c:v>1.3566454339052301E-6</c:v>
                </c:pt>
                <c:pt idx="24">
                  <c:v>1.22848281190729E-6</c:v>
                </c:pt>
                <c:pt idx="25">
                  <c:v>1.1048079464739601E-6</c:v>
                </c:pt>
                <c:pt idx="26">
                  <c:v>9.9807173130551597E-7</c:v>
                </c:pt>
                <c:pt idx="27">
                  <c:v>9.2194874381954505E-7</c:v>
                </c:pt>
                <c:pt idx="28">
                  <c:v>8.95321479151307E-7</c:v>
                </c:pt>
                <c:pt idx="29">
                  <c:v>9.1390597615469799E-7</c:v>
                </c:pt>
                <c:pt idx="30">
                  <c:v>9.810585843943901E-7</c:v>
                </c:pt>
                <c:pt idx="31">
                  <c:v>1.0905186630193501E-6</c:v>
                </c:pt>
                <c:pt idx="32">
                  <c:v>1.2219004697589E-6</c:v>
                </c:pt>
                <c:pt idx="33">
                  <c:v>1.3698933875453201E-6</c:v>
                </c:pt>
                <c:pt idx="34">
                  <c:v>1.51675385116785E-6</c:v>
                </c:pt>
                <c:pt idx="35">
                  <c:v>1.6468769215159399E-6</c:v>
                </c:pt>
                <c:pt idx="36">
                  <c:v>1.7596047431606E-6</c:v>
                </c:pt>
                <c:pt idx="37">
                  <c:v>1.8416969755082001E-6</c:v>
                </c:pt>
                <c:pt idx="38">
                  <c:v>1.89319706286654E-6</c:v>
                </c:pt>
                <c:pt idx="39">
                  <c:v>1.91835703162763E-6</c:v>
                </c:pt>
                <c:pt idx="40">
                  <c:v>1.9136484073121602E-6</c:v>
                </c:pt>
                <c:pt idx="41">
                  <c:v>1.89175078215903E-6</c:v>
                </c:pt>
                <c:pt idx="42">
                  <c:v>1.8581476028186501E-6</c:v>
                </c:pt>
                <c:pt idx="43">
                  <c:v>1.8171431311100101E-6</c:v>
                </c:pt>
                <c:pt idx="44">
                  <c:v>1.78437818358667E-6</c:v>
                </c:pt>
                <c:pt idx="45">
                  <c:v>1.76311306024439E-6</c:v>
                </c:pt>
                <c:pt idx="46">
                  <c:v>1.75918070679622E-6</c:v>
                </c:pt>
                <c:pt idx="47">
                  <c:v>1.78234573754968E-6</c:v>
                </c:pt>
                <c:pt idx="48">
                  <c:v>1.8307926124479801E-6</c:v>
                </c:pt>
                <c:pt idx="49">
                  <c:v>1.9077367770570001E-6</c:v>
                </c:pt>
                <c:pt idx="50">
                  <c:v>2.01519643244548E-6</c:v>
                </c:pt>
                <c:pt idx="51">
                  <c:v>2.14652626513453E-6</c:v>
                </c:pt>
                <c:pt idx="52">
                  <c:v>2.30324749840328E-6</c:v>
                </c:pt>
                <c:pt idx="53">
                  <c:v>2.48379518697355E-6</c:v>
                </c:pt>
                <c:pt idx="54">
                  <c:v>2.6804647710065499E-6</c:v>
                </c:pt>
                <c:pt idx="55">
                  <c:v>2.89460026581806E-6</c:v>
                </c:pt>
                <c:pt idx="56">
                  <c:v>3.1228579614187901E-6</c:v>
                </c:pt>
                <c:pt idx="57">
                  <c:v>3.3592621458265902E-6</c:v>
                </c:pt>
                <c:pt idx="58">
                  <c:v>3.6064122738284002E-6</c:v>
                </c:pt>
                <c:pt idx="59">
                  <c:v>3.8599005475275699E-6</c:v>
                </c:pt>
                <c:pt idx="60">
                  <c:v>4.1163104746994404E-6</c:v>
                </c:pt>
                <c:pt idx="61">
                  <c:v>4.3806704897628203E-6</c:v>
                </c:pt>
                <c:pt idx="62">
                  <c:v>4.6504019104029199E-6</c:v>
                </c:pt>
                <c:pt idx="63">
                  <c:v>4.9260309998371797E-6</c:v>
                </c:pt>
                <c:pt idx="64">
                  <c:v>5.2140331784989103E-6</c:v>
                </c:pt>
                <c:pt idx="65">
                  <c:v>5.5130862463441301E-6</c:v>
                </c:pt>
                <c:pt idx="66">
                  <c:v>5.8269342040785996E-6</c:v>
                </c:pt>
                <c:pt idx="67">
                  <c:v>6.1632944005097003E-6</c:v>
                </c:pt>
                <c:pt idx="68">
                  <c:v>6.5220267878903496E-6</c:v>
                </c:pt>
                <c:pt idx="69">
                  <c:v>6.9083758410257504E-6</c:v>
                </c:pt>
                <c:pt idx="70">
                  <c:v>7.3301310430509401E-6</c:v>
                </c:pt>
                <c:pt idx="71">
                  <c:v>7.7884706276707496E-6</c:v>
                </c:pt>
                <c:pt idx="72">
                  <c:v>8.2907279998569294E-6</c:v>
                </c:pt>
                <c:pt idx="73">
                  <c:v>8.8461402024853395E-6</c:v>
                </c:pt>
                <c:pt idx="74">
                  <c:v>9.4578434963045208E-6</c:v>
                </c:pt>
                <c:pt idx="75">
                  <c:v>1.01347261675813E-5</c:v>
                </c:pt>
                <c:pt idx="76">
                  <c:v>1.08872835155848E-5</c:v>
                </c:pt>
                <c:pt idx="77">
                  <c:v>1.1720678943741E-5</c:v>
                </c:pt>
                <c:pt idx="78">
                  <c:v>1.26457932940988E-5</c:v>
                </c:pt>
                <c:pt idx="79">
                  <c:v>1.36755192362098E-5</c:v>
                </c:pt>
                <c:pt idx="80">
                  <c:v>1.4817855009854199E-5</c:v>
                </c:pt>
                <c:pt idx="81">
                  <c:v>1.60859586590805E-5</c:v>
                </c:pt>
                <c:pt idx="82">
                  <c:v>1.74954385230836E-5</c:v>
                </c:pt>
                <c:pt idx="83">
                  <c:v>1.9057337941144799E-5</c:v>
                </c:pt>
                <c:pt idx="84">
                  <c:v>2.07873773494282E-5</c:v>
                </c:pt>
                <c:pt idx="85">
                  <c:v>2.2704617904975601E-5</c:v>
                </c:pt>
                <c:pt idx="86">
                  <c:v>2.48240018029191E-5</c:v>
                </c:pt>
                <c:pt idx="87">
                  <c:v>2.71644392911229E-5</c:v>
                </c:pt>
                <c:pt idx="88">
                  <c:v>2.9748915522622402E-5</c:v>
                </c:pt>
                <c:pt idx="89">
                  <c:v>3.2596472306972698E-5</c:v>
                </c:pt>
                <c:pt idx="90">
                  <c:v>3.57288470919332E-5</c:v>
                </c:pt>
                <c:pt idx="91">
                  <c:v>3.9172149014199103E-5</c:v>
                </c:pt>
                <c:pt idx="92">
                  <c:v>4.2948427073343903E-5</c:v>
                </c:pt>
                <c:pt idx="93">
                  <c:v>4.7080436475560498E-5</c:v>
                </c:pt>
                <c:pt idx="94">
                  <c:v>5.1594694311550203E-5</c:v>
                </c:pt>
                <c:pt idx="95">
                  <c:v>5.6512714627971203E-5</c:v>
                </c:pt>
                <c:pt idx="96">
                  <c:v>6.1853212233139597E-5</c:v>
                </c:pt>
                <c:pt idx="97">
                  <c:v>6.7635913158605804E-5</c:v>
                </c:pt>
                <c:pt idx="98">
                  <c:v>7.3872553251808299E-5</c:v>
                </c:pt>
                <c:pt idx="99">
                  <c:v>8.05662655715829E-5</c:v>
                </c:pt>
                <c:pt idx="100">
                  <c:v>8.7716889772210905E-5</c:v>
                </c:pt>
                <c:pt idx="101">
                  <c:v>9.5316412621073899E-5</c:v>
                </c:pt>
                <c:pt idx="102" formatCode="General">
                  <c:v>1.0335617251622399E-4</c:v>
                </c:pt>
                <c:pt idx="103" formatCode="General">
                  <c:v>1.11854925199351E-4</c:v>
                </c:pt>
                <c:pt idx="104" formatCode="General">
                  <c:v>1.20891913916709E-4</c:v>
                </c:pt>
                <c:pt idx="105" formatCode="General">
                  <c:v>1.30644885821372E-4</c:v>
                </c:pt>
                <c:pt idx="106" formatCode="General">
                  <c:v>1.4140117523982499E-4</c:v>
                </c:pt>
                <c:pt idx="107" formatCode="General">
                  <c:v>1.5348366447861701E-4</c:v>
                </c:pt>
                <c:pt idx="108" formatCode="General">
                  <c:v>1.6711852472758E-4</c:v>
                </c:pt>
                <c:pt idx="109" formatCode="General">
                  <c:v>1.82328829231376E-4</c:v>
                </c:pt>
                <c:pt idx="110" formatCode="General">
                  <c:v>1.9888864383548499E-4</c:v>
                </c:pt>
                <c:pt idx="111" formatCode="General">
                  <c:v>2.1634197153402499E-4</c:v>
                </c:pt>
                <c:pt idx="112" formatCode="General">
                  <c:v>2.34080573417287E-4</c:v>
                </c:pt>
                <c:pt idx="113" formatCode="General">
                  <c:v>2.5144492231845401E-4</c:v>
                </c:pt>
                <c:pt idx="114" formatCode="General">
                  <c:v>2.6782849983145201E-4</c:v>
                </c:pt>
                <c:pt idx="115" formatCode="General">
                  <c:v>2.8278818818939198E-4</c:v>
                </c:pt>
                <c:pt idx="116" formatCode="General">
                  <c:v>2.9613526762078501E-4</c:v>
                </c:pt>
                <c:pt idx="117" formatCode="General">
                  <c:v>3.0798118819585298E-4</c:v>
                </c:pt>
                <c:pt idx="118" formatCode="General">
                  <c:v>3.1873663635192799E-4</c:v>
                </c:pt>
                <c:pt idx="119" formatCode="General">
                  <c:v>3.2904538365565502E-4</c:v>
                </c:pt>
                <c:pt idx="120" formatCode="General">
                  <c:v>3.3964053399025202E-4</c:v>
                </c:pt>
                <c:pt idx="121" formatCode="General">
                  <c:v>3.5115574317097303E-4</c:v>
                </c:pt>
                <c:pt idx="122" formatCode="General">
                  <c:v>3.6393069770758598E-4</c:v>
                </c:pt>
                <c:pt idx="123" formatCode="General">
                  <c:v>3.7785722783365602E-4</c:v>
                </c:pt>
                <c:pt idx="124" formatCode="General">
                  <c:v>3.9234252546748301E-4</c:v>
                </c:pt>
                <c:pt idx="125" formatCode="General">
                  <c:v>4.0643513708473199E-4</c:v>
                </c:pt>
                <c:pt idx="126" formatCode="General">
                  <c:v>4.1909286139000401E-4</c:v>
                </c:pt>
                <c:pt idx="127" formatCode="General">
                  <c:v>4.2952684677247398E-4</c:v>
                </c:pt>
                <c:pt idx="128" formatCode="General">
                  <c:v>4.3749194591420198E-4</c:v>
                </c:pt>
                <c:pt idx="129" formatCode="General">
                  <c:v>4.4336159958378E-4</c:v>
                </c:pt>
                <c:pt idx="130" formatCode="General">
                  <c:v>4.47913739180766E-4</c:v>
                </c:pt>
                <c:pt idx="131" formatCode="General">
                  <c:v>4.5189433064189401E-4</c:v>
                </c:pt>
                <c:pt idx="132" formatCode="General">
                  <c:v>4.5555640490930398E-4</c:v>
                </c:pt>
                <c:pt idx="133" formatCode="General">
                  <c:v>4.5845856833168198E-4</c:v>
                </c:pt>
                <c:pt idx="134" formatCode="General">
                  <c:v>4.5970715522489902E-4</c:v>
                </c:pt>
                <c:pt idx="135" formatCode="General">
                  <c:v>4.5853818182967001E-4</c:v>
                </c:pt>
                <c:pt idx="136" formatCode="General">
                  <c:v>4.54876995469615E-4</c:v>
                </c:pt>
                <c:pt idx="137" formatCode="General">
                  <c:v>4.4945622974235501E-4</c:v>
                </c:pt>
                <c:pt idx="138" formatCode="General">
                  <c:v>4.43323678669832E-4</c:v>
                </c:pt>
                <c:pt idx="139" formatCode="General">
                  <c:v>4.3707276364154799E-4</c:v>
                </c:pt>
                <c:pt idx="140" formatCode="General">
                  <c:v>4.30442640041187E-4</c:v>
                </c:pt>
                <c:pt idx="141" formatCode="General">
                  <c:v>4.2268471318225299E-4</c:v>
                </c:pt>
                <c:pt idx="142" formatCode="General">
                  <c:v>4.1343135067515397E-4</c:v>
                </c:pt>
                <c:pt idx="143" formatCode="General">
                  <c:v>4.03259294222692E-4</c:v>
                </c:pt>
                <c:pt idx="144" formatCode="General">
                  <c:v>3.9331951146062498E-4</c:v>
                </c:pt>
                <c:pt idx="145" formatCode="General">
                  <c:v>3.84351675049611E-4</c:v>
                </c:pt>
                <c:pt idx="146" formatCode="General">
                  <c:v>3.76141415415831E-4</c:v>
                </c:pt>
                <c:pt idx="147" formatCode="General">
                  <c:v>3.6806705994406102E-4</c:v>
                </c:pt>
                <c:pt idx="148" formatCode="General">
                  <c:v>3.60148440121105E-4</c:v>
                </c:pt>
                <c:pt idx="149" formatCode="General">
                  <c:v>3.5330991265792103E-4</c:v>
                </c:pt>
                <c:pt idx="150" formatCode="General">
                  <c:v>3.48441305466763E-4</c:v>
                </c:pt>
                <c:pt idx="151" formatCode="General">
                  <c:v>3.4543576296295697E-4</c:v>
                </c:pt>
                <c:pt idx="152" formatCode="General">
                  <c:v>3.4351717770702401E-4</c:v>
                </c:pt>
                <c:pt idx="153" formatCode="General">
                  <c:v>3.4243423367350499E-4</c:v>
                </c:pt>
                <c:pt idx="154" formatCode="General">
                  <c:v>3.4281720141122199E-4</c:v>
                </c:pt>
                <c:pt idx="155" formatCode="General">
                  <c:v>3.4512377175117297E-4</c:v>
                </c:pt>
                <c:pt idx="156" formatCode="General">
                  <c:v>3.4874831600719802E-4</c:v>
                </c:pt>
                <c:pt idx="157" formatCode="General">
                  <c:v>3.5272720131119699E-4</c:v>
                </c:pt>
                <c:pt idx="158" formatCode="General">
                  <c:v>3.5694364337046799E-4</c:v>
                </c:pt>
                <c:pt idx="159" formatCode="General">
                  <c:v>3.6185271037864698E-4</c:v>
                </c:pt>
                <c:pt idx="160" formatCode="General">
                  <c:v>3.6719282729325199E-4</c:v>
                </c:pt>
                <c:pt idx="161" formatCode="General">
                  <c:v>3.7193026860392699E-4</c:v>
                </c:pt>
                <c:pt idx="162" formatCode="General">
                  <c:v>3.75579315309589E-4</c:v>
                </c:pt>
                <c:pt idx="163" formatCode="General">
                  <c:v>3.7854706638671998E-4</c:v>
                </c:pt>
                <c:pt idx="164" formatCode="General">
                  <c:v>3.8089227138041301E-4</c:v>
                </c:pt>
                <c:pt idx="165" formatCode="General">
                  <c:v>3.8188456751936498E-4</c:v>
                </c:pt>
                <c:pt idx="166" formatCode="General">
                  <c:v>3.8124979277123501E-4</c:v>
                </c:pt>
                <c:pt idx="167" formatCode="General">
                  <c:v>3.7967053584682202E-4</c:v>
                </c:pt>
                <c:pt idx="168" formatCode="General">
                  <c:v>3.7755628325182599E-4</c:v>
                </c:pt>
                <c:pt idx="169" formatCode="General">
                  <c:v>3.7458146944970402E-4</c:v>
                </c:pt>
                <c:pt idx="170" formatCode="General">
                  <c:v>3.7089046879254701E-4</c:v>
                </c:pt>
                <c:pt idx="171" formatCode="General">
                  <c:v>3.67372953252389E-4</c:v>
                </c:pt>
                <c:pt idx="172" formatCode="General">
                  <c:v>3.64391306934757E-4</c:v>
                </c:pt>
                <c:pt idx="173" formatCode="General">
                  <c:v>3.6168443702040102E-4</c:v>
                </c:pt>
                <c:pt idx="174" formatCode="General">
                  <c:v>3.5958159822986998E-4</c:v>
                </c:pt>
                <c:pt idx="175" formatCode="General">
                  <c:v>3.5874424755553399E-4</c:v>
                </c:pt>
                <c:pt idx="176" formatCode="General">
                  <c:v>3.5900630783733802E-4</c:v>
                </c:pt>
                <c:pt idx="177" formatCode="General">
                  <c:v>3.5992483109882297E-4</c:v>
                </c:pt>
                <c:pt idx="178" formatCode="General">
                  <c:v>3.6167745570524299E-4</c:v>
                </c:pt>
                <c:pt idx="179" formatCode="General">
                  <c:v>3.6422566977202401E-4</c:v>
                </c:pt>
                <c:pt idx="180" formatCode="General">
                  <c:v>3.6683135821510599E-4</c:v>
                </c:pt>
                <c:pt idx="181" formatCode="General">
                  <c:v>3.6913561262275399E-4</c:v>
                </c:pt>
                <c:pt idx="182" formatCode="General">
                  <c:v>3.7124784251879199E-4</c:v>
                </c:pt>
                <c:pt idx="183" formatCode="General">
                  <c:v>3.7277183955386999E-4</c:v>
                </c:pt>
                <c:pt idx="184" formatCode="General">
                  <c:v>3.7326486173507397E-4</c:v>
                </c:pt>
                <c:pt idx="185" formatCode="General">
                  <c:v>3.7297379592676001E-4</c:v>
                </c:pt>
                <c:pt idx="186" formatCode="General">
                  <c:v>3.7205430037132598E-4</c:v>
                </c:pt>
                <c:pt idx="187" formatCode="General">
                  <c:v>3.7033827241175001E-4</c:v>
                </c:pt>
                <c:pt idx="188" formatCode="General">
                  <c:v>3.6818546650321598E-4</c:v>
                </c:pt>
                <c:pt idx="189" formatCode="General">
                  <c:v>3.6614894185558599E-4</c:v>
                </c:pt>
                <c:pt idx="190" formatCode="General">
                  <c:v>3.64305041911958E-4</c:v>
                </c:pt>
                <c:pt idx="191" formatCode="General">
                  <c:v>3.6285303059991302E-4</c:v>
                </c:pt>
                <c:pt idx="192" formatCode="General">
                  <c:v>3.6222200878397001E-4</c:v>
                </c:pt>
                <c:pt idx="193" formatCode="General">
                  <c:v>3.6236769947774297E-4</c:v>
                </c:pt>
                <c:pt idx="194" formatCode="General">
                  <c:v>3.6308933590839998E-4</c:v>
                </c:pt>
                <c:pt idx="195" formatCode="General">
                  <c:v>3.64437183436963E-4</c:v>
                </c:pt>
                <c:pt idx="196" formatCode="General">
                  <c:v>3.6617801617422102E-4</c:v>
                </c:pt>
                <c:pt idx="197" formatCode="General">
                  <c:v>3.6786738881129102E-4</c:v>
                </c:pt>
                <c:pt idx="198" formatCode="General">
                  <c:v>3.6935182506703799E-4</c:v>
                </c:pt>
                <c:pt idx="199" formatCode="General">
                  <c:v>3.7044779773408998E-4</c:v>
                </c:pt>
                <c:pt idx="200" formatCode="General">
                  <c:v>3.7085436034863802E-4</c:v>
                </c:pt>
                <c:pt idx="201" formatCode="General">
                  <c:v>3.70580642331776E-4</c:v>
                </c:pt>
                <c:pt idx="202" formatCode="General">
                  <c:v>3.69760249490408E-4</c:v>
                </c:pt>
                <c:pt idx="203" formatCode="General">
                  <c:v>3.6845535195672397E-4</c:v>
                </c:pt>
                <c:pt idx="204" formatCode="General">
                  <c:v>3.66915566665426E-4</c:v>
                </c:pt>
                <c:pt idx="205" formatCode="General">
                  <c:v>3.6546343391313601E-4</c:v>
                </c:pt>
                <c:pt idx="206" formatCode="General">
                  <c:v>3.6428870750704898E-4</c:v>
                </c:pt>
                <c:pt idx="207" formatCode="General">
                  <c:v>3.6357431222005301E-4</c:v>
                </c:pt>
                <c:pt idx="208" formatCode="General">
                  <c:v>3.6345291580741699E-4</c:v>
                </c:pt>
                <c:pt idx="209" formatCode="General">
                  <c:v>3.6390757269288401E-4</c:v>
                </c:pt>
                <c:pt idx="210" formatCode="General">
                  <c:v>3.6484721628955198E-4</c:v>
                </c:pt>
                <c:pt idx="211" formatCode="General">
                  <c:v>3.6610426052299799E-4</c:v>
                </c:pt>
                <c:pt idx="212" formatCode="General">
                  <c:v>3.67460177550154E-4</c:v>
                </c:pt>
                <c:pt idx="213" formatCode="General">
                  <c:v>3.6869660667650098E-4</c:v>
                </c:pt>
                <c:pt idx="214" formatCode="General">
                  <c:v>3.6956691272384799E-4</c:v>
                </c:pt>
                <c:pt idx="215" formatCode="General">
                  <c:v>3.6992818880007198E-4</c:v>
                </c:pt>
                <c:pt idx="216" formatCode="General">
                  <c:v>3.6978545788839899E-4</c:v>
                </c:pt>
                <c:pt idx="217" formatCode="General">
                  <c:v>3.6913496696025998E-4</c:v>
                </c:pt>
                <c:pt idx="218" formatCode="General">
                  <c:v>3.6809616028666599E-4</c:v>
                </c:pt>
                <c:pt idx="219" formatCode="General">
                  <c:v>3.6694280003721799E-4</c:v>
                </c:pt>
                <c:pt idx="220" formatCode="General">
                  <c:v>3.6580018827617601E-4</c:v>
                </c:pt>
                <c:pt idx="221" formatCode="General">
                  <c:v>3.6479087341233002E-4</c:v>
                </c:pt>
                <c:pt idx="222" formatCode="General">
                  <c:v>3.6418901504427399E-4</c:v>
                </c:pt>
                <c:pt idx="223" formatCode="General">
                  <c:v>3.6404305974715903E-4</c:v>
                </c:pt>
                <c:pt idx="224" formatCode="General">
                  <c:v>3.6427242889502601E-4</c:v>
                </c:pt>
                <c:pt idx="225" formatCode="General">
                  <c:v>3.6497429843334E-4</c:v>
                </c:pt>
                <c:pt idx="226" formatCode="General">
                  <c:v>3.6603114888815702E-4</c:v>
                </c:pt>
                <c:pt idx="227" formatCode="General">
                  <c:v>3.6710310514115303E-4</c:v>
                </c:pt>
                <c:pt idx="228" formatCode="General">
                  <c:v>3.6813637887689402E-4</c:v>
                </c:pt>
                <c:pt idx="229" formatCode="General">
                  <c:v>3.6906834416782798E-4</c:v>
                </c:pt>
                <c:pt idx="230" formatCode="General">
                  <c:v>3.6958223578066401E-4</c:v>
                </c:pt>
                <c:pt idx="231" formatCode="General">
                  <c:v>3.69670702355446E-4</c:v>
                </c:pt>
                <c:pt idx="232" formatCode="General">
                  <c:v>3.6951844982925999E-4</c:v>
                </c:pt>
                <c:pt idx="233" formatCode="General">
                  <c:v>3.6897525548263902E-4</c:v>
                </c:pt>
                <c:pt idx="234" formatCode="General">
                  <c:v>3.6803866205680001E-4</c:v>
                </c:pt>
                <c:pt idx="235" formatCode="General">
                  <c:v>3.6708475191674501E-4</c:v>
                </c:pt>
                <c:pt idx="236" formatCode="General">
                  <c:v>3.6618189338319298E-4</c:v>
                </c:pt>
                <c:pt idx="237" formatCode="General">
                  <c:v>3.6523792910197502E-4</c:v>
                </c:pt>
                <c:pt idx="238" formatCode="General">
                  <c:v>3.6457832548273398E-4</c:v>
                </c:pt>
                <c:pt idx="239" formatCode="General">
                  <c:v>3.6440170854626E-4</c:v>
                </c:pt>
                <c:pt idx="240" formatCode="General">
                  <c:v>3.6444017000169702E-4</c:v>
                </c:pt>
                <c:pt idx="241" formatCode="General">
                  <c:v>3.6468945328502802E-4</c:v>
                </c:pt>
                <c:pt idx="242" formatCode="General">
                  <c:v>3.65401265748817E-4</c:v>
                </c:pt>
                <c:pt idx="243" formatCode="General">
                  <c:v>3.6635245479299397E-4</c:v>
                </c:pt>
                <c:pt idx="244" formatCode="General">
                  <c:v>3.6720077595544398E-4</c:v>
                </c:pt>
                <c:pt idx="245" formatCode="General">
                  <c:v>3.6810477474173199E-4</c:v>
                </c:pt>
                <c:pt idx="246" formatCode="General">
                  <c:v>3.6913606531916397E-4</c:v>
                </c:pt>
                <c:pt idx="247" formatCode="General">
                  <c:v>3.6988328495045402E-4</c:v>
                </c:pt>
                <c:pt idx="248" formatCode="General">
                  <c:v>3.7020817246577302E-4</c:v>
                </c:pt>
                <c:pt idx="249" formatCode="General">
                  <c:v>3.7043454102719001E-4</c:v>
                </c:pt>
                <c:pt idx="250" formatCode="General">
                  <c:v>3.70546691034887E-4</c:v>
                </c:pt>
                <c:pt idx="251" formatCode="General">
                  <c:v>3.7019690068921499E-4</c:v>
                </c:pt>
                <c:pt idx="252" formatCode="General">
                  <c:v>3.6949653871227301E-4</c:v>
                </c:pt>
                <c:pt idx="253" formatCode="General">
                  <c:v>3.6886364846508998E-4</c:v>
                </c:pt>
                <c:pt idx="254" formatCode="General">
                  <c:v>3.6824732259080198E-4</c:v>
                </c:pt>
                <c:pt idx="255" formatCode="General">
                  <c:v>3.6734779506664898E-4</c:v>
                </c:pt>
                <c:pt idx="256" formatCode="General">
                  <c:v>3.6636039481509201E-4</c:v>
                </c:pt>
                <c:pt idx="257" formatCode="General">
                  <c:v>3.6572128872625298E-4</c:v>
                </c:pt>
                <c:pt idx="258" formatCode="General">
                  <c:v>3.6536633342003398E-4</c:v>
                </c:pt>
                <c:pt idx="259" formatCode="General">
                  <c:v>3.6494285808361202E-4</c:v>
                </c:pt>
                <c:pt idx="260" formatCode="General">
                  <c:v>3.6453948840148699E-4</c:v>
                </c:pt>
                <c:pt idx="261" formatCode="General">
                  <c:v>3.6456511665219302E-4</c:v>
                </c:pt>
                <c:pt idx="262" formatCode="General">
                  <c:v>3.6502929048922399E-4</c:v>
                </c:pt>
                <c:pt idx="263" formatCode="General">
                  <c:v>3.65521220035185E-4</c:v>
                </c:pt>
                <c:pt idx="264" formatCode="General">
                  <c:v>3.6589863875549102E-4</c:v>
                </c:pt>
                <c:pt idx="265" formatCode="General">
                  <c:v>3.6649941591302402E-4</c:v>
                </c:pt>
                <c:pt idx="266" formatCode="General">
                  <c:v>3.6755214300669101E-4</c:v>
                </c:pt>
                <c:pt idx="267" formatCode="General">
                  <c:v>3.6877013217729399E-4</c:v>
                </c:pt>
                <c:pt idx="268" formatCode="General">
                  <c:v>3.6974987495833099E-4</c:v>
                </c:pt>
                <c:pt idx="269" formatCode="General">
                  <c:v>3.7052446181429298E-4</c:v>
                </c:pt>
                <c:pt idx="270" formatCode="General">
                  <c:v>3.71460886297879E-4</c:v>
                </c:pt>
                <c:pt idx="271" formatCode="General">
                  <c:v>3.7269768352098901E-4</c:v>
                </c:pt>
                <c:pt idx="272" formatCode="General">
                  <c:v>3.7392621375339602E-4</c:v>
                </c:pt>
                <c:pt idx="273" formatCode="General">
                  <c:v>3.7478197671523498E-4</c:v>
                </c:pt>
                <c:pt idx="274" formatCode="General">
                  <c:v>3.7529314222078399E-4</c:v>
                </c:pt>
                <c:pt idx="275" formatCode="General">
                  <c:v>3.75824483441698E-4</c:v>
                </c:pt>
                <c:pt idx="276" formatCode="General">
                  <c:v>3.7663456314123198E-4</c:v>
                </c:pt>
                <c:pt idx="277" formatCode="General">
                  <c:v>3.7758689822363101E-4</c:v>
                </c:pt>
                <c:pt idx="278" formatCode="General">
                  <c:v>3.7831207733371902E-4</c:v>
                </c:pt>
                <c:pt idx="279" formatCode="General">
                  <c:v>3.7860436329846601E-4</c:v>
                </c:pt>
                <c:pt idx="280" formatCode="General">
                  <c:v>3.7862278566255602E-4</c:v>
                </c:pt>
                <c:pt idx="281" formatCode="General">
                  <c:v>3.7872641296585701E-4</c:v>
                </c:pt>
                <c:pt idx="282" formatCode="General">
                  <c:v>3.7914795735081899E-4</c:v>
                </c:pt>
                <c:pt idx="283" formatCode="General">
                  <c:v>3.7981036832584E-4</c:v>
                </c:pt>
                <c:pt idx="284" formatCode="General">
                  <c:v>3.8041812790404802E-4</c:v>
                </c:pt>
                <c:pt idx="285" formatCode="General">
                  <c:v>3.8071352700791899E-4</c:v>
                </c:pt>
                <c:pt idx="286" formatCode="General">
                  <c:v>3.8067491988259101E-4</c:v>
                </c:pt>
                <c:pt idx="287" formatCode="General">
                  <c:v>3.80524625975235E-4</c:v>
                </c:pt>
                <c:pt idx="288" formatCode="General">
                  <c:v>3.8057780405190502E-4</c:v>
                </c:pt>
                <c:pt idx="289" formatCode="General">
                  <c:v>3.8105310130844298E-4</c:v>
                </c:pt>
                <c:pt idx="290" formatCode="General">
                  <c:v>3.8196504287392599E-4</c:v>
                </c:pt>
                <c:pt idx="291" formatCode="General">
                  <c:v>3.8314637217590501E-4</c:v>
                </c:pt>
                <c:pt idx="292" formatCode="General">
                  <c:v>3.8435840111174599E-4</c:v>
                </c:pt>
                <c:pt idx="293" formatCode="General">
                  <c:v>3.8541527005692703E-4</c:v>
                </c:pt>
                <c:pt idx="294" formatCode="General">
                  <c:v>3.8626556327442E-4</c:v>
                </c:pt>
                <c:pt idx="295" formatCode="General">
                  <c:v>3.8700342375567499E-4</c:v>
                </c:pt>
                <c:pt idx="296" formatCode="General">
                  <c:v>3.87820967662331E-4</c:v>
                </c:pt>
                <c:pt idx="297" formatCode="General">
                  <c:v>3.8893879694167001E-4</c:v>
                </c:pt>
                <c:pt idx="298" formatCode="General">
                  <c:v>3.9054263815396301E-4</c:v>
                </c:pt>
                <c:pt idx="299" formatCode="General">
                  <c:v>3.9274323191486999E-4</c:v>
                </c:pt>
                <c:pt idx="300" formatCode="General">
                  <c:v>3.9556854154401602E-4</c:v>
                </c:pt>
                <c:pt idx="301" formatCode="General">
                  <c:v>3.9897940998739802E-4</c:v>
                </c:pt>
                <c:pt idx="302" formatCode="General">
                  <c:v>4.02894753079794E-4</c:v>
                </c:pt>
                <c:pt idx="303" formatCode="General">
                  <c:v>4.0722022434007199E-4</c:v>
                </c:pt>
                <c:pt idx="304" formatCode="General">
                  <c:v>4.1187205760833198E-4</c:v>
                </c:pt>
                <c:pt idx="305" formatCode="General">
                  <c:v>4.1678945639129502E-4</c:v>
                </c:pt>
                <c:pt idx="306" formatCode="General">
                  <c:v>4.21939519258473E-4</c:v>
                </c:pt>
                <c:pt idx="307" formatCode="General">
                  <c:v>4.2731676536877803E-4</c:v>
                </c:pt>
                <c:pt idx="308" formatCode="General">
                  <c:v>4.3293593064449898E-4</c:v>
                </c:pt>
                <c:pt idx="309" formatCode="General">
                  <c:v>4.3882392011640703E-4</c:v>
                </c:pt>
                <c:pt idx="310" formatCode="General">
                  <c:v>4.4501543905336001E-4</c:v>
                </c:pt>
                <c:pt idx="311" formatCode="General">
                  <c:v>4.5155258438915998E-4</c:v>
                </c:pt>
                <c:pt idx="312" formatCode="General">
                  <c:v>4.5849736162895501E-4</c:v>
                </c:pt>
                <c:pt idx="313" formatCode="General">
                  <c:v>4.6596719044352799E-4</c:v>
                </c:pt>
                <c:pt idx="314" formatCode="General">
                  <c:v>4.74184015346603E-4</c:v>
                </c:pt>
                <c:pt idx="315" formatCode="General">
                  <c:v>4.8349712349302098E-4</c:v>
                </c:pt>
                <c:pt idx="316" formatCode="General">
                  <c:v>4.9432265274977605E-4</c:v>
                </c:pt>
                <c:pt idx="317" formatCode="General">
                  <c:v>5.0699567221804804E-4</c:v>
                </c:pt>
                <c:pt idx="318" formatCode="General">
                  <c:v>5.2162000221879501E-4</c:v>
                </c:pt>
                <c:pt idx="319" formatCode="General">
                  <c:v>5.37998096174842E-4</c:v>
                </c:pt>
                <c:pt idx="320" formatCode="General">
                  <c:v>5.5564660572906795E-4</c:v>
                </c:pt>
                <c:pt idx="321" formatCode="General">
                  <c:v>5.7386705376576098E-4</c:v>
                </c:pt>
                <c:pt idx="322" formatCode="General">
                  <c:v>5.9185031754499897E-4</c:v>
                </c:pt>
                <c:pt idx="323" formatCode="General">
                  <c:v>6.0879901973112096E-4</c:v>
                </c:pt>
                <c:pt idx="324" formatCode="General">
                  <c:v>6.2405344559965902E-4</c:v>
                </c:pt>
                <c:pt idx="325" formatCode="General">
                  <c:v>6.3721006310047399E-4</c:v>
                </c:pt>
                <c:pt idx="326" formatCode="General">
                  <c:v>6.4821380651552604E-4</c:v>
                </c:pt>
                <c:pt idx="327" formatCode="General">
                  <c:v>6.5739814156980103E-4</c:v>
                </c:pt>
                <c:pt idx="328" formatCode="General">
                  <c:v>6.6545324690086497E-4</c:v>
                </c:pt>
                <c:pt idx="329" formatCode="General">
                  <c:v>6.7330932441741597E-4</c:v>
                </c:pt>
                <c:pt idx="330" formatCode="General">
                  <c:v>6.8193517966544598E-4</c:v>
                </c:pt>
                <c:pt idx="331" formatCode="General">
                  <c:v>6.9208407424035403E-4</c:v>
                </c:pt>
                <c:pt idx="332" formatCode="General">
                  <c:v>7.04049305998351E-4</c:v>
                </c:pt>
                <c:pt idx="333" formatCode="General">
                  <c:v>7.1750842445376397E-4</c:v>
                </c:pt>
                <c:pt idx="334" formatCode="General">
                  <c:v>7.3153735714735703E-4</c:v>
                </c:pt>
                <c:pt idx="335" formatCode="General">
                  <c:v>7.4483914764181204E-4</c:v>
                </c:pt>
                <c:pt idx="336" formatCode="General">
                  <c:v>7.5614962689500098E-4</c:v>
                </c:pt>
                <c:pt idx="337" formatCode="General">
                  <c:v>7.6469113885307602E-4</c:v>
                </c:pt>
                <c:pt idx="338" formatCode="General">
                  <c:v>7.7048113243889205E-4</c:v>
                </c:pt>
                <c:pt idx="339" formatCode="General">
                  <c:v>7.7430938111145797E-4</c:v>
                </c:pt>
                <c:pt idx="340" formatCode="General">
                  <c:v>7.7732472027489596E-4</c:v>
                </c:pt>
                <c:pt idx="341" formatCode="General">
                  <c:v>7.8038607331436304E-4</c:v>
                </c:pt>
                <c:pt idx="342" formatCode="General">
                  <c:v>7.8351580713213796E-4</c:v>
                </c:pt>
                <c:pt idx="343" formatCode="General">
                  <c:v>7.8581955504207599E-4</c:v>
                </c:pt>
                <c:pt idx="344" formatCode="General">
                  <c:v>7.8601508223785004E-4</c:v>
                </c:pt>
                <c:pt idx="345" formatCode="General">
                  <c:v>7.8330256919615499E-4</c:v>
                </c:pt>
                <c:pt idx="346" formatCode="General">
                  <c:v>7.7798760587025799E-4</c:v>
                </c:pt>
                <c:pt idx="347" formatCode="General">
                  <c:v>7.7133803342889398E-4</c:v>
                </c:pt>
                <c:pt idx="348" formatCode="General">
                  <c:v>7.6467787850270804E-4</c:v>
                </c:pt>
                <c:pt idx="349" formatCode="General">
                  <c:v>7.5838701028853599E-4</c:v>
                </c:pt>
                <c:pt idx="350" formatCode="General">
                  <c:v>7.5169212593358895E-4</c:v>
                </c:pt>
                <c:pt idx="351" formatCode="General">
                  <c:v>7.4353489108900403E-4</c:v>
                </c:pt>
                <c:pt idx="352" formatCode="General">
                  <c:v>7.3378493172400602E-4</c:v>
                </c:pt>
                <c:pt idx="353" formatCode="General">
                  <c:v>7.2359685530540296E-4</c:v>
                </c:pt>
                <c:pt idx="354" formatCode="General">
                  <c:v>7.1444076574776597E-4</c:v>
                </c:pt>
                <c:pt idx="355" formatCode="General">
                  <c:v>7.0674859772831898E-4</c:v>
                </c:pt>
                <c:pt idx="356" formatCode="General">
                  <c:v>6.9969270597894395E-4</c:v>
                </c:pt>
                <c:pt idx="357" formatCode="General">
                  <c:v>6.9244067771246102E-4</c:v>
                </c:pt>
                <c:pt idx="358" formatCode="General">
                  <c:v>6.85441588492698E-4</c:v>
                </c:pt>
                <c:pt idx="359" formatCode="General">
                  <c:v>6.8009666627529605E-4</c:v>
                </c:pt>
                <c:pt idx="360" formatCode="General">
                  <c:v>6.7712666401751004E-4</c:v>
                </c:pt>
                <c:pt idx="361" formatCode="General">
                  <c:v>6.7576594137037699E-4</c:v>
                </c:pt>
                <c:pt idx="362" formatCode="General">
                  <c:v>6.7494977064580996E-4</c:v>
                </c:pt>
                <c:pt idx="363" formatCode="General">
                  <c:v>6.7487130799649502E-4</c:v>
                </c:pt>
                <c:pt idx="364" formatCode="General">
                  <c:v>6.7660913698010597E-4</c:v>
                </c:pt>
                <c:pt idx="365" formatCode="General">
                  <c:v>6.8030920748950304E-4</c:v>
                </c:pt>
                <c:pt idx="366" formatCode="General">
                  <c:v>6.8471350983194401E-4</c:v>
                </c:pt>
                <c:pt idx="367" formatCode="General">
                  <c:v>6.8884699457277896E-4</c:v>
                </c:pt>
                <c:pt idx="368" formatCode="General">
                  <c:v>6.9316319546391004E-4</c:v>
                </c:pt>
                <c:pt idx="369" formatCode="General">
                  <c:v>6.9822847888030397E-4</c:v>
                </c:pt>
                <c:pt idx="370" formatCode="General">
                  <c:v>7.0319965160180002E-4</c:v>
                </c:pt>
                <c:pt idx="371" formatCode="General">
                  <c:v>7.0681675196610297E-4</c:v>
                </c:pt>
                <c:pt idx="372" formatCode="General">
                  <c:v>7.0919650921686295E-4</c:v>
                </c:pt>
                <c:pt idx="373" formatCode="General">
                  <c:v>7.11169340341777E-4</c:v>
                </c:pt>
                <c:pt idx="374" formatCode="General">
                  <c:v>7.1240814348446301E-4</c:v>
                </c:pt>
                <c:pt idx="375" formatCode="General">
                  <c:v>7.1193531894784504E-4</c:v>
                </c:pt>
                <c:pt idx="376" formatCode="General">
                  <c:v>7.1003213794686496E-4</c:v>
                </c:pt>
                <c:pt idx="377" formatCode="General">
                  <c:v>7.0777000289748296E-4</c:v>
                </c:pt>
                <c:pt idx="378" formatCode="General">
                  <c:v>7.0512580707631704E-4</c:v>
                </c:pt>
                <c:pt idx="379" formatCode="General">
                  <c:v>7.0154703721977496E-4</c:v>
                </c:pt>
                <c:pt idx="380" formatCode="General">
                  <c:v>6.9772822259707998E-4</c:v>
                </c:pt>
                <c:pt idx="381" formatCode="General">
                  <c:v>6.9477296866088704E-4</c:v>
                </c:pt>
                <c:pt idx="382" formatCode="General">
                  <c:v>6.9251016589612E-4</c:v>
                </c:pt>
                <c:pt idx="383" formatCode="General">
                  <c:v>6.9055431672251596E-4</c:v>
                </c:pt>
                <c:pt idx="384" formatCode="General">
                  <c:v>6.8963562974366799E-4</c:v>
                </c:pt>
                <c:pt idx="385" formatCode="General">
                  <c:v>6.9017895283821898E-4</c:v>
                </c:pt>
                <c:pt idx="386" formatCode="General">
                  <c:v>6.9140501446953101E-4</c:v>
                </c:pt>
                <c:pt idx="387" formatCode="General">
                  <c:v>6.92996212686402E-4</c:v>
                </c:pt>
                <c:pt idx="388" formatCode="General">
                  <c:v>6.9541220064615102E-4</c:v>
                </c:pt>
                <c:pt idx="389" formatCode="General">
                  <c:v>6.9821463940422895E-4</c:v>
                </c:pt>
                <c:pt idx="390" formatCode="General">
                  <c:v>7.0048637731429195E-4</c:v>
                </c:pt>
                <c:pt idx="391" formatCode="General">
                  <c:v>7.0231814257472899E-4</c:v>
                </c:pt>
                <c:pt idx="392" formatCode="General">
                  <c:v>7.0382828706398303E-4</c:v>
                </c:pt>
                <c:pt idx="393" formatCode="General">
                  <c:v>7.0431185199213103E-4</c:v>
                </c:pt>
                <c:pt idx="394" formatCode="General">
                  <c:v>7.0367189099230403E-4</c:v>
                </c:pt>
                <c:pt idx="395" formatCode="General">
                  <c:v>7.0253771348650505E-4</c:v>
                </c:pt>
                <c:pt idx="396" formatCode="General">
                  <c:v>7.0087658730155799E-4</c:v>
                </c:pt>
                <c:pt idx="397" formatCode="General">
                  <c:v>6.9862150773931898E-4</c:v>
                </c:pt>
                <c:pt idx="398" formatCode="General">
                  <c:v>6.9651386197833902E-4</c:v>
                </c:pt>
                <c:pt idx="399" formatCode="General">
                  <c:v>6.9490854898099895E-4</c:v>
                </c:pt>
                <c:pt idx="400" formatCode="General">
                  <c:v>6.9361707516214105E-4</c:v>
                </c:pt>
                <c:pt idx="401" formatCode="General">
                  <c:v>6.9300469889081403E-4</c:v>
                </c:pt>
                <c:pt idx="402" formatCode="General">
                  <c:v>6.9336132200979099E-4</c:v>
                </c:pt>
                <c:pt idx="403" formatCode="General">
                  <c:v>6.9428631405466402E-4</c:v>
                </c:pt>
                <c:pt idx="404" formatCode="General">
                  <c:v>6.9564971547687404E-4</c:v>
                </c:pt>
                <c:pt idx="405" formatCode="General">
                  <c:v>6.9749200684873997E-4</c:v>
                </c:pt>
                <c:pt idx="406" formatCode="General">
                  <c:v>6.9928633671882895E-4</c:v>
                </c:pt>
                <c:pt idx="407" formatCode="General">
                  <c:v>7.0063799063050096E-4</c:v>
                </c:pt>
                <c:pt idx="408" formatCode="General">
                  <c:v>7.0156219000911302E-4</c:v>
                </c:pt>
                <c:pt idx="409" formatCode="General">
                  <c:v>7.0182604796979102E-4</c:v>
                </c:pt>
                <c:pt idx="410" formatCode="General">
                  <c:v>7.0129856758840297E-4</c:v>
                </c:pt>
                <c:pt idx="411" formatCode="General">
                  <c:v>7.0028140321964905E-4</c:v>
                </c:pt>
                <c:pt idx="412" formatCode="General">
                  <c:v>6.9893945040107905E-4</c:v>
                </c:pt>
                <c:pt idx="413" formatCode="General">
                  <c:v>6.97375599139434E-4</c:v>
                </c:pt>
                <c:pt idx="414" formatCode="General">
                  <c:v>6.9593927702480502E-4</c:v>
                </c:pt>
                <c:pt idx="415" formatCode="General">
                  <c:v>6.9487169930778205E-4</c:v>
                </c:pt>
                <c:pt idx="416" formatCode="General">
                  <c:v>6.9427862407347898E-4</c:v>
                </c:pt>
                <c:pt idx="417" formatCode="General">
                  <c:v>6.9431709894250595E-4</c:v>
                </c:pt>
                <c:pt idx="418" formatCode="General">
                  <c:v>6.9498940684433396E-4</c:v>
                </c:pt>
                <c:pt idx="419" formatCode="General">
                  <c:v>6.9612798590601703E-4</c:v>
                </c:pt>
                <c:pt idx="420" formatCode="General">
                  <c:v>6.9750966732886905E-4</c:v>
                </c:pt>
                <c:pt idx="421" formatCode="General">
                  <c:v>6.9885642287097303E-4</c:v>
                </c:pt>
                <c:pt idx="422" formatCode="General">
                  <c:v>6.9996735649089704E-4</c:v>
                </c:pt>
                <c:pt idx="423" formatCode="General">
                  <c:v>7.0068525848438401E-4</c:v>
                </c:pt>
                <c:pt idx="424" formatCode="General">
                  <c:v>7.00858569338496E-4</c:v>
                </c:pt>
                <c:pt idx="425" formatCode="General">
                  <c:v>7.0053449716314198E-4</c:v>
                </c:pt>
                <c:pt idx="426" formatCode="General">
                  <c:v>6.9978507248023402E-4</c:v>
                </c:pt>
                <c:pt idx="427" formatCode="General">
                  <c:v>6.9861346170575203E-4</c:v>
                </c:pt>
                <c:pt idx="428" formatCode="General">
                  <c:v>6.9730777499164701E-4</c:v>
                </c:pt>
                <c:pt idx="429" formatCode="General">
                  <c:v>6.9618654978838496E-4</c:v>
                </c:pt>
                <c:pt idx="430" formatCode="General">
                  <c:v>6.9528227757353802E-4</c:v>
                </c:pt>
                <c:pt idx="431" formatCode="General">
                  <c:v>6.9479433966679197E-4</c:v>
                </c:pt>
                <c:pt idx="432" formatCode="General">
                  <c:v>6.9492452314550898E-4</c:v>
                </c:pt>
                <c:pt idx="433" formatCode="General">
                  <c:v>6.9542141493236201E-4</c:v>
                </c:pt>
                <c:pt idx="434" formatCode="General">
                  <c:v>6.9618741623203595E-4</c:v>
                </c:pt>
                <c:pt idx="435" formatCode="General">
                  <c:v>6.9734787827271201E-4</c:v>
                </c:pt>
                <c:pt idx="436" formatCode="General">
                  <c:v>6.9854808992834505E-4</c:v>
                </c:pt>
                <c:pt idx="437" formatCode="General">
                  <c:v>6.9947799019332002E-4</c:v>
                </c:pt>
                <c:pt idx="438" formatCode="General">
                  <c:v>7.0028995165588798E-4</c:v>
                </c:pt>
                <c:pt idx="439" formatCode="General">
                  <c:v>7.00772765322721E-4</c:v>
                </c:pt>
                <c:pt idx="440" formatCode="General">
                  <c:v>7.0060465625756095E-4</c:v>
                </c:pt>
                <c:pt idx="441" formatCode="General">
                  <c:v>7.0012600765756504E-4</c:v>
                </c:pt>
                <c:pt idx="442" formatCode="General">
                  <c:v>6.9951287794831995E-4</c:v>
                </c:pt>
                <c:pt idx="443" formatCode="General">
                  <c:v>6.9847618608452297E-4</c:v>
                </c:pt>
                <c:pt idx="444" formatCode="General">
                  <c:v>6.9730290665356701E-4</c:v>
                </c:pt>
                <c:pt idx="445" formatCode="General">
                  <c:v>6.9646278347831902E-4</c:v>
                </c:pt>
                <c:pt idx="446" formatCode="General">
                  <c:v>6.9572370277422302E-4</c:v>
                </c:pt>
                <c:pt idx="447" formatCode="General">
                  <c:v>6.9506797394677799E-4</c:v>
                </c:pt>
                <c:pt idx="448" formatCode="General">
                  <c:v>6.9502691731430401E-4</c:v>
                </c:pt>
                <c:pt idx="449" formatCode="General">
                  <c:v>6.9547543115258095E-4</c:v>
                </c:pt>
                <c:pt idx="450" formatCode="General">
                  <c:v>6.9591257099264003E-4</c:v>
                </c:pt>
                <c:pt idx="451" formatCode="General">
                  <c:v>6.9659788639635201E-4</c:v>
                </c:pt>
                <c:pt idx="452" formatCode="General">
                  <c:v>6.9775658544284796E-4</c:v>
                </c:pt>
                <c:pt idx="453" formatCode="General">
                  <c:v>6.9881378814886904E-4</c:v>
                </c:pt>
                <c:pt idx="454" formatCode="General">
                  <c:v>6.9955735651543497E-4</c:v>
                </c:pt>
                <c:pt idx="455" formatCode="General">
                  <c:v>7.0044694786223301E-4</c:v>
                </c:pt>
                <c:pt idx="456" formatCode="General">
                  <c:v>7.0131244320957998E-4</c:v>
                </c:pt>
                <c:pt idx="457" formatCode="General">
                  <c:v>7.0151639776318199E-4</c:v>
                </c:pt>
                <c:pt idx="458" formatCode="General">
                  <c:v>7.01270406060269E-4</c:v>
                </c:pt>
                <c:pt idx="459" formatCode="General">
                  <c:v>7.0113258765554698E-4</c:v>
                </c:pt>
                <c:pt idx="460" formatCode="General">
                  <c:v>7.0081023636703603E-4</c:v>
                </c:pt>
                <c:pt idx="461" formatCode="General">
                  <c:v>6.9990024068238303E-4</c:v>
                </c:pt>
                <c:pt idx="462" formatCode="General">
                  <c:v>6.9890577091215897E-4</c:v>
                </c:pt>
                <c:pt idx="463" formatCode="General">
                  <c:v>6.9830941078545604E-4</c:v>
                </c:pt>
                <c:pt idx="464" formatCode="General">
                  <c:v>6.9766446876489297E-4</c:v>
                </c:pt>
                <c:pt idx="465" formatCode="General">
                  <c:v>6.9660104558389498E-4</c:v>
                </c:pt>
                <c:pt idx="466" formatCode="General">
                  <c:v>6.9569257420511795E-4</c:v>
                </c:pt>
                <c:pt idx="467" formatCode="General">
                  <c:v>6.9545734795247295E-4</c:v>
                </c:pt>
                <c:pt idx="468" formatCode="General">
                  <c:v>6.95464406064669E-4</c:v>
                </c:pt>
                <c:pt idx="469" formatCode="General">
                  <c:v>6.9522771659388501E-4</c:v>
                </c:pt>
                <c:pt idx="470" formatCode="General">
                  <c:v>6.9514965247627195E-4</c:v>
                </c:pt>
                <c:pt idx="471" formatCode="General">
                  <c:v>6.9578280489919204E-4</c:v>
                </c:pt>
                <c:pt idx="472" formatCode="General">
                  <c:v>6.9679883658515097E-4</c:v>
                </c:pt>
                <c:pt idx="473" formatCode="General">
                  <c:v>6.9749414012772301E-4</c:v>
                </c:pt>
                <c:pt idx="474" formatCode="General">
                  <c:v>6.9792630057162995E-4</c:v>
                </c:pt>
                <c:pt idx="475" formatCode="General">
                  <c:v>6.9877908262932901E-4</c:v>
                </c:pt>
                <c:pt idx="476" formatCode="General">
                  <c:v>7.0023266248931402E-4</c:v>
                </c:pt>
                <c:pt idx="477" formatCode="General">
                  <c:v>7.0165306946321101E-4</c:v>
                </c:pt>
                <c:pt idx="478" formatCode="General">
                  <c:v>7.0252073780591997E-4</c:v>
                </c:pt>
                <c:pt idx="479" formatCode="General">
                  <c:v>7.0314734757901797E-4</c:v>
                </c:pt>
                <c:pt idx="480" formatCode="General">
                  <c:v>7.0417160599365398E-4</c:v>
                </c:pt>
                <c:pt idx="481" formatCode="General">
                  <c:v>7.0562808415972696E-4</c:v>
                </c:pt>
                <c:pt idx="482" formatCode="General">
                  <c:v>7.0687570540861405E-4</c:v>
                </c:pt>
                <c:pt idx="483" formatCode="General">
                  <c:v>7.0741449132466396E-4</c:v>
                </c:pt>
                <c:pt idx="484" formatCode="General">
                  <c:v>7.0749639292089802E-4</c:v>
                </c:pt>
                <c:pt idx="485" formatCode="General">
                  <c:v>7.0780790084043997E-4</c:v>
                </c:pt>
                <c:pt idx="486" formatCode="General">
                  <c:v>7.0867654418540701E-4</c:v>
                </c:pt>
                <c:pt idx="487" formatCode="General">
                  <c:v>7.0973025520314095E-4</c:v>
                </c:pt>
                <c:pt idx="488" formatCode="General">
                  <c:v>7.1032192240592202E-4</c:v>
                </c:pt>
                <c:pt idx="489" formatCode="General">
                  <c:v>7.1019983595769695E-4</c:v>
                </c:pt>
                <c:pt idx="490" formatCode="General">
                  <c:v>7.0973924048740899E-4</c:v>
                </c:pt>
                <c:pt idx="491" formatCode="General">
                  <c:v>7.0957112567710901E-4</c:v>
                </c:pt>
                <c:pt idx="492" formatCode="General">
                  <c:v>7.1002018833309598E-4</c:v>
                </c:pt>
                <c:pt idx="493" formatCode="General">
                  <c:v>7.1085724182064799E-4</c:v>
                </c:pt>
                <c:pt idx="494" formatCode="General">
                  <c:v>7.1152006696130802E-4</c:v>
                </c:pt>
                <c:pt idx="495" formatCode="General">
                  <c:v>7.1156436288563401E-4</c:v>
                </c:pt>
                <c:pt idx="496" formatCode="General">
                  <c:v>7.1098050335041999E-4</c:v>
                </c:pt>
                <c:pt idx="497" formatCode="General">
                  <c:v>7.1017784983315295E-4</c:v>
                </c:pt>
                <c:pt idx="498" formatCode="General">
                  <c:v>7.0970465173973002E-4</c:v>
                </c:pt>
                <c:pt idx="499" formatCode="General">
                  <c:v>7.0992258960377995E-4</c:v>
                </c:pt>
                <c:pt idx="500" formatCode="General">
                  <c:v>7.1083029405672902E-4</c:v>
                </c:pt>
                <c:pt idx="501" formatCode="General">
                  <c:v>7.1210334267936997E-4</c:v>
                </c:pt>
                <c:pt idx="502" formatCode="General">
                  <c:v>7.13286946027678E-4</c:v>
                </c:pt>
                <c:pt idx="503" formatCode="General">
                  <c:v>7.1401608205390397E-4</c:v>
                </c:pt>
                <c:pt idx="504" formatCode="General">
                  <c:v>7.1416067185033104E-4</c:v>
                </c:pt>
                <c:pt idx="505" formatCode="General">
                  <c:v>7.1385440822658197E-4</c:v>
                </c:pt>
                <c:pt idx="506" formatCode="General">
                  <c:v>7.1342317077331197E-4</c:v>
                </c:pt>
                <c:pt idx="507" formatCode="General">
                  <c:v>7.1326480297173502E-4</c:v>
                </c:pt>
                <c:pt idx="508" formatCode="General">
                  <c:v>7.13734249232246E-4</c:v>
                </c:pt>
                <c:pt idx="509" formatCode="General">
                  <c:v>7.1506670251859298E-4</c:v>
                </c:pt>
                <c:pt idx="510" formatCode="General">
                  <c:v>7.1735006107761503E-4</c:v>
                </c:pt>
                <c:pt idx="511" formatCode="General">
                  <c:v>7.20540612085518E-4</c:v>
                </c:pt>
                <c:pt idx="512" formatCode="General">
                  <c:v>7.24503342138875E-4</c:v>
                </c:pt>
                <c:pt idx="513" formatCode="General">
                  <c:v>7.2905909765742804E-4</c:v>
                </c:pt>
                <c:pt idx="514" formatCode="General">
                  <c:v>7.3402729450957802E-4</c:v>
                </c:pt>
                <c:pt idx="515" formatCode="General">
                  <c:v>7.3925576275731604E-4</c:v>
                </c:pt>
                <c:pt idx="516" formatCode="General">
                  <c:v>7.4463526724028502E-4</c:v>
                </c:pt>
                <c:pt idx="517" formatCode="General">
                  <c:v>7.5010259248250099E-4</c:v>
                </c:pt>
                <c:pt idx="518" formatCode="General">
                  <c:v>7.5563503455408198E-4</c:v>
                </c:pt>
                <c:pt idx="519" formatCode="General">
                  <c:v>7.6123955483411803E-4</c:v>
                </c:pt>
                <c:pt idx="520" formatCode="General">
                  <c:v>7.6694481196886897E-4</c:v>
                </c:pt>
                <c:pt idx="521" formatCode="General">
                  <c:v>7.7280646162762503E-4</c:v>
                </c:pt>
                <c:pt idx="522" formatCode="General">
                  <c:v>7.7894050922106505E-4</c:v>
                </c:pt>
                <c:pt idx="523" formatCode="General">
                  <c:v>7.8559684218211805E-4</c:v>
                </c:pt>
                <c:pt idx="524" formatCode="General">
                  <c:v>7.9323680020164605E-4</c:v>
                </c:pt>
                <c:pt idx="525" formatCode="General">
                  <c:v>8.0250707013421196E-4</c:v>
                </c:pt>
                <c:pt idx="526" formatCode="General">
                  <c:v>8.1404463846447203E-4</c:v>
                </c:pt>
                <c:pt idx="527" formatCode="General">
                  <c:v>8.2821926759887995E-4</c:v>
                </c:pt>
                <c:pt idx="528" formatCode="General">
                  <c:v>8.4497855498925705E-4</c:v>
                </c:pt>
                <c:pt idx="529" formatCode="General">
                  <c:v>8.6384024564407696E-4</c:v>
                </c:pt>
                <c:pt idx="530" formatCode="General">
                  <c:v>8.8397797379051197E-4</c:v>
                </c:pt>
                <c:pt idx="531" formatCode="General">
                  <c:v>9.0434564539528298E-4</c:v>
                </c:pt>
                <c:pt idx="532" formatCode="General">
                  <c:v>9.2381898352723001E-4</c:v>
                </c:pt>
                <c:pt idx="533" formatCode="General">
                  <c:v>9.4135030899750898E-4</c:v>
                </c:pt>
                <c:pt idx="534" formatCode="General">
                  <c:v>9.5612794037799203E-4</c:v>
                </c:pt>
                <c:pt idx="535" formatCode="General">
                  <c:v>9.6772378082689899E-4</c:v>
                </c:pt>
                <c:pt idx="536" formatCode="General">
                  <c:v>9.7620638421064797E-4</c:v>
                </c:pt>
                <c:pt idx="537" formatCode="General">
                  <c:v>9.8218638460616497E-4</c:v>
                </c:pt>
                <c:pt idx="538" formatCode="General">
                  <c:v>9.8675975916174608E-4</c:v>
                </c:pt>
                <c:pt idx="539" formatCode="General">
                  <c:v>9.9132962979274508E-4</c:v>
                </c:pt>
                <c:pt idx="540" formatCode="General">
                  <c:v>9.9731154515762701E-4</c:v>
                </c:pt>
                <c:pt idx="541" formatCode="General">
                  <c:v>1.00576568872647E-3</c:v>
                </c:pt>
                <c:pt idx="542" formatCode="General">
                  <c:v>1.01704940915761E-3</c:v>
                </c:pt>
                <c:pt idx="543" formatCode="General">
                  <c:v>1.0306148013641801E-3</c:v>
                </c:pt>
                <c:pt idx="544" formatCode="General">
                  <c:v>1.0450676020486501E-3</c:v>
                </c:pt>
                <c:pt idx="545" formatCode="General">
                  <c:v>1.0585438916839299E-3</c:v>
                </c:pt>
                <c:pt idx="546" formatCode="General">
                  <c:v>1.0693384522754E-3</c:v>
                </c:pt>
                <c:pt idx="547" formatCode="General">
                  <c:v>1.07656930808271E-3</c:v>
                </c:pt>
                <c:pt idx="548" formatCode="General">
                  <c:v>1.0805719881945501E-3</c:v>
                </c:pt>
                <c:pt idx="549" formatCode="General">
                  <c:v>1.08275928707946E-3</c:v>
                </c:pt>
                <c:pt idx="550" formatCode="General">
                  <c:v>1.0848977976946499E-3</c:v>
                </c:pt>
                <c:pt idx="551" formatCode="General">
                  <c:v>1.0880934757715201E-3</c:v>
                </c:pt>
                <c:pt idx="552" formatCode="General">
                  <c:v>1.09205183950702E-3</c:v>
                </c:pt>
                <c:pt idx="553" formatCode="General">
                  <c:v>1.09514871763552E-3</c:v>
                </c:pt>
                <c:pt idx="554" formatCode="General">
                  <c:v>1.09542133129242E-3</c:v>
                </c:pt>
                <c:pt idx="555" formatCode="General">
                  <c:v>1.0919350023480801E-3</c:v>
                </c:pt>
                <c:pt idx="556" formatCode="General">
                  <c:v>1.08554975556054E-3</c:v>
                </c:pt>
                <c:pt idx="557" formatCode="General">
                  <c:v>1.07837868219302E-3</c:v>
                </c:pt>
                <c:pt idx="558" formatCode="General">
                  <c:v>1.0721949710278201E-3</c:v>
                </c:pt>
                <c:pt idx="559" formatCode="General">
                  <c:v>1.0670303949257701E-3</c:v>
                </c:pt>
                <c:pt idx="560" formatCode="General">
                  <c:v>1.06127301181035E-3</c:v>
                </c:pt>
                <c:pt idx="561" formatCode="General">
                  <c:v>1.0533530371721099E-3</c:v>
                </c:pt>
                <c:pt idx="562" formatCode="General">
                  <c:v>1.0435033441542499E-3</c:v>
                </c:pt>
                <c:pt idx="563" formatCode="General">
                  <c:v>1.0337577335310399E-3</c:v>
                </c:pt>
                <c:pt idx="564" formatCode="General">
                  <c:v>1.02600301019645E-3</c:v>
                </c:pt>
                <c:pt idx="565" formatCode="General">
                  <c:v>1.0200899994596601E-3</c:v>
                </c:pt>
                <c:pt idx="566" formatCode="General">
                  <c:v>1.0142242599486899E-3</c:v>
                </c:pt>
                <c:pt idx="567" formatCode="General">
                  <c:v>1.0073575230174501E-3</c:v>
                </c:pt>
                <c:pt idx="568" formatCode="General">
                  <c:v>1.0007242449706999E-3</c:v>
                </c:pt>
                <c:pt idx="569" formatCode="General">
                  <c:v>9.964536862957429E-4</c:v>
                </c:pt>
                <c:pt idx="570" formatCode="General">
                  <c:v>9.9490597386209701E-4</c:v>
                </c:pt>
                <c:pt idx="571" formatCode="General">
                  <c:v>9.9432389770185195E-4</c:v>
                </c:pt>
                <c:pt idx="572" formatCode="General">
                  <c:v>9.9342625072288597E-4</c:v>
                </c:pt>
                <c:pt idx="573" formatCode="General">
                  <c:v>9.9328429316054108E-4</c:v>
                </c:pt>
                <c:pt idx="574" formatCode="General">
                  <c:v>9.9559982168420809E-4</c:v>
                </c:pt>
                <c:pt idx="575" formatCode="General">
                  <c:v>9.9988576810476799E-4</c:v>
                </c:pt>
                <c:pt idx="576" formatCode="General">
                  <c:v>1.0039886388082701E-3</c:v>
                </c:pt>
                <c:pt idx="577" formatCode="General">
                  <c:v>1.0072317573806E-3</c:v>
                </c:pt>
                <c:pt idx="578" formatCode="General">
                  <c:v>1.01103701270654E-3</c:v>
                </c:pt>
                <c:pt idx="579" formatCode="General">
                  <c:v>1.0159296609876199E-3</c:v>
                </c:pt>
                <c:pt idx="580" formatCode="General">
                  <c:v>1.0201310665975099E-3</c:v>
                </c:pt>
                <c:pt idx="581" formatCode="General">
                  <c:v>1.02234221617316E-3</c:v>
                </c:pt>
                <c:pt idx="582" formatCode="General">
                  <c:v>1.0237421637286899E-3</c:v>
                </c:pt>
                <c:pt idx="583" formatCode="General">
                  <c:v>1.02547502563504E-3</c:v>
                </c:pt>
                <c:pt idx="584" formatCode="General">
                  <c:v>1.02633678571143E-3</c:v>
                </c:pt>
                <c:pt idx="585" formatCode="General">
                  <c:v>1.0251161084995799E-3</c:v>
                </c:pt>
                <c:pt idx="586" formatCode="General">
                  <c:v>1.0229903153456299E-3</c:v>
                </c:pt>
                <c:pt idx="587" formatCode="General">
                  <c:v>1.0212018688689701E-3</c:v>
                </c:pt>
                <c:pt idx="588" formatCode="General">
                  <c:v>1.0188032616334499E-3</c:v>
                </c:pt>
                <c:pt idx="589" formatCode="General">
                  <c:v>1.0151623558197001E-3</c:v>
                </c:pt>
                <c:pt idx="590" formatCode="General">
                  <c:v>1.0118924566476599E-3</c:v>
                </c:pt>
                <c:pt idx="591" formatCode="General">
                  <c:v>1.0100110115523E-3</c:v>
                </c:pt>
                <c:pt idx="592" formatCode="General">
                  <c:v>1.0084237149948301E-3</c:v>
                </c:pt>
                <c:pt idx="593" formatCode="General">
                  <c:v>1.00690925349336E-3</c:v>
                </c:pt>
                <c:pt idx="594" formatCode="General">
                  <c:v>1.0068126498164801E-3</c:v>
                </c:pt>
                <c:pt idx="595" formatCode="General">
                  <c:v>1.00796233008798E-3</c:v>
                </c:pt>
                <c:pt idx="596" formatCode="General">
                  <c:v>1.0089925754761401E-3</c:v>
                </c:pt>
                <c:pt idx="597" formatCode="General">
                  <c:v>1.01028797752383E-3</c:v>
                </c:pt>
                <c:pt idx="598" formatCode="General">
                  <c:v>1.0126445691829901E-3</c:v>
                </c:pt>
                <c:pt idx="599" formatCode="General">
                  <c:v>1.0149481413044201E-3</c:v>
                </c:pt>
                <c:pt idx="600" formatCode="General">
                  <c:v>1.0164042644608101E-3</c:v>
                </c:pt>
                <c:pt idx="601" formatCode="General">
                  <c:v>1.01780472106654E-3</c:v>
                </c:pt>
                <c:pt idx="602" formatCode="General">
                  <c:v>1.0189086479047099E-3</c:v>
                </c:pt>
                <c:pt idx="603" formatCode="General">
                  <c:v>1.01864472058159E-3</c:v>
                </c:pt>
                <c:pt idx="604" formatCode="General">
                  <c:v>1.0176008351205901E-3</c:v>
                </c:pt>
                <c:pt idx="605" formatCode="General">
                  <c:v>1.01656997622887E-3</c:v>
                </c:pt>
                <c:pt idx="606" formatCode="General">
                  <c:v>1.0149782630806601E-3</c:v>
                </c:pt>
                <c:pt idx="607" formatCode="General">
                  <c:v>1.0130179498073701E-3</c:v>
                </c:pt>
                <c:pt idx="608" formatCode="General">
                  <c:v>1.0117100668039199E-3</c:v>
                </c:pt>
                <c:pt idx="609" formatCode="General">
                  <c:v>1.01078097175133E-3</c:v>
                </c:pt>
                <c:pt idx="610" formatCode="General">
                  <c:v>1.00987834307238E-3</c:v>
                </c:pt>
                <c:pt idx="611" formatCode="General">
                  <c:v>1.0097533002778199E-3</c:v>
                </c:pt>
                <c:pt idx="612" formatCode="General">
                  <c:v>1.01040327613441E-3</c:v>
                </c:pt>
                <c:pt idx="613" formatCode="General">
                  <c:v>1.01122038136024E-3</c:v>
                </c:pt>
                <c:pt idx="614" formatCode="General">
                  <c:v>1.01249048046914E-3</c:v>
                </c:pt>
                <c:pt idx="615" formatCode="General">
                  <c:v>1.01415920571598E-3</c:v>
                </c:pt>
                <c:pt idx="616" formatCode="General">
                  <c:v>1.0153919094246101E-3</c:v>
                </c:pt>
                <c:pt idx="617" formatCode="General">
                  <c:v>1.0161147129188299E-3</c:v>
                </c:pt>
                <c:pt idx="618" formatCode="General">
                  <c:v>1.01651335590367E-3</c:v>
                </c:pt>
                <c:pt idx="619" formatCode="General">
                  <c:v>1.01625496559385E-3</c:v>
                </c:pt>
                <c:pt idx="620" formatCode="General">
                  <c:v>1.0155043680580599E-3</c:v>
                </c:pt>
                <c:pt idx="621" formatCode="General">
                  <c:v>1.0146938431580201E-3</c:v>
                </c:pt>
                <c:pt idx="622" formatCode="General">
                  <c:v>1.0136933974807299E-3</c:v>
                </c:pt>
                <c:pt idx="623" formatCode="General">
                  <c:v>1.01253157015744E-3</c:v>
                </c:pt>
                <c:pt idx="624" formatCode="General">
                  <c:v>1.011560897885E-3</c:v>
                </c:pt>
                <c:pt idx="625" formatCode="General">
                  <c:v>1.0108865663871599E-3</c:v>
                </c:pt>
                <c:pt idx="626" formatCode="General">
                  <c:v>1.01065095288397E-3</c:v>
                </c:pt>
                <c:pt idx="627" formatCode="General">
                  <c:v>1.0110386750879601E-3</c:v>
                </c:pt>
                <c:pt idx="628" formatCode="General">
                  <c:v>1.0119007142174699E-3</c:v>
                </c:pt>
                <c:pt idx="629" formatCode="General">
                  <c:v>1.01296788661148E-3</c:v>
                </c:pt>
                <c:pt idx="630" formatCode="General">
                  <c:v>1.0139767913312299E-3</c:v>
                </c:pt>
                <c:pt idx="631" formatCode="General">
                  <c:v>1.0147506255063399E-3</c:v>
                </c:pt>
                <c:pt idx="632" formatCode="General">
                  <c:v>1.0153234542610899E-3</c:v>
                </c:pt>
                <c:pt idx="633" formatCode="General">
                  <c:v>1.0156111626791701E-3</c:v>
                </c:pt>
                <c:pt idx="634" formatCode="General">
                  <c:v>1.0155159982233599E-3</c:v>
                </c:pt>
                <c:pt idx="635" formatCode="General">
                  <c:v>1.0151615005254101E-3</c:v>
                </c:pt>
                <c:pt idx="636" formatCode="General">
                  <c:v>1.0144400776757601E-3</c:v>
                </c:pt>
                <c:pt idx="637" formatCode="General">
                  <c:v>1.0133398074838201E-3</c:v>
                </c:pt>
                <c:pt idx="638" formatCode="General">
                  <c:v>1.0123920086331499E-3</c:v>
                </c:pt>
                <c:pt idx="639" formatCode="General">
                  <c:v>1.0117610808553299E-3</c:v>
                </c:pt>
                <c:pt idx="640" formatCode="General">
                  <c:v>1.01128801460083E-3</c:v>
                </c:pt>
                <c:pt idx="641" formatCode="General">
                  <c:v>1.01130775277904E-3</c:v>
                </c:pt>
                <c:pt idx="642" formatCode="General">
                  <c:v>1.0117804361969901E-3</c:v>
                </c:pt>
                <c:pt idx="643" formatCode="General">
                  <c:v>1.0121881522803201E-3</c:v>
                </c:pt>
                <c:pt idx="644" formatCode="General">
                  <c:v>1.0127959072282801E-3</c:v>
                </c:pt>
                <c:pt idx="645" formatCode="General">
                  <c:v>1.0137902424009399E-3</c:v>
                </c:pt>
                <c:pt idx="646" formatCode="General">
                  <c:v>1.0145054093782301E-3</c:v>
                </c:pt>
                <c:pt idx="647" formatCode="General">
                  <c:v>1.0149532962969699E-3</c:v>
                </c:pt>
                <c:pt idx="648" formatCode="General">
                  <c:v>1.01551828389822E-3</c:v>
                </c:pt>
                <c:pt idx="649" formatCode="General">
                  <c:v>1.0156014285803399E-3</c:v>
                </c:pt>
                <c:pt idx="650" formatCode="General">
                  <c:v>1.0150707650124001E-3</c:v>
                </c:pt>
                <c:pt idx="651" formatCode="General">
                  <c:v>1.01470985269742E-3</c:v>
                </c:pt>
                <c:pt idx="652" formatCode="General">
                  <c:v>1.01427012608841E-3</c:v>
                </c:pt>
                <c:pt idx="653" formatCode="General">
                  <c:v>1.01326166560835E-3</c:v>
                </c:pt>
                <c:pt idx="654" formatCode="General">
                  <c:v>1.01249612417766E-3</c:v>
                </c:pt>
                <c:pt idx="655" formatCode="General">
                  <c:v>1.0122591159406301E-3</c:v>
                </c:pt>
                <c:pt idx="656" formatCode="General">
                  <c:v>1.01178580125532E-3</c:v>
                </c:pt>
                <c:pt idx="657" formatCode="General">
                  <c:v>1.0114380763285901E-3</c:v>
                </c:pt>
                <c:pt idx="658" formatCode="General">
                  <c:v>1.0119315165650199E-3</c:v>
                </c:pt>
                <c:pt idx="659" formatCode="General">
                  <c:v>1.01245361252513E-3</c:v>
                </c:pt>
                <c:pt idx="660" formatCode="General">
                  <c:v>1.01251829599319E-3</c:v>
                </c:pt>
                <c:pt idx="661" formatCode="General">
                  <c:v>1.0130940812307801E-3</c:v>
                </c:pt>
                <c:pt idx="662" formatCode="General">
                  <c:v>1.01418937638464E-3</c:v>
                </c:pt>
                <c:pt idx="663" formatCode="General">
                  <c:v>1.0147273860055799E-3</c:v>
                </c:pt>
                <c:pt idx="664" formatCode="General">
                  <c:v>1.0150153623564599E-3</c:v>
                </c:pt>
                <c:pt idx="665" formatCode="General">
                  <c:v>1.01586832871402E-3</c:v>
                </c:pt>
                <c:pt idx="666" formatCode="General">
                  <c:v>1.0164432084311999E-3</c:v>
                </c:pt>
                <c:pt idx="667" formatCode="General">
                  <c:v>1.01595135069221E-3</c:v>
                </c:pt>
                <c:pt idx="668" formatCode="General">
                  <c:v>1.0154384188819799E-3</c:v>
                </c:pt>
                <c:pt idx="669" formatCode="General">
                  <c:v>1.0155931496935099E-3</c:v>
                </c:pt>
                <c:pt idx="670" formatCode="General">
                  <c:v>1.0153810744842899E-3</c:v>
                </c:pt>
                <c:pt idx="671" formatCode="General">
                  <c:v>1.0144187938249799E-3</c:v>
                </c:pt>
                <c:pt idx="672" formatCode="General">
                  <c:v>1.01388598383397E-3</c:v>
                </c:pt>
                <c:pt idx="673" formatCode="General">
                  <c:v>1.01403188841879E-3</c:v>
                </c:pt>
                <c:pt idx="674" formatCode="General">
                  <c:v>1.0135887610588799E-3</c:v>
                </c:pt>
                <c:pt idx="675" formatCode="General">
                  <c:v>1.0123637027752599E-3</c:v>
                </c:pt>
                <c:pt idx="676" formatCode="General">
                  <c:v>1.0117716612831E-3</c:v>
                </c:pt>
                <c:pt idx="677" formatCode="General">
                  <c:v>1.01225538717818E-3</c:v>
                </c:pt>
                <c:pt idx="678" formatCode="General">
                  <c:v>1.01256191149743E-3</c:v>
                </c:pt>
                <c:pt idx="679" formatCode="General">
                  <c:v>1.0121365171260801E-3</c:v>
                </c:pt>
                <c:pt idx="680" formatCode="General">
                  <c:v>1.01211773196697E-3</c:v>
                </c:pt>
                <c:pt idx="681" formatCode="General">
                  <c:v>1.01320045625939E-3</c:v>
                </c:pt>
                <c:pt idx="682" formatCode="General">
                  <c:v>1.0142889373382701E-3</c:v>
                </c:pt>
                <c:pt idx="683" formatCode="General">
                  <c:v>1.0142970730782799E-3</c:v>
                </c:pt>
                <c:pt idx="684" formatCode="General">
                  <c:v>1.0139640338045299E-3</c:v>
                </c:pt>
                <c:pt idx="685" formatCode="General">
                  <c:v>1.0146916443059301E-3</c:v>
                </c:pt>
                <c:pt idx="686" formatCode="General">
                  <c:v>1.0163772183728E-3</c:v>
                </c:pt>
                <c:pt idx="687" formatCode="General">
                  <c:v>1.01759547245049E-3</c:v>
                </c:pt>
                <c:pt idx="688" formatCode="General">
                  <c:v>1.0177007654732901E-3</c:v>
                </c:pt>
                <c:pt idx="689" formatCode="General">
                  <c:v>1.0177061736495901E-3</c:v>
                </c:pt>
                <c:pt idx="690" formatCode="General">
                  <c:v>1.0187781031583999E-3</c:v>
                </c:pt>
                <c:pt idx="691" formatCode="General">
                  <c:v>1.0205828047427899E-3</c:v>
                </c:pt>
                <c:pt idx="692" formatCode="General">
                  <c:v>1.0217215889002399E-3</c:v>
                </c:pt>
                <c:pt idx="693" formatCode="General">
                  <c:v>1.0215141576124401E-3</c:v>
                </c:pt>
                <c:pt idx="694" formatCode="General">
                  <c:v>1.0208232916824099E-3</c:v>
                </c:pt>
                <c:pt idx="695" formatCode="General">
                  <c:v>1.02105124496952E-3</c:v>
                </c:pt>
                <c:pt idx="696" formatCode="General">
                  <c:v>1.02257176862908E-3</c:v>
                </c:pt>
                <c:pt idx="697" formatCode="General">
                  <c:v>1.0243571772592999E-3</c:v>
                </c:pt>
                <c:pt idx="698" formatCode="General">
                  <c:v>1.0251042270607801E-3</c:v>
                </c:pt>
                <c:pt idx="699" formatCode="General">
                  <c:v>1.02453130137963E-3</c:v>
                </c:pt>
                <c:pt idx="700" formatCode="General">
                  <c:v>1.0235783613408501E-3</c:v>
                </c:pt>
                <c:pt idx="701" formatCode="General">
                  <c:v>1.02351124908379E-3</c:v>
                </c:pt>
                <c:pt idx="702" formatCode="General">
                  <c:v>1.0248276209981701E-3</c:v>
                </c:pt>
                <c:pt idx="703" formatCode="General">
                  <c:v>1.02687349536245E-3</c:v>
                </c:pt>
                <c:pt idx="704" formatCode="General">
                  <c:v>1.02841670321576E-3</c:v>
                </c:pt>
                <c:pt idx="705" formatCode="General">
                  <c:v>1.02860042395569E-3</c:v>
                </c:pt>
                <c:pt idx="706" formatCode="General">
                  <c:v>1.0275021841480399E-3</c:v>
                </c:pt>
                <c:pt idx="707" formatCode="General">
                  <c:v>1.02601652412924E-3</c:v>
                </c:pt>
                <c:pt idx="708" formatCode="General">
                  <c:v>1.02527138187487E-3</c:v>
                </c:pt>
                <c:pt idx="709" formatCode="General">
                  <c:v>1.0259713386936301E-3</c:v>
                </c:pt>
                <c:pt idx="710" formatCode="General">
                  <c:v>1.02804630740895E-3</c:v>
                </c:pt>
                <c:pt idx="711" formatCode="General">
                  <c:v>1.03076310114191E-3</c:v>
                </c:pt>
                <c:pt idx="712" formatCode="General">
                  <c:v>1.03313954885964E-3</c:v>
                </c:pt>
                <c:pt idx="713" formatCode="General">
                  <c:v>1.0343817496394801E-3</c:v>
                </c:pt>
                <c:pt idx="714" formatCode="General">
                  <c:v>1.03416959766974E-3</c:v>
                </c:pt>
                <c:pt idx="715" formatCode="General">
                  <c:v>1.0327327393957E-3</c:v>
                </c:pt>
                <c:pt idx="716" formatCode="General">
                  <c:v>1.0307246379790899E-3</c:v>
                </c:pt>
                <c:pt idx="717" formatCode="General">
                  <c:v>1.02897375191463E-3</c:v>
                </c:pt>
                <c:pt idx="718" formatCode="General">
                  <c:v>1.0282389036166499E-3</c:v>
                </c:pt>
                <c:pt idx="719" formatCode="General">
                  <c:v>1.0290549846268301E-3</c:v>
                </c:pt>
                <c:pt idx="720" formatCode="General">
                  <c:v>1.0316704133059101E-3</c:v>
                </c:pt>
                <c:pt idx="721" formatCode="General">
                  <c:v>1.03605121234883E-3</c:v>
                </c:pt>
                <c:pt idx="722" formatCode="General">
                  <c:v>1.0419450361647501E-3</c:v>
                </c:pt>
                <c:pt idx="723" formatCode="General">
                  <c:v>1.0489809453787401E-3</c:v>
                </c:pt>
                <c:pt idx="724" formatCode="General">
                  <c:v>1.0567573123703099E-3</c:v>
                </c:pt>
                <c:pt idx="725" formatCode="General">
                  <c:v>1.0649000007746201E-3</c:v>
                </c:pt>
                <c:pt idx="726" formatCode="General">
                  <c:v>1.07310070672804E-3</c:v>
                </c:pt>
                <c:pt idx="727" formatCode="General">
                  <c:v>1.0811344245279101E-3</c:v>
                </c:pt>
                <c:pt idx="728" formatCode="General">
                  <c:v>1.0888560909589301E-3</c:v>
                </c:pt>
                <c:pt idx="729" formatCode="General">
                  <c:v>1.09618851221377E-3</c:v>
                </c:pt>
                <c:pt idx="730" formatCode="General">
                  <c:v>1.1031122995020699E-3</c:v>
                </c:pt>
                <c:pt idx="731" formatCode="General">
                  <c:v>1.1096887352046701E-3</c:v>
                </c:pt>
                <c:pt idx="732" formatCode="General">
                  <c:v>1.11616836901382E-3</c:v>
                </c:pt>
                <c:pt idx="733" formatCode="General">
                  <c:v>1.1231711258677399E-3</c:v>
                </c:pt>
                <c:pt idx="734" formatCode="General">
                  <c:v>1.1317679683018099E-3</c:v>
                </c:pt>
                <c:pt idx="735" formatCode="General">
                  <c:v>1.14324955027185E-3</c:v>
                </c:pt>
                <c:pt idx="736" formatCode="General">
                  <c:v>1.15864015358124E-3</c:v>
                </c:pt>
                <c:pt idx="737" formatCode="General">
                  <c:v>1.17829928111219E-3</c:v>
                </c:pt>
                <c:pt idx="738" formatCode="General">
                  <c:v>1.2018231583575201E-3</c:v>
                </c:pt>
                <c:pt idx="739" formatCode="General">
                  <c:v>1.22816775377089E-3</c:v>
                </c:pt>
                <c:pt idx="740" formatCode="General">
                  <c:v>1.2558374083811599E-3</c:v>
                </c:pt>
                <c:pt idx="741" formatCode="General">
                  <c:v>1.2830780131880899E-3</c:v>
                </c:pt>
                <c:pt idx="742" formatCode="General">
                  <c:v>1.30808668920256E-3</c:v>
                </c:pt>
                <c:pt idx="743" formatCode="General">
                  <c:v>1.3292392356899899E-3</c:v>
                </c:pt>
                <c:pt idx="744" formatCode="General">
                  <c:v>1.34532400713757E-3</c:v>
                </c:pt>
                <c:pt idx="745" formatCode="General">
                  <c:v>1.3557752633893601E-3</c:v>
                </c:pt>
                <c:pt idx="746" formatCode="General">
                  <c:v>1.36086495293288E-3</c:v>
                </c:pt>
                <c:pt idx="747" formatCode="General">
                  <c:v>1.3617772622068201E-3</c:v>
                </c:pt>
                <c:pt idx="748" formatCode="General">
                  <c:v>1.36050835069842E-3</c:v>
                </c:pt>
                <c:pt idx="749" formatCode="General">
                  <c:v>1.3595591968299299E-3</c:v>
                </c:pt>
                <c:pt idx="750" formatCode="General">
                  <c:v>1.36141622031571E-3</c:v>
                </c:pt>
                <c:pt idx="751" formatCode="General">
                  <c:v>1.36789860649742E-3</c:v>
                </c:pt>
                <c:pt idx="752" formatCode="General">
                  <c:v>1.37955168299068E-3</c:v>
                </c:pt>
                <c:pt idx="753" formatCode="General">
                  <c:v>1.39530771230366E-3</c:v>
                </c:pt>
                <c:pt idx="754" formatCode="General">
                  <c:v>1.41263127737372E-3</c:v>
                </c:pt>
                <c:pt idx="755" formatCode="General">
                  <c:v>1.42827053845565E-3</c:v>
                </c:pt>
                <c:pt idx="756" formatCode="General">
                  <c:v>1.43945579388224E-3</c:v>
                </c:pt>
                <c:pt idx="757" formatCode="General">
                  <c:v>1.4450684010010001E-3</c:v>
                </c:pt>
                <c:pt idx="758" formatCode="General">
                  <c:v>1.44621049855565E-3</c:v>
                </c:pt>
                <c:pt idx="759" formatCode="General">
                  <c:v>1.44576401911824E-3</c:v>
                </c:pt>
                <c:pt idx="760" formatCode="General">
                  <c:v>1.44690728887686E-3</c:v>
                </c:pt>
                <c:pt idx="761" formatCode="General">
                  <c:v>1.4512099548164301E-3</c:v>
                </c:pt>
                <c:pt idx="762" formatCode="General">
                  <c:v>1.45748224111837E-3</c:v>
                </c:pt>
                <c:pt idx="763" formatCode="General">
                  <c:v>1.46233218918957E-3</c:v>
                </c:pt>
                <c:pt idx="764" formatCode="General">
                  <c:v>1.46233315154628E-3</c:v>
                </c:pt>
                <c:pt idx="765" formatCode="General">
                  <c:v>1.4564998938168499E-3</c:v>
                </c:pt>
                <c:pt idx="766" formatCode="General">
                  <c:v>1.4472185693127301E-3</c:v>
                </c:pt>
                <c:pt idx="767" formatCode="General">
                  <c:v>1.4385771080873001E-3</c:v>
                </c:pt>
                <c:pt idx="768" formatCode="General">
                  <c:v>1.4331132353828299E-3</c:v>
                </c:pt>
                <c:pt idx="769" formatCode="General">
                  <c:v>1.4297026086899599E-3</c:v>
                </c:pt>
                <c:pt idx="770" formatCode="General">
                  <c:v>1.4247184536483801E-3</c:v>
                </c:pt>
                <c:pt idx="771" formatCode="General">
                  <c:v>1.4157155542968501E-3</c:v>
                </c:pt>
                <c:pt idx="772" formatCode="General">
                  <c:v>1.40415345549757E-3</c:v>
                </c:pt>
                <c:pt idx="773" formatCode="General">
                  <c:v>1.3941195159149599E-3</c:v>
                </c:pt>
                <c:pt idx="774" formatCode="General">
                  <c:v>1.38804569571587E-3</c:v>
                </c:pt>
                <c:pt idx="775" formatCode="General">
                  <c:v>1.3840869857660199E-3</c:v>
                </c:pt>
                <c:pt idx="776" formatCode="General">
                  <c:v>1.3784614627316599E-3</c:v>
                </c:pt>
                <c:pt idx="777" formatCode="General">
                  <c:v>1.37029851293835E-3</c:v>
                </c:pt>
                <c:pt idx="778" formatCode="General">
                  <c:v>1.3629872949536899E-3</c:v>
                </c:pt>
                <c:pt idx="779" formatCode="General">
                  <c:v>1.3599303802946899E-3</c:v>
                </c:pt>
                <c:pt idx="780" formatCode="General">
                  <c:v>1.36009693169101E-3</c:v>
                </c:pt>
                <c:pt idx="781" formatCode="General">
                  <c:v>1.35964517448031E-3</c:v>
                </c:pt>
                <c:pt idx="782" formatCode="General">
                  <c:v>1.3576020774819901E-3</c:v>
                </c:pt>
                <c:pt idx="783" formatCode="General">
                  <c:v>1.35731900022749E-3</c:v>
                </c:pt>
                <c:pt idx="784" formatCode="General">
                  <c:v>1.36122951335929E-3</c:v>
                </c:pt>
                <c:pt idx="785" formatCode="General">
                  <c:v>1.3668171676214701E-3</c:v>
                </c:pt>
                <c:pt idx="786" formatCode="General">
                  <c:v>1.3703773640852E-3</c:v>
                </c:pt>
                <c:pt idx="787" formatCode="General">
                  <c:v>1.3726684036214601E-3</c:v>
                </c:pt>
                <c:pt idx="788" formatCode="General">
                  <c:v>1.3769533887894501E-3</c:v>
                </c:pt>
                <c:pt idx="789" formatCode="General">
                  <c:v>1.38271714393502E-3</c:v>
                </c:pt>
                <c:pt idx="790" formatCode="General">
                  <c:v>1.38619025703796E-3</c:v>
                </c:pt>
                <c:pt idx="791" formatCode="General">
                  <c:v>1.3868951244792301E-3</c:v>
                </c:pt>
                <c:pt idx="792" formatCode="General">
                  <c:v>1.3882491401744901E-3</c:v>
                </c:pt>
                <c:pt idx="793" formatCode="General">
                  <c:v>1.3909384294248999E-3</c:v>
                </c:pt>
                <c:pt idx="794" formatCode="General">
                  <c:v>1.39157892759031E-3</c:v>
                </c:pt>
                <c:pt idx="795" formatCode="General">
                  <c:v>1.38932327350703E-3</c:v>
                </c:pt>
                <c:pt idx="796" formatCode="General">
                  <c:v>1.3873417823005499E-3</c:v>
                </c:pt>
                <c:pt idx="797" formatCode="General">
                  <c:v>1.3862521842043401E-3</c:v>
                </c:pt>
                <c:pt idx="798" formatCode="General">
                  <c:v>1.38321203540042E-3</c:v>
                </c:pt>
                <c:pt idx="799" formatCode="General">
                  <c:v>1.3785906077021699E-3</c:v>
                </c:pt>
                <c:pt idx="800" formatCode="General">
                  <c:v>1.37587086937463E-3</c:v>
                </c:pt>
                <c:pt idx="801" formatCode="General">
                  <c:v>1.3748909066608999E-3</c:v>
                </c:pt>
                <c:pt idx="802" formatCode="General">
                  <c:v>1.37303413925059E-3</c:v>
                </c:pt>
                <c:pt idx="803" formatCode="General">
                  <c:v>1.3714407467163899E-3</c:v>
                </c:pt>
                <c:pt idx="804" formatCode="General">
                  <c:v>1.37226980441152E-3</c:v>
                </c:pt>
                <c:pt idx="805" formatCode="General">
                  <c:v>1.3735710947717101E-3</c:v>
                </c:pt>
                <c:pt idx="806" formatCode="General">
                  <c:v>1.37375804381837E-3</c:v>
                </c:pt>
                <c:pt idx="807" formatCode="General">
                  <c:v>1.3751125568622401E-3</c:v>
                </c:pt>
                <c:pt idx="808" formatCode="General">
                  <c:v>1.37807631645465E-3</c:v>
                </c:pt>
                <c:pt idx="809" formatCode="General">
                  <c:v>1.38003479723827E-3</c:v>
                </c:pt>
                <c:pt idx="810" formatCode="General">
                  <c:v>1.38120857897438E-3</c:v>
                </c:pt>
                <c:pt idx="811" formatCode="General">
                  <c:v>1.38318405560611E-3</c:v>
                </c:pt>
                <c:pt idx="812" formatCode="General">
                  <c:v>1.3842025111003901E-3</c:v>
                </c:pt>
                <c:pt idx="813" formatCode="General">
                  <c:v>1.38315329890129E-3</c:v>
                </c:pt>
                <c:pt idx="814" formatCode="General">
                  <c:v>1.3821357761307699E-3</c:v>
                </c:pt>
                <c:pt idx="815" formatCode="General">
                  <c:v>1.38134355433556E-3</c:v>
                </c:pt>
                <c:pt idx="816" formatCode="General">
                  <c:v>1.3793826153073901E-3</c:v>
                </c:pt>
                <c:pt idx="817" formatCode="General">
                  <c:v>1.3776025478417901E-3</c:v>
                </c:pt>
                <c:pt idx="818" formatCode="General">
                  <c:v>1.3769660768833099E-3</c:v>
                </c:pt>
                <c:pt idx="819" formatCode="General">
                  <c:v>1.3759023827421E-3</c:v>
                </c:pt>
                <c:pt idx="820" formatCode="General">
                  <c:v>1.37467684268901E-3</c:v>
                </c:pt>
                <c:pt idx="821" formatCode="General">
                  <c:v>1.37473260589202E-3</c:v>
                </c:pt>
                <c:pt idx="822" formatCode="General">
                  <c:v>1.3752384040973901E-3</c:v>
                </c:pt>
                <c:pt idx="823" formatCode="General">
                  <c:v>1.37584278782957E-3</c:v>
                </c:pt>
                <c:pt idx="824" formatCode="General">
                  <c:v>1.3775570080189099E-3</c:v>
                </c:pt>
                <c:pt idx="825" formatCode="General">
                  <c:v>1.37946848573593E-3</c:v>
                </c:pt>
                <c:pt idx="826" formatCode="General">
                  <c:v>1.3803836853114901E-3</c:v>
                </c:pt>
                <c:pt idx="827" formatCode="General">
                  <c:v>1.38095355691693E-3</c:v>
                </c:pt>
                <c:pt idx="828" formatCode="General">
                  <c:v>1.3812007645071301E-3</c:v>
                </c:pt>
                <c:pt idx="829" formatCode="General">
                  <c:v>1.38068703298831E-3</c:v>
                </c:pt>
                <c:pt idx="830" formatCode="General">
                  <c:v>1.3801967742702399E-3</c:v>
                </c:pt>
                <c:pt idx="831" formatCode="General">
                  <c:v>1.37986413242694E-3</c:v>
                </c:pt>
                <c:pt idx="832" formatCode="General">
                  <c:v>1.3789383578078601E-3</c:v>
                </c:pt>
                <c:pt idx="833" formatCode="General">
                  <c:v>1.3776456506348501E-3</c:v>
                </c:pt>
                <c:pt idx="834" formatCode="General">
                  <c:v>1.37646605385463E-3</c:v>
                </c:pt>
                <c:pt idx="835" formatCode="General">
                  <c:v>1.37555824758442E-3</c:v>
                </c:pt>
                <c:pt idx="836" formatCode="General">
                  <c:v>1.3753946492773401E-3</c:v>
                </c:pt>
                <c:pt idx="837" formatCode="General">
                  <c:v>1.3760681913383499E-3</c:v>
                </c:pt>
                <c:pt idx="838" formatCode="General">
                  <c:v>1.3770882563999901E-3</c:v>
                </c:pt>
                <c:pt idx="839" formatCode="General">
                  <c:v>1.37804596830063E-3</c:v>
                </c:pt>
                <c:pt idx="840" formatCode="General">
                  <c:v>1.3786827713818601E-3</c:v>
                </c:pt>
                <c:pt idx="841" formatCode="General">
                  <c:v>1.37918738294105E-3</c:v>
                </c:pt>
                <c:pt idx="842" formatCode="General">
                  <c:v>1.3798365137274501E-3</c:v>
                </c:pt>
                <c:pt idx="843" formatCode="General">
                  <c:v>1.38031469033448E-3</c:v>
                </c:pt>
                <c:pt idx="844" formatCode="General">
                  <c:v>1.3805206613035699E-3</c:v>
                </c:pt>
                <c:pt idx="845" formatCode="General">
                  <c:v>1.3804344278407299E-3</c:v>
                </c:pt>
                <c:pt idx="846" formatCode="General">
                  <c:v>1.3795157043687699E-3</c:v>
                </c:pt>
                <c:pt idx="847" formatCode="General">
                  <c:v>1.37819903042358E-3</c:v>
                </c:pt>
                <c:pt idx="848" formatCode="General">
                  <c:v>1.3774483412042401E-3</c:v>
                </c:pt>
                <c:pt idx="849" formatCode="General">
                  <c:v>1.37686046417142E-3</c:v>
                </c:pt>
                <c:pt idx="850" formatCode="General">
                  <c:v>1.37634184136394E-3</c:v>
                </c:pt>
                <c:pt idx="851" formatCode="General">
                  <c:v>1.3765835645621299E-3</c:v>
                </c:pt>
                <c:pt idx="852" formatCode="General">
                  <c:v>1.3768431507475999E-3</c:v>
                </c:pt>
                <c:pt idx="853" formatCode="General">
                  <c:v>1.37671290925526E-3</c:v>
                </c:pt>
                <c:pt idx="854" formatCode="General">
                  <c:v>1.3773935457734299E-3</c:v>
                </c:pt>
                <c:pt idx="855" formatCode="General">
                  <c:v>1.3784799790485401E-3</c:v>
                </c:pt>
                <c:pt idx="856" formatCode="General">
                  <c:v>1.3788507153293E-3</c:v>
                </c:pt>
                <c:pt idx="857" formatCode="General">
                  <c:v>1.37948596654397E-3</c:v>
                </c:pt>
                <c:pt idx="858" formatCode="General">
                  <c:v>1.3804623359994601E-3</c:v>
                </c:pt>
                <c:pt idx="859" formatCode="General">
                  <c:v>1.3803124943845601E-3</c:v>
                </c:pt>
                <c:pt idx="860" formatCode="General">
                  <c:v>1.3798759109196501E-3</c:v>
                </c:pt>
                <c:pt idx="861" formatCode="General">
                  <c:v>1.38017452974948E-3</c:v>
                </c:pt>
                <c:pt idx="862" formatCode="General">
                  <c:v>1.3796215300705501E-3</c:v>
                </c:pt>
                <c:pt idx="863" formatCode="General">
                  <c:v>1.3782178167311E-3</c:v>
                </c:pt>
                <c:pt idx="864" formatCode="General">
                  <c:v>1.3778910080002699E-3</c:v>
                </c:pt>
                <c:pt idx="865" formatCode="General">
                  <c:v>1.37781269517192E-3</c:v>
                </c:pt>
                <c:pt idx="866" formatCode="General">
                  <c:v>1.3767728846533799E-3</c:v>
                </c:pt>
                <c:pt idx="867" formatCode="General">
                  <c:v>1.37655011235068E-3</c:v>
                </c:pt>
                <c:pt idx="868" formatCode="General">
                  <c:v>1.3774167603197399E-3</c:v>
                </c:pt>
                <c:pt idx="869" formatCode="General">
                  <c:v>1.37713347807009E-3</c:v>
                </c:pt>
                <c:pt idx="870" formatCode="General">
                  <c:v>1.3763932008386401E-3</c:v>
                </c:pt>
                <c:pt idx="871" formatCode="General">
                  <c:v>1.3773675355114E-3</c:v>
                </c:pt>
                <c:pt idx="872" formatCode="General">
                  <c:v>1.37864591279284E-3</c:v>
                </c:pt>
                <c:pt idx="873" formatCode="General">
                  <c:v>1.3786623216902E-3</c:v>
                </c:pt>
                <c:pt idx="874" formatCode="General">
                  <c:v>1.3793152536495899E-3</c:v>
                </c:pt>
                <c:pt idx="875" formatCode="General">
                  <c:v>1.3811122878355699E-3</c:v>
                </c:pt>
                <c:pt idx="876" formatCode="General">
                  <c:v>1.3813778597063901E-3</c:v>
                </c:pt>
                <c:pt idx="877" formatCode="General">
                  <c:v>1.3800770062903E-3</c:v>
                </c:pt>
                <c:pt idx="878" formatCode="General">
                  <c:v>1.38013822853298E-3</c:v>
                </c:pt>
                <c:pt idx="879" formatCode="General">
                  <c:v>1.3813344301399199E-3</c:v>
                </c:pt>
                <c:pt idx="880" formatCode="General">
                  <c:v>1.3809981399507899E-3</c:v>
                </c:pt>
                <c:pt idx="881" formatCode="General">
                  <c:v>1.3798244147441301E-3</c:v>
                </c:pt>
                <c:pt idx="882" formatCode="General">
                  <c:v>1.3802551169329999E-3</c:v>
                </c:pt>
                <c:pt idx="883" formatCode="General">
                  <c:v>1.3810371977251699E-3</c:v>
                </c:pt>
                <c:pt idx="884" formatCode="General">
                  <c:v>1.37951418761165E-3</c:v>
                </c:pt>
                <c:pt idx="885" formatCode="General">
                  <c:v>1.3770832647651201E-3</c:v>
                </c:pt>
                <c:pt idx="886" formatCode="General">
                  <c:v>1.3768641091551699E-3</c:v>
                </c:pt>
                <c:pt idx="887" formatCode="General">
                  <c:v>1.37806779908104E-3</c:v>
                </c:pt>
                <c:pt idx="888" formatCode="General">
                  <c:v>1.3776932694926601E-3</c:v>
                </c:pt>
                <c:pt idx="889" formatCode="General">
                  <c:v>1.3761138992363E-3</c:v>
                </c:pt>
                <c:pt idx="890" formatCode="General">
                  <c:v>1.37626512008708E-3</c:v>
                </c:pt>
                <c:pt idx="891" formatCode="General">
                  <c:v>1.3781893383976399E-3</c:v>
                </c:pt>
                <c:pt idx="892" formatCode="General">
                  <c:v>1.37875331620751E-3</c:v>
                </c:pt>
                <c:pt idx="893" formatCode="General">
                  <c:v>1.37693267477927E-3</c:v>
                </c:pt>
                <c:pt idx="894" formatCode="General">
                  <c:v>1.3756765392776999E-3</c:v>
                </c:pt>
                <c:pt idx="895" formatCode="General">
                  <c:v>1.37740077481574E-3</c:v>
                </c:pt>
                <c:pt idx="896" formatCode="General">
                  <c:v>1.3803734696461599E-3</c:v>
                </c:pt>
                <c:pt idx="897" formatCode="General">
                  <c:v>1.3813792848672299E-3</c:v>
                </c:pt>
                <c:pt idx="898" formatCode="General">
                  <c:v>1.38036000052156E-3</c:v>
                </c:pt>
                <c:pt idx="899" formatCode="General">
                  <c:v>1.3803143610834499E-3</c:v>
                </c:pt>
                <c:pt idx="900" formatCode="General">
                  <c:v>1.38297854277795E-3</c:v>
                </c:pt>
                <c:pt idx="901" formatCode="General">
                  <c:v>1.3864255887741999E-3</c:v>
                </c:pt>
                <c:pt idx="902" formatCode="General">
                  <c:v>1.38757255263781E-3</c:v>
                </c:pt>
                <c:pt idx="903" formatCode="General">
                  <c:v>1.3860732315117801E-3</c:v>
                </c:pt>
                <c:pt idx="904" formatCode="General">
                  <c:v>1.38476107116399E-3</c:v>
                </c:pt>
                <c:pt idx="905" formatCode="General">
                  <c:v>1.3863869222333399E-3</c:v>
                </c:pt>
                <c:pt idx="906" formatCode="General">
                  <c:v>1.39060688213815E-3</c:v>
                </c:pt>
                <c:pt idx="907" formatCode="General">
                  <c:v>1.39441753359913E-3</c:v>
                </c:pt>
                <c:pt idx="908" formatCode="General">
                  <c:v>1.39523793245316E-3</c:v>
                </c:pt>
                <c:pt idx="909" formatCode="General">
                  <c:v>1.3933314967374199E-3</c:v>
                </c:pt>
                <c:pt idx="910" formatCode="General">
                  <c:v>1.3913959934867301E-3</c:v>
                </c:pt>
                <c:pt idx="911" formatCode="General">
                  <c:v>1.3920593308590699E-3</c:v>
                </c:pt>
                <c:pt idx="912" formatCode="General">
                  <c:v>1.39568643349696E-3</c:v>
                </c:pt>
                <c:pt idx="913" formatCode="General">
                  <c:v>1.40021185456615E-3</c:v>
                </c:pt>
                <c:pt idx="914" formatCode="General">
                  <c:v>1.4028265679083499E-3</c:v>
                </c:pt>
                <c:pt idx="915" formatCode="General">
                  <c:v>1.4020214256424701E-3</c:v>
                </c:pt>
                <c:pt idx="916" formatCode="General">
                  <c:v>1.39852972410134E-3</c:v>
                </c:pt>
                <c:pt idx="917" formatCode="General">
                  <c:v>1.39472715419766E-3</c:v>
                </c:pt>
                <c:pt idx="918" formatCode="General">
                  <c:v>1.3931123108636299E-3</c:v>
                </c:pt>
                <c:pt idx="919" formatCode="General">
                  <c:v>1.3949119836179E-3</c:v>
                </c:pt>
                <c:pt idx="920" formatCode="General">
                  <c:v>1.39955121223463E-3</c:v>
                </c:pt>
                <c:pt idx="921" formatCode="General">
                  <c:v>1.4050878045841601E-3</c:v>
                </c:pt>
                <c:pt idx="922" formatCode="General">
                  <c:v>1.4091987552721499E-3</c:v>
                </c:pt>
                <c:pt idx="923" formatCode="General">
                  <c:v>1.41015915401002E-3</c:v>
                </c:pt>
                <c:pt idx="924" formatCode="General">
                  <c:v>1.4074198748855299E-3</c:v>
                </c:pt>
                <c:pt idx="925" formatCode="General">
                  <c:v>1.40166755024142E-3</c:v>
                </c:pt>
                <c:pt idx="926" formatCode="General">
                  <c:v>1.3944749708882901E-3</c:v>
                </c:pt>
                <c:pt idx="927" formatCode="General">
                  <c:v>1.3877587547543001E-3</c:v>
                </c:pt>
                <c:pt idx="928" formatCode="General">
                  <c:v>1.3832587865076199E-3</c:v>
                </c:pt>
                <c:pt idx="929" formatCode="General">
                  <c:v>1.3821816699229E-3</c:v>
                </c:pt>
                <c:pt idx="930" formatCode="General">
                  <c:v>1.3850576373265E-3</c:v>
                </c:pt>
                <c:pt idx="931" formatCode="General">
                  <c:v>1.39178225168772E-3</c:v>
                </c:pt>
                <c:pt idx="932" formatCode="General">
                  <c:v>1.4017723365558801E-3</c:v>
                </c:pt>
                <c:pt idx="933" formatCode="General">
                  <c:v>1.4141636309124E-3</c:v>
                </c:pt>
                <c:pt idx="934" formatCode="General">
                  <c:v>1.42799709197146E-3</c:v>
                </c:pt>
                <c:pt idx="935" formatCode="General">
                  <c:v>1.44236258922507E-3</c:v>
                </c:pt>
                <c:pt idx="936" formatCode="General">
                  <c:v>1.4564876285386901E-3</c:v>
                </c:pt>
                <c:pt idx="937" formatCode="General">
                  <c:v>1.4697721495473999E-3</c:v>
                </c:pt>
                <c:pt idx="938" formatCode="General">
                  <c:v>1.48177920205518E-3</c:v>
                </c:pt>
                <c:pt idx="939" formatCode="General">
                  <c:v>1.49220556307249E-3</c:v>
                </c:pt>
                <c:pt idx="940" formatCode="General">
                  <c:v>1.5008867808192501E-3</c:v>
                </c:pt>
                <c:pt idx="941" formatCode="General">
                  <c:v>1.5079339988254301E-3</c:v>
                </c:pt>
                <c:pt idx="942" formatCode="General">
                  <c:v>1.5140804711536299E-3</c:v>
                </c:pt>
                <c:pt idx="943" formatCode="General">
                  <c:v>1.5210654817434501E-3</c:v>
                </c:pt>
                <c:pt idx="944" formatCode="General">
                  <c:v>1.5315238969838599E-3</c:v>
                </c:pt>
                <c:pt idx="945" formatCode="General">
                  <c:v>1.54810749387562E-3</c:v>
                </c:pt>
                <c:pt idx="946" formatCode="General">
                  <c:v>1.57243505131338E-3</c:v>
                </c:pt>
                <c:pt idx="947" formatCode="General">
                  <c:v>1.60461179008575E-3</c:v>
                </c:pt>
                <c:pt idx="948" formatCode="General">
                  <c:v>1.6433491682573201E-3</c:v>
                </c:pt>
                <c:pt idx="949" formatCode="General">
                  <c:v>1.68631980016463E-3</c:v>
                </c:pt>
                <c:pt idx="950" formatCode="General">
                  <c:v>1.7305153781364199E-3</c:v>
                </c:pt>
                <c:pt idx="951" formatCode="General">
                  <c:v>1.77257558262365E-3</c:v>
                </c:pt>
                <c:pt idx="952" formatCode="General">
                  <c:v>1.80913281327416E-3</c:v>
                </c:pt>
                <c:pt idx="953" formatCode="General">
                  <c:v>1.8372108832435099E-3</c:v>
                </c:pt>
                <c:pt idx="954" formatCode="General">
                  <c:v>1.85467805595038E-3</c:v>
                </c:pt>
                <c:pt idx="955" formatCode="General">
                  <c:v>1.8607088193741701E-3</c:v>
                </c:pt>
                <c:pt idx="956" formatCode="General">
                  <c:v>1.85616036598923E-3</c:v>
                </c:pt>
                <c:pt idx="957" formatCode="General">
                  <c:v>1.8437277622660401E-3</c:v>
                </c:pt>
                <c:pt idx="958" formatCode="General">
                  <c:v>1.8277300485388E-3</c:v>
                </c:pt>
                <c:pt idx="959" formatCode="General">
                  <c:v>1.81342494057379E-3</c:v>
                </c:pt>
                <c:pt idx="960" formatCode="General">
                  <c:v>1.8058683061346001E-3</c:v>
                </c:pt>
                <c:pt idx="961" formatCode="General">
                  <c:v>1.80851986295132E-3</c:v>
                </c:pt>
                <c:pt idx="962" formatCode="General">
                  <c:v>1.8219995714595001E-3</c:v>
                </c:pt>
                <c:pt idx="963" formatCode="General">
                  <c:v>1.84352283881169E-3</c:v>
                </c:pt>
                <c:pt idx="964" formatCode="General">
                  <c:v>1.86747264347385E-3</c:v>
                </c:pt>
                <c:pt idx="965" formatCode="General">
                  <c:v>1.8872258072994E-3</c:v>
                </c:pt>
                <c:pt idx="966" formatCode="General">
                  <c:v>1.8977727896958799E-3</c:v>
                </c:pt>
                <c:pt idx="967" formatCode="General">
                  <c:v>1.89807065817077E-3</c:v>
                </c:pt>
                <c:pt idx="968" formatCode="General">
                  <c:v>1.8918214198963099E-3</c:v>
                </c:pt>
                <c:pt idx="969" formatCode="General">
                  <c:v>1.88582852094141E-3</c:v>
                </c:pt>
                <c:pt idx="970" formatCode="General">
                  <c:v>1.88630209095916E-3</c:v>
                </c:pt>
                <c:pt idx="971" formatCode="General">
                  <c:v>1.8949525887697299E-3</c:v>
                </c:pt>
                <c:pt idx="972" formatCode="General">
                  <c:v>1.90743119619137E-3</c:v>
                </c:pt>
                <c:pt idx="973" formatCode="General">
                  <c:v>1.91572625618836E-3</c:v>
                </c:pt>
                <c:pt idx="974" formatCode="General">
                  <c:v>1.9135654001348E-3</c:v>
                </c:pt>
                <c:pt idx="975" formatCode="General">
                  <c:v>1.9012259966287501E-3</c:v>
                </c:pt>
                <c:pt idx="976" formatCode="General">
                  <c:v>1.88574490588296E-3</c:v>
                </c:pt>
                <c:pt idx="977" formatCode="General">
                  <c:v>1.8755710249255199E-3</c:v>
                </c:pt>
                <c:pt idx="978" formatCode="General">
                  <c:v>1.87353050421921E-3</c:v>
                </c:pt>
                <c:pt idx="979" formatCode="General">
                  <c:v>1.8743718465098901E-3</c:v>
                </c:pt>
                <c:pt idx="980" formatCode="General">
                  <c:v>1.86986966415218E-3</c:v>
                </c:pt>
                <c:pt idx="981" formatCode="General">
                  <c:v>1.85725415579851E-3</c:v>
                </c:pt>
                <c:pt idx="982" formatCode="General">
                  <c:v>1.84243934924092E-3</c:v>
                </c:pt>
                <c:pt idx="983" formatCode="General">
                  <c:v>1.83389739000209E-3</c:v>
                </c:pt>
                <c:pt idx="984" formatCode="General">
                  <c:v>1.8331785775986299E-3</c:v>
                </c:pt>
                <c:pt idx="985" formatCode="General">
                  <c:v>1.8330062918548999E-3</c:v>
                </c:pt>
                <c:pt idx="986" formatCode="General">
                  <c:v>1.8260672733338399E-3</c:v>
                </c:pt>
                <c:pt idx="987" formatCode="General">
                  <c:v>1.8143422394166599E-3</c:v>
                </c:pt>
                <c:pt idx="988" formatCode="General">
                  <c:v>1.8067908821727901E-3</c:v>
                </c:pt>
                <c:pt idx="989" formatCode="General">
                  <c:v>1.80759541518604E-3</c:v>
                </c:pt>
                <c:pt idx="990" formatCode="General">
                  <c:v>1.8106551868208799E-3</c:v>
                </c:pt>
                <c:pt idx="991" formatCode="General">
                  <c:v>1.8086244815716699E-3</c:v>
                </c:pt>
                <c:pt idx="992" formatCode="General">
                  <c:v>1.8039611621413799E-3</c:v>
                </c:pt>
                <c:pt idx="993" formatCode="General">
                  <c:v>1.80521614376191E-3</c:v>
                </c:pt>
                <c:pt idx="994" formatCode="General">
                  <c:v>1.81352461461335E-3</c:v>
                </c:pt>
                <c:pt idx="995" formatCode="General">
                  <c:v>1.8204711584869099E-3</c:v>
                </c:pt>
                <c:pt idx="996" formatCode="General">
                  <c:v>1.8213756390556099E-3</c:v>
                </c:pt>
                <c:pt idx="997" formatCode="General">
                  <c:v>1.8223440593233E-3</c:v>
                </c:pt>
                <c:pt idx="998" formatCode="General">
                  <c:v>1.8288666988002899E-3</c:v>
                </c:pt>
                <c:pt idx="999" formatCode="General">
                  <c:v>1.83562324567845E-3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66-4FFA-A2CE-89D4B395B19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n_\phi-\bar{n}_\phi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  <c:pt idx="601">
                  <c:v>300.5</c:v>
                </c:pt>
                <c:pt idx="602">
                  <c:v>301</c:v>
                </c:pt>
                <c:pt idx="603">
                  <c:v>301.5</c:v>
                </c:pt>
                <c:pt idx="604">
                  <c:v>302</c:v>
                </c:pt>
                <c:pt idx="605">
                  <c:v>302.5</c:v>
                </c:pt>
                <c:pt idx="606">
                  <c:v>303</c:v>
                </c:pt>
                <c:pt idx="607">
                  <c:v>303.5</c:v>
                </c:pt>
                <c:pt idx="608">
                  <c:v>304</c:v>
                </c:pt>
                <c:pt idx="609">
                  <c:v>304.5</c:v>
                </c:pt>
                <c:pt idx="610">
                  <c:v>305</c:v>
                </c:pt>
                <c:pt idx="611">
                  <c:v>305.5</c:v>
                </c:pt>
                <c:pt idx="612">
                  <c:v>306</c:v>
                </c:pt>
                <c:pt idx="613">
                  <c:v>306.5</c:v>
                </c:pt>
                <c:pt idx="614">
                  <c:v>307</c:v>
                </c:pt>
                <c:pt idx="615">
                  <c:v>307.5</c:v>
                </c:pt>
                <c:pt idx="616">
                  <c:v>308</c:v>
                </c:pt>
                <c:pt idx="617">
                  <c:v>308.5</c:v>
                </c:pt>
                <c:pt idx="618">
                  <c:v>309</c:v>
                </c:pt>
                <c:pt idx="619">
                  <c:v>309.5</c:v>
                </c:pt>
                <c:pt idx="620">
                  <c:v>310</c:v>
                </c:pt>
                <c:pt idx="621">
                  <c:v>310.5</c:v>
                </c:pt>
                <c:pt idx="622">
                  <c:v>311</c:v>
                </c:pt>
                <c:pt idx="623">
                  <c:v>311.5</c:v>
                </c:pt>
                <c:pt idx="624">
                  <c:v>312</c:v>
                </c:pt>
                <c:pt idx="625">
                  <c:v>312.5</c:v>
                </c:pt>
                <c:pt idx="626">
                  <c:v>313</c:v>
                </c:pt>
                <c:pt idx="627">
                  <c:v>313.5</c:v>
                </c:pt>
                <c:pt idx="628">
                  <c:v>314</c:v>
                </c:pt>
                <c:pt idx="629">
                  <c:v>314.5</c:v>
                </c:pt>
                <c:pt idx="630">
                  <c:v>315</c:v>
                </c:pt>
                <c:pt idx="631">
                  <c:v>315.5</c:v>
                </c:pt>
                <c:pt idx="632">
                  <c:v>316</c:v>
                </c:pt>
                <c:pt idx="633">
                  <c:v>316.5</c:v>
                </c:pt>
                <c:pt idx="634">
                  <c:v>317</c:v>
                </c:pt>
                <c:pt idx="635">
                  <c:v>317.5</c:v>
                </c:pt>
                <c:pt idx="636">
                  <c:v>318</c:v>
                </c:pt>
                <c:pt idx="637">
                  <c:v>318.5</c:v>
                </c:pt>
                <c:pt idx="638">
                  <c:v>319</c:v>
                </c:pt>
                <c:pt idx="639">
                  <c:v>319.5</c:v>
                </c:pt>
                <c:pt idx="640">
                  <c:v>320</c:v>
                </c:pt>
                <c:pt idx="641">
                  <c:v>320.5</c:v>
                </c:pt>
                <c:pt idx="642">
                  <c:v>321</c:v>
                </c:pt>
                <c:pt idx="643">
                  <c:v>321.5</c:v>
                </c:pt>
                <c:pt idx="644">
                  <c:v>322</c:v>
                </c:pt>
                <c:pt idx="645">
                  <c:v>322.5</c:v>
                </c:pt>
                <c:pt idx="646">
                  <c:v>323</c:v>
                </c:pt>
                <c:pt idx="647">
                  <c:v>323.5</c:v>
                </c:pt>
                <c:pt idx="648">
                  <c:v>324</c:v>
                </c:pt>
                <c:pt idx="649">
                  <c:v>324.5</c:v>
                </c:pt>
                <c:pt idx="650">
                  <c:v>325</c:v>
                </c:pt>
                <c:pt idx="651">
                  <c:v>325.5</c:v>
                </c:pt>
                <c:pt idx="652">
                  <c:v>326</c:v>
                </c:pt>
                <c:pt idx="653">
                  <c:v>326.5</c:v>
                </c:pt>
                <c:pt idx="654">
                  <c:v>327</c:v>
                </c:pt>
                <c:pt idx="655">
                  <c:v>327.5</c:v>
                </c:pt>
                <c:pt idx="656">
                  <c:v>328</c:v>
                </c:pt>
                <c:pt idx="657">
                  <c:v>328.5</c:v>
                </c:pt>
                <c:pt idx="658">
                  <c:v>329</c:v>
                </c:pt>
                <c:pt idx="659">
                  <c:v>329.5</c:v>
                </c:pt>
                <c:pt idx="660">
                  <c:v>330</c:v>
                </c:pt>
                <c:pt idx="661">
                  <c:v>330.5</c:v>
                </c:pt>
                <c:pt idx="662">
                  <c:v>331</c:v>
                </c:pt>
                <c:pt idx="663">
                  <c:v>331.5</c:v>
                </c:pt>
                <c:pt idx="664">
                  <c:v>332</c:v>
                </c:pt>
                <c:pt idx="665">
                  <c:v>332.5</c:v>
                </c:pt>
                <c:pt idx="666">
                  <c:v>333</c:v>
                </c:pt>
                <c:pt idx="667">
                  <c:v>333.5</c:v>
                </c:pt>
                <c:pt idx="668">
                  <c:v>334</c:v>
                </c:pt>
                <c:pt idx="669">
                  <c:v>334.5</c:v>
                </c:pt>
                <c:pt idx="670">
                  <c:v>335</c:v>
                </c:pt>
                <c:pt idx="671">
                  <c:v>335.5</c:v>
                </c:pt>
                <c:pt idx="672">
                  <c:v>336</c:v>
                </c:pt>
                <c:pt idx="673">
                  <c:v>336.5</c:v>
                </c:pt>
                <c:pt idx="674">
                  <c:v>337</c:v>
                </c:pt>
                <c:pt idx="675">
                  <c:v>337.5</c:v>
                </c:pt>
                <c:pt idx="676">
                  <c:v>338</c:v>
                </c:pt>
                <c:pt idx="677">
                  <c:v>338.5</c:v>
                </c:pt>
                <c:pt idx="678">
                  <c:v>339</c:v>
                </c:pt>
                <c:pt idx="679">
                  <c:v>339.5</c:v>
                </c:pt>
                <c:pt idx="680">
                  <c:v>340</c:v>
                </c:pt>
                <c:pt idx="681">
                  <c:v>340.5</c:v>
                </c:pt>
                <c:pt idx="682">
                  <c:v>341</c:v>
                </c:pt>
                <c:pt idx="683">
                  <c:v>341.5</c:v>
                </c:pt>
                <c:pt idx="684">
                  <c:v>342</c:v>
                </c:pt>
                <c:pt idx="685">
                  <c:v>342.5</c:v>
                </c:pt>
                <c:pt idx="686">
                  <c:v>343</c:v>
                </c:pt>
                <c:pt idx="687">
                  <c:v>343.5</c:v>
                </c:pt>
                <c:pt idx="688">
                  <c:v>344</c:v>
                </c:pt>
                <c:pt idx="689">
                  <c:v>344.5</c:v>
                </c:pt>
                <c:pt idx="690">
                  <c:v>345</c:v>
                </c:pt>
                <c:pt idx="691">
                  <c:v>345.5</c:v>
                </c:pt>
                <c:pt idx="692">
                  <c:v>346</c:v>
                </c:pt>
                <c:pt idx="693">
                  <c:v>346.5</c:v>
                </c:pt>
                <c:pt idx="694">
                  <c:v>347</c:v>
                </c:pt>
                <c:pt idx="695">
                  <c:v>347.5</c:v>
                </c:pt>
                <c:pt idx="696">
                  <c:v>348</c:v>
                </c:pt>
                <c:pt idx="697">
                  <c:v>348.5</c:v>
                </c:pt>
                <c:pt idx="698">
                  <c:v>349</c:v>
                </c:pt>
                <c:pt idx="699">
                  <c:v>349.5</c:v>
                </c:pt>
                <c:pt idx="700">
                  <c:v>350</c:v>
                </c:pt>
                <c:pt idx="701">
                  <c:v>350.5</c:v>
                </c:pt>
                <c:pt idx="702">
                  <c:v>351</c:v>
                </c:pt>
                <c:pt idx="703">
                  <c:v>351.5</c:v>
                </c:pt>
                <c:pt idx="704">
                  <c:v>352</c:v>
                </c:pt>
                <c:pt idx="705">
                  <c:v>352.5</c:v>
                </c:pt>
                <c:pt idx="706">
                  <c:v>353</c:v>
                </c:pt>
                <c:pt idx="707">
                  <c:v>353.5</c:v>
                </c:pt>
                <c:pt idx="708">
                  <c:v>354</c:v>
                </c:pt>
                <c:pt idx="709">
                  <c:v>354.5</c:v>
                </c:pt>
                <c:pt idx="710">
                  <c:v>355</c:v>
                </c:pt>
                <c:pt idx="711">
                  <c:v>355.5</c:v>
                </c:pt>
                <c:pt idx="712">
                  <c:v>356</c:v>
                </c:pt>
                <c:pt idx="713">
                  <c:v>356.5</c:v>
                </c:pt>
                <c:pt idx="714">
                  <c:v>357</c:v>
                </c:pt>
                <c:pt idx="715">
                  <c:v>357.5</c:v>
                </c:pt>
                <c:pt idx="716">
                  <c:v>358</c:v>
                </c:pt>
                <c:pt idx="717">
                  <c:v>358.5</c:v>
                </c:pt>
                <c:pt idx="718">
                  <c:v>359</c:v>
                </c:pt>
                <c:pt idx="719">
                  <c:v>359.5</c:v>
                </c:pt>
                <c:pt idx="720">
                  <c:v>360</c:v>
                </c:pt>
                <c:pt idx="721">
                  <c:v>360.5</c:v>
                </c:pt>
                <c:pt idx="722">
                  <c:v>361</c:v>
                </c:pt>
                <c:pt idx="723">
                  <c:v>361.5</c:v>
                </c:pt>
                <c:pt idx="724">
                  <c:v>362</c:v>
                </c:pt>
                <c:pt idx="725">
                  <c:v>362.5</c:v>
                </c:pt>
                <c:pt idx="726">
                  <c:v>363</c:v>
                </c:pt>
                <c:pt idx="727">
                  <c:v>363.5</c:v>
                </c:pt>
                <c:pt idx="728">
                  <c:v>364</c:v>
                </c:pt>
                <c:pt idx="729">
                  <c:v>364.5</c:v>
                </c:pt>
                <c:pt idx="730">
                  <c:v>365</c:v>
                </c:pt>
                <c:pt idx="731">
                  <c:v>365.5</c:v>
                </c:pt>
                <c:pt idx="732">
                  <c:v>366</c:v>
                </c:pt>
                <c:pt idx="733">
                  <c:v>366.5</c:v>
                </c:pt>
                <c:pt idx="734">
                  <c:v>367</c:v>
                </c:pt>
                <c:pt idx="735">
                  <c:v>367.5</c:v>
                </c:pt>
                <c:pt idx="736">
                  <c:v>368</c:v>
                </c:pt>
                <c:pt idx="737">
                  <c:v>368.5</c:v>
                </c:pt>
                <c:pt idx="738">
                  <c:v>369</c:v>
                </c:pt>
                <c:pt idx="739">
                  <c:v>369.5</c:v>
                </c:pt>
                <c:pt idx="740">
                  <c:v>370</c:v>
                </c:pt>
                <c:pt idx="741">
                  <c:v>370.5</c:v>
                </c:pt>
                <c:pt idx="742">
                  <c:v>371</c:v>
                </c:pt>
                <c:pt idx="743">
                  <c:v>371.5</c:v>
                </c:pt>
                <c:pt idx="744">
                  <c:v>372</c:v>
                </c:pt>
                <c:pt idx="745">
                  <c:v>372.5</c:v>
                </c:pt>
                <c:pt idx="746">
                  <c:v>373</c:v>
                </c:pt>
                <c:pt idx="747">
                  <c:v>373.5</c:v>
                </c:pt>
                <c:pt idx="748">
                  <c:v>374</c:v>
                </c:pt>
                <c:pt idx="749">
                  <c:v>374.5</c:v>
                </c:pt>
                <c:pt idx="750">
                  <c:v>375</c:v>
                </c:pt>
                <c:pt idx="751">
                  <c:v>375.5</c:v>
                </c:pt>
                <c:pt idx="752">
                  <c:v>376</c:v>
                </c:pt>
                <c:pt idx="753">
                  <c:v>376.5</c:v>
                </c:pt>
                <c:pt idx="754">
                  <c:v>377</c:v>
                </c:pt>
                <c:pt idx="755">
                  <c:v>377.5</c:v>
                </c:pt>
                <c:pt idx="756">
                  <c:v>378</c:v>
                </c:pt>
                <c:pt idx="757">
                  <c:v>378.5</c:v>
                </c:pt>
                <c:pt idx="758">
                  <c:v>379</c:v>
                </c:pt>
                <c:pt idx="759">
                  <c:v>379.5</c:v>
                </c:pt>
                <c:pt idx="760">
                  <c:v>380</c:v>
                </c:pt>
                <c:pt idx="761">
                  <c:v>380.5</c:v>
                </c:pt>
                <c:pt idx="762">
                  <c:v>381</c:v>
                </c:pt>
                <c:pt idx="763">
                  <c:v>381.5</c:v>
                </c:pt>
                <c:pt idx="764">
                  <c:v>382</c:v>
                </c:pt>
                <c:pt idx="765">
                  <c:v>382.5</c:v>
                </c:pt>
                <c:pt idx="766">
                  <c:v>383</c:v>
                </c:pt>
                <c:pt idx="767">
                  <c:v>383.5</c:v>
                </c:pt>
                <c:pt idx="768">
                  <c:v>384</c:v>
                </c:pt>
                <c:pt idx="769">
                  <c:v>384.5</c:v>
                </c:pt>
                <c:pt idx="770">
                  <c:v>385</c:v>
                </c:pt>
                <c:pt idx="771">
                  <c:v>385.5</c:v>
                </c:pt>
                <c:pt idx="772">
                  <c:v>386</c:v>
                </c:pt>
                <c:pt idx="773">
                  <c:v>386.5</c:v>
                </c:pt>
                <c:pt idx="774">
                  <c:v>387</c:v>
                </c:pt>
                <c:pt idx="775">
                  <c:v>387.5</c:v>
                </c:pt>
                <c:pt idx="776">
                  <c:v>388</c:v>
                </c:pt>
                <c:pt idx="777">
                  <c:v>388.5</c:v>
                </c:pt>
                <c:pt idx="778">
                  <c:v>389</c:v>
                </c:pt>
                <c:pt idx="779">
                  <c:v>389.5</c:v>
                </c:pt>
                <c:pt idx="780">
                  <c:v>390</c:v>
                </c:pt>
                <c:pt idx="781">
                  <c:v>390.5</c:v>
                </c:pt>
                <c:pt idx="782">
                  <c:v>391</c:v>
                </c:pt>
                <c:pt idx="783">
                  <c:v>391.5</c:v>
                </c:pt>
                <c:pt idx="784">
                  <c:v>392</c:v>
                </c:pt>
                <c:pt idx="785">
                  <c:v>392.5</c:v>
                </c:pt>
                <c:pt idx="786">
                  <c:v>393</c:v>
                </c:pt>
                <c:pt idx="787">
                  <c:v>393.5</c:v>
                </c:pt>
                <c:pt idx="788">
                  <c:v>394</c:v>
                </c:pt>
                <c:pt idx="789">
                  <c:v>394.5</c:v>
                </c:pt>
                <c:pt idx="790">
                  <c:v>395</c:v>
                </c:pt>
                <c:pt idx="791">
                  <c:v>395.5</c:v>
                </c:pt>
                <c:pt idx="792">
                  <c:v>396</c:v>
                </c:pt>
                <c:pt idx="793">
                  <c:v>396.5</c:v>
                </c:pt>
                <c:pt idx="794">
                  <c:v>397</c:v>
                </c:pt>
                <c:pt idx="795">
                  <c:v>397.5</c:v>
                </c:pt>
                <c:pt idx="796">
                  <c:v>398</c:v>
                </c:pt>
                <c:pt idx="797">
                  <c:v>398.5</c:v>
                </c:pt>
                <c:pt idx="798">
                  <c:v>399</c:v>
                </c:pt>
                <c:pt idx="799">
                  <c:v>399.5</c:v>
                </c:pt>
                <c:pt idx="800">
                  <c:v>400</c:v>
                </c:pt>
                <c:pt idx="801">
                  <c:v>400.5</c:v>
                </c:pt>
                <c:pt idx="802">
                  <c:v>401</c:v>
                </c:pt>
                <c:pt idx="803">
                  <c:v>401.5</c:v>
                </c:pt>
                <c:pt idx="804">
                  <c:v>402</c:v>
                </c:pt>
                <c:pt idx="805">
                  <c:v>402.5</c:v>
                </c:pt>
                <c:pt idx="806">
                  <c:v>403</c:v>
                </c:pt>
                <c:pt idx="807">
                  <c:v>403.5</c:v>
                </c:pt>
                <c:pt idx="808">
                  <c:v>404</c:v>
                </c:pt>
                <c:pt idx="809">
                  <c:v>404.5</c:v>
                </c:pt>
                <c:pt idx="810">
                  <c:v>405</c:v>
                </c:pt>
                <c:pt idx="811">
                  <c:v>405.5</c:v>
                </c:pt>
                <c:pt idx="812">
                  <c:v>406</c:v>
                </c:pt>
                <c:pt idx="813">
                  <c:v>406.5</c:v>
                </c:pt>
                <c:pt idx="814">
                  <c:v>407</c:v>
                </c:pt>
                <c:pt idx="815">
                  <c:v>407.5</c:v>
                </c:pt>
                <c:pt idx="816">
                  <c:v>408</c:v>
                </c:pt>
                <c:pt idx="817">
                  <c:v>408.5</c:v>
                </c:pt>
                <c:pt idx="818">
                  <c:v>409</c:v>
                </c:pt>
                <c:pt idx="819">
                  <c:v>409.5</c:v>
                </c:pt>
                <c:pt idx="820">
                  <c:v>410</c:v>
                </c:pt>
                <c:pt idx="821">
                  <c:v>410.5</c:v>
                </c:pt>
                <c:pt idx="822">
                  <c:v>411</c:v>
                </c:pt>
                <c:pt idx="823">
                  <c:v>411.5</c:v>
                </c:pt>
                <c:pt idx="824">
                  <c:v>412</c:v>
                </c:pt>
                <c:pt idx="825">
                  <c:v>412.5</c:v>
                </c:pt>
                <c:pt idx="826">
                  <c:v>413</c:v>
                </c:pt>
                <c:pt idx="827">
                  <c:v>413.5</c:v>
                </c:pt>
                <c:pt idx="828">
                  <c:v>414</c:v>
                </c:pt>
                <c:pt idx="829">
                  <c:v>414.5</c:v>
                </c:pt>
                <c:pt idx="830">
                  <c:v>415</c:v>
                </c:pt>
                <c:pt idx="831">
                  <c:v>415.5</c:v>
                </c:pt>
                <c:pt idx="832">
                  <c:v>416</c:v>
                </c:pt>
                <c:pt idx="833">
                  <c:v>416.5</c:v>
                </c:pt>
                <c:pt idx="834">
                  <c:v>417</c:v>
                </c:pt>
                <c:pt idx="835">
                  <c:v>417.5</c:v>
                </c:pt>
                <c:pt idx="836">
                  <c:v>418</c:v>
                </c:pt>
                <c:pt idx="837">
                  <c:v>418.5</c:v>
                </c:pt>
                <c:pt idx="838">
                  <c:v>419</c:v>
                </c:pt>
                <c:pt idx="839">
                  <c:v>419.5</c:v>
                </c:pt>
                <c:pt idx="840">
                  <c:v>420</c:v>
                </c:pt>
                <c:pt idx="841">
                  <c:v>420.5</c:v>
                </c:pt>
                <c:pt idx="842">
                  <c:v>421</c:v>
                </c:pt>
                <c:pt idx="843">
                  <c:v>421.5</c:v>
                </c:pt>
                <c:pt idx="844">
                  <c:v>422</c:v>
                </c:pt>
                <c:pt idx="845">
                  <c:v>422.5</c:v>
                </c:pt>
                <c:pt idx="846">
                  <c:v>423</c:v>
                </c:pt>
                <c:pt idx="847">
                  <c:v>423.5</c:v>
                </c:pt>
                <c:pt idx="848">
                  <c:v>424</c:v>
                </c:pt>
                <c:pt idx="849">
                  <c:v>424.5</c:v>
                </c:pt>
                <c:pt idx="850">
                  <c:v>425</c:v>
                </c:pt>
                <c:pt idx="851">
                  <c:v>425.5</c:v>
                </c:pt>
                <c:pt idx="852">
                  <c:v>426</c:v>
                </c:pt>
                <c:pt idx="853">
                  <c:v>426.5</c:v>
                </c:pt>
                <c:pt idx="854">
                  <c:v>427</c:v>
                </c:pt>
                <c:pt idx="855">
                  <c:v>427.5</c:v>
                </c:pt>
                <c:pt idx="856">
                  <c:v>428</c:v>
                </c:pt>
                <c:pt idx="857">
                  <c:v>428.5</c:v>
                </c:pt>
                <c:pt idx="858">
                  <c:v>429</c:v>
                </c:pt>
                <c:pt idx="859">
                  <c:v>429.5</c:v>
                </c:pt>
                <c:pt idx="860">
                  <c:v>430</c:v>
                </c:pt>
                <c:pt idx="861">
                  <c:v>430.5</c:v>
                </c:pt>
                <c:pt idx="862">
                  <c:v>431</c:v>
                </c:pt>
                <c:pt idx="863">
                  <c:v>431.5</c:v>
                </c:pt>
                <c:pt idx="864">
                  <c:v>432</c:v>
                </c:pt>
                <c:pt idx="865">
                  <c:v>432.5</c:v>
                </c:pt>
                <c:pt idx="866">
                  <c:v>433</c:v>
                </c:pt>
                <c:pt idx="867">
                  <c:v>433.5</c:v>
                </c:pt>
                <c:pt idx="868">
                  <c:v>434</c:v>
                </c:pt>
                <c:pt idx="869">
                  <c:v>434.5</c:v>
                </c:pt>
                <c:pt idx="870">
                  <c:v>435</c:v>
                </c:pt>
                <c:pt idx="871">
                  <c:v>435.5</c:v>
                </c:pt>
                <c:pt idx="872">
                  <c:v>436</c:v>
                </c:pt>
                <c:pt idx="873">
                  <c:v>436.5</c:v>
                </c:pt>
                <c:pt idx="874">
                  <c:v>437</c:v>
                </c:pt>
                <c:pt idx="875">
                  <c:v>437.5</c:v>
                </c:pt>
                <c:pt idx="876">
                  <c:v>438</c:v>
                </c:pt>
                <c:pt idx="877">
                  <c:v>438.5</c:v>
                </c:pt>
                <c:pt idx="878">
                  <c:v>439</c:v>
                </c:pt>
                <c:pt idx="879">
                  <c:v>439.5</c:v>
                </c:pt>
                <c:pt idx="880">
                  <c:v>440</c:v>
                </c:pt>
                <c:pt idx="881">
                  <c:v>440.5</c:v>
                </c:pt>
                <c:pt idx="882">
                  <c:v>441</c:v>
                </c:pt>
                <c:pt idx="883">
                  <c:v>441.5</c:v>
                </c:pt>
                <c:pt idx="884">
                  <c:v>442</c:v>
                </c:pt>
                <c:pt idx="885">
                  <c:v>442.5</c:v>
                </c:pt>
                <c:pt idx="886">
                  <c:v>443</c:v>
                </c:pt>
                <c:pt idx="887">
                  <c:v>443.5</c:v>
                </c:pt>
                <c:pt idx="888">
                  <c:v>444</c:v>
                </c:pt>
                <c:pt idx="889">
                  <c:v>444.5</c:v>
                </c:pt>
                <c:pt idx="890">
                  <c:v>445</c:v>
                </c:pt>
                <c:pt idx="891">
                  <c:v>445.5</c:v>
                </c:pt>
                <c:pt idx="892">
                  <c:v>446</c:v>
                </c:pt>
                <c:pt idx="893">
                  <c:v>446.5</c:v>
                </c:pt>
                <c:pt idx="894">
                  <c:v>447</c:v>
                </c:pt>
                <c:pt idx="895">
                  <c:v>447.5</c:v>
                </c:pt>
                <c:pt idx="896">
                  <c:v>448</c:v>
                </c:pt>
                <c:pt idx="897">
                  <c:v>448.5</c:v>
                </c:pt>
                <c:pt idx="898">
                  <c:v>449</c:v>
                </c:pt>
                <c:pt idx="899">
                  <c:v>449.5</c:v>
                </c:pt>
                <c:pt idx="900">
                  <c:v>450</c:v>
                </c:pt>
                <c:pt idx="901">
                  <c:v>450.5</c:v>
                </c:pt>
                <c:pt idx="902">
                  <c:v>451</c:v>
                </c:pt>
                <c:pt idx="903">
                  <c:v>451.5</c:v>
                </c:pt>
                <c:pt idx="904">
                  <c:v>452</c:v>
                </c:pt>
                <c:pt idx="905">
                  <c:v>452.5</c:v>
                </c:pt>
                <c:pt idx="906">
                  <c:v>453</c:v>
                </c:pt>
                <c:pt idx="907">
                  <c:v>453.5</c:v>
                </c:pt>
                <c:pt idx="908">
                  <c:v>454</c:v>
                </c:pt>
                <c:pt idx="909">
                  <c:v>454.5</c:v>
                </c:pt>
                <c:pt idx="910">
                  <c:v>455</c:v>
                </c:pt>
                <c:pt idx="911">
                  <c:v>455.5</c:v>
                </c:pt>
                <c:pt idx="912">
                  <c:v>456</c:v>
                </c:pt>
                <c:pt idx="913">
                  <c:v>456.5</c:v>
                </c:pt>
                <c:pt idx="914">
                  <c:v>457</c:v>
                </c:pt>
                <c:pt idx="915">
                  <c:v>457.5</c:v>
                </c:pt>
                <c:pt idx="916">
                  <c:v>458</c:v>
                </c:pt>
                <c:pt idx="917">
                  <c:v>458.5</c:v>
                </c:pt>
                <c:pt idx="918">
                  <c:v>459</c:v>
                </c:pt>
                <c:pt idx="919">
                  <c:v>459.5</c:v>
                </c:pt>
                <c:pt idx="920">
                  <c:v>460</c:v>
                </c:pt>
                <c:pt idx="921">
                  <c:v>460.5</c:v>
                </c:pt>
                <c:pt idx="922">
                  <c:v>461</c:v>
                </c:pt>
                <c:pt idx="923">
                  <c:v>461.5</c:v>
                </c:pt>
                <c:pt idx="924">
                  <c:v>462</c:v>
                </c:pt>
                <c:pt idx="925">
                  <c:v>462.5</c:v>
                </c:pt>
                <c:pt idx="926">
                  <c:v>463</c:v>
                </c:pt>
                <c:pt idx="927">
                  <c:v>463.5</c:v>
                </c:pt>
                <c:pt idx="928">
                  <c:v>464</c:v>
                </c:pt>
                <c:pt idx="929">
                  <c:v>464.5</c:v>
                </c:pt>
                <c:pt idx="930">
                  <c:v>465</c:v>
                </c:pt>
                <c:pt idx="931">
                  <c:v>465.5</c:v>
                </c:pt>
                <c:pt idx="932">
                  <c:v>466</c:v>
                </c:pt>
                <c:pt idx="933">
                  <c:v>466.5</c:v>
                </c:pt>
                <c:pt idx="934">
                  <c:v>467</c:v>
                </c:pt>
                <c:pt idx="935">
                  <c:v>467.5</c:v>
                </c:pt>
                <c:pt idx="936">
                  <c:v>468</c:v>
                </c:pt>
                <c:pt idx="937">
                  <c:v>468.5</c:v>
                </c:pt>
                <c:pt idx="938">
                  <c:v>469</c:v>
                </c:pt>
                <c:pt idx="939">
                  <c:v>469.5</c:v>
                </c:pt>
                <c:pt idx="940">
                  <c:v>470</c:v>
                </c:pt>
                <c:pt idx="941">
                  <c:v>470.5</c:v>
                </c:pt>
                <c:pt idx="942">
                  <c:v>471</c:v>
                </c:pt>
                <c:pt idx="943">
                  <c:v>471.5</c:v>
                </c:pt>
                <c:pt idx="944">
                  <c:v>472</c:v>
                </c:pt>
                <c:pt idx="945">
                  <c:v>472.5</c:v>
                </c:pt>
                <c:pt idx="946">
                  <c:v>473</c:v>
                </c:pt>
                <c:pt idx="947">
                  <c:v>473.5</c:v>
                </c:pt>
                <c:pt idx="948">
                  <c:v>474</c:v>
                </c:pt>
                <c:pt idx="949">
                  <c:v>474.5</c:v>
                </c:pt>
                <c:pt idx="950">
                  <c:v>475</c:v>
                </c:pt>
                <c:pt idx="951">
                  <c:v>475.5</c:v>
                </c:pt>
                <c:pt idx="952">
                  <c:v>476</c:v>
                </c:pt>
                <c:pt idx="953">
                  <c:v>476.5</c:v>
                </c:pt>
                <c:pt idx="954">
                  <c:v>477</c:v>
                </c:pt>
                <c:pt idx="955">
                  <c:v>477.5</c:v>
                </c:pt>
                <c:pt idx="956">
                  <c:v>478</c:v>
                </c:pt>
                <c:pt idx="957">
                  <c:v>478.5</c:v>
                </c:pt>
                <c:pt idx="958">
                  <c:v>479</c:v>
                </c:pt>
                <c:pt idx="959">
                  <c:v>479.5</c:v>
                </c:pt>
                <c:pt idx="960">
                  <c:v>480</c:v>
                </c:pt>
                <c:pt idx="961">
                  <c:v>480.5</c:v>
                </c:pt>
                <c:pt idx="962">
                  <c:v>481</c:v>
                </c:pt>
                <c:pt idx="963">
                  <c:v>481.5</c:v>
                </c:pt>
                <c:pt idx="964">
                  <c:v>482</c:v>
                </c:pt>
                <c:pt idx="965">
                  <c:v>482.5</c:v>
                </c:pt>
                <c:pt idx="966">
                  <c:v>483</c:v>
                </c:pt>
                <c:pt idx="967">
                  <c:v>483.5</c:v>
                </c:pt>
                <c:pt idx="968">
                  <c:v>484</c:v>
                </c:pt>
                <c:pt idx="969">
                  <c:v>484.5</c:v>
                </c:pt>
                <c:pt idx="970">
                  <c:v>485</c:v>
                </c:pt>
                <c:pt idx="971">
                  <c:v>485.5</c:v>
                </c:pt>
                <c:pt idx="972">
                  <c:v>486</c:v>
                </c:pt>
                <c:pt idx="973">
                  <c:v>486.5</c:v>
                </c:pt>
                <c:pt idx="974">
                  <c:v>487</c:v>
                </c:pt>
                <c:pt idx="975">
                  <c:v>487.5</c:v>
                </c:pt>
                <c:pt idx="976">
                  <c:v>488</c:v>
                </c:pt>
                <c:pt idx="977">
                  <c:v>488.5</c:v>
                </c:pt>
                <c:pt idx="978">
                  <c:v>489</c:v>
                </c:pt>
                <c:pt idx="979">
                  <c:v>489.5</c:v>
                </c:pt>
                <c:pt idx="980">
                  <c:v>490</c:v>
                </c:pt>
                <c:pt idx="981">
                  <c:v>490.5</c:v>
                </c:pt>
                <c:pt idx="982">
                  <c:v>491</c:v>
                </c:pt>
                <c:pt idx="983">
                  <c:v>491.5</c:v>
                </c:pt>
                <c:pt idx="984">
                  <c:v>492</c:v>
                </c:pt>
                <c:pt idx="985">
                  <c:v>492.5</c:v>
                </c:pt>
                <c:pt idx="986">
                  <c:v>493</c:v>
                </c:pt>
                <c:pt idx="987">
                  <c:v>493.5</c:v>
                </c:pt>
                <c:pt idx="988">
                  <c:v>494</c:v>
                </c:pt>
                <c:pt idx="989">
                  <c:v>494.5</c:v>
                </c:pt>
                <c:pt idx="990">
                  <c:v>495</c:v>
                </c:pt>
                <c:pt idx="991">
                  <c:v>495.5</c:v>
                </c:pt>
                <c:pt idx="992">
                  <c:v>496</c:v>
                </c:pt>
                <c:pt idx="993">
                  <c:v>496.5</c:v>
                </c:pt>
                <c:pt idx="994">
                  <c:v>497</c:v>
                </c:pt>
                <c:pt idx="995">
                  <c:v>497.5</c:v>
                </c:pt>
                <c:pt idx="996">
                  <c:v>498</c:v>
                </c:pt>
                <c:pt idx="997">
                  <c:v>498.5</c:v>
                </c:pt>
                <c:pt idx="998">
                  <c:v>499</c:v>
                </c:pt>
                <c:pt idx="999">
                  <c:v>499.5</c:v>
                </c:pt>
              </c:numCache>
            </c:numRef>
          </c:xVal>
          <c:yVal>
            <c:numRef>
              <c:f>Sheet1!$D$2:$D$1001</c:f>
              <c:numCache>
                <c:formatCode>0.00E+00</c:formatCode>
                <c:ptCount val="1000"/>
                <c:pt idx="0" formatCode="General">
                  <c:v>0</c:v>
                </c:pt>
                <c:pt idx="1">
                  <c:v>-2.14701911785498E-11</c:v>
                </c:pt>
                <c:pt idx="2">
                  <c:v>-3.7257802555770302E-10</c:v>
                </c:pt>
                <c:pt idx="3">
                  <c:v>-8.43528516789677E-10</c:v>
                </c:pt>
                <c:pt idx="4">
                  <c:v>4.0129690126494501E-10</c:v>
                </c:pt>
                <c:pt idx="5">
                  <c:v>4.4859376636356799E-9</c:v>
                </c:pt>
                <c:pt idx="6">
                  <c:v>1.1397581720196301E-8</c:v>
                </c:pt>
                <c:pt idx="7">
                  <c:v>2.0043646941718701E-8</c:v>
                </c:pt>
                <c:pt idx="8">
                  <c:v>2.82147287034112E-8</c:v>
                </c:pt>
                <c:pt idx="9">
                  <c:v>3.5018839540941302E-8</c:v>
                </c:pt>
                <c:pt idx="10">
                  <c:v>4.03757581497022E-8</c:v>
                </c:pt>
                <c:pt idx="11">
                  <c:v>4.4542311695048197E-8</c:v>
                </c:pt>
                <c:pt idx="12">
                  <c:v>4.8089255787012298E-8</c:v>
                </c:pt>
                <c:pt idx="13">
                  <c:v>5.03464336500954E-8</c:v>
                </c:pt>
                <c:pt idx="14">
                  <c:v>5.0901257290479401E-8</c:v>
                </c:pt>
                <c:pt idx="15">
                  <c:v>4.99827340686126E-8</c:v>
                </c:pt>
                <c:pt idx="16">
                  <c:v>4.8105714396917802E-8</c:v>
                </c:pt>
                <c:pt idx="17">
                  <c:v>4.6898950352436399E-8</c:v>
                </c:pt>
                <c:pt idx="18">
                  <c:v>4.7301506282751202E-8</c:v>
                </c:pt>
                <c:pt idx="19">
                  <c:v>4.9635885173736001E-8</c:v>
                </c:pt>
                <c:pt idx="20">
                  <c:v>5.4117365425993398E-8</c:v>
                </c:pt>
                <c:pt idx="21">
                  <c:v>6.0040573476231994E-8</c:v>
                </c:pt>
                <c:pt idx="22">
                  <c:v>6.7217502038320598E-8</c:v>
                </c:pt>
                <c:pt idx="23">
                  <c:v>7.5380659088808201E-8</c:v>
                </c:pt>
                <c:pt idx="24">
                  <c:v>8.3749078024746699E-8</c:v>
                </c:pt>
                <c:pt idx="25">
                  <c:v>9.2091953711957202E-8</c:v>
                </c:pt>
                <c:pt idx="26">
                  <c:v>9.9642616927177297E-8</c:v>
                </c:pt>
                <c:pt idx="27">
                  <c:v>1.05914223399026E-7</c:v>
                </c:pt>
                <c:pt idx="28">
                  <c:v>1.11006218542036E-7</c:v>
                </c:pt>
                <c:pt idx="29">
                  <c:v>1.14479400324393E-7</c:v>
                </c:pt>
                <c:pt idx="30">
                  <c:v>1.1651283938210201E-7</c:v>
                </c:pt>
                <c:pt idx="31">
                  <c:v>1.1731314045464999E-7</c:v>
                </c:pt>
                <c:pt idx="32">
                  <c:v>1.1697677281121099E-7</c:v>
                </c:pt>
                <c:pt idx="33">
                  <c:v>1.16605938847044E-7</c:v>
                </c:pt>
                <c:pt idx="34">
                  <c:v>1.16956081390657E-7</c:v>
                </c:pt>
                <c:pt idx="35">
                  <c:v>1.1869216317084499E-7</c:v>
                </c:pt>
                <c:pt idx="36">
                  <c:v>1.22482427748682E-7</c:v>
                </c:pt>
                <c:pt idx="37">
                  <c:v>1.27850738311954E-7</c:v>
                </c:pt>
                <c:pt idx="38">
                  <c:v>1.3454726577049701E-7</c:v>
                </c:pt>
                <c:pt idx="39">
                  <c:v>1.4246385478642599E-7</c:v>
                </c:pt>
                <c:pt idx="40">
                  <c:v>1.5127519994421501E-7</c:v>
                </c:pt>
                <c:pt idx="41">
                  <c:v>1.6152025276490899E-7</c:v>
                </c:pt>
                <c:pt idx="42">
                  <c:v>1.73289199660286E-7</c:v>
                </c:pt>
                <c:pt idx="43">
                  <c:v>1.86094438194718E-7</c:v>
                </c:pt>
                <c:pt idx="44">
                  <c:v>1.9959039339901901E-7</c:v>
                </c:pt>
                <c:pt idx="45">
                  <c:v>2.12595960886371E-7</c:v>
                </c:pt>
                <c:pt idx="46">
                  <c:v>2.2424883614863199E-7</c:v>
                </c:pt>
                <c:pt idx="47">
                  <c:v>2.3452511409211799E-7</c:v>
                </c:pt>
                <c:pt idx="48">
                  <c:v>2.4329265219549498E-7</c:v>
                </c:pt>
                <c:pt idx="49">
                  <c:v>2.5123284242365999E-7</c:v>
                </c:pt>
                <c:pt idx="50">
                  <c:v>2.5913028939416298E-7</c:v>
                </c:pt>
                <c:pt idx="51">
                  <c:v>2.6695726664249502E-7</c:v>
                </c:pt>
                <c:pt idx="52">
                  <c:v>2.7494498622558201E-7</c:v>
                </c:pt>
                <c:pt idx="53">
                  <c:v>2.82893142522395E-7</c:v>
                </c:pt>
                <c:pt idx="54">
                  <c:v>2.9025421007146101E-7</c:v>
                </c:pt>
                <c:pt idx="55">
                  <c:v>2.9737870875574101E-7</c:v>
                </c:pt>
                <c:pt idx="56">
                  <c:v>3.0455937972578801E-7</c:v>
                </c:pt>
                <c:pt idx="57">
                  <c:v>3.1222420042816501E-7</c:v>
                </c:pt>
                <c:pt idx="58">
                  <c:v>3.2149398743606501E-7</c:v>
                </c:pt>
                <c:pt idx="59">
                  <c:v>3.3282788784302601E-7</c:v>
                </c:pt>
                <c:pt idx="60">
                  <c:v>3.4645942644615198E-7</c:v>
                </c:pt>
                <c:pt idx="61">
                  <c:v>3.6281687272873802E-7</c:v>
                </c:pt>
                <c:pt idx="62">
                  <c:v>3.8149230768845002E-7</c:v>
                </c:pt>
                <c:pt idx="63">
                  <c:v>4.0218802314134699E-7</c:v>
                </c:pt>
                <c:pt idx="64">
                  <c:v>4.2505139392466E-7</c:v>
                </c:pt>
                <c:pt idx="65">
                  <c:v>4.4974904758354402E-7</c:v>
                </c:pt>
                <c:pt idx="66">
                  <c:v>4.7642600689689699E-7</c:v>
                </c:pt>
                <c:pt idx="67">
                  <c:v>5.0565439304492698E-7</c:v>
                </c:pt>
                <c:pt idx="68">
                  <c:v>5.3743976201292303E-7</c:v>
                </c:pt>
                <c:pt idx="69">
                  <c:v>5.7214422181438798E-7</c:v>
                </c:pt>
                <c:pt idx="70">
                  <c:v>6.1027912396262698E-7</c:v>
                </c:pt>
                <c:pt idx="71">
                  <c:v>6.51650587894032E-7</c:v>
                </c:pt>
                <c:pt idx="72">
                  <c:v>6.9639802106686005E-7</c:v>
                </c:pt>
                <c:pt idx="73">
                  <c:v>7.44798905865951E-7</c:v>
                </c:pt>
                <c:pt idx="74">
                  <c:v>7.9652971473898301E-7</c:v>
                </c:pt>
                <c:pt idx="75">
                  <c:v>8.5172828103533898E-7</c:v>
                </c:pt>
                <c:pt idx="76">
                  <c:v>9.1076458712899698E-7</c:v>
                </c:pt>
                <c:pt idx="77">
                  <c:v>9.734819245400781E-7</c:v>
                </c:pt>
                <c:pt idx="78">
                  <c:v>1.04019974639159E-6</c:v>
                </c:pt>
                <c:pt idx="79">
                  <c:v>1.11147509060749E-6</c:v>
                </c:pt>
                <c:pt idx="80">
                  <c:v>1.18729890406392E-6</c:v>
                </c:pt>
                <c:pt idx="81">
                  <c:v>1.2680563792023901E-6</c:v>
                </c:pt>
                <c:pt idx="82">
                  <c:v>1.3543665259196001E-6</c:v>
                </c:pt>
                <c:pt idx="83">
                  <c:v>1.4462423382624501E-6</c:v>
                </c:pt>
                <c:pt idx="84">
                  <c:v>1.5440109335875801E-6</c:v>
                </c:pt>
                <c:pt idx="85">
                  <c:v>1.6482839934181101E-6</c:v>
                </c:pt>
                <c:pt idx="86">
                  <c:v>1.7590649059233501E-6</c:v>
                </c:pt>
                <c:pt idx="87">
                  <c:v>1.8765881185708101E-6</c:v>
                </c:pt>
                <c:pt idx="88">
                  <c:v>2.00144435977345E-6</c:v>
                </c:pt>
                <c:pt idx="89">
                  <c:v>2.13362436067133E-6</c:v>
                </c:pt>
                <c:pt idx="90">
                  <c:v>2.2732280188158201E-6</c:v>
                </c:pt>
                <c:pt idx="91">
                  <c:v>2.4207660814963798E-6</c:v>
                </c:pt>
                <c:pt idx="92">
                  <c:v>2.5761609150381002E-6</c:v>
                </c:pt>
                <c:pt idx="93">
                  <c:v>2.7392814400216601E-6</c:v>
                </c:pt>
                <c:pt idx="94">
                  <c:v>2.9104368588686499E-6</c:v>
                </c:pt>
                <c:pt idx="95">
                  <c:v>3.0893818774761801E-6</c:v>
                </c:pt>
                <c:pt idx="96">
                  <c:v>3.27563854755253E-6</c:v>
                </c:pt>
                <c:pt idx="97">
                  <c:v>3.4691790859753301E-6</c:v>
                </c:pt>
                <c:pt idx="98">
                  <c:v>3.6695010729237498E-6</c:v>
                </c:pt>
                <c:pt idx="99">
                  <c:v>3.8757087480145698E-6</c:v>
                </c:pt>
                <c:pt idx="100">
                  <c:v>4.0873600653284204E-6</c:v>
                </c:pt>
                <c:pt idx="101">
                  <c:v>4.3036894787365698E-6</c:v>
                </c:pt>
                <c:pt idx="102">
                  <c:v>4.52344483087916E-6</c:v>
                </c:pt>
                <c:pt idx="103">
                  <c:v>4.7458566852681698E-6</c:v>
                </c:pt>
                <c:pt idx="104">
                  <c:v>4.9700905361029302E-6</c:v>
                </c:pt>
                <c:pt idx="105">
                  <c:v>5.1948674092664197E-6</c:v>
                </c:pt>
                <c:pt idx="106">
                  <c:v>5.4195026365559698E-6</c:v>
                </c:pt>
                <c:pt idx="107">
                  <c:v>5.6436583490729501E-6</c:v>
                </c:pt>
                <c:pt idx="108">
                  <c:v>5.8668016121643801E-6</c:v>
                </c:pt>
                <c:pt idx="109">
                  <c:v>6.0892463462431597E-6</c:v>
                </c:pt>
                <c:pt idx="110">
                  <c:v>6.3122363145595903E-6</c:v>
                </c:pt>
                <c:pt idx="111">
                  <c:v>6.5372873575654003E-6</c:v>
                </c:pt>
                <c:pt idx="112">
                  <c:v>6.7671278407443202E-6</c:v>
                </c:pt>
                <c:pt idx="113">
                  <c:v>7.0060512970416202E-6</c:v>
                </c:pt>
                <c:pt idx="114">
                  <c:v>7.2591192542865397E-6</c:v>
                </c:pt>
                <c:pt idx="115">
                  <c:v>7.5328116115965001E-6</c:v>
                </c:pt>
                <c:pt idx="116">
                  <c:v>7.8354460903685903E-6</c:v>
                </c:pt>
                <c:pt idx="117">
                  <c:v>8.1760974305888901E-6</c:v>
                </c:pt>
                <c:pt idx="118">
                  <c:v>8.5646817346940803E-6</c:v>
                </c:pt>
                <c:pt idx="119">
                  <c:v>9.0121422730085203E-6</c:v>
                </c:pt>
                <c:pt idx="120">
                  <c:v>9.5289134514604803E-6</c:v>
                </c:pt>
                <c:pt idx="121">
                  <c:v>1.01242679580798E-5</c:v>
                </c:pt>
                <c:pt idx="122">
                  <c:v>1.0806172105289301E-5</c:v>
                </c:pt>
                <c:pt idx="123">
                  <c:v>1.15794786412546E-5</c:v>
                </c:pt>
                <c:pt idx="124">
                  <c:v>1.24449343237918E-5</c:v>
                </c:pt>
                <c:pt idx="125">
                  <c:v>1.33993123631007E-5</c:v>
                </c:pt>
                <c:pt idx="126">
                  <c:v>1.44342914939497E-5</c:v>
                </c:pt>
                <c:pt idx="127">
                  <c:v>1.5536304392960001E-5</c:v>
                </c:pt>
                <c:pt idx="128">
                  <c:v>1.66881316606036E-5</c:v>
                </c:pt>
                <c:pt idx="129">
                  <c:v>1.7869557799680598E-5</c:v>
                </c:pt>
                <c:pt idx="130">
                  <c:v>1.90587761122895E-5</c:v>
                </c:pt>
                <c:pt idx="131">
                  <c:v>2.02353967581656E-5</c:v>
                </c:pt>
                <c:pt idx="132">
                  <c:v>2.1381933521286701E-5</c:v>
                </c:pt>
                <c:pt idx="133">
                  <c:v>2.2484905792826599E-5</c:v>
                </c:pt>
                <c:pt idx="134">
                  <c:v>2.3536560427263502E-5</c:v>
                </c:pt>
                <c:pt idx="135">
                  <c:v>2.4534149708721198E-5</c:v>
                </c:pt>
                <c:pt idx="136">
                  <c:v>2.5478115841166099E-5</c:v>
                </c:pt>
                <c:pt idx="137">
                  <c:v>2.6370986918795598E-5</c:v>
                </c:pt>
                <c:pt idx="138">
                  <c:v>2.72146099880285E-5</c:v>
                </c:pt>
                <c:pt idx="139">
                  <c:v>2.8007626343126E-5</c:v>
                </c:pt>
                <c:pt idx="140">
                  <c:v>2.8745356264226701E-5</c:v>
                </c:pt>
                <c:pt idx="141">
                  <c:v>2.94194977815414E-5</c:v>
                </c:pt>
                <c:pt idx="142">
                  <c:v>3.0018924119650601E-5</c:v>
                </c:pt>
                <c:pt idx="143">
                  <c:v>3.0532659646604197E-5</c:v>
                </c:pt>
                <c:pt idx="144">
                  <c:v>3.0951342205232903E-5</c:v>
                </c:pt>
                <c:pt idx="145">
                  <c:v>3.1268008364540803E-5</c:v>
                </c:pt>
                <c:pt idx="146">
                  <c:v>3.1479199628957097E-5</c:v>
                </c:pt>
                <c:pt idx="147">
                  <c:v>3.1583632151767699E-5</c:v>
                </c:pt>
                <c:pt idx="148">
                  <c:v>3.1581076411632197E-5</c:v>
                </c:pt>
                <c:pt idx="149">
                  <c:v>3.1473374111095301E-5</c:v>
                </c:pt>
                <c:pt idx="150">
                  <c:v>3.1265179201301503E-5</c:v>
                </c:pt>
                <c:pt idx="151">
                  <c:v>3.0966359090319601E-5</c:v>
                </c:pt>
                <c:pt idx="152">
                  <c:v>3.0595142369762702E-5</c:v>
                </c:pt>
                <c:pt idx="153">
                  <c:v>3.0177453121491201E-5</c:v>
                </c:pt>
                <c:pt idx="154">
                  <c:v>2.9743897174589001E-5</c:v>
                </c:pt>
                <c:pt idx="155">
                  <c:v>2.9324321678779899E-5</c:v>
                </c:pt>
                <c:pt idx="156">
                  <c:v>2.89398730077251E-5</c:v>
                </c:pt>
                <c:pt idx="157">
                  <c:v>2.8599173445554301E-5</c:v>
                </c:pt>
                <c:pt idx="158">
                  <c:v>2.8300313085208898E-5</c:v>
                </c:pt>
                <c:pt idx="159">
                  <c:v>2.8037441169010601E-5</c:v>
                </c:pt>
                <c:pt idx="160">
                  <c:v>2.78118080139955E-5</c:v>
                </c:pt>
                <c:pt idx="161">
                  <c:v>2.7639078342635301E-5</c:v>
                </c:pt>
                <c:pt idx="162">
                  <c:v>2.7547048476588299E-5</c:v>
                </c:pt>
                <c:pt idx="163">
                  <c:v>2.75652252023724E-5</c:v>
                </c:pt>
                <c:pt idx="164">
                  <c:v>2.7707905943636899E-5</c:v>
                </c:pt>
                <c:pt idx="165">
                  <c:v>2.7960869621177701E-5</c:v>
                </c:pt>
                <c:pt idx="166">
                  <c:v>2.82821582856809E-5</c:v>
                </c:pt>
                <c:pt idx="167">
                  <c:v>2.8615940766848402E-5</c:v>
                </c:pt>
                <c:pt idx="168">
                  <c:v>2.8914942779250801E-5</c:v>
                </c:pt>
                <c:pt idx="169">
                  <c:v>2.9158827887557998E-5</c:v>
                </c:pt>
                <c:pt idx="170">
                  <c:v>2.93546771412842E-5</c:v>
                </c:pt>
                <c:pt idx="171">
                  <c:v>2.9521294757604501E-5</c:v>
                </c:pt>
                <c:pt idx="172">
                  <c:v>2.9666228551327098E-5</c:v>
                </c:pt>
                <c:pt idx="173">
                  <c:v>2.9770735105487202E-5</c:v>
                </c:pt>
                <c:pt idx="174">
                  <c:v>2.9797256011904499E-5</c:v>
                </c:pt>
                <c:pt idx="175">
                  <c:v>2.97136936911464E-5</c:v>
                </c:pt>
                <c:pt idx="176">
                  <c:v>2.9518982081133099E-5</c:v>
                </c:pt>
                <c:pt idx="177">
                  <c:v>2.9252910057758201E-5</c:v>
                </c:pt>
                <c:pt idx="178">
                  <c:v>2.8979126040181399E-5</c:v>
                </c:pt>
                <c:pt idx="179">
                  <c:v>2.87540525932758E-5</c:v>
                </c:pt>
                <c:pt idx="180">
                  <c:v>2.8602710263283001E-5</c:v>
                </c:pt>
                <c:pt idx="181">
                  <c:v>2.85161073926791E-5</c:v>
                </c:pt>
                <c:pt idx="182">
                  <c:v>2.84729664424901E-5</c:v>
                </c:pt>
                <c:pt idx="183">
                  <c:v>2.8465271724416201E-5</c:v>
                </c:pt>
                <c:pt idx="184">
                  <c:v>2.8506676995880699E-5</c:v>
                </c:pt>
                <c:pt idx="185">
                  <c:v>2.8619097249190602E-5</c:v>
                </c:pt>
                <c:pt idx="186">
                  <c:v>2.8806437126034E-5</c:v>
                </c:pt>
                <c:pt idx="187">
                  <c:v>2.9039668451185599E-5</c:v>
                </c:pt>
                <c:pt idx="188">
                  <c:v>2.9266296278037501E-5</c:v>
                </c:pt>
                <c:pt idx="189">
                  <c:v>2.9435342334403401E-5</c:v>
                </c:pt>
                <c:pt idx="190">
                  <c:v>2.95213628722496E-5</c:v>
                </c:pt>
                <c:pt idx="191">
                  <c:v>2.9528683168016101E-5</c:v>
                </c:pt>
                <c:pt idx="192">
                  <c:v>2.94764689880606E-5</c:v>
                </c:pt>
                <c:pt idx="193">
                  <c:v>2.93818445857952E-5</c:v>
                </c:pt>
                <c:pt idx="194">
                  <c:v>2.9252868303192301E-5</c:v>
                </c:pt>
                <c:pt idx="195">
                  <c:v>2.90965555530447E-5</c:v>
                </c:pt>
                <c:pt idx="196">
                  <c:v>2.8930379090773501E-5</c:v>
                </c:pt>
                <c:pt idx="197">
                  <c:v>2.8782865671499199E-5</c:v>
                </c:pt>
                <c:pt idx="198">
                  <c:v>2.8684597957411801E-5</c:v>
                </c:pt>
                <c:pt idx="199">
                  <c:v>2.86551580764943E-5</c:v>
                </c:pt>
                <c:pt idx="200">
                  <c:v>2.8696938068335999E-5</c:v>
                </c:pt>
                <c:pt idx="201">
                  <c:v>2.87993331376207E-5</c:v>
                </c:pt>
                <c:pt idx="202">
                  <c:v>2.8944066310360498E-5</c:v>
                </c:pt>
                <c:pt idx="203">
                  <c:v>2.9108945631451602E-5</c:v>
                </c:pt>
                <c:pt idx="204">
                  <c:v>2.9268918580757301E-5</c:v>
                </c:pt>
                <c:pt idx="205">
                  <c:v>2.9398095568359001E-5</c:v>
                </c:pt>
                <c:pt idx="206">
                  <c:v>2.9477043068309701E-5</c:v>
                </c:pt>
                <c:pt idx="207">
                  <c:v>2.94974036637159E-5</c:v>
                </c:pt>
                <c:pt idx="208">
                  <c:v>2.9460794981917999E-5</c:v>
                </c:pt>
                <c:pt idx="209">
                  <c:v>2.9373257465573799E-5</c:v>
                </c:pt>
                <c:pt idx="210">
                  <c:v>2.92406645952983E-5</c:v>
                </c:pt>
                <c:pt idx="211">
                  <c:v>2.9074489036127101E-5</c:v>
                </c:pt>
                <c:pt idx="212">
                  <c:v>2.8900713802495601E-5</c:v>
                </c:pt>
                <c:pt idx="213">
                  <c:v>2.8760402274394801E-5</c:v>
                </c:pt>
                <c:pt idx="214">
                  <c:v>2.8696412799907302E-5</c:v>
                </c:pt>
                <c:pt idx="215">
                  <c:v>2.87298287823804E-5</c:v>
                </c:pt>
                <c:pt idx="216">
                  <c:v>2.8846822948507E-5</c:v>
                </c:pt>
                <c:pt idx="217">
                  <c:v>2.90072562199692E-5</c:v>
                </c:pt>
                <c:pt idx="218">
                  <c:v>2.91683640721978E-5</c:v>
                </c:pt>
                <c:pt idx="219">
                  <c:v>2.9306859849469898E-5</c:v>
                </c:pt>
                <c:pt idx="220">
                  <c:v>2.9419688074139201E-5</c:v>
                </c:pt>
                <c:pt idx="221">
                  <c:v>2.95071100636986E-5</c:v>
                </c:pt>
                <c:pt idx="222">
                  <c:v>2.95569826919678E-5</c:v>
                </c:pt>
                <c:pt idx="223">
                  <c:v>2.9545216840997699E-5</c:v>
                </c:pt>
                <c:pt idx="224">
                  <c:v>2.9455899823774701E-5</c:v>
                </c:pt>
                <c:pt idx="225">
                  <c:v>2.9301007289907301E-5</c:v>
                </c:pt>
                <c:pt idx="226">
                  <c:v>2.91209110376787E-5</c:v>
                </c:pt>
                <c:pt idx="227">
                  <c:v>2.8965115028197899E-5</c:v>
                </c:pt>
                <c:pt idx="228">
                  <c:v>2.8865516275469301E-5</c:v>
                </c:pt>
                <c:pt idx="229">
                  <c:v>2.8825148997465302E-5</c:v>
                </c:pt>
                <c:pt idx="230">
                  <c:v>2.8828999011516699E-5</c:v>
                </c:pt>
                <c:pt idx="231">
                  <c:v>2.88636166485947E-5</c:v>
                </c:pt>
                <c:pt idx="232">
                  <c:v>2.8930093363971101E-5</c:v>
                </c:pt>
                <c:pt idx="233">
                  <c:v>2.9037970960451499E-5</c:v>
                </c:pt>
                <c:pt idx="234">
                  <c:v>2.9187734071518198E-5</c:v>
                </c:pt>
                <c:pt idx="235">
                  <c:v>2.9359630016837902E-5</c:v>
                </c:pt>
                <c:pt idx="236">
                  <c:v>2.9516888697561701E-5</c:v>
                </c:pt>
                <c:pt idx="237">
                  <c:v>2.9623483370494598E-5</c:v>
                </c:pt>
                <c:pt idx="238">
                  <c:v>2.9661984580425601E-5</c:v>
                </c:pt>
                <c:pt idx="239">
                  <c:v>2.9637711533490901E-5</c:v>
                </c:pt>
                <c:pt idx="240">
                  <c:v>2.95704053566185E-5</c:v>
                </c:pt>
                <c:pt idx="241">
                  <c:v>2.9479154198151101E-5</c:v>
                </c:pt>
                <c:pt idx="242">
                  <c:v>2.9372884153682901E-5</c:v>
                </c:pt>
                <c:pt idx="243">
                  <c:v>2.9253174703521099E-5</c:v>
                </c:pt>
                <c:pt idx="244">
                  <c:v>2.91224173301481E-5</c:v>
                </c:pt>
                <c:pt idx="245">
                  <c:v>2.89914960510253E-5</c:v>
                </c:pt>
                <c:pt idx="246">
                  <c:v>2.8880229926259199E-5</c:v>
                </c:pt>
                <c:pt idx="247">
                  <c:v>2.8809240571732899E-5</c:v>
                </c:pt>
                <c:pt idx="248">
                  <c:v>2.8791831408579799E-5</c:v>
                </c:pt>
                <c:pt idx="249">
                  <c:v>2.88293174387537E-5</c:v>
                </c:pt>
                <c:pt idx="250">
                  <c:v>2.89122241280709E-5</c:v>
                </c:pt>
                <c:pt idx="251">
                  <c:v>2.9027129307209198E-5</c:v>
                </c:pt>
                <c:pt idx="252">
                  <c:v>2.9161642364706099E-5</c:v>
                </c:pt>
                <c:pt idx="253">
                  <c:v>2.9306432390131699E-5</c:v>
                </c:pt>
                <c:pt idx="254">
                  <c:v>2.94547956621801E-5</c:v>
                </c:pt>
                <c:pt idx="255">
                  <c:v>2.95993736882502E-5</c:v>
                </c:pt>
                <c:pt idx="256">
                  <c:v>2.97312737094224E-5</c:v>
                </c:pt>
                <c:pt idx="257">
                  <c:v>2.98414020857229E-5</c:v>
                </c:pt>
                <c:pt idx="258">
                  <c:v>2.9921780269625499E-5</c:v>
                </c:pt>
                <c:pt idx="259">
                  <c:v>2.9968056974234201E-5</c:v>
                </c:pt>
                <c:pt idx="260">
                  <c:v>2.9979762642905102E-5</c:v>
                </c:pt>
                <c:pt idx="261">
                  <c:v>2.9958389036992701E-5</c:v>
                </c:pt>
                <c:pt idx="262">
                  <c:v>2.9906642417526999E-5</c:v>
                </c:pt>
                <c:pt idx="263">
                  <c:v>2.9827202074167699E-5</c:v>
                </c:pt>
                <c:pt idx="264">
                  <c:v>2.9722608501260001E-5</c:v>
                </c:pt>
                <c:pt idx="265">
                  <c:v>2.95972066013859E-5</c:v>
                </c:pt>
                <c:pt idx="266">
                  <c:v>2.9457443638192002E-5</c:v>
                </c:pt>
                <c:pt idx="267">
                  <c:v>2.9311723602983899E-5</c:v>
                </c:pt>
                <c:pt idx="268">
                  <c:v>2.9169968958013301E-5</c:v>
                </c:pt>
                <c:pt idx="269">
                  <c:v>2.9040918709635199E-5</c:v>
                </c:pt>
                <c:pt idx="270">
                  <c:v>2.8930487786609799E-5</c:v>
                </c:pt>
                <c:pt idx="271">
                  <c:v>2.8841522063755301E-5</c:v>
                </c:pt>
                <c:pt idx="272">
                  <c:v>2.87733380253232E-5</c:v>
                </c:pt>
                <c:pt idx="273">
                  <c:v>2.8723440022042599E-5</c:v>
                </c:pt>
                <c:pt idx="274">
                  <c:v>2.86897401394408E-5</c:v>
                </c:pt>
                <c:pt idx="275">
                  <c:v>2.8671164100788798E-5</c:v>
                </c:pt>
                <c:pt idx="276">
                  <c:v>2.8668776885699602E-5</c:v>
                </c:pt>
                <c:pt idx="277">
                  <c:v>2.8685839196328799E-5</c:v>
                </c:pt>
                <c:pt idx="278">
                  <c:v>2.8726003345527701E-5</c:v>
                </c:pt>
                <c:pt idx="279">
                  <c:v>2.8792591517163001E-5</c:v>
                </c:pt>
                <c:pt idx="280">
                  <c:v>2.88877148770167E-5</c:v>
                </c:pt>
                <c:pt idx="281">
                  <c:v>2.9010850801461199E-5</c:v>
                </c:pt>
                <c:pt idx="282">
                  <c:v>2.9159410682945499E-5</c:v>
                </c:pt>
                <c:pt idx="283">
                  <c:v>2.93294329262396E-5</c:v>
                </c:pt>
                <c:pt idx="284">
                  <c:v>2.9515651281588401E-5</c:v>
                </c:pt>
                <c:pt idx="285">
                  <c:v>2.9713007342296399E-5</c:v>
                </c:pt>
                <c:pt idx="286">
                  <c:v>2.9917591857612499E-5</c:v>
                </c:pt>
                <c:pt idx="287">
                  <c:v>3.0126367611498099E-5</c:v>
                </c:pt>
                <c:pt idx="288">
                  <c:v>3.0337901015513801E-5</c:v>
                </c:pt>
                <c:pt idx="289">
                  <c:v>3.0552427029074897E-5</c:v>
                </c:pt>
                <c:pt idx="290">
                  <c:v>3.0770756306790502E-5</c:v>
                </c:pt>
                <c:pt idx="291">
                  <c:v>3.09943869909235E-5</c:v>
                </c:pt>
                <c:pt idx="292">
                  <c:v>3.1225357900209699E-5</c:v>
                </c:pt>
                <c:pt idx="293">
                  <c:v>3.1465152991769797E-5</c:v>
                </c:pt>
                <c:pt idx="294">
                  <c:v>3.1714935829768403E-5</c:v>
                </c:pt>
                <c:pt idx="295">
                  <c:v>3.1975789944669503E-5</c:v>
                </c:pt>
                <c:pt idx="296">
                  <c:v>3.2247942277075402E-5</c:v>
                </c:pt>
                <c:pt idx="297">
                  <c:v>3.2531164296197697E-5</c:v>
                </c:pt>
                <c:pt idx="298">
                  <c:v>3.2825314346460901E-5</c:v>
                </c:pt>
                <c:pt idx="299">
                  <c:v>3.3129699691725797E-5</c:v>
                </c:pt>
                <c:pt idx="300">
                  <c:v>3.3443384290824597E-5</c:v>
                </c:pt>
                <c:pt idx="301">
                  <c:v>3.3765826692303398E-5</c:v>
                </c:pt>
                <c:pt idx="302">
                  <c:v>3.4096248792708501E-5</c:v>
                </c:pt>
                <c:pt idx="303">
                  <c:v>3.44337134973239E-5</c:v>
                </c:pt>
                <c:pt idx="304">
                  <c:v>3.4777785759882002E-5</c:v>
                </c:pt>
                <c:pt idx="305">
                  <c:v>3.5127931850411E-5</c:v>
                </c:pt>
                <c:pt idx="306">
                  <c:v>3.54833625241858E-5</c:v>
                </c:pt>
                <c:pt idx="307">
                  <c:v>3.5843718292981703E-5</c:v>
                </c:pt>
                <c:pt idx="308">
                  <c:v>3.6208586630247501E-5</c:v>
                </c:pt>
                <c:pt idx="309">
                  <c:v>3.6577155737129402E-5</c:v>
                </c:pt>
                <c:pt idx="310">
                  <c:v>3.6948922177847098E-5</c:v>
                </c:pt>
                <c:pt idx="311">
                  <c:v>3.7323406618381403E-5</c:v>
                </c:pt>
                <c:pt idx="312">
                  <c:v>3.7699671812224198E-5</c:v>
                </c:pt>
                <c:pt idx="313">
                  <c:v>3.8077024928258203E-5</c:v>
                </c:pt>
                <c:pt idx="314">
                  <c:v>3.8454981995112797E-5</c:v>
                </c:pt>
                <c:pt idx="315">
                  <c:v>3.8832707414704699E-5</c:v>
                </c:pt>
                <c:pt idx="316">
                  <c:v>3.9209667895926001E-5</c:v>
                </c:pt>
                <c:pt idx="317">
                  <c:v>3.9585863474485497E-5</c:v>
                </c:pt>
                <c:pt idx="318">
                  <c:v>3.9961249228280401E-5</c:v>
                </c:pt>
                <c:pt idx="319">
                  <c:v>4.0336293027452097E-5</c:v>
                </c:pt>
                <c:pt idx="320">
                  <c:v>4.0712452005666998E-5</c:v>
                </c:pt>
                <c:pt idx="321">
                  <c:v>4.1091620860856897E-5</c:v>
                </c:pt>
                <c:pt idx="322">
                  <c:v>4.1476529483567899E-5</c:v>
                </c:pt>
                <c:pt idx="323">
                  <c:v>4.1871379376022899E-5</c:v>
                </c:pt>
                <c:pt idx="324">
                  <c:v>4.2281300295689198E-5</c:v>
                </c:pt>
                <c:pt idx="325">
                  <c:v>4.2712467990889402E-5</c:v>
                </c:pt>
                <c:pt idx="326">
                  <c:v>4.3172708844207797E-5</c:v>
                </c:pt>
                <c:pt idx="327">
                  <c:v>4.3670826597983102E-5</c:v>
                </c:pt>
                <c:pt idx="328">
                  <c:v>4.4216224142477499E-5</c:v>
                </c:pt>
                <c:pt idx="329">
                  <c:v>4.4819170350669801E-5</c:v>
                </c:pt>
                <c:pt idx="330">
                  <c:v>4.5489759924829597E-5</c:v>
                </c:pt>
                <c:pt idx="331">
                  <c:v>4.6236821835628897E-5</c:v>
                </c:pt>
                <c:pt idx="332">
                  <c:v>4.7067643436090102E-5</c:v>
                </c:pt>
                <c:pt idx="333">
                  <c:v>4.7986574499322E-5</c:v>
                </c:pt>
                <c:pt idx="334">
                  <c:v>4.8993506707817703E-5</c:v>
                </c:pt>
                <c:pt idx="335">
                  <c:v>5.0083615552637001E-5</c:v>
                </c:pt>
                <c:pt idx="336">
                  <c:v>5.1246602386135599E-5</c:v>
                </c:pt>
                <c:pt idx="337">
                  <c:v>5.2466174804090198E-5</c:v>
                </c:pt>
                <c:pt idx="338">
                  <c:v>5.37214567273075E-5</c:v>
                </c:pt>
                <c:pt idx="339">
                  <c:v>5.4988531414207102E-5</c:v>
                </c:pt>
                <c:pt idx="340">
                  <c:v>5.6242238626821497E-5</c:v>
                </c:pt>
                <c:pt idx="341">
                  <c:v>5.7459645351323602E-5</c:v>
                </c:pt>
                <c:pt idx="342">
                  <c:v>5.8622919520392902E-5</c:v>
                </c:pt>
                <c:pt idx="343">
                  <c:v>5.97209255415722E-5</c:v>
                </c:pt>
                <c:pt idx="344">
                  <c:v>6.0750735888939099E-5</c:v>
                </c:pt>
                <c:pt idx="345">
                  <c:v>6.1716895559064207E-5</c:v>
                </c:pt>
                <c:pt idx="346">
                  <c:v>6.2628109152372305E-5</c:v>
                </c:pt>
                <c:pt idx="347">
                  <c:v>6.3493632514562194E-5</c:v>
                </c:pt>
                <c:pt idx="348">
                  <c:v>6.4318601899304706E-5</c:v>
                </c:pt>
                <c:pt idx="349">
                  <c:v>6.5099290499547006E-5</c:v>
                </c:pt>
                <c:pt idx="350">
                  <c:v>6.5821611532030193E-5</c:v>
                </c:pt>
                <c:pt idx="351">
                  <c:v>6.6462237949623901E-5</c:v>
                </c:pt>
                <c:pt idx="352">
                  <c:v>6.6992337536595704E-5</c:v>
                </c:pt>
                <c:pt idx="353">
                  <c:v>6.7385019903448402E-5</c:v>
                </c:pt>
                <c:pt idx="354">
                  <c:v>6.7622826796424697E-5</c:v>
                </c:pt>
                <c:pt idx="355">
                  <c:v>6.7702666281446299E-5</c:v>
                </c:pt>
                <c:pt idx="356">
                  <c:v>6.7637888494762196E-5</c:v>
                </c:pt>
                <c:pt idx="357">
                  <c:v>6.7454680991931297E-5</c:v>
                </c:pt>
                <c:pt idx="358">
                  <c:v>6.7183892777888899E-5</c:v>
                </c:pt>
                <c:pt idx="359">
                  <c:v>6.6852800288939694E-5</c:v>
                </c:pt>
                <c:pt idx="360">
                  <c:v>6.64784250171811E-5</c:v>
                </c:pt>
                <c:pt idx="361">
                  <c:v>6.6065968571075298E-5</c:v>
                </c:pt>
                <c:pt idx="362">
                  <c:v>6.56146542575464E-5</c:v>
                </c:pt>
                <c:pt idx="363">
                  <c:v>6.5126572458850396E-5</c:v>
                </c:pt>
                <c:pt idx="364">
                  <c:v>6.4614988383080203E-5</c:v>
                </c:pt>
                <c:pt idx="365">
                  <c:v>6.4108368684584005E-5</c:v>
                </c:pt>
                <c:pt idx="366">
                  <c:v>6.3645533256155993E-5</c:v>
                </c:pt>
                <c:pt idx="367">
                  <c:v>6.3265108529911402E-5</c:v>
                </c:pt>
                <c:pt idx="368">
                  <c:v>6.2994759336048995E-5</c:v>
                </c:pt>
                <c:pt idx="369">
                  <c:v>6.2844107240992003E-5</c:v>
                </c:pt>
                <c:pt idx="370">
                  <c:v>6.2806751187729595E-5</c:v>
                </c:pt>
                <c:pt idx="371">
                  <c:v>6.2869441869015496E-5</c:v>
                </c:pt>
                <c:pt idx="372">
                  <c:v>6.3020851969025794E-5</c:v>
                </c:pt>
                <c:pt idx="373">
                  <c:v>6.3255386050589205E-5</c:v>
                </c:pt>
                <c:pt idx="374">
                  <c:v>6.3568021713013805E-5</c:v>
                </c:pt>
                <c:pt idx="375">
                  <c:v>6.3943478826088704E-5</c:v>
                </c:pt>
                <c:pt idx="376">
                  <c:v>6.4350190887004898E-5</c:v>
                </c:pt>
                <c:pt idx="377">
                  <c:v>6.47437166499581E-5</c:v>
                </c:pt>
                <c:pt idx="378">
                  <c:v>6.5079707858666801E-5</c:v>
                </c:pt>
                <c:pt idx="379">
                  <c:v>6.5329838603758996E-5</c:v>
                </c:pt>
                <c:pt idx="380">
                  <c:v>6.54875530669807E-5</c:v>
                </c:pt>
                <c:pt idx="381">
                  <c:v>6.5560079157068205E-5</c:v>
                </c:pt>
                <c:pt idx="382">
                  <c:v>6.5553119258420306E-5</c:v>
                </c:pt>
                <c:pt idx="383">
                  <c:v>6.5460192354042105E-5</c:v>
                </c:pt>
                <c:pt idx="384">
                  <c:v>6.5269434228881694E-5</c:v>
                </c:pt>
                <c:pt idx="385">
                  <c:v>6.4983812240648097E-5</c:v>
                </c:pt>
                <c:pt idx="386">
                  <c:v>6.4637913112407597E-5</c:v>
                </c:pt>
                <c:pt idx="387">
                  <c:v>6.4296275090988003E-5</c:v>
                </c:pt>
                <c:pt idx="388">
                  <c:v>6.4027480497454205E-5</c:v>
                </c:pt>
                <c:pt idx="389">
                  <c:v>6.3870809197062096E-5</c:v>
                </c:pt>
                <c:pt idx="390">
                  <c:v>6.3821924637783302E-5</c:v>
                </c:pt>
                <c:pt idx="391">
                  <c:v>6.3848231245612505E-5</c:v>
                </c:pt>
                <c:pt idx="392">
                  <c:v>6.3923251343279093E-5</c:v>
                </c:pt>
                <c:pt idx="393">
                  <c:v>6.4050084176792E-5</c:v>
                </c:pt>
                <c:pt idx="394">
                  <c:v>6.4251066642141897E-5</c:v>
                </c:pt>
                <c:pt idx="395">
                  <c:v>6.4532434377205901E-5</c:v>
                </c:pt>
                <c:pt idx="396">
                  <c:v>6.4853768081698E-5</c:v>
                </c:pt>
                <c:pt idx="397">
                  <c:v>6.5133498393759302E-5</c:v>
                </c:pt>
                <c:pt idx="398">
                  <c:v>6.5292752106169103E-5</c:v>
                </c:pt>
                <c:pt idx="399">
                  <c:v>6.53023395545172E-5</c:v>
                </c:pt>
                <c:pt idx="400">
                  <c:v>6.5196062942501394E-5</c:v>
                </c:pt>
                <c:pt idx="401">
                  <c:v>6.5038961457466603E-5</c:v>
                </c:pt>
                <c:pt idx="402">
                  <c:v>6.4876525581269797E-5</c:v>
                </c:pt>
                <c:pt idx="403">
                  <c:v>6.4710354078635195E-5</c:v>
                </c:pt>
                <c:pt idx="404">
                  <c:v>6.4518882486436203E-5</c:v>
                </c:pt>
                <c:pt idx="405">
                  <c:v>6.4302550615845706E-5</c:v>
                </c:pt>
                <c:pt idx="406">
                  <c:v>6.41103068084295E-5</c:v>
                </c:pt>
                <c:pt idx="407">
                  <c:v>6.4018099686270194E-5</c:v>
                </c:pt>
                <c:pt idx="408">
                  <c:v>6.4076065507249894E-5</c:v>
                </c:pt>
                <c:pt idx="409">
                  <c:v>6.4267963179986804E-5</c:v>
                </c:pt>
                <c:pt idx="410">
                  <c:v>6.4518292804677295E-5</c:v>
                </c:pt>
                <c:pt idx="411">
                  <c:v>6.4744064005923895E-5</c:v>
                </c:pt>
                <c:pt idx="412">
                  <c:v>6.4905755153335103E-5</c:v>
                </c:pt>
                <c:pt idx="413">
                  <c:v>6.5016376802609597E-5</c:v>
                </c:pt>
                <c:pt idx="414">
                  <c:v>6.5104832725430906E-5</c:v>
                </c:pt>
                <c:pt idx="415">
                  <c:v>6.5169090039956406E-5</c:v>
                </c:pt>
                <c:pt idx="416">
                  <c:v>6.5167357534674198E-5</c:v>
                </c:pt>
                <c:pt idx="417">
                  <c:v>6.5056348849004895E-5</c:v>
                </c:pt>
                <c:pt idx="418">
                  <c:v>6.4840608105194898E-5</c:v>
                </c:pt>
                <c:pt idx="419">
                  <c:v>6.4586002600034603E-5</c:v>
                </c:pt>
                <c:pt idx="420">
                  <c:v>6.4380271171530506E-5</c:v>
                </c:pt>
                <c:pt idx="421">
                  <c:v>6.4275960814109403E-5</c:v>
                </c:pt>
                <c:pt idx="422">
                  <c:v>6.4265889625943803E-5</c:v>
                </c:pt>
                <c:pt idx="423">
                  <c:v>6.4309161034830893E-5</c:v>
                </c:pt>
                <c:pt idx="424">
                  <c:v>6.4379456045893203E-5</c:v>
                </c:pt>
                <c:pt idx="425">
                  <c:v>6.4485129981364298E-5</c:v>
                </c:pt>
                <c:pt idx="426">
                  <c:v>6.4644902766926006E-5</c:v>
                </c:pt>
                <c:pt idx="427">
                  <c:v>6.4848837807616604E-5</c:v>
                </c:pt>
                <c:pt idx="428">
                  <c:v>6.5046058658847094E-5</c:v>
                </c:pt>
                <c:pt idx="429">
                  <c:v>6.5175164803679396E-5</c:v>
                </c:pt>
                <c:pt idx="430">
                  <c:v>6.5206308687813699E-5</c:v>
                </c:pt>
                <c:pt idx="431">
                  <c:v>6.5154046925195005E-5</c:v>
                </c:pt>
                <c:pt idx="432">
                  <c:v>6.50540730471357E-5</c:v>
                </c:pt>
                <c:pt idx="433">
                  <c:v>6.4930053733623904E-5</c:v>
                </c:pt>
                <c:pt idx="434">
                  <c:v>6.4785479376538001E-5</c:v>
                </c:pt>
                <c:pt idx="435">
                  <c:v>6.4624257452345802E-5</c:v>
                </c:pt>
                <c:pt idx="436">
                  <c:v>6.4470856053014104E-5</c:v>
                </c:pt>
                <c:pt idx="437">
                  <c:v>6.4365497326102105E-5</c:v>
                </c:pt>
                <c:pt idx="438">
                  <c:v>6.4336489570370099E-5</c:v>
                </c:pt>
                <c:pt idx="439">
                  <c:v>6.4379309908538395E-5</c:v>
                </c:pt>
                <c:pt idx="440">
                  <c:v>6.4465619342360804E-5</c:v>
                </c:pt>
                <c:pt idx="441">
                  <c:v>6.4570984126746499E-5</c:v>
                </c:pt>
                <c:pt idx="442">
                  <c:v>6.4693642374328899E-5</c:v>
                </c:pt>
                <c:pt idx="443">
                  <c:v>6.48444146633652E-5</c:v>
                </c:pt>
                <c:pt idx="444">
                  <c:v>6.5017917351306305E-5</c:v>
                </c:pt>
                <c:pt idx="445">
                  <c:v>6.51784157125508E-5</c:v>
                </c:pt>
                <c:pt idx="446">
                  <c:v>6.5276574826021204E-5</c:v>
                </c:pt>
                <c:pt idx="447">
                  <c:v>6.5284298148742207E-5</c:v>
                </c:pt>
                <c:pt idx="448">
                  <c:v>6.5216984706946104E-5</c:v>
                </c:pt>
                <c:pt idx="449">
                  <c:v>6.5120433539880103E-5</c:v>
                </c:pt>
                <c:pt idx="450">
                  <c:v>6.5034256323212697E-5</c:v>
                </c:pt>
                <c:pt idx="451">
                  <c:v>6.49629201419835E-5</c:v>
                </c:pt>
                <c:pt idx="452">
                  <c:v>6.4878092969614603E-5</c:v>
                </c:pt>
                <c:pt idx="453">
                  <c:v>6.4751098549217605E-5</c:v>
                </c:pt>
                <c:pt idx="454">
                  <c:v>6.4585749152423302E-5</c:v>
                </c:pt>
                <c:pt idx="455">
                  <c:v>6.4424234100968704E-5</c:v>
                </c:pt>
                <c:pt idx="456">
                  <c:v>6.4322585203086902E-5</c:v>
                </c:pt>
                <c:pt idx="457">
                  <c:v>6.4313356012822499E-5</c:v>
                </c:pt>
                <c:pt idx="458">
                  <c:v>6.4385180743572996E-5</c:v>
                </c:pt>
                <c:pt idx="459">
                  <c:v>6.4493722690794599E-5</c:v>
                </c:pt>
                <c:pt idx="460">
                  <c:v>6.4593011878699098E-5</c:v>
                </c:pt>
                <c:pt idx="461">
                  <c:v>6.4665558522311698E-5</c:v>
                </c:pt>
                <c:pt idx="462">
                  <c:v>6.4730124266952399E-5</c:v>
                </c:pt>
                <c:pt idx="463">
                  <c:v>6.4823638730249206E-5</c:v>
                </c:pt>
                <c:pt idx="464">
                  <c:v>6.4973296597887502E-5</c:v>
                </c:pt>
                <c:pt idx="465">
                  <c:v>6.5176173161093605E-5</c:v>
                </c:pt>
                <c:pt idx="466">
                  <c:v>6.5398692939457902E-5</c:v>
                </c:pt>
                <c:pt idx="467">
                  <c:v>6.5595308133608999E-5</c:v>
                </c:pt>
                <c:pt idx="468">
                  <c:v>6.5731431998821696E-5</c:v>
                </c:pt>
                <c:pt idx="469">
                  <c:v>6.5798083620288004E-5</c:v>
                </c:pt>
                <c:pt idx="470">
                  <c:v>6.5811800273950105E-5</c:v>
                </c:pt>
                <c:pt idx="471">
                  <c:v>6.5800618803713606E-5</c:v>
                </c:pt>
                <c:pt idx="472">
                  <c:v>6.5787146475498396E-5</c:v>
                </c:pt>
                <c:pt idx="473">
                  <c:v>6.5777402694044699E-5</c:v>
                </c:pt>
                <c:pt idx="474">
                  <c:v>6.5758701519176601E-5</c:v>
                </c:pt>
                <c:pt idx="475">
                  <c:v>6.5707629724500003E-5</c:v>
                </c:pt>
                <c:pt idx="476">
                  <c:v>6.5601705053295597E-5</c:v>
                </c:pt>
                <c:pt idx="477">
                  <c:v>6.5428147669320996E-5</c:v>
                </c:pt>
                <c:pt idx="478">
                  <c:v>6.5188323356807706E-5</c:v>
                </c:pt>
                <c:pt idx="479">
                  <c:v>6.4895867814686805E-5</c:v>
                </c:pt>
                <c:pt idx="480">
                  <c:v>6.4570562108954598E-5</c:v>
                </c:pt>
                <c:pt idx="481">
                  <c:v>6.4232830019437896E-5</c:v>
                </c:pt>
                <c:pt idx="482">
                  <c:v>6.3899193774104299E-5</c:v>
                </c:pt>
                <c:pt idx="483">
                  <c:v>6.3580002120815497E-5</c:v>
                </c:pt>
                <c:pt idx="484">
                  <c:v>6.3280668272337794E-5</c:v>
                </c:pt>
                <c:pt idx="485">
                  <c:v>6.3003272083052696E-5</c:v>
                </c:pt>
                <c:pt idx="486">
                  <c:v>6.2748170280898705E-5</c:v>
                </c:pt>
                <c:pt idx="487">
                  <c:v>6.2516223562913498E-5</c:v>
                </c:pt>
                <c:pt idx="488">
                  <c:v>6.2309310882949594E-5</c:v>
                </c:pt>
                <c:pt idx="489">
                  <c:v>6.2130273094566902E-5</c:v>
                </c:pt>
                <c:pt idx="490">
                  <c:v>6.1983699230162506E-5</c:v>
                </c:pt>
                <c:pt idx="491">
                  <c:v>6.1875637673605095E-5</c:v>
                </c:pt>
                <c:pt idx="492">
                  <c:v>6.1813373525548395E-5</c:v>
                </c:pt>
                <c:pt idx="493">
                  <c:v>6.1806211174374398E-5</c:v>
                </c:pt>
                <c:pt idx="494">
                  <c:v>6.1865003747421201E-5</c:v>
                </c:pt>
                <c:pt idx="495">
                  <c:v>6.20014294167834E-5</c:v>
                </c:pt>
                <c:pt idx="496">
                  <c:v>6.2228009481917097E-5</c:v>
                </c:pt>
                <c:pt idx="497">
                  <c:v>6.2556825200962699E-5</c:v>
                </c:pt>
                <c:pt idx="498">
                  <c:v>6.2998117182725406E-5</c:v>
                </c:pt>
                <c:pt idx="499">
                  <c:v>6.3560054888244796E-5</c:v>
                </c:pt>
                <c:pt idx="500">
                  <c:v>6.4247730749023206E-5</c:v>
                </c:pt>
                <c:pt idx="501">
                  <c:v>6.5062362843128801E-5</c:v>
                </c:pt>
                <c:pt idx="502">
                  <c:v>6.6002016308012797E-5</c:v>
                </c:pt>
                <c:pt idx="503">
                  <c:v>6.7061727801192604E-5</c:v>
                </c:pt>
                <c:pt idx="504">
                  <c:v>6.8233571912816498E-5</c:v>
                </c:pt>
                <c:pt idx="505">
                  <c:v>6.9508062960618706E-5</c:v>
                </c:pt>
                <c:pt idx="506">
                  <c:v>7.0874789696365306E-5</c:v>
                </c:pt>
                <c:pt idx="507">
                  <c:v>7.2322484298452405E-5</c:v>
                </c:pt>
                <c:pt idx="508">
                  <c:v>7.3840226018931704E-5</c:v>
                </c:pt>
                <c:pt idx="509">
                  <c:v>7.5417923101316306E-5</c:v>
                </c:pt>
                <c:pt idx="510">
                  <c:v>7.7045924886858904E-5</c:v>
                </c:pt>
                <c:pt idx="511">
                  <c:v>7.87157534697142E-5</c:v>
                </c:pt>
                <c:pt idx="512">
                  <c:v>8.0420414045169101E-5</c:v>
                </c:pt>
                <c:pt idx="513">
                  <c:v>8.2153656945618101E-5</c:v>
                </c:pt>
                <c:pt idx="514">
                  <c:v>8.3910332463623202E-5</c:v>
                </c:pt>
                <c:pt idx="515">
                  <c:v>8.5686699017496006E-5</c:v>
                </c:pt>
                <c:pt idx="516">
                  <c:v>8.747952909985E-5</c:v>
                </c:pt>
                <c:pt idx="517">
                  <c:v>8.92861686862402E-5</c:v>
                </c:pt>
                <c:pt idx="518">
                  <c:v>9.1104943317668106E-5</c:v>
                </c:pt>
                <c:pt idx="519">
                  <c:v>9.29342673900485E-5</c:v>
                </c:pt>
                <c:pt idx="520">
                  <c:v>9.4772462272307395E-5</c:v>
                </c:pt>
                <c:pt idx="521">
                  <c:v>9.6618313702044798E-5</c:v>
                </c:pt>
                <c:pt idx="522">
                  <c:v>9.8470340122153204E-5</c:v>
                </c:pt>
                <c:pt idx="523" formatCode="General">
                  <c:v>1.0032643618132201E-4</c:v>
                </c:pt>
                <c:pt idx="524" formatCode="General">
                  <c:v>1.02184603874752E-4</c:v>
                </c:pt>
                <c:pt idx="525" formatCode="General">
                  <c:v>1.04042521179179E-4</c:v>
                </c:pt>
                <c:pt idx="526" formatCode="General">
                  <c:v>1.05897089347121E-4</c:v>
                </c:pt>
                <c:pt idx="527" formatCode="General">
                  <c:v>1.0774532571028601E-4</c:v>
                </c:pt>
                <c:pt idx="528" formatCode="General">
                  <c:v>1.09584335056637E-4</c:v>
                </c:pt>
                <c:pt idx="529" formatCode="General">
                  <c:v>1.1141083493132399E-4</c:v>
                </c:pt>
                <c:pt idx="530" formatCode="General">
                  <c:v>1.13222147778306E-4</c:v>
                </c:pt>
                <c:pt idx="531" formatCode="General">
                  <c:v>1.15016585652569E-4</c:v>
                </c:pt>
                <c:pt idx="532" formatCode="General">
                  <c:v>1.16792951545583E-4</c:v>
                </c:pt>
                <c:pt idx="533" formatCode="General">
                  <c:v>1.18551439154459E-4</c:v>
                </c:pt>
                <c:pt idx="534" formatCode="General">
                  <c:v>1.2029423230933201E-4</c:v>
                </c:pt>
                <c:pt idx="535" formatCode="General">
                  <c:v>1.22024768848629E-4</c:v>
                </c:pt>
                <c:pt idx="536" formatCode="General">
                  <c:v>1.2374812130152099E-4</c:v>
                </c:pt>
                <c:pt idx="537" formatCode="General">
                  <c:v>1.25471328254117E-4</c:v>
                </c:pt>
                <c:pt idx="538" formatCode="General">
                  <c:v>1.2720198185618299E-4</c:v>
                </c:pt>
                <c:pt idx="539" formatCode="General">
                  <c:v>1.2894755101950899E-4</c:v>
                </c:pt>
                <c:pt idx="540" formatCode="General">
                  <c:v>1.3071496462979199E-4</c:v>
                </c:pt>
                <c:pt idx="541" formatCode="General">
                  <c:v>1.3250832024385399E-4</c:v>
                </c:pt>
                <c:pt idx="542" formatCode="General">
                  <c:v>1.3432718156291599E-4</c:v>
                </c:pt>
                <c:pt idx="543" formatCode="General">
                  <c:v>1.3616582218432799E-4</c:v>
                </c:pt>
                <c:pt idx="544" formatCode="General">
                  <c:v>1.3801109499444301E-4</c:v>
                </c:pt>
                <c:pt idx="545" formatCode="General">
                  <c:v>1.3984134003620501E-4</c:v>
                </c:pt>
                <c:pt idx="546" formatCode="General">
                  <c:v>1.4162747792309101E-4</c:v>
                </c:pt>
                <c:pt idx="547" formatCode="General">
                  <c:v>1.4333377184171301E-4</c:v>
                </c:pt>
                <c:pt idx="548" formatCode="General">
                  <c:v>1.4492024204244399E-4</c:v>
                </c:pt>
                <c:pt idx="549" formatCode="General">
                  <c:v>1.4634803501813E-4</c:v>
                </c:pt>
                <c:pt idx="550" formatCode="General">
                  <c:v>1.4758435514047099E-4</c:v>
                </c:pt>
                <c:pt idx="551" formatCode="General">
                  <c:v>1.4860763652154699E-4</c:v>
                </c:pt>
                <c:pt idx="552" formatCode="General">
                  <c:v>1.4941354833173301E-4</c:v>
                </c:pt>
                <c:pt idx="553" formatCode="General">
                  <c:v>1.5001730372616801E-4</c:v>
                </c:pt>
                <c:pt idx="554" formatCode="General">
                  <c:v>1.5045220151923199E-4</c:v>
                </c:pt>
                <c:pt idx="555" formatCode="General">
                  <c:v>1.50765729184031E-4</c:v>
                </c:pt>
                <c:pt idx="556" formatCode="General">
                  <c:v>1.5101012414344301E-4</c:v>
                </c:pt>
                <c:pt idx="557" formatCode="General">
                  <c:v>1.5122981519125701E-4</c:v>
                </c:pt>
                <c:pt idx="558" formatCode="General">
                  <c:v>1.5145061424645101E-4</c:v>
                </c:pt>
                <c:pt idx="559" formatCode="General">
                  <c:v>1.5167061283529701E-4</c:v>
                </c:pt>
                <c:pt idx="560" formatCode="General">
                  <c:v>1.5185722519752399E-4</c:v>
                </c:pt>
                <c:pt idx="561" formatCode="General">
                  <c:v>1.5195506806290501E-4</c:v>
                </c:pt>
                <c:pt idx="562" formatCode="General">
                  <c:v>1.51901020401281E-4</c:v>
                </c:pt>
                <c:pt idx="563" formatCode="General">
                  <c:v>1.5164454549392199E-4</c:v>
                </c:pt>
                <c:pt idx="564" formatCode="General">
                  <c:v>1.5116959775376699E-4</c:v>
                </c:pt>
                <c:pt idx="565" formatCode="General">
                  <c:v>1.5050682461465099E-4</c:v>
                </c:pt>
                <c:pt idx="566" formatCode="General">
                  <c:v>1.4973151364500899E-4</c:v>
                </c:pt>
                <c:pt idx="567" formatCode="General">
                  <c:v>1.48947436250203E-4</c:v>
                </c:pt>
                <c:pt idx="568" formatCode="General">
                  <c:v>1.4825653582842599E-4</c:v>
                </c:pt>
                <c:pt idx="569" formatCode="General">
                  <c:v>1.4772649426730299E-4</c:v>
                </c:pt>
                <c:pt idx="570" formatCode="General">
                  <c:v>1.4737053819029701E-4</c:v>
                </c:pt>
                <c:pt idx="571" formatCode="General">
                  <c:v>1.4714579157562899E-4</c:v>
                </c:pt>
                <c:pt idx="572" formatCode="General">
                  <c:v>1.46976042676971E-4</c:v>
                </c:pt>
                <c:pt idx="573" formatCode="General">
                  <c:v>1.46791704929834E-4</c:v>
                </c:pt>
                <c:pt idx="574" formatCode="General">
                  <c:v>1.4656576859072199E-4</c:v>
                </c:pt>
                <c:pt idx="575" formatCode="General">
                  <c:v>1.46331029129282E-4</c:v>
                </c:pt>
                <c:pt idx="576" formatCode="General">
                  <c:v>1.4616783800981101E-4</c:v>
                </c:pt>
                <c:pt idx="577" formatCode="General">
                  <c:v>1.46163326444482E-4</c:v>
                </c:pt>
                <c:pt idx="578" formatCode="General">
                  <c:v>1.46365525390119E-4</c:v>
                </c:pt>
                <c:pt idx="579" formatCode="General">
                  <c:v>1.4675484105447099E-4</c:v>
                </c:pt>
                <c:pt idx="580" formatCode="General">
                  <c:v>1.4724767463830299E-4</c:v>
                </c:pt>
                <c:pt idx="581" formatCode="General">
                  <c:v>1.4773609774492E-4</c:v>
                </c:pt>
                <c:pt idx="582" formatCode="General">
                  <c:v>1.48138507126312E-4</c:v>
                </c:pt>
                <c:pt idx="583" formatCode="General">
                  <c:v>1.4843056312998501E-4</c:v>
                </c:pt>
                <c:pt idx="584" formatCode="General">
                  <c:v>1.4864170775833401E-4</c:v>
                </c:pt>
                <c:pt idx="585" formatCode="General">
                  <c:v>1.4881753379285999E-4</c:v>
                </c:pt>
                <c:pt idx="586" formatCode="General">
                  <c:v>1.4897652395687199E-4</c:v>
                </c:pt>
                <c:pt idx="587" formatCode="General">
                  <c:v>1.4909374313035599E-4</c:v>
                </c:pt>
                <c:pt idx="588" formatCode="General">
                  <c:v>1.4911840294800201E-4</c:v>
                </c:pt>
                <c:pt idx="589" formatCode="General">
                  <c:v>1.4901521666690001E-4</c:v>
                </c:pt>
                <c:pt idx="590" formatCode="General">
                  <c:v>1.4879674706506899E-4</c:v>
                </c:pt>
                <c:pt idx="591" formatCode="General">
                  <c:v>1.48516454960499E-4</c:v>
                </c:pt>
                <c:pt idx="592" formatCode="General">
                  <c:v>1.4823320124231299E-4</c:v>
                </c:pt>
                <c:pt idx="593" formatCode="General">
                  <c:v>1.4797651105071099E-4</c:v>
                </c:pt>
                <c:pt idx="594" formatCode="General">
                  <c:v>1.47742324063221E-4</c:v>
                </c:pt>
                <c:pt idx="595" formatCode="General">
                  <c:v>1.4752639842490199E-4</c:v>
                </c:pt>
                <c:pt idx="596" formatCode="General">
                  <c:v>1.4735832134927401E-4</c:v>
                </c:pt>
                <c:pt idx="597" formatCode="General">
                  <c:v>1.4730019607800499E-4</c:v>
                </c:pt>
                <c:pt idx="598" formatCode="General">
                  <c:v>1.47402987483122E-4</c:v>
                </c:pt>
                <c:pt idx="599" formatCode="General">
                  <c:v>1.47650087987049E-4</c:v>
                </c:pt>
                <c:pt idx="600" formatCode="General">
                  <c:v>1.47949556995024E-4</c:v>
                </c:pt>
                <c:pt idx="601" formatCode="General">
                  <c:v>1.4819284433005401E-4</c:v>
                </c:pt>
                <c:pt idx="602" formatCode="General">
                  <c:v>1.4833325243824799E-4</c:v>
                </c:pt>
                <c:pt idx="603" formatCode="General">
                  <c:v>1.48419412887429E-4</c:v>
                </c:pt>
                <c:pt idx="604" formatCode="General">
                  <c:v>1.4854098125994001E-4</c:v>
                </c:pt>
                <c:pt idx="605" formatCode="General">
                  <c:v>1.4872682273613501E-4</c:v>
                </c:pt>
                <c:pt idx="606" formatCode="General">
                  <c:v>1.4889216777112099E-4</c:v>
                </c:pt>
                <c:pt idx="607" formatCode="General">
                  <c:v>1.4889152743648301E-4</c:v>
                </c:pt>
                <c:pt idx="608" formatCode="General">
                  <c:v>1.4864859116226099E-4</c:v>
                </c:pt>
                <c:pt idx="609" formatCode="General">
                  <c:v>1.4824707998144701E-4</c:v>
                </c:pt>
                <c:pt idx="610" formatCode="General">
                  <c:v>1.4788790807153401E-4</c:v>
                </c:pt>
                <c:pt idx="611" formatCode="General">
                  <c:v>1.47741233702694E-4</c:v>
                </c:pt>
                <c:pt idx="612" formatCode="General">
                  <c:v>1.4781088222914801E-4</c:v>
                </c:pt>
                <c:pt idx="613" formatCode="General">
                  <c:v>1.4793925446342999E-4</c:v>
                </c:pt>
                <c:pt idx="614" formatCode="General">
                  <c:v>1.47960958364191E-4</c:v>
                </c:pt>
                <c:pt idx="615" formatCode="General">
                  <c:v>1.4786148508058101E-4</c:v>
                </c:pt>
                <c:pt idx="616" formatCode="General">
                  <c:v>1.4779679326271699E-4</c:v>
                </c:pt>
                <c:pt idx="617" formatCode="General">
                  <c:v>1.4794548690607299E-4</c:v>
                </c:pt>
                <c:pt idx="618" formatCode="General">
                  <c:v>1.48321582025758E-4</c:v>
                </c:pt>
                <c:pt idx="619" formatCode="General">
                  <c:v>1.48731762603774E-4</c:v>
                </c:pt>
                <c:pt idx="620" formatCode="General">
                  <c:v>1.4892349196953699E-4</c:v>
                </c:pt>
                <c:pt idx="621" formatCode="General">
                  <c:v>1.4879898463230501E-4</c:v>
                </c:pt>
                <c:pt idx="622" formatCode="General">
                  <c:v>1.4849877533625299E-4</c:v>
                </c:pt>
                <c:pt idx="623" formatCode="General">
                  <c:v>1.4827020384162101E-4</c:v>
                </c:pt>
                <c:pt idx="624" formatCode="General">
                  <c:v>1.48247823227628E-4</c:v>
                </c:pt>
                <c:pt idx="625" formatCode="General">
                  <c:v>1.4834338843716999E-4</c:v>
                </c:pt>
                <c:pt idx="626" formatCode="General">
                  <c:v>1.4834834949252601E-4</c:v>
                </c:pt>
                <c:pt idx="627" formatCode="General">
                  <c:v>1.4815345062742799E-4</c:v>
                </c:pt>
                <c:pt idx="628" formatCode="General">
                  <c:v>1.4786355495897499E-4</c:v>
                </c:pt>
                <c:pt idx="629" formatCode="General">
                  <c:v>1.4770599811741799E-4</c:v>
                </c:pt>
                <c:pt idx="630" formatCode="General">
                  <c:v>1.47822043643515E-4</c:v>
                </c:pt>
                <c:pt idx="631" formatCode="General">
                  <c:v>1.4813583664791499E-4</c:v>
                </c:pt>
                <c:pt idx="632" formatCode="General">
                  <c:v>1.48431108255059E-4</c:v>
                </c:pt>
                <c:pt idx="633" formatCode="General">
                  <c:v>1.4854774259565401E-4</c:v>
                </c:pt>
                <c:pt idx="634" formatCode="General">
                  <c:v>1.4850831557430399E-4</c:v>
                </c:pt>
                <c:pt idx="635" formatCode="General">
                  <c:v>1.4846534647825E-4</c:v>
                </c:pt>
                <c:pt idx="636" formatCode="General">
                  <c:v>1.4852919051789801E-4</c:v>
                </c:pt>
                <c:pt idx="637" formatCode="General">
                  <c:v>1.4865931099672101E-4</c:v>
                </c:pt>
                <c:pt idx="638" formatCode="General">
                  <c:v>1.4871362836378399E-4</c:v>
                </c:pt>
                <c:pt idx="639" formatCode="General">
                  <c:v>1.4859430483695301E-4</c:v>
                </c:pt>
                <c:pt idx="640" formatCode="General">
                  <c:v>1.4834635533223899E-4</c:v>
                </c:pt>
                <c:pt idx="641" formatCode="General">
                  <c:v>1.4810916789878201E-4</c:v>
                </c:pt>
                <c:pt idx="642" formatCode="General">
                  <c:v>1.47991464025131E-4</c:v>
                </c:pt>
                <c:pt idx="643" formatCode="General">
                  <c:v>1.4799637442639501E-4</c:v>
                </c:pt>
                <c:pt idx="644" formatCode="General">
                  <c:v>1.4805045796615601E-4</c:v>
                </c:pt>
                <c:pt idx="645" formatCode="General">
                  <c:v>1.4810024512925001E-4</c:v>
                </c:pt>
                <c:pt idx="646" formatCode="General">
                  <c:v>1.4815989156044399E-4</c:v>
                </c:pt>
                <c:pt idx="647" formatCode="General">
                  <c:v>1.4826893834413301E-4</c:v>
                </c:pt>
                <c:pt idx="648" formatCode="General">
                  <c:v>1.48427233821905E-4</c:v>
                </c:pt>
                <c:pt idx="649" formatCode="General">
                  <c:v>1.4857510688669E-4</c:v>
                </c:pt>
                <c:pt idx="650" formatCode="General">
                  <c:v>1.48649182185887E-4</c:v>
                </c:pt>
                <c:pt idx="651" formatCode="General">
                  <c:v>1.48647648109621E-4</c:v>
                </c:pt>
                <c:pt idx="652" formatCode="General">
                  <c:v>1.4862608026091801E-4</c:v>
                </c:pt>
                <c:pt idx="653" formatCode="General">
                  <c:v>1.4863597734859701E-4</c:v>
                </c:pt>
                <c:pt idx="654" formatCode="General">
                  <c:v>1.4865944747665999E-4</c:v>
                </c:pt>
                <c:pt idx="655" formatCode="General">
                  <c:v>1.48617984388351E-4</c:v>
                </c:pt>
                <c:pt idx="656" formatCode="General">
                  <c:v>1.4845853532819499E-4</c:v>
                </c:pt>
                <c:pt idx="657" formatCode="General">
                  <c:v>1.48220065347925E-4</c:v>
                </c:pt>
                <c:pt idx="658" formatCode="General">
                  <c:v>1.4802580512064599E-4</c:v>
                </c:pt>
                <c:pt idx="659" formatCode="General">
                  <c:v>1.4799492186579801E-4</c:v>
                </c:pt>
                <c:pt idx="660" formatCode="General">
                  <c:v>1.4813869835163899E-4</c:v>
                </c:pt>
                <c:pt idx="661" formatCode="General">
                  <c:v>1.48348539019112E-4</c:v>
                </c:pt>
                <c:pt idx="662" formatCode="General">
                  <c:v>1.48477084554299E-4</c:v>
                </c:pt>
                <c:pt idx="663" formatCode="General">
                  <c:v>1.4845090680157399E-4</c:v>
                </c:pt>
                <c:pt idx="664" formatCode="General">
                  <c:v>1.4833192891866299E-4</c:v>
                </c:pt>
                <c:pt idx="665" formatCode="General">
                  <c:v>1.4826271971975799E-4</c:v>
                </c:pt>
                <c:pt idx="666" formatCode="General">
                  <c:v>1.48355053275854E-4</c:v>
                </c:pt>
                <c:pt idx="667" formatCode="General">
                  <c:v>1.48603337881025E-4</c:v>
                </c:pt>
                <c:pt idx="668" formatCode="General">
                  <c:v>1.48875040126266E-4</c:v>
                </c:pt>
                <c:pt idx="669" formatCode="General">
                  <c:v>1.4900613162211599E-4</c:v>
                </c:pt>
                <c:pt idx="670" formatCode="General">
                  <c:v>1.4891369613626601E-4</c:v>
                </c:pt>
                <c:pt idx="671" formatCode="General">
                  <c:v>1.4864427694405099E-4</c:v>
                </c:pt>
                <c:pt idx="672" formatCode="General">
                  <c:v>1.48350186022199E-4</c:v>
                </c:pt>
                <c:pt idx="673" formatCode="General">
                  <c:v>1.48189632905097E-4</c:v>
                </c:pt>
                <c:pt idx="674" formatCode="General">
                  <c:v>1.48229903190188E-4</c:v>
                </c:pt>
                <c:pt idx="675" formatCode="General">
                  <c:v>1.4842422011350099E-4</c:v>
                </c:pt>
                <c:pt idx="676" formatCode="General">
                  <c:v>1.48641593051527E-4</c:v>
                </c:pt>
                <c:pt idx="677" formatCode="General">
                  <c:v>1.48751394495165E-4</c:v>
                </c:pt>
                <c:pt idx="678" formatCode="General">
                  <c:v>1.48706158796863E-4</c:v>
                </c:pt>
                <c:pt idx="679" formatCode="General">
                  <c:v>1.4854903766646401E-4</c:v>
                </c:pt>
                <c:pt idx="680" formatCode="General">
                  <c:v>1.4838776945086599E-4</c:v>
                </c:pt>
                <c:pt idx="681" formatCode="General">
                  <c:v>1.4833923860498201E-4</c:v>
                </c:pt>
                <c:pt idx="682" formatCode="General">
                  <c:v>1.4845493719419E-4</c:v>
                </c:pt>
                <c:pt idx="683" formatCode="General">
                  <c:v>1.48710418969729E-4</c:v>
                </c:pt>
                <c:pt idx="684" formatCode="General">
                  <c:v>1.49025922172691E-4</c:v>
                </c:pt>
                <c:pt idx="685" formatCode="General">
                  <c:v>1.4928953776208599E-4</c:v>
                </c:pt>
                <c:pt idx="686" formatCode="General">
                  <c:v>1.4942097846407199E-4</c:v>
                </c:pt>
                <c:pt idx="687" formatCode="General">
                  <c:v>1.49398436916608E-4</c:v>
                </c:pt>
                <c:pt idx="688" formatCode="General">
                  <c:v>1.4923728767761701E-4</c:v>
                </c:pt>
                <c:pt idx="689" formatCode="General">
                  <c:v>1.4899502762448499E-4</c:v>
                </c:pt>
                <c:pt idx="690" formatCode="General">
                  <c:v>1.4874168960543599E-4</c:v>
                </c:pt>
                <c:pt idx="691" formatCode="General">
                  <c:v>1.4851256152815799E-4</c:v>
                </c:pt>
                <c:pt idx="692" formatCode="General">
                  <c:v>1.4832817288871E-4</c:v>
                </c:pt>
                <c:pt idx="693" formatCode="General">
                  <c:v>1.4819192226356301E-4</c:v>
                </c:pt>
                <c:pt idx="694" formatCode="General">
                  <c:v>1.4806835834027499E-4</c:v>
                </c:pt>
                <c:pt idx="695" formatCode="General">
                  <c:v>1.47932939864818E-4</c:v>
                </c:pt>
                <c:pt idx="696" formatCode="General">
                  <c:v>1.47781874290658E-4</c:v>
                </c:pt>
                <c:pt idx="697" formatCode="General">
                  <c:v>1.47592586499133E-4</c:v>
                </c:pt>
                <c:pt idx="698" formatCode="General">
                  <c:v>1.47362917372401E-4</c:v>
                </c:pt>
                <c:pt idx="699" formatCode="General">
                  <c:v>1.4712206554457299E-4</c:v>
                </c:pt>
                <c:pt idx="700" formatCode="General">
                  <c:v>1.4686894955855199E-4</c:v>
                </c:pt>
                <c:pt idx="701" formatCode="General">
                  <c:v>1.46600758803583E-4</c:v>
                </c:pt>
                <c:pt idx="702" formatCode="General">
                  <c:v>1.46352706505631E-4</c:v>
                </c:pt>
                <c:pt idx="703" formatCode="General">
                  <c:v>1.46136549757238E-4</c:v>
                </c:pt>
                <c:pt idx="704" formatCode="General">
                  <c:v>1.4594393296902901E-4</c:v>
                </c:pt>
                <c:pt idx="705" formatCode="General">
                  <c:v>1.4581144861968901E-4</c:v>
                </c:pt>
                <c:pt idx="706" formatCode="General">
                  <c:v>1.4577792003595799E-4</c:v>
                </c:pt>
                <c:pt idx="707" formatCode="General">
                  <c:v>1.4584427541857199E-4</c:v>
                </c:pt>
                <c:pt idx="708" formatCode="General">
                  <c:v>1.4603473141586799E-4</c:v>
                </c:pt>
                <c:pt idx="709" formatCode="General">
                  <c:v>1.4639798983103901E-4</c:v>
                </c:pt>
                <c:pt idx="710" formatCode="General">
                  <c:v>1.4694223027957701E-4</c:v>
                </c:pt>
                <c:pt idx="711" formatCode="General">
                  <c:v>1.4765496284561299E-4</c:v>
                </c:pt>
                <c:pt idx="712" formatCode="General">
                  <c:v>1.4855003933872E-4</c:v>
                </c:pt>
                <c:pt idx="713" formatCode="General">
                  <c:v>1.4963563093553801E-4</c:v>
                </c:pt>
                <c:pt idx="714" formatCode="General">
                  <c:v>1.5088183153310499E-4</c:v>
                </c:pt>
                <c:pt idx="715" formatCode="General">
                  <c:v>1.5225365427340101E-4</c:v>
                </c:pt>
                <c:pt idx="716" formatCode="General">
                  <c:v>1.53741231403798E-4</c:v>
                </c:pt>
                <c:pt idx="717" formatCode="General">
                  <c:v>1.55336379049521E-4</c:v>
                </c:pt>
                <c:pt idx="718" formatCode="General">
                  <c:v>1.5700404283854199E-4</c:v>
                </c:pt>
                <c:pt idx="719" formatCode="General">
                  <c:v>1.5870553997861299E-4</c:v>
                </c:pt>
                <c:pt idx="720" formatCode="General">
                  <c:v>1.6043458635859199E-4</c:v>
                </c:pt>
                <c:pt idx="721" formatCode="General">
                  <c:v>1.62195585044725E-4</c:v>
                </c:pt>
                <c:pt idx="722" formatCode="General">
                  <c:v>1.6396511498141999E-4</c:v>
                </c:pt>
                <c:pt idx="723" formatCode="General">
                  <c:v>1.6571392190656501E-4</c:v>
                </c:pt>
                <c:pt idx="724" formatCode="General">
                  <c:v>1.6744462482260399E-4</c:v>
                </c:pt>
                <c:pt idx="725" formatCode="General">
                  <c:v>1.6917313431871799E-4</c:v>
                </c:pt>
                <c:pt idx="726" formatCode="General">
                  <c:v>1.7089365361717899E-4</c:v>
                </c:pt>
                <c:pt idx="727" formatCode="General">
                  <c:v>1.7258653862186899E-4</c:v>
                </c:pt>
                <c:pt idx="728" formatCode="General">
                  <c:v>1.7424804438648399E-4</c:v>
                </c:pt>
                <c:pt idx="729" formatCode="General">
                  <c:v>1.75896054866799E-4</c:v>
                </c:pt>
                <c:pt idx="730" formatCode="General">
                  <c:v>1.77544453369359E-4</c:v>
                </c:pt>
                <c:pt idx="731" formatCode="General">
                  <c:v>1.79182092968899E-4</c:v>
                </c:pt>
                <c:pt idx="732" formatCode="General">
                  <c:v>1.8079109073569801E-4</c:v>
                </c:pt>
                <c:pt idx="733" formatCode="General">
                  <c:v>1.8237672314899901E-4</c:v>
                </c:pt>
                <c:pt idx="734" formatCode="General">
                  <c:v>1.8395883899884101E-4</c:v>
                </c:pt>
                <c:pt idx="735" formatCode="General">
                  <c:v>1.8554175769700101E-4</c:v>
                </c:pt>
                <c:pt idx="736" formatCode="General">
                  <c:v>1.8711041892966601E-4</c:v>
                </c:pt>
                <c:pt idx="737" formatCode="General">
                  <c:v>1.8865162418783599E-4</c:v>
                </c:pt>
                <c:pt idx="738" formatCode="General">
                  <c:v>1.9017042052781399E-4</c:v>
                </c:pt>
                <c:pt idx="739" formatCode="General">
                  <c:v>1.9168403760692001E-4</c:v>
                </c:pt>
                <c:pt idx="740" formatCode="General">
                  <c:v>1.9319813202569799E-4</c:v>
                </c:pt>
                <c:pt idx="741" formatCode="General">
                  <c:v>1.9469767409176201E-4</c:v>
                </c:pt>
                <c:pt idx="742" formatCode="General">
                  <c:v>1.9617005267965899E-4</c:v>
                </c:pt>
                <c:pt idx="743" formatCode="General">
                  <c:v>1.97625222329212E-4</c:v>
                </c:pt>
                <c:pt idx="744" formatCode="General">
                  <c:v>1.99083700540518E-4</c:v>
                </c:pt>
                <c:pt idx="745" formatCode="General">
                  <c:v>2.0055468358229001E-4</c:v>
                </c:pt>
                <c:pt idx="746" formatCode="General">
                  <c:v>2.0203122742537899E-4</c:v>
                </c:pt>
                <c:pt idx="747" formatCode="General">
                  <c:v>2.0350422891569E-4</c:v>
                </c:pt>
                <c:pt idx="748" formatCode="General">
                  <c:v>2.0498163487873701E-4</c:v>
                </c:pt>
                <c:pt idx="749" formatCode="General">
                  <c:v>2.0648812702672801E-4</c:v>
                </c:pt>
                <c:pt idx="750" formatCode="General">
                  <c:v>2.08041409876532E-4</c:v>
                </c:pt>
                <c:pt idx="751" formatCode="General">
                  <c:v>2.0963810748907599E-4</c:v>
                </c:pt>
                <c:pt idx="752" formatCode="General">
                  <c:v>2.1126512796518701E-4</c:v>
                </c:pt>
                <c:pt idx="753" formatCode="General">
                  <c:v>2.1291457967463401E-4</c:v>
                </c:pt>
                <c:pt idx="754" formatCode="General">
                  <c:v>2.1458486063213701E-4</c:v>
                </c:pt>
                <c:pt idx="755" formatCode="General">
                  <c:v>2.16266549574054E-4</c:v>
                </c:pt>
                <c:pt idx="756" formatCode="General">
                  <c:v>2.1792354747662899E-4</c:v>
                </c:pt>
                <c:pt idx="757" formatCode="General">
                  <c:v>2.19493491358388E-4</c:v>
                </c:pt>
                <c:pt idx="758" formatCode="General">
                  <c:v>2.20910402615005E-4</c:v>
                </c:pt>
                <c:pt idx="759" formatCode="General">
                  <c:v>2.2212214408299399E-4</c:v>
                </c:pt>
                <c:pt idx="760" formatCode="General">
                  <c:v>2.2309100580264699E-4</c:v>
                </c:pt>
                <c:pt idx="761" formatCode="General">
                  <c:v>2.2378925627132299E-4</c:v>
                </c:pt>
                <c:pt idx="762" formatCode="General">
                  <c:v>2.2420243848354001E-4</c:v>
                </c:pt>
                <c:pt idx="763" formatCode="General">
                  <c:v>2.2434940377873399E-4</c:v>
                </c:pt>
                <c:pt idx="764" formatCode="General">
                  <c:v>2.2430373948465699E-4</c:v>
                </c:pt>
                <c:pt idx="765" formatCode="General">
                  <c:v>2.2418341419024E-4</c:v>
                </c:pt>
                <c:pt idx="766" formatCode="General">
                  <c:v>2.2411109182638101E-4</c:v>
                </c:pt>
                <c:pt idx="767" formatCode="General">
                  <c:v>2.2417674046053599E-4</c:v>
                </c:pt>
                <c:pt idx="768" formatCode="General">
                  <c:v>2.24417005759696E-4</c:v>
                </c:pt>
                <c:pt idx="769" formatCode="General">
                  <c:v>2.2481047770428001E-4</c:v>
                </c:pt>
                <c:pt idx="770" formatCode="General">
                  <c:v>2.25279810284583E-4</c:v>
                </c:pt>
                <c:pt idx="771" formatCode="General">
                  <c:v>2.2569354206952499E-4</c:v>
                </c:pt>
                <c:pt idx="772" formatCode="General">
                  <c:v>2.2588856900989101E-4</c:v>
                </c:pt>
                <c:pt idx="773" formatCode="General">
                  <c:v>2.2573000906766399E-4</c:v>
                </c:pt>
                <c:pt idx="774" formatCode="General">
                  <c:v>2.25180137456568E-4</c:v>
                </c:pt>
                <c:pt idx="775" formatCode="General">
                  <c:v>2.2433440714204899E-4</c:v>
                </c:pt>
                <c:pt idx="776" formatCode="General">
                  <c:v>2.2339911384006199E-4</c:v>
                </c:pt>
                <c:pt idx="777" formatCode="General">
                  <c:v>2.22614462597842E-4</c:v>
                </c:pt>
                <c:pt idx="778" formatCode="General">
                  <c:v>2.2216558002729E-4</c:v>
                </c:pt>
                <c:pt idx="779" formatCode="General">
                  <c:v>2.22119534967689E-4</c:v>
                </c:pt>
                <c:pt idx="780" formatCode="General">
                  <c:v>2.2239747871864E-4</c:v>
                </c:pt>
                <c:pt idx="781" formatCode="General">
                  <c:v>2.2279520883512901E-4</c:v>
                </c:pt>
                <c:pt idx="782" formatCode="General">
                  <c:v>2.23060935396133E-4</c:v>
                </c:pt>
                <c:pt idx="783" formatCode="General">
                  <c:v>2.2300992710182701E-4</c:v>
                </c:pt>
                <c:pt idx="784" formatCode="General">
                  <c:v>2.2262979036428499E-4</c:v>
                </c:pt>
                <c:pt idx="785" formatCode="General">
                  <c:v>2.2210597488489601E-4</c:v>
                </c:pt>
                <c:pt idx="786" formatCode="General">
                  <c:v>2.21727763003829E-4</c:v>
                </c:pt>
                <c:pt idx="787" formatCode="General">
                  <c:v>2.2172553082063599E-4</c:v>
                </c:pt>
                <c:pt idx="788" formatCode="General">
                  <c:v>2.2213896441518999E-4</c:v>
                </c:pt>
                <c:pt idx="789" formatCode="General">
                  <c:v>2.2279583580731E-4</c:v>
                </c:pt>
                <c:pt idx="790" formatCode="General">
                  <c:v>2.2341232173916101E-4</c:v>
                </c:pt>
                <c:pt idx="791" formatCode="General">
                  <c:v>2.23744921505396E-4</c:v>
                </c:pt>
                <c:pt idx="792" formatCode="General">
                  <c:v>2.2371197719424799E-4</c:v>
                </c:pt>
                <c:pt idx="793" formatCode="General">
                  <c:v>2.2343267295744099E-4</c:v>
                </c:pt>
                <c:pt idx="794" formatCode="General">
                  <c:v>2.2315248333608999E-4</c:v>
                </c:pt>
                <c:pt idx="795" formatCode="General">
                  <c:v>2.2308384337035701E-4</c:v>
                </c:pt>
                <c:pt idx="796" formatCode="General">
                  <c:v>2.2326111710415999E-4</c:v>
                </c:pt>
                <c:pt idx="797" formatCode="General">
                  <c:v>2.23518748697936E-4</c:v>
                </c:pt>
                <c:pt idx="798" formatCode="General">
                  <c:v>2.2362733592209101E-4</c:v>
                </c:pt>
                <c:pt idx="799" formatCode="General">
                  <c:v>2.2348125433481301E-4</c:v>
                </c:pt>
                <c:pt idx="800" formatCode="General">
                  <c:v>2.2317367701375299E-4</c:v>
                </c:pt>
                <c:pt idx="801" formatCode="General">
                  <c:v>2.22904953574191E-4</c:v>
                </c:pt>
                <c:pt idx="802" formatCode="General">
                  <c:v>2.2281365959867601E-4</c:v>
                </c:pt>
                <c:pt idx="803" formatCode="General">
                  <c:v>2.2287798008700899E-4</c:v>
                </c:pt>
                <c:pt idx="804" formatCode="General">
                  <c:v>2.22965851539553E-4</c:v>
                </c:pt>
                <c:pt idx="805" formatCode="General">
                  <c:v>2.2297239409385601E-4</c:v>
                </c:pt>
                <c:pt idx="806" formatCode="General">
                  <c:v>2.2292070579097299E-4</c:v>
                </c:pt>
                <c:pt idx="807" formatCode="General">
                  <c:v>2.2293931963276501E-4</c:v>
                </c:pt>
                <c:pt idx="808" formatCode="General">
                  <c:v>2.23127689174541E-4</c:v>
                </c:pt>
                <c:pt idx="809" formatCode="General">
                  <c:v>2.2343097018946801E-4</c:v>
                </c:pt>
                <c:pt idx="810" formatCode="General">
                  <c:v>2.2364958432204E-4</c:v>
                </c:pt>
                <c:pt idx="811" formatCode="General">
                  <c:v>2.2360268445395799E-4</c:v>
                </c:pt>
                <c:pt idx="812" formatCode="General">
                  <c:v>2.23320459388679E-4</c:v>
                </c:pt>
                <c:pt idx="813" formatCode="General">
                  <c:v>2.2306143285968899E-4</c:v>
                </c:pt>
                <c:pt idx="814" formatCode="General">
                  <c:v>2.23089251635396E-4</c:v>
                </c:pt>
                <c:pt idx="815" formatCode="General">
                  <c:v>2.2340009971154101E-4</c:v>
                </c:pt>
                <c:pt idx="816" formatCode="General">
                  <c:v>2.2368099099899399E-4</c:v>
                </c:pt>
                <c:pt idx="817" formatCode="General">
                  <c:v>2.2358480121406599E-4</c:v>
                </c:pt>
                <c:pt idx="818" formatCode="General">
                  <c:v>2.2308285746386799E-4</c:v>
                </c:pt>
                <c:pt idx="819" formatCode="General">
                  <c:v>2.2254551306951099E-4</c:v>
                </c:pt>
                <c:pt idx="820" formatCode="General">
                  <c:v>2.2244222419370399E-4</c:v>
                </c:pt>
                <c:pt idx="821" formatCode="General">
                  <c:v>2.2290999275889701E-4</c:v>
                </c:pt>
                <c:pt idx="822" formatCode="General">
                  <c:v>2.2359477991813501E-4</c:v>
                </c:pt>
                <c:pt idx="823" formatCode="General">
                  <c:v>2.23939450876147E-4</c:v>
                </c:pt>
                <c:pt idx="824" formatCode="General">
                  <c:v>2.2367562873436099E-4</c:v>
                </c:pt>
                <c:pt idx="825" formatCode="General">
                  <c:v>2.2308485766055699E-4</c:v>
                </c:pt>
                <c:pt idx="826" formatCode="General">
                  <c:v>2.22767675285412E-4</c:v>
                </c:pt>
                <c:pt idx="827" formatCode="General">
                  <c:v>2.23086897129978E-4</c:v>
                </c:pt>
                <c:pt idx="828" formatCode="General">
                  <c:v>2.2379343595733901E-4</c:v>
                </c:pt>
                <c:pt idx="829" formatCode="General">
                  <c:v>2.2422034471411301E-4</c:v>
                </c:pt>
                <c:pt idx="830" formatCode="General">
                  <c:v>2.2390531110520401E-4</c:v>
                </c:pt>
                <c:pt idx="831" formatCode="General">
                  <c:v>2.23055811639784E-4</c:v>
                </c:pt>
                <c:pt idx="832" formatCode="General">
                  <c:v>2.2238388750649699E-4</c:v>
                </c:pt>
                <c:pt idx="833" formatCode="General">
                  <c:v>2.22449150905865E-4</c:v>
                </c:pt>
                <c:pt idx="834" formatCode="General">
                  <c:v>2.23137950877438E-4</c:v>
                </c:pt>
                <c:pt idx="835" formatCode="General">
                  <c:v>2.2378600035053201E-4</c:v>
                </c:pt>
                <c:pt idx="836" formatCode="General">
                  <c:v>2.2382016010177099E-4</c:v>
                </c:pt>
                <c:pt idx="837" formatCode="General">
                  <c:v>2.2328757964954301E-4</c:v>
                </c:pt>
                <c:pt idx="838" formatCode="General">
                  <c:v>2.2278130121698901E-4</c:v>
                </c:pt>
                <c:pt idx="839" formatCode="General">
                  <c:v>2.2285664550598301E-4</c:v>
                </c:pt>
                <c:pt idx="840" formatCode="General">
                  <c:v>2.23500435255743E-4</c:v>
                </c:pt>
                <c:pt idx="841" formatCode="General">
                  <c:v>2.24155149981995E-4</c:v>
                </c:pt>
                <c:pt idx="842" formatCode="General">
                  <c:v>2.24251834207304E-4</c:v>
                </c:pt>
                <c:pt idx="843" formatCode="General">
                  <c:v>2.2372895388235301E-4</c:v>
                </c:pt>
                <c:pt idx="844" formatCode="General">
                  <c:v>2.2305825056642499E-4</c:v>
                </c:pt>
                <c:pt idx="845" formatCode="General">
                  <c:v>2.22779361503582E-4</c:v>
                </c:pt>
                <c:pt idx="846" formatCode="General">
                  <c:v>2.2300990897553601E-4</c:v>
                </c:pt>
                <c:pt idx="847" formatCode="General">
                  <c:v>2.2339448716110499E-4</c:v>
                </c:pt>
                <c:pt idx="848" formatCode="General">
                  <c:v>2.2350331455180599E-4</c:v>
                </c:pt>
                <c:pt idx="849" formatCode="General">
                  <c:v>2.2325322808656201E-4</c:v>
                </c:pt>
                <c:pt idx="850" formatCode="General">
                  <c:v>2.2294035584157599E-4</c:v>
                </c:pt>
                <c:pt idx="851" formatCode="General">
                  <c:v>2.229062739149E-4</c:v>
                </c:pt>
                <c:pt idx="852" formatCode="General">
                  <c:v>2.2320860269071699E-4</c:v>
                </c:pt>
                <c:pt idx="853" formatCode="General">
                  <c:v>2.2360951002026801E-4</c:v>
                </c:pt>
                <c:pt idx="854" formatCode="General">
                  <c:v>2.2384686693607399E-4</c:v>
                </c:pt>
                <c:pt idx="855" formatCode="General">
                  <c:v>2.2387007875035301E-4</c:v>
                </c:pt>
                <c:pt idx="856" formatCode="General">
                  <c:v>2.2381288492923101E-4</c:v>
                </c:pt>
                <c:pt idx="857" formatCode="General">
                  <c:v>2.23789916503059E-4</c:v>
                </c:pt>
                <c:pt idx="858" formatCode="General">
                  <c:v>2.23763260790937E-4</c:v>
                </c:pt>
                <c:pt idx="859" formatCode="General">
                  <c:v>2.2361507466841501E-4</c:v>
                </c:pt>
                <c:pt idx="860" formatCode="General">
                  <c:v>2.2332445764182399E-4</c:v>
                </c:pt>
                <c:pt idx="861" formatCode="General">
                  <c:v>2.2303616571072799E-4</c:v>
                </c:pt>
                <c:pt idx="862" formatCode="General">
                  <c:v>2.22936354938407E-4</c:v>
                </c:pt>
                <c:pt idx="863" formatCode="General">
                  <c:v>2.23060403326402E-4</c:v>
                </c:pt>
                <c:pt idx="864" formatCode="General">
                  <c:v>2.2323926026331599E-4</c:v>
                </c:pt>
                <c:pt idx="865" formatCode="General">
                  <c:v>2.23253404969167E-4</c:v>
                </c:pt>
                <c:pt idx="866" formatCode="General">
                  <c:v>2.2305471113836901E-4</c:v>
                </c:pt>
                <c:pt idx="867" formatCode="General">
                  <c:v>2.22850038954538E-4</c:v>
                </c:pt>
                <c:pt idx="868" formatCode="General">
                  <c:v>2.2294748155414501E-4</c:v>
                </c:pt>
                <c:pt idx="869" formatCode="General">
                  <c:v>2.2347569207797899E-4</c:v>
                </c:pt>
                <c:pt idx="870" formatCode="General">
                  <c:v>2.24225693786229E-4</c:v>
                </c:pt>
                <c:pt idx="871" formatCode="General">
                  <c:v>2.2476971986995199E-4</c:v>
                </c:pt>
                <c:pt idx="872" formatCode="General">
                  <c:v>2.2477608105248099E-4</c:v>
                </c:pt>
                <c:pt idx="873" formatCode="General">
                  <c:v>2.2426987117797799E-4</c:v>
                </c:pt>
                <c:pt idx="874" formatCode="General">
                  <c:v>2.2362315538524999E-4</c:v>
                </c:pt>
                <c:pt idx="875" formatCode="General">
                  <c:v>2.2327870242893101E-4</c:v>
                </c:pt>
                <c:pt idx="876" formatCode="General">
                  <c:v>2.2342047384756901E-4</c:v>
                </c:pt>
                <c:pt idx="877" formatCode="General">
                  <c:v>2.2384014690637199E-4</c:v>
                </c:pt>
                <c:pt idx="878" formatCode="General">
                  <c:v>2.2409667895426601E-4</c:v>
                </c:pt>
                <c:pt idx="879" formatCode="General">
                  <c:v>2.2383885322144201E-4</c:v>
                </c:pt>
                <c:pt idx="880" formatCode="General">
                  <c:v>2.2305553603393699E-4</c:v>
                </c:pt>
                <c:pt idx="881" formatCode="General">
                  <c:v>2.2209297934606099E-4</c:v>
                </c:pt>
                <c:pt idx="882" formatCode="General">
                  <c:v>2.2143968613673099E-4</c:v>
                </c:pt>
                <c:pt idx="883" formatCode="General">
                  <c:v>2.2143009498781899E-4</c:v>
                </c:pt>
                <c:pt idx="884" formatCode="General">
                  <c:v>2.2205788472341701E-4</c:v>
                </c:pt>
                <c:pt idx="885" formatCode="General">
                  <c:v>2.2300042186866701E-4</c:v>
                </c:pt>
                <c:pt idx="886" formatCode="General">
                  <c:v>2.2382245284172301E-4</c:v>
                </c:pt>
                <c:pt idx="887" formatCode="General">
                  <c:v>2.2422349352830401E-4</c:v>
                </c:pt>
                <c:pt idx="888" formatCode="General">
                  <c:v>2.2418343488822E-4</c:v>
                </c:pt>
                <c:pt idx="889" formatCode="General">
                  <c:v>2.2394268328173E-4</c:v>
                </c:pt>
                <c:pt idx="890" formatCode="General">
                  <c:v>2.23846264254247E-4</c:v>
                </c:pt>
                <c:pt idx="891" formatCode="General">
                  <c:v>2.24146958282884E-4</c:v>
                </c:pt>
                <c:pt idx="892" formatCode="General">
                  <c:v>2.24876423021188E-4</c:v>
                </c:pt>
                <c:pt idx="893" formatCode="General">
                  <c:v>2.2583988946647701E-4</c:v>
                </c:pt>
                <c:pt idx="894" formatCode="General">
                  <c:v>2.2672036493499699E-4</c:v>
                </c:pt>
                <c:pt idx="895" formatCode="General">
                  <c:v>2.2722873485230501E-4</c:v>
                </c:pt>
                <c:pt idx="896" formatCode="General">
                  <c:v>2.2721960378834001E-4</c:v>
                </c:pt>
                <c:pt idx="897" formatCode="General">
                  <c:v>2.2672661315139E-4</c:v>
                </c:pt>
                <c:pt idx="898" formatCode="General">
                  <c:v>2.2591923489695699E-4</c:v>
                </c:pt>
                <c:pt idx="899" formatCode="General">
                  <c:v>2.25012378120465E-4</c:v>
                </c:pt>
                <c:pt idx="900" formatCode="General">
                  <c:v>2.2417690812580701E-4</c:v>
                </c:pt>
                <c:pt idx="901" formatCode="General">
                  <c:v>2.2348908010621799E-4</c:v>
                </c:pt>
                <c:pt idx="902" formatCode="General">
                  <c:v>2.2292770491431801E-4</c:v>
                </c:pt>
                <c:pt idx="903" formatCode="General">
                  <c:v>2.22409888864413E-4</c:v>
                </c:pt>
                <c:pt idx="904" formatCode="General">
                  <c:v>2.21842556087809E-4</c:v>
                </c:pt>
                <c:pt idx="905" formatCode="General">
                  <c:v>2.21162645199723E-4</c:v>
                </c:pt>
                <c:pt idx="906" formatCode="General">
                  <c:v>2.2035495292732399E-4</c:v>
                </c:pt>
                <c:pt idx="907" formatCode="General">
                  <c:v>2.1944820059508001E-4</c:v>
                </c:pt>
                <c:pt idx="908" formatCode="General">
                  <c:v>2.1849501234467999E-4</c:v>
                </c:pt>
                <c:pt idx="909" formatCode="General">
                  <c:v>2.17550108434609E-4</c:v>
                </c:pt>
                <c:pt idx="910" formatCode="General">
                  <c:v>2.1665644464247599E-4</c:v>
                </c:pt>
                <c:pt idx="911" formatCode="General">
                  <c:v>2.1583987078127999E-4</c:v>
                </c:pt>
                <c:pt idx="912" formatCode="General">
                  <c:v>2.1511349801199201E-4</c:v>
                </c:pt>
                <c:pt idx="913" formatCode="General">
                  <c:v>2.1448808478019999E-4</c:v>
                </c:pt>
                <c:pt idx="914" formatCode="General">
                  <c:v>2.1398079776109699E-4</c:v>
                </c:pt>
                <c:pt idx="915" formatCode="General">
                  <c:v>2.13621465939219E-4</c:v>
                </c:pt>
                <c:pt idx="916" formatCode="General">
                  <c:v>2.13455234098826E-4</c:v>
                </c:pt>
                <c:pt idx="917" formatCode="General">
                  <c:v>2.1353843961067099E-4</c:v>
                </c:pt>
                <c:pt idx="918" formatCode="General">
                  <c:v>2.1393110307985899E-4</c:v>
                </c:pt>
                <c:pt idx="919" formatCode="General">
                  <c:v>2.1468869705719001E-4</c:v>
                </c:pt>
                <c:pt idx="920" formatCode="General">
                  <c:v>2.15852404384762E-4</c:v>
                </c:pt>
                <c:pt idx="921" formatCode="General">
                  <c:v>2.1744203671464501E-4</c:v>
                </c:pt>
                <c:pt idx="922" formatCode="General">
                  <c:v>2.1945404399328501E-4</c:v>
                </c:pt>
                <c:pt idx="923" formatCode="General">
                  <c:v>2.21861759632037E-4</c:v>
                </c:pt>
                <c:pt idx="924" formatCode="General">
                  <c:v>2.2461884128764799E-4</c:v>
                </c:pt>
                <c:pt idx="925" formatCode="General">
                  <c:v>2.27666156305331E-4</c:v>
                </c:pt>
                <c:pt idx="926" formatCode="General">
                  <c:v>2.3093774664308101E-4</c:v>
                </c:pt>
                <c:pt idx="927" formatCode="General">
                  <c:v>2.3436610271331199E-4</c:v>
                </c:pt>
                <c:pt idx="928" formatCode="General">
                  <c:v>2.3788817766069199E-4</c:v>
                </c:pt>
                <c:pt idx="929" formatCode="General">
                  <c:v>2.4144892237862699E-4</c:v>
                </c:pt>
                <c:pt idx="930" formatCode="General">
                  <c:v>2.4500277676180198E-4</c:v>
                </c:pt>
                <c:pt idx="931" formatCode="General">
                  <c:v>2.4851556557740098E-4</c:v>
                </c:pt>
                <c:pt idx="932" formatCode="General">
                  <c:v>2.5196429824324198E-4</c:v>
                </c:pt>
                <c:pt idx="933" formatCode="General">
                  <c:v>2.5533499012372299E-4</c:v>
                </c:pt>
                <c:pt idx="934" formatCode="General">
                  <c:v>2.5862170569252401E-4</c:v>
                </c:pt>
                <c:pt idx="935" formatCode="General">
                  <c:v>2.6182502839145101E-4</c:v>
                </c:pt>
                <c:pt idx="936" formatCode="General">
                  <c:v>2.6494923273202598E-4</c:v>
                </c:pt>
                <c:pt idx="937" formatCode="General">
                  <c:v>2.6800127191473001E-4</c:v>
                </c:pt>
                <c:pt idx="938" formatCode="General">
                  <c:v>2.7099011008803101E-4</c:v>
                </c:pt>
                <c:pt idx="939" formatCode="General">
                  <c:v>2.7392462481817798E-4</c:v>
                </c:pt>
                <c:pt idx="940" formatCode="General">
                  <c:v>2.7681301114320501E-4</c:v>
                </c:pt>
                <c:pt idx="941" formatCode="General">
                  <c:v>2.79663031385582E-4</c:v>
                </c:pt>
                <c:pt idx="942" formatCode="General">
                  <c:v>2.8248069877476997E-4</c:v>
                </c:pt>
                <c:pt idx="943" formatCode="General">
                  <c:v>2.8527001989108402E-4</c:v>
                </c:pt>
                <c:pt idx="944" formatCode="General">
                  <c:v>2.88034043904119E-4</c:v>
                </c:pt>
                <c:pt idx="945" formatCode="General">
                  <c:v>2.9077430759690399E-4</c:v>
                </c:pt>
                <c:pt idx="946" formatCode="General">
                  <c:v>2.9349068804091101E-4</c:v>
                </c:pt>
                <c:pt idx="947" formatCode="General">
                  <c:v>2.9618280971921201E-4</c:v>
                </c:pt>
                <c:pt idx="948" formatCode="General">
                  <c:v>2.9884990502260402E-4</c:v>
                </c:pt>
                <c:pt idx="949" formatCode="General">
                  <c:v>3.0149039776917802E-4</c:v>
                </c:pt>
                <c:pt idx="950" formatCode="General">
                  <c:v>3.0410324679342702E-4</c:v>
                </c:pt>
                <c:pt idx="951" formatCode="General">
                  <c:v>3.0668814404359601E-4</c:v>
                </c:pt>
                <c:pt idx="952" formatCode="General">
                  <c:v>3.09245060514313E-4</c:v>
                </c:pt>
                <c:pt idx="953" formatCode="General">
                  <c:v>3.1177591467534401E-4</c:v>
                </c:pt>
                <c:pt idx="954" formatCode="General">
                  <c:v>3.1428582218647502E-4</c:v>
                </c:pt>
                <c:pt idx="955" formatCode="General">
                  <c:v>3.1678333466546099E-4</c:v>
                </c:pt>
                <c:pt idx="956" formatCode="General">
                  <c:v>3.1928246019335E-4</c:v>
                </c:pt>
                <c:pt idx="957" formatCode="General">
                  <c:v>3.2180391078389498E-4</c:v>
                </c:pt>
                <c:pt idx="958" formatCode="General">
                  <c:v>3.2437355169892399E-4</c:v>
                </c:pt>
                <c:pt idx="959" formatCode="General">
                  <c:v>3.2702068358780103E-4</c:v>
                </c:pt>
                <c:pt idx="960" formatCode="General">
                  <c:v>3.2977440719404001E-4</c:v>
                </c:pt>
                <c:pt idx="961" formatCode="General">
                  <c:v>3.3265599962174899E-4</c:v>
                </c:pt>
                <c:pt idx="962" formatCode="General">
                  <c:v>3.35671037970561E-4</c:v>
                </c:pt>
                <c:pt idx="963" formatCode="General">
                  <c:v>3.3880160521178299E-4</c:v>
                </c:pt>
                <c:pt idx="964" formatCode="General">
                  <c:v>3.4199739073209102E-4</c:v>
                </c:pt>
                <c:pt idx="965" formatCode="General">
                  <c:v>3.4517068798419398E-4</c:v>
                </c:pt>
                <c:pt idx="966" formatCode="General">
                  <c:v>3.48197592983737E-4</c:v>
                </c:pt>
                <c:pt idx="967" formatCode="General">
                  <c:v>3.50924645245742E-4</c:v>
                </c:pt>
                <c:pt idx="968" formatCode="General">
                  <c:v>3.5318539126743398E-4</c:v>
                </c:pt>
                <c:pt idx="969" formatCode="General">
                  <c:v>3.54827453163726E-4</c:v>
                </c:pt>
                <c:pt idx="970" formatCode="General">
                  <c:v>3.5574412521442202E-4</c:v>
                </c:pt>
                <c:pt idx="971" formatCode="General">
                  <c:v>3.5590734482152602E-4</c:v>
                </c:pt>
                <c:pt idx="972" formatCode="General">
                  <c:v>3.5539451636921402E-4</c:v>
                </c:pt>
                <c:pt idx="973" formatCode="General">
                  <c:v>3.5439576762924898E-4</c:v>
                </c:pt>
                <c:pt idx="974" formatCode="General">
                  <c:v>3.5319555327344501E-4</c:v>
                </c:pt>
                <c:pt idx="975" formatCode="General">
                  <c:v>3.5212618732917102E-4</c:v>
                </c:pt>
                <c:pt idx="976" formatCode="General">
                  <c:v>3.5149398027278301E-4</c:v>
                </c:pt>
                <c:pt idx="977" formatCode="General">
                  <c:v>3.5149483160564399E-4</c:v>
                </c:pt>
                <c:pt idx="978" formatCode="General">
                  <c:v>3.5214419600103803E-4</c:v>
                </c:pt>
                <c:pt idx="979" formatCode="General">
                  <c:v>3.5324471912022301E-4</c:v>
                </c:pt>
                <c:pt idx="980" formatCode="General">
                  <c:v>3.5441574533167801E-4</c:v>
                </c:pt>
                <c:pt idx="981" formatCode="General">
                  <c:v>3.5519189990722999E-4</c:v>
                </c:pt>
                <c:pt idx="982" formatCode="General">
                  <c:v>3.5516866321540799E-4</c:v>
                </c:pt>
                <c:pt idx="983" formatCode="General">
                  <c:v>3.5415491909757601E-4</c:v>
                </c:pt>
                <c:pt idx="984" formatCode="General">
                  <c:v>3.5227614071336598E-4</c:v>
                </c:pt>
                <c:pt idx="985" formatCode="General">
                  <c:v>3.4997211798883598E-4</c:v>
                </c:pt>
                <c:pt idx="986" formatCode="General">
                  <c:v>3.4787086923488802E-4</c:v>
                </c:pt>
                <c:pt idx="987" formatCode="General">
                  <c:v>3.4656788298820701E-4</c:v>
                </c:pt>
                <c:pt idx="988" formatCode="General">
                  <c:v>3.4638581010959502E-4</c:v>
                </c:pt>
                <c:pt idx="989" formatCode="General">
                  <c:v>3.4722229239794402E-4</c:v>
                </c:pt>
                <c:pt idx="990" formatCode="General">
                  <c:v>3.4856885108869897E-4</c:v>
                </c:pt>
                <c:pt idx="991" formatCode="General">
                  <c:v>3.4971302719998503E-4</c:v>
                </c:pt>
                <c:pt idx="992" formatCode="General">
                  <c:v>3.5005530573729501E-4</c:v>
                </c:pt>
                <c:pt idx="993" formatCode="General">
                  <c:v>3.49398911772066E-4</c:v>
                </c:pt>
                <c:pt idx="994" formatCode="General">
                  <c:v>3.48061043483211E-4</c:v>
                </c:pt>
                <c:pt idx="995" formatCode="General">
                  <c:v>3.46731643892753E-4</c:v>
                </c:pt>
                <c:pt idx="996" formatCode="General">
                  <c:v>3.4612610630829299E-4</c:v>
                </c:pt>
                <c:pt idx="997" formatCode="General">
                  <c:v>3.4660231055711198E-4</c:v>
                </c:pt>
                <c:pt idx="998" formatCode="General">
                  <c:v>3.4795946803872801E-4</c:v>
                </c:pt>
                <c:pt idx="999" formatCode="General">
                  <c:v>3.495430864681E-4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066-4FFA-A2CE-89D4B395B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010296"/>
        <c:axId val="381016960"/>
      </c:scatterChart>
      <c:valAx>
        <c:axId val="381010296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1016960"/>
        <c:crossesAt val="1.0000000000000004E-5"/>
        <c:crossBetween val="midCat"/>
        <c:majorUnit val="100"/>
        <c:minorUnit val="50"/>
      </c:valAx>
      <c:valAx>
        <c:axId val="381016960"/>
        <c:scaling>
          <c:logBase val="10"/>
          <c:orientation val="minMax"/>
          <c:max val="1.0000000000000002E-2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1010296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06321551946882"/>
          <c:y val="7.2237145537585437E-2"/>
          <c:w val="0.77697748160268265"/>
          <c:h val="0.771435118903997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n_\phi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  <c:pt idx="601">
                  <c:v>300.5</c:v>
                </c:pt>
                <c:pt idx="602">
                  <c:v>301</c:v>
                </c:pt>
                <c:pt idx="603">
                  <c:v>301.5</c:v>
                </c:pt>
                <c:pt idx="604">
                  <c:v>302</c:v>
                </c:pt>
                <c:pt idx="605">
                  <c:v>302.5</c:v>
                </c:pt>
                <c:pt idx="606">
                  <c:v>303</c:v>
                </c:pt>
                <c:pt idx="607">
                  <c:v>303.5</c:v>
                </c:pt>
                <c:pt idx="608">
                  <c:v>304</c:v>
                </c:pt>
                <c:pt idx="609">
                  <c:v>304.5</c:v>
                </c:pt>
                <c:pt idx="610">
                  <c:v>305</c:v>
                </c:pt>
                <c:pt idx="611">
                  <c:v>305.5</c:v>
                </c:pt>
                <c:pt idx="612">
                  <c:v>306</c:v>
                </c:pt>
                <c:pt idx="613">
                  <c:v>306.5</c:v>
                </c:pt>
                <c:pt idx="614">
                  <c:v>307</c:v>
                </c:pt>
                <c:pt idx="615">
                  <c:v>307.5</c:v>
                </c:pt>
                <c:pt idx="616">
                  <c:v>308</c:v>
                </c:pt>
                <c:pt idx="617">
                  <c:v>308.5</c:v>
                </c:pt>
                <c:pt idx="618">
                  <c:v>309</c:v>
                </c:pt>
                <c:pt idx="619">
                  <c:v>309.5</c:v>
                </c:pt>
                <c:pt idx="620">
                  <c:v>310</c:v>
                </c:pt>
                <c:pt idx="621">
                  <c:v>310.5</c:v>
                </c:pt>
                <c:pt idx="622">
                  <c:v>311</c:v>
                </c:pt>
                <c:pt idx="623">
                  <c:v>311.5</c:v>
                </c:pt>
                <c:pt idx="624">
                  <c:v>312</c:v>
                </c:pt>
                <c:pt idx="625">
                  <c:v>312.5</c:v>
                </c:pt>
                <c:pt idx="626">
                  <c:v>313</c:v>
                </c:pt>
                <c:pt idx="627">
                  <c:v>313.5</c:v>
                </c:pt>
                <c:pt idx="628">
                  <c:v>314</c:v>
                </c:pt>
                <c:pt idx="629">
                  <c:v>314.5</c:v>
                </c:pt>
                <c:pt idx="630">
                  <c:v>315</c:v>
                </c:pt>
                <c:pt idx="631">
                  <c:v>315.5</c:v>
                </c:pt>
                <c:pt idx="632">
                  <c:v>316</c:v>
                </c:pt>
                <c:pt idx="633">
                  <c:v>316.5</c:v>
                </c:pt>
                <c:pt idx="634">
                  <c:v>317</c:v>
                </c:pt>
                <c:pt idx="635">
                  <c:v>317.5</c:v>
                </c:pt>
                <c:pt idx="636">
                  <c:v>318</c:v>
                </c:pt>
                <c:pt idx="637">
                  <c:v>318.5</c:v>
                </c:pt>
                <c:pt idx="638">
                  <c:v>319</c:v>
                </c:pt>
                <c:pt idx="639">
                  <c:v>319.5</c:v>
                </c:pt>
                <c:pt idx="640">
                  <c:v>320</c:v>
                </c:pt>
                <c:pt idx="641">
                  <c:v>320.5</c:v>
                </c:pt>
                <c:pt idx="642">
                  <c:v>321</c:v>
                </c:pt>
                <c:pt idx="643">
                  <c:v>321.5</c:v>
                </c:pt>
                <c:pt idx="644">
                  <c:v>322</c:v>
                </c:pt>
                <c:pt idx="645">
                  <c:v>322.5</c:v>
                </c:pt>
                <c:pt idx="646">
                  <c:v>323</c:v>
                </c:pt>
                <c:pt idx="647">
                  <c:v>323.5</c:v>
                </c:pt>
                <c:pt idx="648">
                  <c:v>324</c:v>
                </c:pt>
                <c:pt idx="649">
                  <c:v>324.5</c:v>
                </c:pt>
                <c:pt idx="650">
                  <c:v>325</c:v>
                </c:pt>
                <c:pt idx="651">
                  <c:v>325.5</c:v>
                </c:pt>
                <c:pt idx="652">
                  <c:v>326</c:v>
                </c:pt>
                <c:pt idx="653">
                  <c:v>326.5</c:v>
                </c:pt>
                <c:pt idx="654">
                  <c:v>327</c:v>
                </c:pt>
                <c:pt idx="655">
                  <c:v>327.5</c:v>
                </c:pt>
                <c:pt idx="656">
                  <c:v>328</c:v>
                </c:pt>
                <c:pt idx="657">
                  <c:v>328.5</c:v>
                </c:pt>
                <c:pt idx="658">
                  <c:v>329</c:v>
                </c:pt>
                <c:pt idx="659">
                  <c:v>329.5</c:v>
                </c:pt>
                <c:pt idx="660">
                  <c:v>330</c:v>
                </c:pt>
                <c:pt idx="661">
                  <c:v>330.5</c:v>
                </c:pt>
                <c:pt idx="662">
                  <c:v>331</c:v>
                </c:pt>
                <c:pt idx="663">
                  <c:v>331.5</c:v>
                </c:pt>
                <c:pt idx="664">
                  <c:v>332</c:v>
                </c:pt>
                <c:pt idx="665">
                  <c:v>332.5</c:v>
                </c:pt>
                <c:pt idx="666">
                  <c:v>333</c:v>
                </c:pt>
                <c:pt idx="667">
                  <c:v>333.5</c:v>
                </c:pt>
                <c:pt idx="668">
                  <c:v>334</c:v>
                </c:pt>
                <c:pt idx="669">
                  <c:v>334.5</c:v>
                </c:pt>
                <c:pt idx="670">
                  <c:v>335</c:v>
                </c:pt>
                <c:pt idx="671">
                  <c:v>335.5</c:v>
                </c:pt>
                <c:pt idx="672">
                  <c:v>336</c:v>
                </c:pt>
                <c:pt idx="673">
                  <c:v>336.5</c:v>
                </c:pt>
                <c:pt idx="674">
                  <c:v>337</c:v>
                </c:pt>
                <c:pt idx="675">
                  <c:v>337.5</c:v>
                </c:pt>
                <c:pt idx="676">
                  <c:v>338</c:v>
                </c:pt>
                <c:pt idx="677">
                  <c:v>338.5</c:v>
                </c:pt>
                <c:pt idx="678">
                  <c:v>339</c:v>
                </c:pt>
                <c:pt idx="679">
                  <c:v>339.5</c:v>
                </c:pt>
                <c:pt idx="680">
                  <c:v>340</c:v>
                </c:pt>
                <c:pt idx="681">
                  <c:v>340.5</c:v>
                </c:pt>
                <c:pt idx="682">
                  <c:v>341</c:v>
                </c:pt>
                <c:pt idx="683">
                  <c:v>341.5</c:v>
                </c:pt>
                <c:pt idx="684">
                  <c:v>342</c:v>
                </c:pt>
                <c:pt idx="685">
                  <c:v>342.5</c:v>
                </c:pt>
                <c:pt idx="686">
                  <c:v>343</c:v>
                </c:pt>
                <c:pt idx="687">
                  <c:v>343.5</c:v>
                </c:pt>
                <c:pt idx="688">
                  <c:v>344</c:v>
                </c:pt>
                <c:pt idx="689">
                  <c:v>344.5</c:v>
                </c:pt>
                <c:pt idx="690">
                  <c:v>345</c:v>
                </c:pt>
                <c:pt idx="691">
                  <c:v>345.5</c:v>
                </c:pt>
                <c:pt idx="692">
                  <c:v>346</c:v>
                </c:pt>
                <c:pt idx="693">
                  <c:v>346.5</c:v>
                </c:pt>
                <c:pt idx="694">
                  <c:v>347</c:v>
                </c:pt>
                <c:pt idx="695">
                  <c:v>347.5</c:v>
                </c:pt>
                <c:pt idx="696">
                  <c:v>348</c:v>
                </c:pt>
                <c:pt idx="697">
                  <c:v>348.5</c:v>
                </c:pt>
                <c:pt idx="698">
                  <c:v>349</c:v>
                </c:pt>
                <c:pt idx="699">
                  <c:v>349.5</c:v>
                </c:pt>
                <c:pt idx="700">
                  <c:v>350</c:v>
                </c:pt>
                <c:pt idx="701">
                  <c:v>350.5</c:v>
                </c:pt>
                <c:pt idx="702">
                  <c:v>351</c:v>
                </c:pt>
                <c:pt idx="703">
                  <c:v>351.5</c:v>
                </c:pt>
                <c:pt idx="704">
                  <c:v>352</c:v>
                </c:pt>
                <c:pt idx="705">
                  <c:v>352.5</c:v>
                </c:pt>
                <c:pt idx="706">
                  <c:v>353</c:v>
                </c:pt>
                <c:pt idx="707">
                  <c:v>353.5</c:v>
                </c:pt>
                <c:pt idx="708">
                  <c:v>354</c:v>
                </c:pt>
                <c:pt idx="709">
                  <c:v>354.5</c:v>
                </c:pt>
                <c:pt idx="710">
                  <c:v>355</c:v>
                </c:pt>
                <c:pt idx="711">
                  <c:v>355.5</c:v>
                </c:pt>
                <c:pt idx="712">
                  <c:v>356</c:v>
                </c:pt>
                <c:pt idx="713">
                  <c:v>356.5</c:v>
                </c:pt>
                <c:pt idx="714">
                  <c:v>357</c:v>
                </c:pt>
                <c:pt idx="715">
                  <c:v>357.5</c:v>
                </c:pt>
                <c:pt idx="716">
                  <c:v>358</c:v>
                </c:pt>
                <c:pt idx="717">
                  <c:v>358.5</c:v>
                </c:pt>
                <c:pt idx="718">
                  <c:v>359</c:v>
                </c:pt>
                <c:pt idx="719">
                  <c:v>359.5</c:v>
                </c:pt>
                <c:pt idx="720">
                  <c:v>360</c:v>
                </c:pt>
                <c:pt idx="721">
                  <c:v>360.5</c:v>
                </c:pt>
                <c:pt idx="722">
                  <c:v>361</c:v>
                </c:pt>
                <c:pt idx="723">
                  <c:v>361.5</c:v>
                </c:pt>
                <c:pt idx="724">
                  <c:v>362</c:v>
                </c:pt>
                <c:pt idx="725">
                  <c:v>362.5</c:v>
                </c:pt>
                <c:pt idx="726">
                  <c:v>363</c:v>
                </c:pt>
                <c:pt idx="727">
                  <c:v>363.5</c:v>
                </c:pt>
                <c:pt idx="728">
                  <c:v>364</c:v>
                </c:pt>
                <c:pt idx="729">
                  <c:v>364.5</c:v>
                </c:pt>
                <c:pt idx="730">
                  <c:v>365</c:v>
                </c:pt>
                <c:pt idx="731">
                  <c:v>365.5</c:v>
                </c:pt>
                <c:pt idx="732">
                  <c:v>366</c:v>
                </c:pt>
                <c:pt idx="733">
                  <c:v>366.5</c:v>
                </c:pt>
                <c:pt idx="734">
                  <c:v>367</c:v>
                </c:pt>
                <c:pt idx="735">
                  <c:v>367.5</c:v>
                </c:pt>
                <c:pt idx="736">
                  <c:v>368</c:v>
                </c:pt>
                <c:pt idx="737">
                  <c:v>368.5</c:v>
                </c:pt>
                <c:pt idx="738">
                  <c:v>369</c:v>
                </c:pt>
                <c:pt idx="739">
                  <c:v>369.5</c:v>
                </c:pt>
                <c:pt idx="740">
                  <c:v>370</c:v>
                </c:pt>
                <c:pt idx="741">
                  <c:v>370.5</c:v>
                </c:pt>
                <c:pt idx="742">
                  <c:v>371</c:v>
                </c:pt>
                <c:pt idx="743">
                  <c:v>371.5</c:v>
                </c:pt>
                <c:pt idx="744">
                  <c:v>372</c:v>
                </c:pt>
                <c:pt idx="745">
                  <c:v>372.5</c:v>
                </c:pt>
                <c:pt idx="746">
                  <c:v>373</c:v>
                </c:pt>
                <c:pt idx="747">
                  <c:v>373.5</c:v>
                </c:pt>
                <c:pt idx="748">
                  <c:v>374</c:v>
                </c:pt>
                <c:pt idx="749">
                  <c:v>374.5</c:v>
                </c:pt>
                <c:pt idx="750">
                  <c:v>375</c:v>
                </c:pt>
                <c:pt idx="751">
                  <c:v>375.5</c:v>
                </c:pt>
                <c:pt idx="752">
                  <c:v>376</c:v>
                </c:pt>
                <c:pt idx="753">
                  <c:v>376.5</c:v>
                </c:pt>
                <c:pt idx="754">
                  <c:v>377</c:v>
                </c:pt>
                <c:pt idx="755">
                  <c:v>377.5</c:v>
                </c:pt>
                <c:pt idx="756">
                  <c:v>378</c:v>
                </c:pt>
                <c:pt idx="757">
                  <c:v>378.5</c:v>
                </c:pt>
                <c:pt idx="758">
                  <c:v>379</c:v>
                </c:pt>
                <c:pt idx="759">
                  <c:v>379.5</c:v>
                </c:pt>
                <c:pt idx="760">
                  <c:v>380</c:v>
                </c:pt>
                <c:pt idx="761">
                  <c:v>380.5</c:v>
                </c:pt>
                <c:pt idx="762">
                  <c:v>381</c:v>
                </c:pt>
                <c:pt idx="763">
                  <c:v>381.5</c:v>
                </c:pt>
                <c:pt idx="764">
                  <c:v>382</c:v>
                </c:pt>
                <c:pt idx="765">
                  <c:v>382.5</c:v>
                </c:pt>
                <c:pt idx="766">
                  <c:v>383</c:v>
                </c:pt>
                <c:pt idx="767">
                  <c:v>383.5</c:v>
                </c:pt>
                <c:pt idx="768">
                  <c:v>384</c:v>
                </c:pt>
                <c:pt idx="769">
                  <c:v>384.5</c:v>
                </c:pt>
                <c:pt idx="770">
                  <c:v>385</c:v>
                </c:pt>
                <c:pt idx="771">
                  <c:v>385.5</c:v>
                </c:pt>
                <c:pt idx="772">
                  <c:v>386</c:v>
                </c:pt>
                <c:pt idx="773">
                  <c:v>386.5</c:v>
                </c:pt>
                <c:pt idx="774">
                  <c:v>387</c:v>
                </c:pt>
                <c:pt idx="775">
                  <c:v>387.5</c:v>
                </c:pt>
                <c:pt idx="776">
                  <c:v>388</c:v>
                </c:pt>
                <c:pt idx="777">
                  <c:v>388.5</c:v>
                </c:pt>
                <c:pt idx="778">
                  <c:v>389</c:v>
                </c:pt>
                <c:pt idx="779">
                  <c:v>389.5</c:v>
                </c:pt>
                <c:pt idx="780">
                  <c:v>390</c:v>
                </c:pt>
                <c:pt idx="781">
                  <c:v>390.5</c:v>
                </c:pt>
                <c:pt idx="782">
                  <c:v>391</c:v>
                </c:pt>
                <c:pt idx="783">
                  <c:v>391.5</c:v>
                </c:pt>
                <c:pt idx="784">
                  <c:v>392</c:v>
                </c:pt>
                <c:pt idx="785">
                  <c:v>392.5</c:v>
                </c:pt>
                <c:pt idx="786">
                  <c:v>393</c:v>
                </c:pt>
                <c:pt idx="787">
                  <c:v>393.5</c:v>
                </c:pt>
                <c:pt idx="788">
                  <c:v>394</c:v>
                </c:pt>
                <c:pt idx="789">
                  <c:v>394.5</c:v>
                </c:pt>
                <c:pt idx="790">
                  <c:v>395</c:v>
                </c:pt>
                <c:pt idx="791">
                  <c:v>395.5</c:v>
                </c:pt>
                <c:pt idx="792">
                  <c:v>396</c:v>
                </c:pt>
                <c:pt idx="793">
                  <c:v>396.5</c:v>
                </c:pt>
                <c:pt idx="794">
                  <c:v>397</c:v>
                </c:pt>
                <c:pt idx="795">
                  <c:v>397.5</c:v>
                </c:pt>
                <c:pt idx="796">
                  <c:v>398</c:v>
                </c:pt>
                <c:pt idx="797">
                  <c:v>398.5</c:v>
                </c:pt>
                <c:pt idx="798">
                  <c:v>399</c:v>
                </c:pt>
                <c:pt idx="799">
                  <c:v>399.5</c:v>
                </c:pt>
                <c:pt idx="800">
                  <c:v>400</c:v>
                </c:pt>
                <c:pt idx="801">
                  <c:v>400.5</c:v>
                </c:pt>
                <c:pt idx="802">
                  <c:v>401</c:v>
                </c:pt>
                <c:pt idx="803">
                  <c:v>401.5</c:v>
                </c:pt>
                <c:pt idx="804">
                  <c:v>402</c:v>
                </c:pt>
                <c:pt idx="805">
                  <c:v>402.5</c:v>
                </c:pt>
                <c:pt idx="806">
                  <c:v>403</c:v>
                </c:pt>
                <c:pt idx="807">
                  <c:v>403.5</c:v>
                </c:pt>
                <c:pt idx="808">
                  <c:v>404</c:v>
                </c:pt>
                <c:pt idx="809">
                  <c:v>404.5</c:v>
                </c:pt>
                <c:pt idx="810">
                  <c:v>405</c:v>
                </c:pt>
                <c:pt idx="811">
                  <c:v>405.5</c:v>
                </c:pt>
                <c:pt idx="812">
                  <c:v>406</c:v>
                </c:pt>
                <c:pt idx="813">
                  <c:v>406.5</c:v>
                </c:pt>
                <c:pt idx="814">
                  <c:v>407</c:v>
                </c:pt>
                <c:pt idx="815">
                  <c:v>407.5</c:v>
                </c:pt>
                <c:pt idx="816">
                  <c:v>408</c:v>
                </c:pt>
                <c:pt idx="817">
                  <c:v>408.5</c:v>
                </c:pt>
                <c:pt idx="818">
                  <c:v>409</c:v>
                </c:pt>
                <c:pt idx="819">
                  <c:v>409.5</c:v>
                </c:pt>
                <c:pt idx="820">
                  <c:v>410</c:v>
                </c:pt>
                <c:pt idx="821">
                  <c:v>410.5</c:v>
                </c:pt>
                <c:pt idx="822">
                  <c:v>411</c:v>
                </c:pt>
                <c:pt idx="823">
                  <c:v>411.5</c:v>
                </c:pt>
                <c:pt idx="824">
                  <c:v>412</c:v>
                </c:pt>
                <c:pt idx="825">
                  <c:v>412.5</c:v>
                </c:pt>
                <c:pt idx="826">
                  <c:v>413</c:v>
                </c:pt>
                <c:pt idx="827">
                  <c:v>413.5</c:v>
                </c:pt>
                <c:pt idx="828">
                  <c:v>414</c:v>
                </c:pt>
                <c:pt idx="829">
                  <c:v>414.5</c:v>
                </c:pt>
                <c:pt idx="830">
                  <c:v>415</c:v>
                </c:pt>
                <c:pt idx="831">
                  <c:v>415.5</c:v>
                </c:pt>
                <c:pt idx="832">
                  <c:v>416</c:v>
                </c:pt>
                <c:pt idx="833">
                  <c:v>416.5</c:v>
                </c:pt>
                <c:pt idx="834">
                  <c:v>417</c:v>
                </c:pt>
                <c:pt idx="835">
                  <c:v>417.5</c:v>
                </c:pt>
                <c:pt idx="836">
                  <c:v>418</c:v>
                </c:pt>
                <c:pt idx="837">
                  <c:v>418.5</c:v>
                </c:pt>
                <c:pt idx="838">
                  <c:v>419</c:v>
                </c:pt>
                <c:pt idx="839">
                  <c:v>419.5</c:v>
                </c:pt>
                <c:pt idx="840">
                  <c:v>420</c:v>
                </c:pt>
                <c:pt idx="841">
                  <c:v>420.5</c:v>
                </c:pt>
                <c:pt idx="842">
                  <c:v>421</c:v>
                </c:pt>
                <c:pt idx="843">
                  <c:v>421.5</c:v>
                </c:pt>
                <c:pt idx="844">
                  <c:v>422</c:v>
                </c:pt>
                <c:pt idx="845">
                  <c:v>422.5</c:v>
                </c:pt>
                <c:pt idx="846">
                  <c:v>423</c:v>
                </c:pt>
                <c:pt idx="847">
                  <c:v>423.5</c:v>
                </c:pt>
                <c:pt idx="848">
                  <c:v>424</c:v>
                </c:pt>
                <c:pt idx="849">
                  <c:v>424.5</c:v>
                </c:pt>
                <c:pt idx="850">
                  <c:v>425</c:v>
                </c:pt>
                <c:pt idx="851">
                  <c:v>425.5</c:v>
                </c:pt>
                <c:pt idx="852">
                  <c:v>426</c:v>
                </c:pt>
                <c:pt idx="853">
                  <c:v>426.5</c:v>
                </c:pt>
                <c:pt idx="854">
                  <c:v>427</c:v>
                </c:pt>
                <c:pt idx="855">
                  <c:v>427.5</c:v>
                </c:pt>
                <c:pt idx="856">
                  <c:v>428</c:v>
                </c:pt>
                <c:pt idx="857">
                  <c:v>428.5</c:v>
                </c:pt>
                <c:pt idx="858">
                  <c:v>429</c:v>
                </c:pt>
                <c:pt idx="859">
                  <c:v>429.5</c:v>
                </c:pt>
                <c:pt idx="860">
                  <c:v>430</c:v>
                </c:pt>
                <c:pt idx="861">
                  <c:v>430.5</c:v>
                </c:pt>
                <c:pt idx="862">
                  <c:v>431</c:v>
                </c:pt>
                <c:pt idx="863">
                  <c:v>431.5</c:v>
                </c:pt>
                <c:pt idx="864">
                  <c:v>432</c:v>
                </c:pt>
                <c:pt idx="865">
                  <c:v>432.5</c:v>
                </c:pt>
                <c:pt idx="866">
                  <c:v>433</c:v>
                </c:pt>
                <c:pt idx="867">
                  <c:v>433.5</c:v>
                </c:pt>
                <c:pt idx="868">
                  <c:v>434</c:v>
                </c:pt>
                <c:pt idx="869">
                  <c:v>434.5</c:v>
                </c:pt>
                <c:pt idx="870">
                  <c:v>435</c:v>
                </c:pt>
                <c:pt idx="871">
                  <c:v>435.5</c:v>
                </c:pt>
                <c:pt idx="872">
                  <c:v>436</c:v>
                </c:pt>
                <c:pt idx="873">
                  <c:v>436.5</c:v>
                </c:pt>
                <c:pt idx="874">
                  <c:v>437</c:v>
                </c:pt>
                <c:pt idx="875">
                  <c:v>437.5</c:v>
                </c:pt>
                <c:pt idx="876">
                  <c:v>438</c:v>
                </c:pt>
                <c:pt idx="877">
                  <c:v>438.5</c:v>
                </c:pt>
                <c:pt idx="878">
                  <c:v>439</c:v>
                </c:pt>
                <c:pt idx="879">
                  <c:v>439.5</c:v>
                </c:pt>
                <c:pt idx="880">
                  <c:v>440</c:v>
                </c:pt>
                <c:pt idx="881">
                  <c:v>440.5</c:v>
                </c:pt>
                <c:pt idx="882">
                  <c:v>441</c:v>
                </c:pt>
                <c:pt idx="883">
                  <c:v>441.5</c:v>
                </c:pt>
                <c:pt idx="884">
                  <c:v>442</c:v>
                </c:pt>
                <c:pt idx="885">
                  <c:v>442.5</c:v>
                </c:pt>
                <c:pt idx="886">
                  <c:v>443</c:v>
                </c:pt>
                <c:pt idx="887">
                  <c:v>443.5</c:v>
                </c:pt>
                <c:pt idx="888">
                  <c:v>444</c:v>
                </c:pt>
                <c:pt idx="889">
                  <c:v>444.5</c:v>
                </c:pt>
                <c:pt idx="890">
                  <c:v>445</c:v>
                </c:pt>
                <c:pt idx="891">
                  <c:v>445.5</c:v>
                </c:pt>
                <c:pt idx="892">
                  <c:v>446</c:v>
                </c:pt>
                <c:pt idx="893">
                  <c:v>446.5</c:v>
                </c:pt>
                <c:pt idx="894">
                  <c:v>447</c:v>
                </c:pt>
                <c:pt idx="895">
                  <c:v>447.5</c:v>
                </c:pt>
                <c:pt idx="896">
                  <c:v>448</c:v>
                </c:pt>
                <c:pt idx="897">
                  <c:v>448.5</c:v>
                </c:pt>
                <c:pt idx="898">
                  <c:v>449</c:v>
                </c:pt>
                <c:pt idx="899">
                  <c:v>449.5</c:v>
                </c:pt>
                <c:pt idx="900">
                  <c:v>450</c:v>
                </c:pt>
                <c:pt idx="901">
                  <c:v>450.5</c:v>
                </c:pt>
                <c:pt idx="902">
                  <c:v>451</c:v>
                </c:pt>
                <c:pt idx="903">
                  <c:v>451.5</c:v>
                </c:pt>
                <c:pt idx="904">
                  <c:v>452</c:v>
                </c:pt>
                <c:pt idx="905">
                  <c:v>452.5</c:v>
                </c:pt>
                <c:pt idx="906">
                  <c:v>453</c:v>
                </c:pt>
                <c:pt idx="907">
                  <c:v>453.5</c:v>
                </c:pt>
                <c:pt idx="908">
                  <c:v>454</c:v>
                </c:pt>
                <c:pt idx="909">
                  <c:v>454.5</c:v>
                </c:pt>
                <c:pt idx="910">
                  <c:v>455</c:v>
                </c:pt>
                <c:pt idx="911">
                  <c:v>455.5</c:v>
                </c:pt>
                <c:pt idx="912">
                  <c:v>456</c:v>
                </c:pt>
                <c:pt idx="913">
                  <c:v>456.5</c:v>
                </c:pt>
                <c:pt idx="914">
                  <c:v>457</c:v>
                </c:pt>
                <c:pt idx="915">
                  <c:v>457.5</c:v>
                </c:pt>
                <c:pt idx="916">
                  <c:v>458</c:v>
                </c:pt>
                <c:pt idx="917">
                  <c:v>458.5</c:v>
                </c:pt>
                <c:pt idx="918">
                  <c:v>459</c:v>
                </c:pt>
                <c:pt idx="919">
                  <c:v>459.5</c:v>
                </c:pt>
                <c:pt idx="920">
                  <c:v>460</c:v>
                </c:pt>
                <c:pt idx="921">
                  <c:v>460.5</c:v>
                </c:pt>
                <c:pt idx="922">
                  <c:v>461</c:v>
                </c:pt>
                <c:pt idx="923">
                  <c:v>461.5</c:v>
                </c:pt>
                <c:pt idx="924">
                  <c:v>462</c:v>
                </c:pt>
                <c:pt idx="925">
                  <c:v>462.5</c:v>
                </c:pt>
                <c:pt idx="926">
                  <c:v>463</c:v>
                </c:pt>
                <c:pt idx="927">
                  <c:v>463.5</c:v>
                </c:pt>
                <c:pt idx="928">
                  <c:v>464</c:v>
                </c:pt>
                <c:pt idx="929">
                  <c:v>464.5</c:v>
                </c:pt>
                <c:pt idx="930">
                  <c:v>465</c:v>
                </c:pt>
                <c:pt idx="931">
                  <c:v>465.5</c:v>
                </c:pt>
                <c:pt idx="932">
                  <c:v>466</c:v>
                </c:pt>
                <c:pt idx="933">
                  <c:v>466.5</c:v>
                </c:pt>
                <c:pt idx="934">
                  <c:v>467</c:v>
                </c:pt>
                <c:pt idx="935">
                  <c:v>467.5</c:v>
                </c:pt>
                <c:pt idx="936">
                  <c:v>468</c:v>
                </c:pt>
                <c:pt idx="937">
                  <c:v>468.5</c:v>
                </c:pt>
                <c:pt idx="938">
                  <c:v>469</c:v>
                </c:pt>
                <c:pt idx="939">
                  <c:v>469.5</c:v>
                </c:pt>
                <c:pt idx="940">
                  <c:v>470</c:v>
                </c:pt>
                <c:pt idx="941">
                  <c:v>470.5</c:v>
                </c:pt>
                <c:pt idx="942">
                  <c:v>471</c:v>
                </c:pt>
                <c:pt idx="943">
                  <c:v>471.5</c:v>
                </c:pt>
                <c:pt idx="944">
                  <c:v>472</c:v>
                </c:pt>
                <c:pt idx="945">
                  <c:v>472.5</c:v>
                </c:pt>
                <c:pt idx="946">
                  <c:v>473</c:v>
                </c:pt>
                <c:pt idx="947">
                  <c:v>473.5</c:v>
                </c:pt>
                <c:pt idx="948">
                  <c:v>474</c:v>
                </c:pt>
                <c:pt idx="949">
                  <c:v>474.5</c:v>
                </c:pt>
                <c:pt idx="950">
                  <c:v>475</c:v>
                </c:pt>
                <c:pt idx="951">
                  <c:v>475.5</c:v>
                </c:pt>
                <c:pt idx="952">
                  <c:v>476</c:v>
                </c:pt>
                <c:pt idx="953">
                  <c:v>476.5</c:v>
                </c:pt>
                <c:pt idx="954">
                  <c:v>477</c:v>
                </c:pt>
                <c:pt idx="955">
                  <c:v>477.5</c:v>
                </c:pt>
                <c:pt idx="956">
                  <c:v>478</c:v>
                </c:pt>
                <c:pt idx="957">
                  <c:v>478.5</c:v>
                </c:pt>
                <c:pt idx="958">
                  <c:v>479</c:v>
                </c:pt>
                <c:pt idx="959">
                  <c:v>479.5</c:v>
                </c:pt>
                <c:pt idx="960">
                  <c:v>480</c:v>
                </c:pt>
                <c:pt idx="961">
                  <c:v>480.5</c:v>
                </c:pt>
                <c:pt idx="962">
                  <c:v>481</c:v>
                </c:pt>
                <c:pt idx="963">
                  <c:v>481.5</c:v>
                </c:pt>
                <c:pt idx="964">
                  <c:v>482</c:v>
                </c:pt>
                <c:pt idx="965">
                  <c:v>482.5</c:v>
                </c:pt>
                <c:pt idx="966">
                  <c:v>483</c:v>
                </c:pt>
                <c:pt idx="967">
                  <c:v>483.5</c:v>
                </c:pt>
                <c:pt idx="968">
                  <c:v>484</c:v>
                </c:pt>
                <c:pt idx="969">
                  <c:v>484.5</c:v>
                </c:pt>
                <c:pt idx="970">
                  <c:v>485</c:v>
                </c:pt>
                <c:pt idx="971">
                  <c:v>485.5</c:v>
                </c:pt>
                <c:pt idx="972">
                  <c:v>486</c:v>
                </c:pt>
                <c:pt idx="973">
                  <c:v>486.5</c:v>
                </c:pt>
                <c:pt idx="974">
                  <c:v>487</c:v>
                </c:pt>
                <c:pt idx="975">
                  <c:v>487.5</c:v>
                </c:pt>
                <c:pt idx="976">
                  <c:v>488</c:v>
                </c:pt>
                <c:pt idx="977">
                  <c:v>488.5</c:v>
                </c:pt>
                <c:pt idx="978">
                  <c:v>489</c:v>
                </c:pt>
                <c:pt idx="979">
                  <c:v>489.5</c:v>
                </c:pt>
                <c:pt idx="980">
                  <c:v>490</c:v>
                </c:pt>
                <c:pt idx="981">
                  <c:v>490.5</c:v>
                </c:pt>
                <c:pt idx="982">
                  <c:v>491</c:v>
                </c:pt>
                <c:pt idx="983">
                  <c:v>491.5</c:v>
                </c:pt>
                <c:pt idx="984">
                  <c:v>492</c:v>
                </c:pt>
                <c:pt idx="985">
                  <c:v>492.5</c:v>
                </c:pt>
                <c:pt idx="986">
                  <c:v>493</c:v>
                </c:pt>
                <c:pt idx="987">
                  <c:v>493.5</c:v>
                </c:pt>
                <c:pt idx="988">
                  <c:v>494</c:v>
                </c:pt>
                <c:pt idx="989">
                  <c:v>494.5</c:v>
                </c:pt>
                <c:pt idx="990">
                  <c:v>495</c:v>
                </c:pt>
                <c:pt idx="991">
                  <c:v>495.5</c:v>
                </c:pt>
                <c:pt idx="992">
                  <c:v>496</c:v>
                </c:pt>
                <c:pt idx="993">
                  <c:v>496.5</c:v>
                </c:pt>
                <c:pt idx="994">
                  <c:v>497</c:v>
                </c:pt>
                <c:pt idx="995">
                  <c:v>497.5</c:v>
                </c:pt>
                <c:pt idx="996">
                  <c:v>498</c:v>
                </c:pt>
                <c:pt idx="997">
                  <c:v>498.5</c:v>
                </c:pt>
                <c:pt idx="998">
                  <c:v>499</c:v>
                </c:pt>
                <c:pt idx="999">
                  <c:v>499.5</c:v>
                </c:pt>
              </c:numCache>
            </c:numRef>
          </c:xVal>
          <c:yVal>
            <c:numRef>
              <c:f>Sheet1!$I$2:$I$1001</c:f>
              <c:numCache>
                <c:formatCode>0.00E+00</c:formatCode>
                <c:ptCount val="1000"/>
                <c:pt idx="0" formatCode="General">
                  <c:v>0</c:v>
                </c:pt>
                <c:pt idx="1">
                  <c:v>2.2063974167919401E-7</c:v>
                </c:pt>
                <c:pt idx="2">
                  <c:v>6.0908157611718002E-7</c:v>
                </c:pt>
                <c:pt idx="3">
                  <c:v>9.7576023968574296E-7</c:v>
                </c:pt>
                <c:pt idx="4">
                  <c:v>1.3914204047613899E-6</c:v>
                </c:pt>
                <c:pt idx="5">
                  <c:v>1.6947865475925801E-6</c:v>
                </c:pt>
                <c:pt idx="6">
                  <c:v>1.78897492855682E-6</c:v>
                </c:pt>
                <c:pt idx="7">
                  <c:v>1.70597774629955E-6</c:v>
                </c:pt>
                <c:pt idx="8">
                  <c:v>1.4534369997769399E-6</c:v>
                </c:pt>
                <c:pt idx="9">
                  <c:v>1.1462223875562901E-6</c:v>
                </c:pt>
                <c:pt idx="10">
                  <c:v>8.65107166246225E-7</c:v>
                </c:pt>
                <c:pt idx="11">
                  <c:v>6.4476550007598198E-7</c:v>
                </c:pt>
                <c:pt idx="12">
                  <c:v>5.3601655504493304E-7</c:v>
                </c:pt>
                <c:pt idx="13">
                  <c:v>5.21848540507685E-7</c:v>
                </c:pt>
                <c:pt idx="14">
                  <c:v>5.9708194739002904E-7</c:v>
                </c:pt>
                <c:pt idx="15">
                  <c:v>7.5370918013687897E-7</c:v>
                </c:pt>
                <c:pt idx="16">
                  <c:v>9.4666035992905598E-7</c:v>
                </c:pt>
                <c:pt idx="17">
                  <c:v>1.15934524375278E-6</c:v>
                </c:pt>
                <c:pt idx="18">
                  <c:v>1.3497851495578301E-6</c:v>
                </c:pt>
                <c:pt idx="19">
                  <c:v>1.4825164098428699E-6</c:v>
                </c:pt>
                <c:pt idx="20">
                  <c:v>1.55665328807789E-6</c:v>
                </c:pt>
                <c:pt idx="21">
                  <c:v>1.5550398336837601E-6</c:v>
                </c:pt>
                <c:pt idx="22">
                  <c:v>1.4954625397168301E-6</c:v>
                </c:pt>
                <c:pt idx="23">
                  <c:v>1.39957557026446E-6</c:v>
                </c:pt>
                <c:pt idx="24">
                  <c:v>1.2757826438631001E-6</c:v>
                </c:pt>
                <c:pt idx="25">
                  <c:v>1.1559588376332599E-6</c:v>
                </c:pt>
                <c:pt idx="26">
                  <c:v>1.05237942446502E-6</c:v>
                </c:pt>
                <c:pt idx="27">
                  <c:v>9.783605619719809E-7</c:v>
                </c:pt>
                <c:pt idx="28">
                  <c:v>9.5308339582327297E-7</c:v>
                </c:pt>
                <c:pt idx="29">
                  <c:v>9.7216838909385102E-7</c:v>
                </c:pt>
                <c:pt idx="30">
                  <c:v>1.0390216146646199E-6</c:v>
                </c:pt>
                <c:pt idx="31">
                  <c:v>1.14789433083827E-6</c:v>
                </c:pt>
                <c:pt idx="32">
                  <c:v>1.27858730419821E-6</c:v>
                </c:pt>
                <c:pt idx="33">
                  <c:v>1.4264807273117099E-6</c:v>
                </c:pt>
                <c:pt idx="34">
                  <c:v>1.57442057939418E-6</c:v>
                </c:pt>
                <c:pt idx="35">
                  <c:v>1.7067060755031101E-6</c:v>
                </c:pt>
                <c:pt idx="36">
                  <c:v>1.82281540824312E-6</c:v>
                </c:pt>
                <c:pt idx="37">
                  <c:v>1.90909459074104E-6</c:v>
                </c:pt>
                <c:pt idx="38">
                  <c:v>1.9651616005194898E-6</c:v>
                </c:pt>
                <c:pt idx="39">
                  <c:v>1.9955542255890401E-6</c:v>
                </c:pt>
                <c:pt idx="40">
                  <c:v>1.9965942885510099E-6</c:v>
                </c:pt>
                <c:pt idx="41">
                  <c:v>1.9811206556915999E-6</c:v>
                </c:pt>
                <c:pt idx="42">
                  <c:v>1.95468119573251E-6</c:v>
                </c:pt>
                <c:pt idx="43">
                  <c:v>1.92079314465884E-6</c:v>
                </c:pt>
                <c:pt idx="44">
                  <c:v>1.8947362462344501E-6</c:v>
                </c:pt>
                <c:pt idx="45">
                  <c:v>1.8792742569025599E-6</c:v>
                </c:pt>
                <c:pt idx="46">
                  <c:v>1.87981940051252E-6</c:v>
                </c:pt>
                <c:pt idx="47">
                  <c:v>1.90666544870537E-6</c:v>
                </c:pt>
                <c:pt idx="48">
                  <c:v>1.95830705069651E-6</c:v>
                </c:pt>
                <c:pt idx="49">
                  <c:v>2.0383053341734602E-6</c:v>
                </c:pt>
                <c:pt idx="50">
                  <c:v>2.1492193759165301E-6</c:v>
                </c:pt>
                <c:pt idx="51">
                  <c:v>2.2841574157573901E-6</c:v>
                </c:pt>
                <c:pt idx="52">
                  <c:v>2.4444582638621698E-6</c:v>
                </c:pt>
                <c:pt idx="53">
                  <c:v>2.6286273551071399E-6</c:v>
                </c:pt>
                <c:pt idx="54">
                  <c:v>2.82870533517824E-6</c:v>
                </c:pt>
                <c:pt idx="55">
                  <c:v>3.0464067898687099E-6</c:v>
                </c:pt>
                <c:pt idx="56">
                  <c:v>3.2790365776050901E-6</c:v>
                </c:pt>
                <c:pt idx="57">
                  <c:v>3.5208232715827498E-6</c:v>
                </c:pt>
                <c:pt idx="58">
                  <c:v>3.7749423549186701E-6</c:v>
                </c:pt>
                <c:pt idx="59">
                  <c:v>4.0372771578952701E-6</c:v>
                </c:pt>
                <c:pt idx="60">
                  <c:v>4.3040558728983598E-6</c:v>
                </c:pt>
                <c:pt idx="61">
                  <c:v>4.5803844967807898E-6</c:v>
                </c:pt>
                <c:pt idx="62">
                  <c:v>4.8634939818104701E-6</c:v>
                </c:pt>
                <c:pt idx="63">
                  <c:v>5.1534677283258499E-6</c:v>
                </c:pt>
                <c:pt idx="64">
                  <c:v>5.4570973171876103E-6</c:v>
                </c:pt>
                <c:pt idx="65">
                  <c:v>5.7731326143764898E-6</c:v>
                </c:pt>
                <c:pt idx="66">
                  <c:v>6.1052771415737799E-6</c:v>
                </c:pt>
                <c:pt idx="67">
                  <c:v>6.4618586313951403E-6</c:v>
                </c:pt>
                <c:pt idx="68">
                  <c:v>6.8428303910447299E-6</c:v>
                </c:pt>
                <c:pt idx="69">
                  <c:v>7.2533726645085897E-6</c:v>
                </c:pt>
                <c:pt idx="70">
                  <c:v>7.7017379522298897E-6</c:v>
                </c:pt>
                <c:pt idx="71">
                  <c:v>8.1889752106967307E-6</c:v>
                </c:pt>
                <c:pt idx="72">
                  <c:v>8.7222661725245599E-6</c:v>
                </c:pt>
                <c:pt idx="73">
                  <c:v>9.31128368182446E-6</c:v>
                </c:pt>
                <c:pt idx="74">
                  <c:v>9.9590830135115098E-6</c:v>
                </c:pt>
                <c:pt idx="75">
                  <c:v>1.06745717928079E-5</c:v>
                </c:pt>
                <c:pt idx="76">
                  <c:v>1.1468877216174101E-5</c:v>
                </c:pt>
                <c:pt idx="77">
                  <c:v>1.23472882476823E-5</c:v>
                </c:pt>
                <c:pt idx="78">
                  <c:v>1.3320896319356401E-5</c:v>
                </c:pt>
                <c:pt idx="79">
                  <c:v>1.4403381380913999E-5</c:v>
                </c:pt>
                <c:pt idx="80">
                  <c:v>1.5603006792555399E-5</c:v>
                </c:pt>
                <c:pt idx="81">
                  <c:v>1.69332222216637E-5</c:v>
                </c:pt>
                <c:pt idx="82">
                  <c:v>1.8410506783773598E-5</c:v>
                </c:pt>
                <c:pt idx="83">
                  <c:v>2.0046290190191701E-5</c:v>
                </c:pt>
                <c:pt idx="84">
                  <c:v>2.1856653818580699E-5</c:v>
                </c:pt>
                <c:pt idx="85">
                  <c:v>2.3861640678382499E-5</c:v>
                </c:pt>
                <c:pt idx="86">
                  <c:v>2.6076764630895502E-5</c:v>
                </c:pt>
                <c:pt idx="87">
                  <c:v>2.8521407046833099E-5</c:v>
                </c:pt>
                <c:pt idx="88">
                  <c:v>3.1219677861917802E-5</c:v>
                </c:pt>
                <c:pt idx="89">
                  <c:v>3.4191418538217401E-5</c:v>
                </c:pt>
                <c:pt idx="90">
                  <c:v>3.7458955546646697E-5</c:v>
                </c:pt>
                <c:pt idx="91">
                  <c:v>4.1049642647626201E-5</c:v>
                </c:pt>
                <c:pt idx="92">
                  <c:v>4.4986547752825999E-5</c:v>
                </c:pt>
                <c:pt idx="93">
                  <c:v>4.9293105864399302E-5</c:v>
                </c:pt>
                <c:pt idx="94">
                  <c:v>5.3997133907881702E-5</c:v>
                </c:pt>
                <c:pt idx="95">
                  <c:v>5.9121338060204103E-5</c:v>
                </c:pt>
                <c:pt idx="96">
                  <c:v>6.4685154778608897E-5</c:v>
                </c:pt>
                <c:pt idx="97">
                  <c:v>7.0709559718305304E-5</c:v>
                </c:pt>
                <c:pt idx="98">
                  <c:v>7.7207537185660505E-5</c:v>
                </c:pt>
                <c:pt idx="99">
                  <c:v>8.4182834493186495E-5</c:v>
                </c:pt>
                <c:pt idx="100">
                  <c:v>9.1636195245586695E-5</c:v>
                </c:pt>
                <c:pt idx="101">
                  <c:v>9.9560451101433201E-5</c:v>
                </c:pt>
                <c:pt idx="102" formatCode="General">
                  <c:v>1.07946777908424E-4</c:v>
                </c:pt>
                <c:pt idx="103" formatCode="General">
                  <c:v>1.1681349307024699E-4</c:v>
                </c:pt>
                <c:pt idx="104" formatCode="General">
                  <c:v>1.2623912328245699E-4</c:v>
                </c:pt>
                <c:pt idx="105" formatCode="General">
                  <c:v>1.3639969293175599E-4</c:v>
                </c:pt>
                <c:pt idx="106" formatCode="General">
                  <c:v>1.47581027458189E-4</c:v>
                </c:pt>
                <c:pt idx="107" formatCode="General">
                  <c:v>1.60105607031657E-4</c:v>
                </c:pt>
                <c:pt idx="108" formatCode="General">
                  <c:v>1.741995488786E-4</c:v>
                </c:pt>
                <c:pt idx="109" formatCode="General">
                  <c:v>1.89886552320323E-4</c:v>
                </c:pt>
                <c:pt idx="110" formatCode="General">
                  <c:v>2.0694229805944499E-4</c:v>
                </c:pt>
                <c:pt idx="111" formatCode="General">
                  <c:v>2.24912188144465E-4</c:v>
                </c:pt>
                <c:pt idx="112" formatCode="General">
                  <c:v>2.4318921617149701E-4</c:v>
                </c:pt>
                <c:pt idx="113" formatCode="General">
                  <c:v>2.61115645702102E-4</c:v>
                </c:pt>
                <c:pt idx="114" formatCode="General">
                  <c:v>2.7808645546547798E-4</c:v>
                </c:pt>
                <c:pt idx="115" formatCode="General">
                  <c:v>2.9365969819865399E-4</c:v>
                </c:pt>
                <c:pt idx="116" formatCode="General">
                  <c:v>3.07648492643784E-4</c:v>
                </c:pt>
                <c:pt idx="117" formatCode="General">
                  <c:v>3.2016622335306899E-4</c:v>
                </c:pt>
                <c:pt idx="118" formatCode="General">
                  <c:v>3.3162535157277599E-4</c:v>
                </c:pt>
                <c:pt idx="119" formatCode="General">
                  <c:v>3.4267217442648901E-4</c:v>
                </c:pt>
                <c:pt idx="120" formatCode="General">
                  <c:v>3.5404234468238999E-4</c:v>
                </c:pt>
                <c:pt idx="121" formatCode="General">
                  <c:v>3.6637100097273301E-4</c:v>
                </c:pt>
                <c:pt idx="122" formatCode="General">
                  <c:v>3.7999828482491099E-4</c:v>
                </c:pt>
                <c:pt idx="123" formatCode="General">
                  <c:v>3.9481404362774302E-4</c:v>
                </c:pt>
                <c:pt idx="124" formatCode="General">
                  <c:v>4.1021921349475901E-4</c:v>
                </c:pt>
                <c:pt idx="125" formatCode="General">
                  <c:v>4.2525192774644398E-4</c:v>
                </c:pt>
                <c:pt idx="126" formatCode="General">
                  <c:v>4.38855442522794E-4</c:v>
                </c:pt>
                <c:pt idx="127" formatCode="General">
                  <c:v>4.50222714914113E-4</c:v>
                </c:pt>
                <c:pt idx="128" formatCode="General">
                  <c:v>4.5908996011431301E-4</c:v>
                </c:pt>
                <c:pt idx="129" formatCode="General">
                  <c:v>4.6581465214499902E-4</c:v>
                </c:pt>
                <c:pt idx="130" formatCode="General">
                  <c:v>4.71163178435745E-4</c:v>
                </c:pt>
                <c:pt idx="131" formatCode="General">
                  <c:v>4.7587623217509498E-4</c:v>
                </c:pt>
                <c:pt idx="132" formatCode="General">
                  <c:v>4.8020719912129998E-4</c:v>
                </c:pt>
                <c:pt idx="133" formatCode="General">
                  <c:v>4.8371723105839702E-4</c:v>
                </c:pt>
                <c:pt idx="134" formatCode="General">
                  <c:v>4.8551525529273102E-4</c:v>
                </c:pt>
                <c:pt idx="135" formatCode="General">
                  <c:v>4.8483886640219301E-4</c:v>
                </c:pt>
                <c:pt idx="136" formatCode="General">
                  <c:v>4.8161362991584701E-4</c:v>
                </c:pt>
                <c:pt idx="137" formatCode="General">
                  <c:v>4.76573355213878E-4</c:v>
                </c:pt>
                <c:pt idx="138" formatCode="General">
                  <c:v>4.7076913875014598E-4</c:v>
                </c:pt>
                <c:pt idx="139" formatCode="General">
                  <c:v>4.6479707054490301E-4</c:v>
                </c:pt>
                <c:pt idx="140" formatCode="General">
                  <c:v>4.5839564687541901E-4</c:v>
                </c:pt>
                <c:pt idx="141" formatCode="General">
                  <c:v>4.5081090700185698E-4</c:v>
                </c:pt>
                <c:pt idx="142" formatCode="General">
                  <c:v>4.4166631438516797E-4</c:v>
                </c:pt>
                <c:pt idx="143" formatCode="General">
                  <c:v>4.3153248756046502E-4</c:v>
                </c:pt>
                <c:pt idx="144" formatCode="General">
                  <c:v>4.2156185178355399E-4</c:v>
                </c:pt>
                <c:pt idx="145" formatCode="General">
                  <c:v>4.12500861285151E-4</c:v>
                </c:pt>
                <c:pt idx="146" formatCode="General">
                  <c:v>4.0414252844169499E-4</c:v>
                </c:pt>
                <c:pt idx="147" formatCode="General">
                  <c:v>3.9586917467054298E-4</c:v>
                </c:pt>
                <c:pt idx="148" formatCode="General">
                  <c:v>3.87702168203846E-4</c:v>
                </c:pt>
                <c:pt idx="149" formatCode="General">
                  <c:v>3.8057243724042797E-4</c:v>
                </c:pt>
                <c:pt idx="150" formatCode="General">
                  <c:v>3.7538441193783203E-4</c:v>
                </c:pt>
                <c:pt idx="151" formatCode="General">
                  <c:v>3.7204909107380502E-4</c:v>
                </c:pt>
                <c:pt idx="152" formatCode="General">
                  <c:v>3.6980745194113799E-4</c:v>
                </c:pt>
                <c:pt idx="153" formatCode="General">
                  <c:v>3.6842345811892002E-4</c:v>
                </c:pt>
                <c:pt idx="154" formatCode="General">
                  <c:v>3.68542688401041E-4</c:v>
                </c:pt>
                <c:pt idx="155" formatCode="General">
                  <c:v>3.7063707968586597E-4</c:v>
                </c:pt>
                <c:pt idx="156" formatCode="General">
                  <c:v>3.74104986042902E-4</c:v>
                </c:pt>
                <c:pt idx="157" formatCode="General">
                  <c:v>3.7797337461437498E-4</c:v>
                </c:pt>
                <c:pt idx="158" formatCode="General">
                  <c:v>3.8211335707905101E-4</c:v>
                </c:pt>
                <c:pt idx="159" formatCode="General">
                  <c:v>3.8697679767341699E-4</c:v>
                </c:pt>
                <c:pt idx="160" formatCode="General">
                  <c:v>3.9231029948122702E-4</c:v>
                </c:pt>
                <c:pt idx="161" formatCode="General">
                  <c:v>3.9709249668344799E-4</c:v>
                </c:pt>
                <c:pt idx="162" formatCode="General">
                  <c:v>4.0084682685673998E-4</c:v>
                </c:pt>
                <c:pt idx="163" formatCode="General">
                  <c:v>4.0398387095256101E-4</c:v>
                </c:pt>
                <c:pt idx="164" formatCode="General">
                  <c:v>4.0655261345763199E-4</c:v>
                </c:pt>
                <c:pt idx="165" formatCode="General">
                  <c:v>4.0779170298627999E-4</c:v>
                </c:pt>
                <c:pt idx="166" formatCode="General">
                  <c:v>4.0738479143139199E-4</c:v>
                </c:pt>
                <c:pt idx="167" formatCode="General">
                  <c:v>4.0598332316385999E-4</c:v>
                </c:pt>
                <c:pt idx="168" formatCode="General">
                  <c:v>4.0398860751773797E-4</c:v>
                </c:pt>
                <c:pt idx="169" formatCode="General">
                  <c:v>4.0108492628829201E-4</c:v>
                </c:pt>
                <c:pt idx="170" formatCode="General">
                  <c:v>3.9743300958433098E-4</c:v>
                </c:pt>
                <c:pt idx="171" formatCode="General">
                  <c:v>3.9393579169981599E-4</c:v>
                </c:pt>
                <c:pt idx="172" formatCode="General">
                  <c:v>3.9095510022066099E-4</c:v>
                </c:pt>
                <c:pt idx="173" formatCode="General">
                  <c:v>3.8820998630356398E-4</c:v>
                </c:pt>
                <c:pt idx="174" formatCode="General">
                  <c:v>3.8600866538162699E-4</c:v>
                </c:pt>
                <c:pt idx="175" formatCode="General">
                  <c:v>3.8501520181236201E-4</c:v>
                </c:pt>
                <c:pt idx="176" formatCode="General">
                  <c:v>3.85091868292633E-4</c:v>
                </c:pt>
                <c:pt idx="177" formatCode="General">
                  <c:v>3.8583661199949998E-4</c:v>
                </c:pt>
                <c:pt idx="178" formatCode="General">
                  <c:v>3.8746426668410499E-4</c:v>
                </c:pt>
                <c:pt idx="179" formatCode="General">
                  <c:v>3.8995358885873202E-4</c:v>
                </c:pt>
                <c:pt idx="180" formatCode="General">
                  <c:v>3.9255598958105599E-4</c:v>
                </c:pt>
                <c:pt idx="181" formatCode="General">
                  <c:v>3.9488685594329899E-4</c:v>
                </c:pt>
                <c:pt idx="182" formatCode="General">
                  <c:v>3.9704066757799297E-4</c:v>
                </c:pt>
                <c:pt idx="183" formatCode="General">
                  <c:v>3.9862492607833298E-4</c:v>
                </c:pt>
                <c:pt idx="184" formatCode="General">
                  <c:v>3.9920659425150899E-4</c:v>
                </c:pt>
                <c:pt idx="185" formatCode="General">
                  <c:v>3.9903646918334199E-4</c:v>
                </c:pt>
                <c:pt idx="186" formatCode="General">
                  <c:v>3.9825710361362002E-4</c:v>
                </c:pt>
                <c:pt idx="187" formatCode="General">
                  <c:v>3.9666738281794798E-4</c:v>
                </c:pt>
                <c:pt idx="188" formatCode="General">
                  <c:v>3.9459343160114598E-4</c:v>
                </c:pt>
                <c:pt idx="189" formatCode="General">
                  <c:v>3.9257474767724301E-4</c:v>
                </c:pt>
                <c:pt idx="190" formatCode="General">
                  <c:v>3.9069572976030599E-4</c:v>
                </c:pt>
                <c:pt idx="191" formatCode="General">
                  <c:v>3.8917485656170503E-4</c:v>
                </c:pt>
                <c:pt idx="192" formatCode="General">
                  <c:v>3.8845987755649098E-4</c:v>
                </c:pt>
                <c:pt idx="193" formatCode="General">
                  <c:v>3.8851690239594599E-4</c:v>
                </c:pt>
                <c:pt idx="194" formatCode="General">
                  <c:v>3.8914756509382498E-4</c:v>
                </c:pt>
                <c:pt idx="195" formatCode="General">
                  <c:v>3.9040801277790598E-4</c:v>
                </c:pt>
                <c:pt idx="196" formatCode="General">
                  <c:v>3.9208027772451E-4</c:v>
                </c:pt>
                <c:pt idx="197" formatCode="General">
                  <c:v>3.9373517285541399E-4</c:v>
                </c:pt>
                <c:pt idx="198" formatCode="General">
                  <c:v>3.9522804263403098E-4</c:v>
                </c:pt>
                <c:pt idx="199" formatCode="General">
                  <c:v>3.9637471153873902E-4</c:v>
                </c:pt>
                <c:pt idx="200" formatCode="General">
                  <c:v>3.96862614768119E-4</c:v>
                </c:pt>
                <c:pt idx="201" formatCode="General">
                  <c:v>3.9668553089546E-4</c:v>
                </c:pt>
                <c:pt idx="202" formatCode="General">
                  <c:v>3.95962886791946E-4</c:v>
                </c:pt>
                <c:pt idx="203" formatCode="General">
                  <c:v>3.9474279197785001E-4</c:v>
                </c:pt>
                <c:pt idx="204" formatCode="General">
                  <c:v>3.9326171232351999E-4</c:v>
                </c:pt>
                <c:pt idx="205" formatCode="General">
                  <c:v>3.9183287823626501E-4</c:v>
                </c:pt>
                <c:pt idx="206" formatCode="General">
                  <c:v>3.9064440071310402E-4</c:v>
                </c:pt>
                <c:pt idx="207" formatCode="General">
                  <c:v>3.8988439779747298E-4</c:v>
                </c:pt>
                <c:pt idx="208" formatCode="General">
                  <c:v>3.8969347875994801E-4</c:v>
                </c:pt>
                <c:pt idx="209" formatCode="General">
                  <c:v>3.9006278431121102E-4</c:v>
                </c:pt>
                <c:pt idx="210" formatCode="General">
                  <c:v>3.9090854054635299E-4</c:v>
                </c:pt>
                <c:pt idx="211" formatCode="General">
                  <c:v>3.92075481837041E-4</c:v>
                </c:pt>
                <c:pt idx="212" formatCode="General">
                  <c:v>3.93366460303681E-4</c:v>
                </c:pt>
                <c:pt idx="213" formatCode="General">
                  <c:v>3.9458599298944298E-4</c:v>
                </c:pt>
                <c:pt idx="214" formatCode="General">
                  <c:v>3.95498760329472E-4</c:v>
                </c:pt>
                <c:pt idx="215" formatCode="General">
                  <c:v>3.9595145356393101E-4</c:v>
                </c:pt>
                <c:pt idx="216" formatCode="General">
                  <c:v>3.95920669286654E-4</c:v>
                </c:pt>
                <c:pt idx="217" formatCode="General">
                  <c:v>3.9537156928138402E-4</c:v>
                </c:pt>
                <c:pt idx="218" formatCode="General">
                  <c:v>3.9440517980692902E-4</c:v>
                </c:pt>
                <c:pt idx="219" formatCode="General">
                  <c:v>3.9329608248075E-4</c:v>
                </c:pt>
                <c:pt idx="220" formatCode="General">
                  <c:v>3.9217719619698797E-4</c:v>
                </c:pt>
                <c:pt idx="221" formatCode="General">
                  <c:v>3.9117034331860199E-4</c:v>
                </c:pt>
                <c:pt idx="222" formatCode="General">
                  <c:v>3.9054112349670901E-4</c:v>
                </c:pt>
                <c:pt idx="223" formatCode="General">
                  <c:v>3.9032945104563403E-4</c:v>
                </c:pt>
                <c:pt idx="224" formatCode="General">
                  <c:v>3.9045920111437798E-4</c:v>
                </c:pt>
                <c:pt idx="225" formatCode="General">
                  <c:v>3.9105268184090098E-4</c:v>
                </c:pt>
                <c:pt idx="226" formatCode="General">
                  <c:v>3.9202494741827598E-4</c:v>
                </c:pt>
                <c:pt idx="227" formatCode="General">
                  <c:v>3.9305606563601298E-4</c:v>
                </c:pt>
                <c:pt idx="228" formatCode="General">
                  <c:v>3.9409211992426103E-4</c:v>
                </c:pt>
                <c:pt idx="229" formatCode="General">
                  <c:v>3.9505639081507401E-4</c:v>
                </c:pt>
                <c:pt idx="230" formatCode="General">
                  <c:v>3.9561618411290499E-4</c:v>
                </c:pt>
                <c:pt idx="231" formatCode="General">
                  <c:v>3.9575813517558602E-4</c:v>
                </c:pt>
                <c:pt idx="232" formatCode="General">
                  <c:v>3.9567337913841102E-4</c:v>
                </c:pt>
                <c:pt idx="233" formatCode="General">
                  <c:v>3.9521519418098198E-4</c:v>
                </c:pt>
                <c:pt idx="234" formatCode="General">
                  <c:v>3.9436949042491302E-4</c:v>
                </c:pt>
                <c:pt idx="235" formatCode="General">
                  <c:v>3.9349248879674403E-4</c:v>
                </c:pt>
                <c:pt idx="236" formatCode="General">
                  <c:v>3.9263208840126002E-4</c:v>
                </c:pt>
                <c:pt idx="237" formatCode="General">
                  <c:v>3.9168385997510901E-4</c:v>
                </c:pt>
                <c:pt idx="238" formatCode="General">
                  <c:v>3.9097981532406001E-4</c:v>
                </c:pt>
                <c:pt idx="239" formatCode="General">
                  <c:v>3.9073786685640702E-4</c:v>
                </c:pt>
                <c:pt idx="240" formatCode="General">
                  <c:v>3.9070591803656E-4</c:v>
                </c:pt>
                <c:pt idx="241" formatCode="General">
                  <c:v>3.9088610298757302E-4</c:v>
                </c:pt>
                <c:pt idx="242" formatCode="General">
                  <c:v>3.9153176199182102E-4</c:v>
                </c:pt>
                <c:pt idx="243" formatCode="General">
                  <c:v>3.9242007705772802E-4</c:v>
                </c:pt>
                <c:pt idx="244" formatCode="General">
                  <c:v>3.9321025649303499E-4</c:v>
                </c:pt>
                <c:pt idx="245" formatCode="General">
                  <c:v>3.9407000476447598E-4</c:v>
                </c:pt>
                <c:pt idx="246" formatCode="General">
                  <c:v>3.9508570415226898E-4</c:v>
                </c:pt>
                <c:pt idx="247" formatCode="General">
                  <c:v>3.9585220545566499E-4</c:v>
                </c:pt>
                <c:pt idx="248" formatCode="General">
                  <c:v>3.96226559847953E-4</c:v>
                </c:pt>
                <c:pt idx="249" formatCode="General">
                  <c:v>3.9652529131013699E-4</c:v>
                </c:pt>
                <c:pt idx="250" formatCode="General">
                  <c:v>3.9672329631159899E-4</c:v>
                </c:pt>
                <c:pt idx="251" formatCode="General">
                  <c:v>3.9646139546528001E-4</c:v>
                </c:pt>
                <c:pt idx="252" formatCode="General">
                  <c:v>3.9584283769019698E-4</c:v>
                </c:pt>
                <c:pt idx="253" formatCode="General">
                  <c:v>3.9528424370797099E-4</c:v>
                </c:pt>
                <c:pt idx="254" formatCode="General">
                  <c:v>3.9473471647301101E-4</c:v>
                </c:pt>
                <c:pt idx="255" formatCode="General">
                  <c:v>3.9388855108322398E-4</c:v>
                </c:pt>
                <c:pt idx="256" formatCode="General">
                  <c:v>3.92934485329236E-4</c:v>
                </c:pt>
                <c:pt idx="257" formatCode="General">
                  <c:v>3.9230838255025798E-4</c:v>
                </c:pt>
                <c:pt idx="258" formatCode="General">
                  <c:v>3.9194724993191497E-4</c:v>
                </c:pt>
                <c:pt idx="259" formatCode="General">
                  <c:v>3.9149742785634501E-4</c:v>
                </c:pt>
                <c:pt idx="260" formatCode="General">
                  <c:v>3.9104825794473899E-4</c:v>
                </c:pt>
                <c:pt idx="261" formatCode="General">
                  <c:v>3.9101377162463599E-4</c:v>
                </c:pt>
                <c:pt idx="262" formatCode="General">
                  <c:v>3.9140975387779798E-4</c:v>
                </c:pt>
                <c:pt idx="263" formatCode="General">
                  <c:v>3.91827170497023E-4</c:v>
                </c:pt>
                <c:pt idx="264" formatCode="General">
                  <c:v>3.9212300348033101E-4</c:v>
                </c:pt>
                <c:pt idx="265" formatCode="General">
                  <c:v>3.92639538661875E-4</c:v>
                </c:pt>
                <c:pt idx="266" formatCode="General">
                  <c:v>3.9361449519337998E-4</c:v>
                </c:pt>
                <c:pt idx="267" formatCode="General">
                  <c:v>3.9476775942739897E-4</c:v>
                </c:pt>
                <c:pt idx="268" formatCode="General">
                  <c:v>3.9569762269382801E-4</c:v>
                </c:pt>
                <c:pt idx="269" formatCode="General">
                  <c:v>3.9643703057667999E-4</c:v>
                </c:pt>
                <c:pt idx="270" formatCode="General">
                  <c:v>3.9735411284605497E-4</c:v>
                </c:pt>
                <c:pt idx="271" formatCode="General">
                  <c:v>3.9858944312394799E-4</c:v>
                </c:pt>
                <c:pt idx="272" formatCode="General">
                  <c:v>3.9983240775891602E-4</c:v>
                </c:pt>
                <c:pt idx="273" formatCode="General">
                  <c:v>4.0071252860505698E-4</c:v>
                </c:pt>
                <c:pt idx="274" formatCode="General">
                  <c:v>4.0125427183250098E-4</c:v>
                </c:pt>
                <c:pt idx="275" formatCode="General">
                  <c:v>4.01823712065197E-4</c:v>
                </c:pt>
                <c:pt idx="276" formatCode="General">
                  <c:v>4.0268440157237398E-4</c:v>
                </c:pt>
                <c:pt idx="277" formatCode="General">
                  <c:v>4.0370469764557202E-4</c:v>
                </c:pt>
                <c:pt idx="278" formatCode="General">
                  <c:v>4.0451507908991402E-4</c:v>
                </c:pt>
                <c:pt idx="279" formatCode="General">
                  <c:v>4.0490619361808301E-4</c:v>
                </c:pt>
                <c:pt idx="280" formatCode="General">
                  <c:v>4.0503433489140099E-4</c:v>
                </c:pt>
                <c:pt idx="281" formatCode="General">
                  <c:v>4.0525716957889602E-4</c:v>
                </c:pt>
                <c:pt idx="282" formatCode="General">
                  <c:v>4.0580700914175701E-4</c:v>
                </c:pt>
                <c:pt idx="283" formatCode="General">
                  <c:v>4.06605883337416E-4</c:v>
                </c:pt>
                <c:pt idx="284" formatCode="General">
                  <c:v>4.0735414359236301E-4</c:v>
                </c:pt>
                <c:pt idx="285" formatCode="General">
                  <c:v>4.0778868449751701E-4</c:v>
                </c:pt>
                <c:pt idx="286" formatCode="General">
                  <c:v>4.0788451410563601E-4</c:v>
                </c:pt>
                <c:pt idx="287" formatCode="General">
                  <c:v>4.07863149600626E-4</c:v>
                </c:pt>
                <c:pt idx="288" formatCode="General">
                  <c:v>4.0804238640659802E-4</c:v>
                </c:pt>
                <c:pt idx="289" formatCode="General">
                  <c:v>4.0864607631803E-4</c:v>
                </c:pt>
                <c:pt idx="290" formatCode="General">
                  <c:v>4.0969285784507099E-4</c:v>
                </c:pt>
                <c:pt idx="291" formatCode="General">
                  <c:v>4.1101760558372901E-4</c:v>
                </c:pt>
                <c:pt idx="292" formatCode="General">
                  <c:v>4.1238221964938601E-4</c:v>
                </c:pt>
                <c:pt idx="293" formatCode="General">
                  <c:v>4.13599225309167E-4</c:v>
                </c:pt>
                <c:pt idx="294" formatCode="General">
                  <c:v>4.1461515586166501E-4</c:v>
                </c:pt>
                <c:pt idx="295" formatCode="General">
                  <c:v>4.1552360113013899E-4</c:v>
                </c:pt>
                <c:pt idx="296" formatCode="General">
                  <c:v>4.1651678072079299E-4</c:v>
                </c:pt>
                <c:pt idx="297" formatCode="General">
                  <c:v>4.1781631735596703E-4</c:v>
                </c:pt>
                <c:pt idx="298" formatCode="General">
                  <c:v>4.1961042858296301E-4</c:v>
                </c:pt>
                <c:pt idx="299" formatCode="General">
                  <c:v>4.2201199830948003E-4</c:v>
                </c:pt>
                <c:pt idx="300" formatCode="General">
                  <c:v>4.2505040480337702E-4</c:v>
                </c:pt>
                <c:pt idx="301" formatCode="General">
                  <c:v>4.2868808953402699E-4</c:v>
                </c:pt>
                <c:pt idx="302" formatCode="General">
                  <c:v>4.32844649643507E-4</c:v>
                </c:pt>
                <c:pt idx="303" formatCode="General">
                  <c:v>4.3742542662355801E-4</c:v>
                </c:pt>
                <c:pt idx="304" formatCode="General">
                  <c:v>4.4234681642879998E-4</c:v>
                </c:pt>
                <c:pt idx="305" formatCode="General">
                  <c:v>4.4754801636100303E-4</c:v>
                </c:pt>
                <c:pt idx="306" formatCode="General">
                  <c:v>4.5299556925387102E-4</c:v>
                </c:pt>
                <c:pt idx="307" formatCode="General">
                  <c:v>4.5868424723806899E-4</c:v>
                </c:pt>
                <c:pt idx="308" formatCode="General">
                  <c:v>4.6462929298778002E-4</c:v>
                </c:pt>
                <c:pt idx="309" formatCode="General">
                  <c:v>4.70857461396611E-4</c:v>
                </c:pt>
                <c:pt idx="310" formatCode="General">
                  <c:v>4.7740375199449E-4</c:v>
                </c:pt>
                <c:pt idx="311" formatCode="General">
                  <c:v>4.8431073341967601E-4</c:v>
                </c:pt>
                <c:pt idx="312" formatCode="General">
                  <c:v>4.9164008781423603E-4</c:v>
                </c:pt>
                <c:pt idx="313" formatCode="General">
                  <c:v>4.9950959314855705E-4</c:v>
                </c:pt>
                <c:pt idx="314" formatCode="General">
                  <c:v>5.0814309758154903E-4</c:v>
                </c:pt>
                <c:pt idx="315" formatCode="General">
                  <c:v>5.1789243686164196E-4</c:v>
                </c:pt>
                <c:pt idx="316" formatCode="General">
                  <c:v>5.2917713226702896E-4</c:v>
                </c:pt>
                <c:pt idx="317" formatCode="General">
                  <c:v>5.4233585253494999E-4</c:v>
                </c:pt>
                <c:pt idx="318" formatCode="General">
                  <c:v>5.5747395901018003E-4</c:v>
                </c:pt>
                <c:pt idx="319" formatCode="General">
                  <c:v>5.7439332432460903E-4</c:v>
                </c:pt>
                <c:pt idx="320" formatCode="General">
                  <c:v>5.9260882891475596E-4</c:v>
                </c:pt>
                <c:pt idx="321" formatCode="General">
                  <c:v>6.1141835406325904E-4</c:v>
                </c:pt>
                <c:pt idx="322" formatCode="General">
                  <c:v>6.3000798565347803E-4</c:v>
                </c:pt>
                <c:pt idx="323" formatCode="General">
                  <c:v>6.4757625184393597E-4</c:v>
                </c:pt>
                <c:pt idx="324" formatCode="General">
                  <c:v>6.6345997904587999E-4</c:v>
                </c:pt>
                <c:pt idx="325" formatCode="General">
                  <c:v>6.7725345040982798E-4</c:v>
                </c:pt>
                <c:pt idx="326" formatCode="General">
                  <c:v>6.8890273647643802E-4</c:v>
                </c:pt>
                <c:pt idx="327" formatCode="General">
                  <c:v>6.9874571882645102E-4</c:v>
                </c:pt>
                <c:pt idx="328" formatCode="General">
                  <c:v>7.0747977553229703E-4</c:v>
                </c:pt>
                <c:pt idx="329" formatCode="General">
                  <c:v>7.1604554187273896E-4</c:v>
                </c:pt>
                <c:pt idx="330" formatCode="General">
                  <c:v>7.25423375924933E-4</c:v>
                </c:pt>
                <c:pt idx="331" formatCode="General">
                  <c:v>7.3637565173463701E-4</c:v>
                </c:pt>
                <c:pt idx="332" formatCode="General">
                  <c:v>7.4920013723407805E-4</c:v>
                </c:pt>
                <c:pt idx="333" formatCode="General">
                  <c:v>7.6357108840289904E-4</c:v>
                </c:pt>
                <c:pt idx="334" formatCode="General">
                  <c:v>7.7855071934857705E-4</c:v>
                </c:pt>
                <c:pt idx="335" formatCode="General">
                  <c:v>7.9281971707918905E-4</c:v>
                </c:pt>
                <c:pt idx="336" formatCode="General">
                  <c:v>8.0508680514382997E-4</c:v>
                </c:pt>
                <c:pt idx="337" formatCode="General">
                  <c:v>8.14547291890005E-4</c:v>
                </c:pt>
                <c:pt idx="338" formatCode="General">
                  <c:v>8.2119874207389201E-4</c:v>
                </c:pt>
                <c:pt idx="339" formatCode="General">
                  <c:v>8.2582246927153605E-4</c:v>
                </c:pt>
                <c:pt idx="340" formatCode="General">
                  <c:v>8.2956840402954E-4</c:v>
                </c:pt>
                <c:pt idx="341" formatCode="General">
                  <c:v>8.3330156535127496E-4</c:v>
                </c:pt>
                <c:pt idx="342" formatCode="General">
                  <c:v>8.3704884407269798E-4</c:v>
                </c:pt>
                <c:pt idx="343" formatCode="General">
                  <c:v>8.3991299268596105E-4</c:v>
                </c:pt>
                <c:pt idx="344" formatCode="General">
                  <c:v>8.4060378527275198E-4</c:v>
                </c:pt>
                <c:pt idx="345" formatCode="General">
                  <c:v>8.3831636410583096E-4</c:v>
                </c:pt>
                <c:pt idx="346" formatCode="General">
                  <c:v>8.3336029065705604E-4</c:v>
                </c:pt>
                <c:pt idx="347" formatCode="General">
                  <c:v>8.2701730861845998E-4</c:v>
                </c:pt>
                <c:pt idx="348" formatCode="General">
                  <c:v>8.2062637571287799E-4</c:v>
                </c:pt>
                <c:pt idx="349" formatCode="General">
                  <c:v>8.1456790988382799E-4</c:v>
                </c:pt>
                <c:pt idx="350" formatCode="General">
                  <c:v>8.0804926675943304E-4</c:v>
                </c:pt>
                <c:pt idx="351" formatCode="General">
                  <c:v>7.9998304871385195E-4</c:v>
                </c:pt>
                <c:pt idx="352" formatCode="General">
                  <c:v>7.9021829751348604E-4</c:v>
                </c:pt>
                <c:pt idx="353" formatCode="General">
                  <c:v>7.7991262038245202E-4</c:v>
                </c:pt>
                <c:pt idx="354" formatCode="General">
                  <c:v>7.7055899248462396E-4</c:v>
                </c:pt>
                <c:pt idx="355" formatCode="General">
                  <c:v>7.6261234823820896E-4</c:v>
                </c:pt>
                <c:pt idx="356" formatCode="General">
                  <c:v>7.5525727053671798E-4</c:v>
                </c:pt>
                <c:pt idx="357" formatCode="General">
                  <c:v>7.4766937326406003E-4</c:v>
                </c:pt>
                <c:pt idx="358" formatCode="General">
                  <c:v>7.4031402663187905E-4</c:v>
                </c:pt>
                <c:pt idx="359" formatCode="General">
                  <c:v>7.3461833889968905E-4</c:v>
                </c:pt>
                <c:pt idx="360" formatCode="General">
                  <c:v>7.3131953961643099E-4</c:v>
                </c:pt>
                <c:pt idx="361" formatCode="General">
                  <c:v>7.2964480769501698E-4</c:v>
                </c:pt>
                <c:pt idx="362" formatCode="General">
                  <c:v>7.28515184789988E-4</c:v>
                </c:pt>
                <c:pt idx="363" formatCode="General">
                  <c:v>7.2812967776763704E-4</c:v>
                </c:pt>
                <c:pt idx="364" formatCode="General">
                  <c:v>7.2959697783209795E-4</c:v>
                </c:pt>
                <c:pt idx="365" formatCode="General">
                  <c:v>7.33093474238456E-4</c:v>
                </c:pt>
                <c:pt idx="366" formatCode="General">
                  <c:v>7.3736984064697898E-4</c:v>
                </c:pt>
                <c:pt idx="367" formatCode="General">
                  <c:v>7.4144818615362498E-4</c:v>
                </c:pt>
                <c:pt idx="368" formatCode="General">
                  <c:v>7.4578630856451597E-4</c:v>
                </c:pt>
                <c:pt idx="369" formatCode="General">
                  <c:v>7.5095180671492796E-4</c:v>
                </c:pt>
                <c:pt idx="370" formatCode="General">
                  <c:v>7.5608182147934096E-4</c:v>
                </c:pt>
                <c:pt idx="371" formatCode="General">
                  <c:v>7.5988822815197302E-4</c:v>
                </c:pt>
                <c:pt idx="372" formatCode="General">
                  <c:v>7.6247913404691196E-4</c:v>
                </c:pt>
                <c:pt idx="373" formatCode="General">
                  <c:v>7.6469295885946695E-4</c:v>
                </c:pt>
                <c:pt idx="374" formatCode="General">
                  <c:v>7.6619423217135602E-4</c:v>
                </c:pt>
                <c:pt idx="375" formatCode="General">
                  <c:v>7.6597258921277402E-4</c:v>
                </c:pt>
                <c:pt idx="376" formatCode="General">
                  <c:v>7.64281209180848E-4</c:v>
                </c:pt>
                <c:pt idx="377" formatCode="General">
                  <c:v>7.6217898853664996E-4</c:v>
                </c:pt>
                <c:pt idx="378" formatCode="General">
                  <c:v>7.5962844555320602E-4</c:v>
                </c:pt>
                <c:pt idx="379" formatCode="General">
                  <c:v>7.5606657753367096E-4</c:v>
                </c:pt>
                <c:pt idx="380" formatCode="General">
                  <c:v>7.5220265117495304E-4</c:v>
                </c:pt>
                <c:pt idx="381" formatCode="General">
                  <c:v>7.4916572125714297E-4</c:v>
                </c:pt>
                <c:pt idx="382" formatCode="General">
                  <c:v>7.4678781932874597E-4</c:v>
                </c:pt>
                <c:pt idx="383" formatCode="General">
                  <c:v>7.4467125684352401E-4</c:v>
                </c:pt>
                <c:pt idx="384" formatCode="General">
                  <c:v>7.4355402165757298E-4</c:v>
                </c:pt>
                <c:pt idx="385" formatCode="General">
                  <c:v>7.4388830780391805E-4</c:v>
                </c:pt>
                <c:pt idx="386" formatCode="General">
                  <c:v>7.4492288798010304E-4</c:v>
                </c:pt>
                <c:pt idx="387" formatCode="General">
                  <c:v>7.4637598994708304E-4</c:v>
                </c:pt>
                <c:pt idx="388" formatCode="General">
                  <c:v>7.4874064095536096E-4</c:v>
                </c:pt>
                <c:pt idx="389" formatCode="General">
                  <c:v>7.5157377617564205E-4</c:v>
                </c:pt>
                <c:pt idx="390" formatCode="General">
                  <c:v>7.5392177004768204E-4</c:v>
                </c:pt>
                <c:pt idx="391" formatCode="General">
                  <c:v>7.5585014490535895E-4</c:v>
                </c:pt>
                <c:pt idx="392" formatCode="General">
                  <c:v>7.5747470129096405E-4</c:v>
                </c:pt>
                <c:pt idx="393" formatCode="General">
                  <c:v>7.5809331851444002E-4</c:v>
                </c:pt>
                <c:pt idx="394" formatCode="General">
                  <c:v>7.5761225646482004E-4</c:v>
                </c:pt>
                <c:pt idx="395" formatCode="General">
                  <c:v>7.5665156228872101E-4</c:v>
                </c:pt>
                <c:pt idx="396" formatCode="General">
                  <c:v>7.5513472840357495E-4</c:v>
                </c:pt>
                <c:pt idx="397" formatCode="General">
                  <c:v>7.5294170106644895E-4</c:v>
                </c:pt>
                <c:pt idx="398" formatCode="General">
                  <c:v>7.5080032538379004E-4</c:v>
                </c:pt>
                <c:pt idx="399" formatCode="General">
                  <c:v>7.4909069881371805E-4</c:v>
                </c:pt>
                <c:pt idx="400" formatCode="General">
                  <c:v>7.4766494650858699E-4</c:v>
                </c:pt>
                <c:pt idx="401" formatCode="General">
                  <c:v>7.4692873145993895E-4</c:v>
                </c:pt>
                <c:pt idx="402" formatCode="General">
                  <c:v>7.4718494267583802E-4</c:v>
                </c:pt>
                <c:pt idx="403" formatCode="General">
                  <c:v>7.4801512379028498E-4</c:v>
                </c:pt>
                <c:pt idx="404" formatCode="General">
                  <c:v>7.4927920802651002E-4</c:v>
                </c:pt>
                <c:pt idx="405" formatCode="General">
                  <c:v>7.5103957693368605E-4</c:v>
                </c:pt>
                <c:pt idx="406" formatCode="General">
                  <c:v>7.5280684421045595E-4</c:v>
                </c:pt>
                <c:pt idx="407" formatCode="General">
                  <c:v>7.5421371144919805E-4</c:v>
                </c:pt>
                <c:pt idx="408" formatCode="General">
                  <c:v>7.5527182648587004E-4</c:v>
                </c:pt>
                <c:pt idx="409" formatCode="General">
                  <c:v>7.5570304094204504E-4</c:v>
                </c:pt>
                <c:pt idx="410" formatCode="General">
                  <c:v>7.5531744832770204E-4</c:v>
                </c:pt>
                <c:pt idx="411" formatCode="General">
                  <c:v>7.54387584640567E-4</c:v>
                </c:pt>
                <c:pt idx="412" formatCode="General">
                  <c:v>7.5308525510998101E-4</c:v>
                </c:pt>
                <c:pt idx="413" formatCode="General">
                  <c:v>7.5153624839275604E-4</c:v>
                </c:pt>
                <c:pt idx="414" formatCode="General">
                  <c:v>7.5010395787591499E-4</c:v>
                </c:pt>
                <c:pt idx="415" formatCode="General">
                  <c:v>7.4901555948659302E-4</c:v>
                </c:pt>
                <c:pt idx="416" formatCode="General">
                  <c:v>7.4835018624710297E-4</c:v>
                </c:pt>
                <c:pt idx="417" formatCode="General">
                  <c:v>7.4826065361334503E-4</c:v>
                </c:pt>
                <c:pt idx="418" formatCode="General">
                  <c:v>7.4878298639234305E-4</c:v>
                </c:pt>
                <c:pt idx="419" formatCode="General">
                  <c:v>7.4980480575098901E-4</c:v>
                </c:pt>
                <c:pt idx="420" formatCode="General">
                  <c:v>7.5114078667009698E-4</c:v>
                </c:pt>
                <c:pt idx="421" formatCode="General">
                  <c:v>7.5251006907629705E-4</c:v>
                </c:pt>
                <c:pt idx="422" formatCode="General">
                  <c:v>7.5367967982715198E-4</c:v>
                </c:pt>
                <c:pt idx="423" formatCode="General">
                  <c:v>7.5446109957802399E-4</c:v>
                </c:pt>
                <c:pt idx="424" formatCode="General">
                  <c:v>7.5469860753394399E-4</c:v>
                </c:pt>
                <c:pt idx="425" formatCode="General">
                  <c:v>7.5445730858969605E-4</c:v>
                </c:pt>
                <c:pt idx="426" formatCode="General">
                  <c:v>7.5381543254941796E-4</c:v>
                </c:pt>
                <c:pt idx="427" formatCode="General">
                  <c:v>7.5275114944624397E-4</c:v>
                </c:pt>
                <c:pt idx="428" formatCode="General">
                  <c:v>7.5151301852431596E-4</c:v>
                </c:pt>
                <c:pt idx="429" formatCode="General">
                  <c:v>7.5039449044619802E-4</c:v>
                </c:pt>
                <c:pt idx="430" formatCode="General">
                  <c:v>7.4943304297066097E-4</c:v>
                </c:pt>
                <c:pt idx="431" formatCode="General">
                  <c:v>7.4886066855951998E-4</c:v>
                </c:pt>
                <c:pt idx="432" formatCode="General">
                  <c:v>7.4891000104755103E-4</c:v>
                </c:pt>
                <c:pt idx="433" formatCode="General">
                  <c:v>7.49331479906489E-4</c:v>
                </c:pt>
                <c:pt idx="434" formatCode="General">
                  <c:v>7.5001927667362996E-4</c:v>
                </c:pt>
                <c:pt idx="435" formatCode="General">
                  <c:v>7.51105016371967E-4</c:v>
                </c:pt>
                <c:pt idx="436" formatCode="General">
                  <c:v>7.5225038107137095E-4</c:v>
                </c:pt>
                <c:pt idx="437" formatCode="General">
                  <c:v>7.5316715907518597E-4</c:v>
                </c:pt>
                <c:pt idx="438" formatCode="General">
                  <c:v>7.5401968049662604E-4</c:v>
                </c:pt>
                <c:pt idx="439" formatCode="General">
                  <c:v>7.5457711459168996E-4</c:v>
                </c:pt>
                <c:pt idx="440" formatCode="General">
                  <c:v>7.5448699531110704E-4</c:v>
                </c:pt>
                <c:pt idx="441" formatCode="General">
                  <c:v>7.5408156956699001E-4</c:v>
                </c:pt>
                <c:pt idx="442" formatCode="General">
                  <c:v>7.5354453060142996E-4</c:v>
                </c:pt>
                <c:pt idx="443" formatCode="General">
                  <c:v>7.5258861272984798E-4</c:v>
                </c:pt>
                <c:pt idx="444" formatCode="General">
                  <c:v>7.5149380215980505E-4</c:v>
                </c:pt>
                <c:pt idx="445" formatCode="General">
                  <c:v>7.5070954055583903E-4</c:v>
                </c:pt>
                <c:pt idx="446" formatCode="General">
                  <c:v>7.4997332499013498E-4</c:v>
                </c:pt>
                <c:pt idx="447" formatCode="General">
                  <c:v>7.4926363421912298E-4</c:v>
                </c:pt>
                <c:pt idx="448" formatCode="General">
                  <c:v>7.4914585086014297E-4</c:v>
                </c:pt>
                <c:pt idx="449" formatCode="General">
                  <c:v>7.4952568488711904E-4</c:v>
                </c:pt>
                <c:pt idx="450" formatCode="General">
                  <c:v>7.49908137661693E-4</c:v>
                </c:pt>
                <c:pt idx="451" formatCode="General">
                  <c:v>7.5054541397098599E-4</c:v>
                </c:pt>
                <c:pt idx="452" formatCode="General">
                  <c:v>7.5164474980793296E-4</c:v>
                </c:pt>
                <c:pt idx="453" formatCode="General">
                  <c:v>7.5261583349084903E-4</c:v>
                </c:pt>
                <c:pt idx="454" formatCode="General">
                  <c:v>7.5326431391596897E-4</c:v>
                </c:pt>
                <c:pt idx="455" formatCode="General">
                  <c:v>7.5409525365706896E-4</c:v>
                </c:pt>
                <c:pt idx="456" formatCode="General">
                  <c:v>7.5496595433614897E-4</c:v>
                </c:pt>
                <c:pt idx="457" formatCode="General">
                  <c:v>7.5522771254792705E-4</c:v>
                </c:pt>
                <c:pt idx="458" formatCode="General">
                  <c:v>7.5506594241062E-4</c:v>
                </c:pt>
                <c:pt idx="459" formatCode="General">
                  <c:v>7.5501310575692298E-4</c:v>
                </c:pt>
                <c:pt idx="460" formatCode="General">
                  <c:v>7.5475381335029005E-4</c:v>
                </c:pt>
                <c:pt idx="461" formatCode="General">
                  <c:v>7.5388759186146095E-4</c:v>
                </c:pt>
                <c:pt idx="462" formatCode="General">
                  <c:v>7.5295164436176704E-4</c:v>
                </c:pt>
                <c:pt idx="463" formatCode="General">
                  <c:v>7.5245708525708296E-4</c:v>
                </c:pt>
                <c:pt idx="464" formatCode="General">
                  <c:v>7.5194887141076397E-4</c:v>
                </c:pt>
                <c:pt idx="465" formatCode="General">
                  <c:v>7.5102392856990204E-4</c:v>
                </c:pt>
                <c:pt idx="466" formatCode="General">
                  <c:v>7.5022676029638997E-4</c:v>
                </c:pt>
                <c:pt idx="467" formatCode="General">
                  <c:v>7.5005711066197702E-4</c:v>
                </c:pt>
                <c:pt idx="468" formatCode="General">
                  <c:v>7.5007246185874597E-4</c:v>
                </c:pt>
                <c:pt idx="469" formatCode="General">
                  <c:v>7.49794884170427E-4</c:v>
                </c:pt>
                <c:pt idx="470" formatCode="General">
                  <c:v>7.4965822164872102E-4</c:v>
                </c:pt>
                <c:pt idx="471" formatCode="General">
                  <c:v>7.5024290154379299E-4</c:v>
                </c:pt>
                <c:pt idx="472" formatCode="General">
                  <c:v>7.51219236004649E-4</c:v>
                </c:pt>
                <c:pt idx="473" formatCode="General">
                  <c:v>7.5186019348073298E-4</c:v>
                </c:pt>
                <c:pt idx="474" formatCode="General">
                  <c:v>7.5220285222148695E-4</c:v>
                </c:pt>
                <c:pt idx="475" formatCode="General">
                  <c:v>7.5292544001499795E-4</c:v>
                </c:pt>
                <c:pt idx="476" formatCode="General">
                  <c:v>7.5420907969121504E-4</c:v>
                </c:pt>
                <c:pt idx="477" formatCode="General">
                  <c:v>7.5542131484429705E-4</c:v>
                </c:pt>
                <c:pt idx="478" formatCode="General">
                  <c:v>7.5605468367982796E-4</c:v>
                </c:pt>
                <c:pt idx="479" formatCode="General">
                  <c:v>7.5644739061717103E-4</c:v>
                </c:pt>
                <c:pt idx="480" formatCode="General">
                  <c:v>7.5726547606467295E-4</c:v>
                </c:pt>
                <c:pt idx="481" formatCode="General">
                  <c:v>7.5855616695518597E-4</c:v>
                </c:pt>
                <c:pt idx="482" formatCode="General">
                  <c:v>7.5967245829316305E-4</c:v>
                </c:pt>
                <c:pt idx="483" formatCode="General">
                  <c:v>7.6010296239473999E-4</c:v>
                </c:pt>
                <c:pt idx="484" formatCode="General">
                  <c:v>7.6009857307522298E-4</c:v>
                </c:pt>
                <c:pt idx="485" formatCode="General">
                  <c:v>7.6035387551077495E-4</c:v>
                </c:pt>
                <c:pt idx="486" formatCode="General">
                  <c:v>7.6120368092427097E-4</c:v>
                </c:pt>
                <c:pt idx="487" formatCode="General">
                  <c:v>7.6227689016483203E-4</c:v>
                </c:pt>
                <c:pt idx="488" formatCode="General">
                  <c:v>7.6292201482666905E-4</c:v>
                </c:pt>
                <c:pt idx="489" formatCode="General">
                  <c:v>7.6288657344735899E-4</c:v>
                </c:pt>
                <c:pt idx="490" formatCode="General">
                  <c:v>7.6255499155666602E-4</c:v>
                </c:pt>
                <c:pt idx="491" formatCode="General">
                  <c:v>7.6257208518907898E-4</c:v>
                </c:pt>
                <c:pt idx="492" formatCode="General">
                  <c:v>7.6327351511305895E-4</c:v>
                </c:pt>
                <c:pt idx="493" formatCode="General">
                  <c:v>7.64433673498278E-4</c:v>
                </c:pt>
                <c:pt idx="494" formatCode="General">
                  <c:v>7.6548550684677201E-4</c:v>
                </c:pt>
                <c:pt idx="495" formatCode="General">
                  <c:v>7.6597814292793604E-4</c:v>
                </c:pt>
                <c:pt idx="496" formatCode="General">
                  <c:v>7.65900901690861E-4</c:v>
                </c:pt>
                <c:pt idx="497" formatCode="General">
                  <c:v>7.6566781518686803E-4</c:v>
                </c:pt>
                <c:pt idx="498" formatCode="General">
                  <c:v>7.65834985248994E-4</c:v>
                </c:pt>
                <c:pt idx="499" formatCode="General">
                  <c:v>7.6677023054387095E-4</c:v>
                </c:pt>
                <c:pt idx="500" formatCode="General">
                  <c:v>7.6846985443492898E-4</c:v>
                </c:pt>
                <c:pt idx="501" formatCode="General">
                  <c:v>7.7059759621402101E-4</c:v>
                </c:pt>
                <c:pt idx="502" formatCode="General">
                  <c:v>7.72680919980382E-4</c:v>
                </c:pt>
                <c:pt idx="503" formatCode="General">
                  <c:v>7.7433455114562003E-4</c:v>
                </c:pt>
                <c:pt idx="504" formatCode="General">
                  <c:v>7.7541102350346604E-4</c:v>
                </c:pt>
                <c:pt idx="505" formatCode="General">
                  <c:v>7.7603406492714004E-4</c:v>
                </c:pt>
                <c:pt idx="506" formatCode="General">
                  <c:v>7.7652625430421303E-4</c:v>
                </c:pt>
                <c:pt idx="507" formatCode="General">
                  <c:v>7.77287100236118E-4</c:v>
                </c:pt>
                <c:pt idx="508" formatCode="General">
                  <c:v>7.7867662940208499E-4</c:v>
                </c:pt>
                <c:pt idx="509" formatCode="General">
                  <c:v>7.8093435324191299E-4</c:v>
                </c:pt>
                <c:pt idx="510" formatCode="General">
                  <c:v>7.8414929403315301E-4</c:v>
                </c:pt>
                <c:pt idx="511" formatCode="General">
                  <c:v>7.8827641926738196E-4</c:v>
                </c:pt>
                <c:pt idx="512" formatCode="General">
                  <c:v>7.9317652773999204E-4</c:v>
                </c:pt>
                <c:pt idx="513" formatCode="General">
                  <c:v>7.9866404067335404E-4</c:v>
                </c:pt>
                <c:pt idx="514" formatCode="General">
                  <c:v>8.0455292336063398E-4</c:v>
                </c:pt>
                <c:pt idx="515" formatCode="General">
                  <c:v>8.1068748923022397E-4</c:v>
                </c:pt>
                <c:pt idx="516" formatCode="General">
                  <c:v>8.1695685973415103E-4</c:v>
                </c:pt>
                <c:pt idx="517" formatCode="General">
                  <c:v>8.2329983503327895E-4</c:v>
                </c:pt>
                <c:pt idx="518" formatCode="General">
                  <c:v>8.2969889112533501E-4</c:v>
                </c:pt>
                <c:pt idx="519" formatCode="General">
                  <c:v>8.3616702451550201E-4</c:v>
                </c:pt>
                <c:pt idx="520" formatCode="General">
                  <c:v>8.4273987759864101E-4</c:v>
                </c:pt>
                <c:pt idx="521" formatCode="General">
                  <c:v>8.4948061943594297E-4</c:v>
                </c:pt>
                <c:pt idx="522" formatCode="General">
                  <c:v>8.5651178871947896E-4</c:v>
                </c:pt>
                <c:pt idx="523" formatCode="General">
                  <c:v>8.6409011488202195E-4</c:v>
                </c:pt>
                <c:pt idx="524" formatCode="General">
                  <c:v>8.7268403844976603E-4</c:v>
                </c:pt>
                <c:pt idx="525" formatCode="General">
                  <c:v>8.8294326621112603E-4</c:v>
                </c:pt>
                <c:pt idx="526" formatCode="General">
                  <c:v>8.9550197771039403E-4</c:v>
                </c:pt>
                <c:pt idx="527" formatCode="General">
                  <c:v>9.10723160186716E-4</c:v>
                </c:pt>
                <c:pt idx="528" formatCode="General">
                  <c:v>9.28544589961966E-4</c:v>
                </c:pt>
                <c:pt idx="529" formatCode="General">
                  <c:v>9.4847331257026397E-4</c:v>
                </c:pt>
                <c:pt idx="530" formatCode="General">
                  <c:v>9.6967444815333303E-4</c:v>
                </c:pt>
                <c:pt idx="531" formatCode="General">
                  <c:v>9.9109529654918408E-4</c:v>
                </c:pt>
                <c:pt idx="532" formatCode="General">
                  <c:v>1.01160656713387E-3</c:v>
                </c:pt>
                <c:pt idx="533" formatCode="General">
                  <c:v>1.03015862027774E-3</c:v>
                </c:pt>
                <c:pt idx="534" formatCode="General">
                  <c:v>1.04593960229148E-3</c:v>
                </c:pt>
                <c:pt idx="535" formatCode="General">
                  <c:v>1.05852128500726E-3</c:v>
                </c:pt>
                <c:pt idx="536" formatCode="General">
                  <c:v>1.06797313420739E-3</c:v>
                </c:pt>
                <c:pt idx="537" formatCode="General">
                  <c:v>1.0749071668707899E-3</c:v>
                </c:pt>
                <c:pt idx="538" formatCode="General">
                  <c:v>1.08041993586496E-3</c:v>
                </c:pt>
                <c:pt idx="539" formatCode="General">
                  <c:v>1.0859162633894599E-3</c:v>
                </c:pt>
                <c:pt idx="540" formatCode="General">
                  <c:v>1.0928151796967E-3</c:v>
                </c:pt>
                <c:pt idx="541" formatCode="General">
                  <c:v>1.10218026892288E-3</c:v>
                </c:pt>
                <c:pt idx="542" formatCode="General">
                  <c:v>1.11437180694717E-3</c:v>
                </c:pt>
                <c:pt idx="543" formatCode="General">
                  <c:v>1.12884167941318E-3</c:v>
                </c:pt>
                <c:pt idx="544" formatCode="General">
                  <c:v>1.1441860771963599E-3</c:v>
                </c:pt>
                <c:pt idx="545" formatCode="General">
                  <c:v>1.15851932182466E-3</c:v>
                </c:pt>
                <c:pt idx="546" formatCode="General">
                  <c:v>1.17010266887202E-3</c:v>
                </c:pt>
                <c:pt idx="547" formatCode="General">
                  <c:v>1.1780120296814201E-3</c:v>
                </c:pt>
                <c:pt idx="548" formatCode="General">
                  <c:v>1.1825437749376801E-3</c:v>
                </c:pt>
                <c:pt idx="549" formatCode="General">
                  <c:v>1.18508935699371E-3</c:v>
                </c:pt>
                <c:pt idx="550" formatCode="General">
                  <c:v>1.1874198589199999E-3</c:v>
                </c:pt>
                <c:pt idx="551" formatCode="General">
                  <c:v>1.1906716574739101E-3</c:v>
                </c:pt>
                <c:pt idx="552" formatCode="General">
                  <c:v>1.19459541290338E-3</c:v>
                </c:pt>
                <c:pt idx="553" formatCode="General">
                  <c:v>1.19760545693957E-3</c:v>
                </c:pt>
                <c:pt idx="554" formatCode="General">
                  <c:v>1.19775714786285E-3</c:v>
                </c:pt>
                <c:pt idx="555" formatCode="General">
                  <c:v>1.1941170775550899E-3</c:v>
                </c:pt>
                <c:pt idx="556" formatCode="General">
                  <c:v>1.18754433444958E-3</c:v>
                </c:pt>
                <c:pt idx="557" formatCode="General">
                  <c:v>1.1801656082066499E-3</c:v>
                </c:pt>
                <c:pt idx="558" formatCode="General">
                  <c:v>1.1737811347439799E-3</c:v>
                </c:pt>
                <c:pt idx="559" formatCode="General">
                  <c:v>1.1684350588809201E-3</c:v>
                </c:pt>
                <c:pt idx="560" formatCode="General">
                  <c:v>1.16248635401335E-3</c:v>
                </c:pt>
                <c:pt idx="561" formatCode="General">
                  <c:v>1.15430022737292E-3</c:v>
                </c:pt>
                <c:pt idx="562" formatCode="General">
                  <c:v>1.1440509347738E-3</c:v>
                </c:pt>
                <c:pt idx="563" formatCode="General">
                  <c:v>1.13377399727705E-3</c:v>
                </c:pt>
                <c:pt idx="564" formatCode="General">
                  <c:v>1.12543008664719E-3</c:v>
                </c:pt>
                <c:pt idx="565" formatCode="General">
                  <c:v>1.11896547671256E-3</c:v>
                </c:pt>
                <c:pt idx="566" formatCode="General">
                  <c:v>1.1126436114675599E-3</c:v>
                </c:pt>
                <c:pt idx="567" formatCode="General">
                  <c:v>1.10542653478763E-3</c:v>
                </c:pt>
                <c:pt idx="568" formatCode="General">
                  <c:v>1.09854936411377E-3</c:v>
                </c:pt>
                <c:pt idx="569" formatCode="General">
                  <c:v>1.09415944446443E-3</c:v>
                </c:pt>
                <c:pt idx="570" formatCode="General">
                  <c:v>1.0926166569747799E-3</c:v>
                </c:pt>
                <c:pt idx="571" formatCode="General">
                  <c:v>1.0920966663156501E-3</c:v>
                </c:pt>
                <c:pt idx="572" formatCode="General">
                  <c:v>1.09121802679267E-3</c:v>
                </c:pt>
                <c:pt idx="573" formatCode="General">
                  <c:v>1.09101643971582E-3</c:v>
                </c:pt>
                <c:pt idx="574" formatCode="General">
                  <c:v>1.0932636134450501E-3</c:v>
                </c:pt>
                <c:pt idx="575" formatCode="General">
                  <c:v>1.0975715470273699E-3</c:v>
                </c:pt>
                <c:pt idx="576" formatCode="General">
                  <c:v>1.10181804214971E-3</c:v>
                </c:pt>
                <c:pt idx="577" formatCode="General">
                  <c:v>1.1052996890162699E-3</c:v>
                </c:pt>
                <c:pt idx="578" formatCode="General">
                  <c:v>1.10942241925748E-3</c:v>
                </c:pt>
                <c:pt idx="579" formatCode="General">
                  <c:v>1.1146932280559599E-3</c:v>
                </c:pt>
                <c:pt idx="580" formatCode="General">
                  <c:v>1.1192494483512601E-3</c:v>
                </c:pt>
                <c:pt idx="581" formatCode="General">
                  <c:v>1.1216830991216001E-3</c:v>
                </c:pt>
                <c:pt idx="582" formatCode="General">
                  <c:v>1.1231602182164E-3</c:v>
                </c:pt>
                <c:pt idx="583" formatCode="General">
                  <c:v>1.1249142001773099E-3</c:v>
                </c:pt>
                <c:pt idx="584" formatCode="General">
                  <c:v>1.1258020855238601E-3</c:v>
                </c:pt>
                <c:pt idx="585" formatCode="General">
                  <c:v>1.1245900267916099E-3</c:v>
                </c:pt>
                <c:pt idx="586" formatCode="General">
                  <c:v>1.12243753819427E-3</c:v>
                </c:pt>
                <c:pt idx="587" formatCode="General">
                  <c:v>1.1206038474648101E-3</c:v>
                </c:pt>
                <c:pt idx="588" formatCode="General">
                  <c:v>1.1181147399499101E-3</c:v>
                </c:pt>
                <c:pt idx="589" formatCode="General">
                  <c:v>1.1142909301725501E-3</c:v>
                </c:pt>
                <c:pt idx="590" formatCode="General">
                  <c:v>1.11078902075584E-3</c:v>
                </c:pt>
                <c:pt idx="591" formatCode="General">
                  <c:v>1.1087225342211299E-3</c:v>
                </c:pt>
                <c:pt idx="592" formatCode="General">
                  <c:v>1.10701127328966E-3</c:v>
                </c:pt>
                <c:pt idx="593" formatCode="General">
                  <c:v>1.1053901400024299E-3</c:v>
                </c:pt>
                <c:pt idx="594" formatCode="General">
                  <c:v>1.10521801125456E-3</c:v>
                </c:pt>
                <c:pt idx="595" formatCode="General">
                  <c:v>1.1063581121986701E-3</c:v>
                </c:pt>
                <c:pt idx="596" formatCode="General">
                  <c:v>1.1074296087069499E-3</c:v>
                </c:pt>
                <c:pt idx="597" formatCode="General">
                  <c:v>1.1088228440603799E-3</c:v>
                </c:pt>
                <c:pt idx="598" formatCode="General">
                  <c:v>1.1113672113003501E-3</c:v>
                </c:pt>
                <c:pt idx="599" formatCode="General">
                  <c:v>1.11389096842198E-3</c:v>
                </c:pt>
                <c:pt idx="600" formatCode="General">
                  <c:v>1.11548922992934E-3</c:v>
                </c:pt>
                <c:pt idx="601" formatCode="General">
                  <c:v>1.11694109802525E-3</c:v>
                </c:pt>
                <c:pt idx="602" formatCode="General">
                  <c:v>1.1180636710895701E-3</c:v>
                </c:pt>
                <c:pt idx="603" formatCode="General">
                  <c:v>1.1178176582124801E-3</c:v>
                </c:pt>
                <c:pt idx="604" formatCode="General">
                  <c:v>1.1168173967684499E-3</c:v>
                </c:pt>
                <c:pt idx="605" formatCode="General">
                  <c:v>1.11585259577936E-3</c:v>
                </c:pt>
                <c:pt idx="606" formatCode="General">
                  <c:v>1.11424788167295E-3</c:v>
                </c:pt>
                <c:pt idx="607" formatCode="General">
                  <c:v>1.11211265009233E-3</c:v>
                </c:pt>
                <c:pt idx="608" formatCode="General">
                  <c:v>1.1105411573988601E-3</c:v>
                </c:pt>
                <c:pt idx="609" formatCode="General">
                  <c:v>1.1093963077768701E-3</c:v>
                </c:pt>
                <c:pt idx="610" formatCode="General">
                  <c:v>1.1084157022950799E-3</c:v>
                </c:pt>
                <c:pt idx="611" formatCode="General">
                  <c:v>1.1083779680758699E-3</c:v>
                </c:pt>
                <c:pt idx="612" formatCode="General">
                  <c:v>1.10919053356006E-3</c:v>
                </c:pt>
                <c:pt idx="613" formatCode="General">
                  <c:v>1.1100875979868901E-3</c:v>
                </c:pt>
                <c:pt idx="614" formatCode="General">
                  <c:v>1.1113177050736699E-3</c:v>
                </c:pt>
                <c:pt idx="615" formatCode="General">
                  <c:v>1.1129360632603799E-3</c:v>
                </c:pt>
                <c:pt idx="616" formatCode="General">
                  <c:v>1.1142235217778699E-3</c:v>
                </c:pt>
                <c:pt idx="617" formatCode="General">
                  <c:v>1.1151405154675501E-3</c:v>
                </c:pt>
                <c:pt idx="618" formatCode="General">
                  <c:v>1.1157864822516201E-3</c:v>
                </c:pt>
                <c:pt idx="619" formatCode="General">
                  <c:v>1.1156499439064101E-3</c:v>
                </c:pt>
                <c:pt idx="620" formatCode="General">
                  <c:v>1.1147957732613801E-3</c:v>
                </c:pt>
                <c:pt idx="621" formatCode="General">
                  <c:v>1.11374563847108E-3</c:v>
                </c:pt>
                <c:pt idx="622" formatCode="General">
                  <c:v>1.1125449204518699E-3</c:v>
                </c:pt>
                <c:pt idx="623" formatCode="General">
                  <c:v>1.11133738605389E-3</c:v>
                </c:pt>
                <c:pt idx="624" formatCode="General">
                  <c:v>1.1104549086877399E-3</c:v>
                </c:pt>
                <c:pt idx="625" formatCode="General">
                  <c:v>1.10985807465733E-3</c:v>
                </c:pt>
                <c:pt idx="626" formatCode="General">
                  <c:v>1.10956691998955E-3</c:v>
                </c:pt>
                <c:pt idx="627" formatCode="General">
                  <c:v>1.10979813393029E-3</c:v>
                </c:pt>
                <c:pt idx="628" formatCode="General">
                  <c:v>1.1105493536589599E-3</c:v>
                </c:pt>
                <c:pt idx="629" formatCode="General">
                  <c:v>1.1116742236518199E-3</c:v>
                </c:pt>
                <c:pt idx="630" formatCode="General">
                  <c:v>1.1128929576796601E-3</c:v>
                </c:pt>
                <c:pt idx="631" formatCode="General">
                  <c:v>1.1138851367327399E-3</c:v>
                </c:pt>
                <c:pt idx="632" formatCode="General">
                  <c:v>1.1145488480137501E-3</c:v>
                </c:pt>
                <c:pt idx="633" formatCode="General">
                  <c:v>1.11477949397713E-3</c:v>
                </c:pt>
                <c:pt idx="634" formatCode="General">
                  <c:v>1.114579794854E-3</c:v>
                </c:pt>
                <c:pt idx="635" formatCode="General">
                  <c:v>1.1141960614344899E-3</c:v>
                </c:pt>
                <c:pt idx="636" formatCode="General">
                  <c:v>1.11353256001954E-3</c:v>
                </c:pt>
                <c:pt idx="637" formatCode="General">
                  <c:v>1.11248037634337E-3</c:v>
                </c:pt>
                <c:pt idx="638" formatCode="General">
                  <c:v>1.11148928047225E-3</c:v>
                </c:pt>
                <c:pt idx="639" formatCode="General">
                  <c:v>1.1107233481988401E-3</c:v>
                </c:pt>
                <c:pt idx="640" formatCode="General">
                  <c:v>1.11009639212151E-3</c:v>
                </c:pt>
                <c:pt idx="641" formatCode="General">
                  <c:v>1.1100476337794899E-3</c:v>
                </c:pt>
                <c:pt idx="642" formatCode="General">
                  <c:v>1.1105662460349399E-3</c:v>
                </c:pt>
                <c:pt idx="643" formatCode="General">
                  <c:v>1.11105602482479E-3</c:v>
                </c:pt>
                <c:pt idx="644" formatCode="General">
                  <c:v>1.1117243332234E-3</c:v>
                </c:pt>
                <c:pt idx="645" formatCode="General">
                  <c:v>1.11276780275425E-3</c:v>
                </c:pt>
                <c:pt idx="646" formatCode="General">
                  <c:v>1.11352909372571E-3</c:v>
                </c:pt>
                <c:pt idx="647" formatCode="General">
                  <c:v>1.1140376901464901E-3</c:v>
                </c:pt>
                <c:pt idx="648" formatCode="General">
                  <c:v>1.1146843831709901E-3</c:v>
                </c:pt>
                <c:pt idx="649" formatCode="General">
                  <c:v>1.1148021626363599E-3</c:v>
                </c:pt>
                <c:pt idx="650" formatCode="General">
                  <c:v>1.11422291105265E-3</c:v>
                </c:pt>
                <c:pt idx="651" formatCode="General">
                  <c:v>1.11380264750757E-3</c:v>
                </c:pt>
                <c:pt idx="652" formatCode="General">
                  <c:v>1.11334330665822E-3</c:v>
                </c:pt>
                <c:pt idx="653" formatCode="General">
                  <c:v>1.11233169045829E-3</c:v>
                </c:pt>
                <c:pt idx="654" formatCode="General">
                  <c:v>1.11156097051557E-3</c:v>
                </c:pt>
                <c:pt idx="655" formatCode="General">
                  <c:v>1.11128408250282E-3</c:v>
                </c:pt>
                <c:pt idx="656" formatCode="General">
                  <c:v>1.1106914317309199E-3</c:v>
                </c:pt>
                <c:pt idx="657" formatCode="General">
                  <c:v>1.11021384731224E-3</c:v>
                </c:pt>
                <c:pt idx="658" formatCode="General">
                  <c:v>1.11070356270192E-3</c:v>
                </c:pt>
                <c:pt idx="659" formatCode="General">
                  <c:v>1.1113516600693399E-3</c:v>
                </c:pt>
                <c:pt idx="660" formatCode="General">
                  <c:v>1.1115694091589001E-3</c:v>
                </c:pt>
                <c:pt idx="661" formatCode="General">
                  <c:v>1.11226045777221E-3</c:v>
                </c:pt>
                <c:pt idx="662" formatCode="General">
                  <c:v>1.11337802513667E-3</c:v>
                </c:pt>
                <c:pt idx="663" formatCode="General">
                  <c:v>1.11381218407213E-3</c:v>
                </c:pt>
                <c:pt idx="664" formatCode="General">
                  <c:v>1.1139779057027001E-3</c:v>
                </c:pt>
                <c:pt idx="665" formatCode="General">
                  <c:v>1.1148459210785699E-3</c:v>
                </c:pt>
                <c:pt idx="666" formatCode="General">
                  <c:v>1.11556520828104E-3</c:v>
                </c:pt>
                <c:pt idx="667" formatCode="General">
                  <c:v>1.11521211799766E-3</c:v>
                </c:pt>
                <c:pt idx="668" formatCode="General">
                  <c:v>1.1147534607204601E-3</c:v>
                </c:pt>
                <c:pt idx="669" formatCode="General">
                  <c:v>1.11485881130988E-3</c:v>
                </c:pt>
                <c:pt idx="670" formatCode="General">
                  <c:v>1.11447073561163E-3</c:v>
                </c:pt>
                <c:pt idx="671" formatCode="General">
                  <c:v>1.11327464966519E-3</c:v>
                </c:pt>
                <c:pt idx="672" formatCode="General">
                  <c:v>1.1126309525995299E-3</c:v>
                </c:pt>
                <c:pt idx="673" formatCode="General">
                  <c:v>1.1128719656876801E-3</c:v>
                </c:pt>
                <c:pt idx="674" formatCode="General">
                  <c:v>1.1126192823010101E-3</c:v>
                </c:pt>
                <c:pt idx="675" formatCode="General">
                  <c:v>1.11154561689977E-3</c:v>
                </c:pt>
                <c:pt idx="676" formatCode="General">
                  <c:v>1.11103582896351E-3</c:v>
                </c:pt>
                <c:pt idx="677" formatCode="General">
                  <c:v>1.1115356315626399E-3</c:v>
                </c:pt>
                <c:pt idx="678" formatCode="General">
                  <c:v>1.1117669683729701E-3</c:v>
                </c:pt>
                <c:pt idx="679" formatCode="General">
                  <c:v>1.1112108483107E-3</c:v>
                </c:pt>
                <c:pt idx="680" formatCode="General">
                  <c:v>1.11114753276231E-3</c:v>
                </c:pt>
                <c:pt idx="681" formatCode="General">
                  <c:v>1.1123604111746301E-3</c:v>
                </c:pt>
                <c:pt idx="682" formatCode="General">
                  <c:v>1.11366441518087E-3</c:v>
                </c:pt>
                <c:pt idx="683" formatCode="General">
                  <c:v>1.11382748397396E-3</c:v>
                </c:pt>
                <c:pt idx="684" formatCode="General">
                  <c:v>1.11354247566361E-3</c:v>
                </c:pt>
                <c:pt idx="685" formatCode="General">
                  <c:v>1.11424946901231E-3</c:v>
                </c:pt>
                <c:pt idx="686" formatCode="General">
                  <c:v>1.1158612214168799E-3</c:v>
                </c:pt>
                <c:pt idx="687" formatCode="General">
                  <c:v>1.11690993113961E-3</c:v>
                </c:pt>
                <c:pt idx="688" formatCode="General">
                  <c:v>1.11674999230554E-3</c:v>
                </c:pt>
                <c:pt idx="689" formatCode="General">
                  <c:v>1.1165044858993799E-3</c:v>
                </c:pt>
                <c:pt idx="690" formatCode="General">
                  <c:v>1.1174454049777799E-3</c:v>
                </c:pt>
                <c:pt idx="691" formatCode="General">
                  <c:v>1.1192232914158801E-3</c:v>
                </c:pt>
                <c:pt idx="692" formatCode="General">
                  <c:v>1.1203411320401899E-3</c:v>
                </c:pt>
                <c:pt idx="693" formatCode="General">
                  <c:v>1.1200412832998801E-3</c:v>
                </c:pt>
                <c:pt idx="694" formatCode="General">
                  <c:v>1.1192072206033801E-3</c:v>
                </c:pt>
                <c:pt idx="695" formatCode="General">
                  <c:v>1.11933594716167E-3</c:v>
                </c:pt>
                <c:pt idx="696" formatCode="General">
                  <c:v>1.1208406266620999E-3</c:v>
                </c:pt>
                <c:pt idx="697" formatCode="General">
                  <c:v>1.12263193612363E-3</c:v>
                </c:pt>
                <c:pt idx="698" formatCode="General">
                  <c:v>1.1233394840068299E-3</c:v>
                </c:pt>
                <c:pt idx="699" formatCode="General">
                  <c:v>1.1226745601959701E-3</c:v>
                </c:pt>
                <c:pt idx="700" formatCode="General">
                  <c:v>1.12163092948833E-3</c:v>
                </c:pt>
                <c:pt idx="701" formatCode="General">
                  <c:v>1.1215710534563999E-3</c:v>
                </c:pt>
                <c:pt idx="702" formatCode="General">
                  <c:v>1.1230489555853101E-3</c:v>
                </c:pt>
                <c:pt idx="703" formatCode="General">
                  <c:v>1.12536143608918E-3</c:v>
                </c:pt>
                <c:pt idx="704" formatCode="General">
                  <c:v>1.12719290437283E-3</c:v>
                </c:pt>
                <c:pt idx="705" formatCode="General">
                  <c:v>1.1276538023317099E-3</c:v>
                </c:pt>
                <c:pt idx="706" formatCode="General">
                  <c:v>1.1268355294189001E-3</c:v>
                </c:pt>
                <c:pt idx="707" formatCode="General">
                  <c:v>1.1256915471245499E-3</c:v>
                </c:pt>
                <c:pt idx="708" formatCode="General">
                  <c:v>1.1254477402206399E-3</c:v>
                </c:pt>
                <c:pt idx="709" formatCode="General">
                  <c:v>1.12686515938462E-3</c:v>
                </c:pt>
                <c:pt idx="710" formatCode="General">
                  <c:v>1.1298370834267001E-3</c:v>
                </c:pt>
                <c:pt idx="711" formatCode="General">
                  <c:v>1.1335498465378699E-3</c:v>
                </c:pt>
                <c:pt idx="712" formatCode="General">
                  <c:v>1.13694096898227E-3</c:v>
                </c:pt>
                <c:pt idx="713" formatCode="General">
                  <c:v>1.1391360861892101E-3</c:v>
                </c:pt>
                <c:pt idx="714" formatCode="General">
                  <c:v>1.13976085108109E-3</c:v>
                </c:pt>
                <c:pt idx="715" formatCode="General">
                  <c:v>1.1390546798395801E-3</c:v>
                </c:pt>
                <c:pt idx="716" formatCode="General">
                  <c:v>1.1377277689506801E-3</c:v>
                </c:pt>
                <c:pt idx="717" formatCode="General">
                  <c:v>1.1366627758256701E-3</c:v>
                </c:pt>
                <c:pt idx="718" formatCode="General">
                  <c:v>1.13665139630239E-3</c:v>
                </c:pt>
                <c:pt idx="719" formatCode="General">
                  <c:v>1.1382529388021701E-3</c:v>
                </c:pt>
                <c:pt idx="720" formatCode="General">
                  <c:v>1.14172974713326E-3</c:v>
                </c:pt>
                <c:pt idx="721" formatCode="General">
                  <c:v>1.1470277071360801E-3</c:v>
                </c:pt>
                <c:pt idx="722" formatCode="General">
                  <c:v>1.1538429504646399E-3</c:v>
                </c:pt>
                <c:pt idx="723" formatCode="General">
                  <c:v>1.1617588350216501E-3</c:v>
                </c:pt>
                <c:pt idx="724" formatCode="General">
                  <c:v>1.1703502451325201E-3</c:v>
                </c:pt>
                <c:pt idx="725" formatCode="General">
                  <c:v>1.1792223467127199E-3</c:v>
                </c:pt>
                <c:pt idx="726" formatCode="General">
                  <c:v>1.1880414794761601E-3</c:v>
                </c:pt>
                <c:pt idx="727" formatCode="General">
                  <c:v>1.1965730662321201E-3</c:v>
                </c:pt>
                <c:pt idx="728" formatCode="General">
                  <c:v>1.2046920049361099E-3</c:v>
                </c:pt>
                <c:pt idx="729" formatCode="General">
                  <c:v>1.2123581302180401E-3</c:v>
                </c:pt>
                <c:pt idx="730" formatCode="General">
                  <c:v>1.2195866112732099E-3</c:v>
                </c:pt>
                <c:pt idx="731" formatCode="General">
                  <c:v>1.2264724896762301E-3</c:v>
                </c:pt>
                <c:pt idx="732" formatCode="General">
                  <c:v>1.2333172231207899E-3</c:v>
                </c:pt>
                <c:pt idx="733" formatCode="General">
                  <c:v>1.2408022803771801E-3</c:v>
                </c:pt>
                <c:pt idx="734" formatCode="General">
                  <c:v>1.25003029136248E-3</c:v>
                </c:pt>
                <c:pt idx="735" formatCode="General">
                  <c:v>1.26226845527583E-3</c:v>
                </c:pt>
                <c:pt idx="736" formatCode="General">
                  <c:v>1.2784826118072299E-3</c:v>
                </c:pt>
                <c:pt idx="737" formatCode="General">
                  <c:v>1.29897441731745E-3</c:v>
                </c:pt>
                <c:pt idx="738" formatCode="General">
                  <c:v>1.3233002238253399E-3</c:v>
                </c:pt>
                <c:pt idx="739" formatCode="General">
                  <c:v>1.3503890695086901E-3</c:v>
                </c:pt>
                <c:pt idx="740" formatCode="General">
                  <c:v>1.3787200681808899E-3</c:v>
                </c:pt>
                <c:pt idx="741" formatCode="General">
                  <c:v>1.40652139549687E-3</c:v>
                </c:pt>
                <c:pt idx="742" formatCode="General">
                  <c:v>1.43199860765155E-3</c:v>
                </c:pt>
                <c:pt idx="743" formatCode="General">
                  <c:v>1.45356239674352E-3</c:v>
                </c:pt>
                <c:pt idx="744" formatCode="General">
                  <c:v>1.4700426560137799E-3</c:v>
                </c:pt>
                <c:pt idx="745" formatCode="General">
                  <c:v>1.48091005239731E-3</c:v>
                </c:pt>
                <c:pt idx="746" formatCode="General">
                  <c:v>1.48647047598101E-3</c:v>
                </c:pt>
                <c:pt idx="747" formatCode="General">
                  <c:v>1.4879439278278801E-3</c:v>
                </c:pt>
                <c:pt idx="748" formatCode="General">
                  <c:v>1.48736219378785E-3</c:v>
                </c:pt>
                <c:pt idx="749" formatCode="General">
                  <c:v>1.48724695350228E-3</c:v>
                </c:pt>
                <c:pt idx="750" formatCode="General">
                  <c:v>1.4900715650820299E-3</c:v>
                </c:pt>
                <c:pt idx="751" formatCode="General">
                  <c:v>1.49760779775649E-3</c:v>
                </c:pt>
                <c:pt idx="752" formatCode="General">
                  <c:v>1.51033565218374E-3</c:v>
                </c:pt>
                <c:pt idx="753" formatCode="General">
                  <c:v>1.52712061278428E-3</c:v>
                </c:pt>
                <c:pt idx="754" formatCode="General">
                  <c:v>1.5453740706766899E-3</c:v>
                </c:pt>
                <c:pt idx="755" formatCode="General">
                  <c:v>1.5618139062161601E-3</c:v>
                </c:pt>
                <c:pt idx="756" formatCode="General">
                  <c:v>1.57365832581846E-3</c:v>
                </c:pt>
                <c:pt idx="757" formatCode="General">
                  <c:v>1.5797914877502899E-3</c:v>
                </c:pt>
                <c:pt idx="758" formatCode="General">
                  <c:v>1.5813382663289199E-3</c:v>
                </c:pt>
                <c:pt idx="759" formatCode="General">
                  <c:v>1.58120931307204E-3</c:v>
                </c:pt>
                <c:pt idx="760" formatCode="General">
                  <c:v>1.5825817536869299E-3</c:v>
                </c:pt>
                <c:pt idx="761" formatCode="General">
                  <c:v>1.58698087414452E-3</c:v>
                </c:pt>
                <c:pt idx="762" formatCode="General">
                  <c:v>1.5931666932337599E-3</c:v>
                </c:pt>
                <c:pt idx="763" formatCode="General">
                  <c:v>1.59775199114936E-3</c:v>
                </c:pt>
                <c:pt idx="764" formatCode="General">
                  <c:v>1.5974007261173901E-3</c:v>
                </c:pt>
                <c:pt idx="765" formatCode="General">
                  <c:v>1.59127324176157E-3</c:v>
                </c:pt>
                <c:pt idx="766" formatCode="General">
                  <c:v>1.58187908974521E-3</c:v>
                </c:pt>
                <c:pt idx="767" formatCode="General">
                  <c:v>1.5733320532026101E-3</c:v>
                </c:pt>
                <c:pt idx="768" formatCode="General">
                  <c:v>1.56807589829891E-3</c:v>
                </c:pt>
                <c:pt idx="769" formatCode="General">
                  <c:v>1.5648271711005599E-3</c:v>
                </c:pt>
                <c:pt idx="770" formatCode="General">
                  <c:v>1.55982804986953E-3</c:v>
                </c:pt>
                <c:pt idx="771" formatCode="General">
                  <c:v>1.5505890330147899E-3</c:v>
                </c:pt>
                <c:pt idx="772" formatCode="General">
                  <c:v>1.5386050575399799E-3</c:v>
                </c:pt>
                <c:pt idx="773" formatCode="General">
                  <c:v>1.5280295930958901E-3</c:v>
                </c:pt>
                <c:pt idx="774" formatCode="General">
                  <c:v>1.5213513436665601E-3</c:v>
                </c:pt>
                <c:pt idx="775" formatCode="General">
                  <c:v>1.51678976984335E-3</c:v>
                </c:pt>
                <c:pt idx="776" formatCode="General">
                  <c:v>1.51068617406074E-3</c:v>
                </c:pt>
                <c:pt idx="777" formatCode="General">
                  <c:v>1.5023353260551701E-3</c:v>
                </c:pt>
                <c:pt idx="778" formatCode="General">
                  <c:v>1.4952062637430901E-3</c:v>
                </c:pt>
                <c:pt idx="779" formatCode="General">
                  <c:v>1.4925742996210101E-3</c:v>
                </c:pt>
                <c:pt idx="780" formatCode="General">
                  <c:v>1.4931285104673999E-3</c:v>
                </c:pt>
                <c:pt idx="781" formatCode="General">
                  <c:v>1.49281083204021E-3</c:v>
                </c:pt>
                <c:pt idx="782" formatCode="General">
                  <c:v>1.4906383795292601E-3</c:v>
                </c:pt>
                <c:pt idx="783" formatCode="General">
                  <c:v>1.49008157592458E-3</c:v>
                </c:pt>
                <c:pt idx="784" formatCode="General">
                  <c:v>1.4936872768060801E-3</c:v>
                </c:pt>
                <c:pt idx="785" formatCode="General">
                  <c:v>1.4990521917075199E-3</c:v>
                </c:pt>
                <c:pt idx="786" formatCode="General">
                  <c:v>1.50263325288431E-3</c:v>
                </c:pt>
                <c:pt idx="787" formatCode="General">
                  <c:v>1.50528956396621E-3</c:v>
                </c:pt>
                <c:pt idx="788" formatCode="General">
                  <c:v>1.5101521572530099E-3</c:v>
                </c:pt>
                <c:pt idx="789" formatCode="General">
                  <c:v>1.51639091562771E-3</c:v>
                </c:pt>
                <c:pt idx="790" formatCode="General">
                  <c:v>1.5200146850738001E-3</c:v>
                </c:pt>
                <c:pt idx="791" formatCode="General">
                  <c:v>1.52058524611781E-3</c:v>
                </c:pt>
                <c:pt idx="792" formatCode="General">
                  <c:v>1.5216908391573101E-3</c:v>
                </c:pt>
                <c:pt idx="793" formatCode="General">
                  <c:v>1.52413649378688E-3</c:v>
                </c:pt>
                <c:pt idx="794" formatCode="General">
                  <c:v>1.52463162582001E-3</c:v>
                </c:pt>
                <c:pt idx="795" formatCode="General">
                  <c:v>1.52243918310298E-3</c:v>
                </c:pt>
                <c:pt idx="796" formatCode="General">
                  <c:v>1.52068695739438E-3</c:v>
                </c:pt>
                <c:pt idx="797" formatCode="General">
                  <c:v>1.51974060781683E-3</c:v>
                </c:pt>
                <c:pt idx="798" formatCode="General">
                  <c:v>1.51660141791507E-3</c:v>
                </c:pt>
                <c:pt idx="799" formatCode="General">
                  <c:v>1.5117679149794401E-3</c:v>
                </c:pt>
                <c:pt idx="800" formatCode="General">
                  <c:v>1.50889618840599E-3</c:v>
                </c:pt>
                <c:pt idx="801" formatCode="General">
                  <c:v>1.50784458921562E-3</c:v>
                </c:pt>
                <c:pt idx="802" formatCode="General">
                  <c:v>1.50598632820946E-3</c:v>
                </c:pt>
                <c:pt idx="803" formatCode="General">
                  <c:v>1.5044734188770499E-3</c:v>
                </c:pt>
                <c:pt idx="804" formatCode="General">
                  <c:v>1.50538270683751E-3</c:v>
                </c:pt>
                <c:pt idx="805" formatCode="General">
                  <c:v>1.50667980597826E-3</c:v>
                </c:pt>
                <c:pt idx="806" formatCode="General">
                  <c:v>1.5068793263110401E-3</c:v>
                </c:pt>
                <c:pt idx="807" formatCode="General">
                  <c:v>1.5083818559074699E-3</c:v>
                </c:pt>
                <c:pt idx="808" formatCode="General">
                  <c:v>1.5115289261094799E-3</c:v>
                </c:pt>
                <c:pt idx="809" formatCode="General">
                  <c:v>1.5135517908238499E-3</c:v>
                </c:pt>
                <c:pt idx="810" formatCode="General">
                  <c:v>1.5146503378132799E-3</c:v>
                </c:pt>
                <c:pt idx="811" formatCode="General">
                  <c:v>1.5164385742949199E-3</c:v>
                </c:pt>
                <c:pt idx="812" formatCode="General">
                  <c:v>1.5172545878050299E-3</c:v>
                </c:pt>
                <c:pt idx="813" formatCode="General">
                  <c:v>1.51620122959438E-3</c:v>
                </c:pt>
                <c:pt idx="814" formatCode="General">
                  <c:v>1.5154263386090801E-3</c:v>
                </c:pt>
                <c:pt idx="815" formatCode="General">
                  <c:v>1.51485538831559E-3</c:v>
                </c:pt>
                <c:pt idx="816" formatCode="General">
                  <c:v>1.5128409534638501E-3</c:v>
                </c:pt>
                <c:pt idx="817" formatCode="General">
                  <c:v>1.51074966822649E-3</c:v>
                </c:pt>
                <c:pt idx="818" formatCode="General">
                  <c:v>1.5097549369042099E-3</c:v>
                </c:pt>
                <c:pt idx="819" formatCode="General">
                  <c:v>1.5085853124066301E-3</c:v>
                </c:pt>
                <c:pt idx="820" formatCode="General">
                  <c:v>1.5076813341867799E-3</c:v>
                </c:pt>
                <c:pt idx="821" formatCode="General">
                  <c:v>1.50826082489402E-3</c:v>
                </c:pt>
                <c:pt idx="822" formatCode="General">
                  <c:v>1.5090455680504E-3</c:v>
                </c:pt>
                <c:pt idx="823" formatCode="General">
                  <c:v>1.5094839017382299E-3</c:v>
                </c:pt>
                <c:pt idx="824" formatCode="General">
                  <c:v>1.5107614567416801E-3</c:v>
                </c:pt>
                <c:pt idx="825" formatCode="General">
                  <c:v>1.51234621231837E-3</c:v>
                </c:pt>
                <c:pt idx="826" formatCode="General">
                  <c:v>1.5133686740406601E-3</c:v>
                </c:pt>
                <c:pt idx="827" formatCode="General">
                  <c:v>1.5144111971413E-3</c:v>
                </c:pt>
                <c:pt idx="828" formatCode="General">
                  <c:v>1.5150287398713099E-3</c:v>
                </c:pt>
                <c:pt idx="829" formatCode="General">
                  <c:v>1.5143945989383599E-3</c:v>
                </c:pt>
                <c:pt idx="830" formatCode="General">
                  <c:v>1.5133614622297601E-3</c:v>
                </c:pt>
                <c:pt idx="831" formatCode="General">
                  <c:v>1.5125054103470501E-3</c:v>
                </c:pt>
                <c:pt idx="832" formatCode="General">
                  <c:v>1.51152363974512E-3</c:v>
                </c:pt>
                <c:pt idx="833" formatCode="General">
                  <c:v>1.51069263248219E-3</c:v>
                </c:pt>
                <c:pt idx="834" formatCode="General">
                  <c:v>1.51006877867551E-3</c:v>
                </c:pt>
                <c:pt idx="835" formatCode="General">
                  <c:v>1.50932888442E-3</c:v>
                </c:pt>
                <c:pt idx="836" formatCode="General">
                  <c:v>1.50885977553719E-3</c:v>
                </c:pt>
                <c:pt idx="837" formatCode="General">
                  <c:v>1.50910471926725E-3</c:v>
                </c:pt>
                <c:pt idx="838" formatCode="General">
                  <c:v>1.51001786388002E-3</c:v>
                </c:pt>
                <c:pt idx="839" formatCode="General">
                  <c:v>1.51130991707685E-3</c:v>
                </c:pt>
                <c:pt idx="840" formatCode="General">
                  <c:v>1.51241425095739E-3</c:v>
                </c:pt>
                <c:pt idx="841" formatCode="General">
                  <c:v>1.5130913802403299E-3</c:v>
                </c:pt>
                <c:pt idx="842" formatCode="General">
                  <c:v>1.5134490531464001E-3</c:v>
                </c:pt>
                <c:pt idx="843" formatCode="General">
                  <c:v>1.51341457890119E-3</c:v>
                </c:pt>
                <c:pt idx="844" formatCode="General">
                  <c:v>1.5133164140441501E-3</c:v>
                </c:pt>
                <c:pt idx="845" formatCode="General">
                  <c:v>1.5133184524540699E-3</c:v>
                </c:pt>
                <c:pt idx="846" formatCode="General">
                  <c:v>1.5127022668548901E-3</c:v>
                </c:pt>
                <c:pt idx="847" formatCode="General">
                  <c:v>1.511606718441E-3</c:v>
                </c:pt>
                <c:pt idx="848" formatCode="General">
                  <c:v>1.5108192976508799E-3</c:v>
                </c:pt>
                <c:pt idx="849" formatCode="General">
                  <c:v>1.5100311611716099E-3</c:v>
                </c:pt>
                <c:pt idx="850" formatCode="General">
                  <c:v>1.50943151464428E-3</c:v>
                </c:pt>
                <c:pt idx="851" formatCode="General">
                  <c:v>1.5098256081349001E-3</c:v>
                </c:pt>
                <c:pt idx="852" formatCode="General">
                  <c:v>1.51032093665191E-3</c:v>
                </c:pt>
                <c:pt idx="853" formatCode="General">
                  <c:v>1.5103557259379501E-3</c:v>
                </c:pt>
                <c:pt idx="854" formatCode="General">
                  <c:v>1.51107060016111E-3</c:v>
                </c:pt>
                <c:pt idx="855" formatCode="General">
                  <c:v>1.51206918264321E-3</c:v>
                </c:pt>
                <c:pt idx="856" formatCode="General">
                  <c:v>1.5123446543545301E-3</c:v>
                </c:pt>
                <c:pt idx="857" formatCode="General">
                  <c:v>1.51293714993875E-3</c:v>
                </c:pt>
                <c:pt idx="858" formatCode="General">
                  <c:v>1.5138005046822899E-3</c:v>
                </c:pt>
                <c:pt idx="859" formatCode="General">
                  <c:v>1.5134294117678099E-3</c:v>
                </c:pt>
                <c:pt idx="860" formatCode="General">
                  <c:v>1.51282513879038E-3</c:v>
                </c:pt>
                <c:pt idx="861" formatCode="General">
                  <c:v>1.5131029981639301E-3</c:v>
                </c:pt>
                <c:pt idx="862" formatCode="General">
                  <c:v>1.5126586042476201E-3</c:v>
                </c:pt>
                <c:pt idx="863" formatCode="General">
                  <c:v>1.5114614769613599E-3</c:v>
                </c:pt>
                <c:pt idx="864" formatCode="General">
                  <c:v>1.5112740831067499E-3</c:v>
                </c:pt>
                <c:pt idx="865" formatCode="General">
                  <c:v>1.5110970194504301E-3</c:v>
                </c:pt>
                <c:pt idx="866" formatCode="General">
                  <c:v>1.50988083169762E-3</c:v>
                </c:pt>
                <c:pt idx="867" formatCode="General">
                  <c:v>1.5097046312986201E-3</c:v>
                </c:pt>
                <c:pt idx="868" formatCode="General">
                  <c:v>1.51087826518126E-3</c:v>
                </c:pt>
                <c:pt idx="869" formatCode="General">
                  <c:v>1.51101998925017E-3</c:v>
                </c:pt>
                <c:pt idx="870" formatCode="General">
                  <c:v>1.51064820949951E-3</c:v>
                </c:pt>
                <c:pt idx="871" formatCode="General">
                  <c:v>1.5116568760394299E-3</c:v>
                </c:pt>
                <c:pt idx="872" formatCode="General">
                  <c:v>1.5124968571943701E-3</c:v>
                </c:pt>
                <c:pt idx="873" formatCode="General">
                  <c:v>1.5119184031978201E-3</c:v>
                </c:pt>
                <c:pt idx="874" formatCode="General">
                  <c:v>1.5122596477763501E-3</c:v>
                </c:pt>
                <c:pt idx="875" formatCode="General">
                  <c:v>1.5141034740946799E-3</c:v>
                </c:pt>
                <c:pt idx="876" formatCode="General">
                  <c:v>1.51459580341275E-3</c:v>
                </c:pt>
                <c:pt idx="877" formatCode="General">
                  <c:v>1.5135261738996801E-3</c:v>
                </c:pt>
                <c:pt idx="878" formatCode="General">
                  <c:v>1.51359025744669E-3</c:v>
                </c:pt>
                <c:pt idx="879" formatCode="General">
                  <c:v>1.51436990611822E-3</c:v>
                </c:pt>
                <c:pt idx="880" formatCode="General">
                  <c:v>1.5134019485467901E-3</c:v>
                </c:pt>
                <c:pt idx="881" formatCode="General">
                  <c:v>1.5118783794604801E-3</c:v>
                </c:pt>
                <c:pt idx="882" formatCode="General">
                  <c:v>1.51247766503598E-3</c:v>
                </c:pt>
                <c:pt idx="883" formatCode="General">
                  <c:v>1.51377782181645E-3</c:v>
                </c:pt>
                <c:pt idx="884" formatCode="General">
                  <c:v>1.5129015131432799E-3</c:v>
                </c:pt>
                <c:pt idx="885" formatCode="General">
                  <c:v>1.51110323545103E-3</c:v>
                </c:pt>
                <c:pt idx="886" formatCode="General">
                  <c:v>1.5112782370126699E-3</c:v>
                </c:pt>
                <c:pt idx="887" formatCode="General">
                  <c:v>1.51244565240956E-3</c:v>
                </c:pt>
                <c:pt idx="888" formatCode="General">
                  <c:v>1.5117647300499301E-3</c:v>
                </c:pt>
                <c:pt idx="889" formatCode="General">
                  <c:v>1.51002990915327E-3</c:v>
                </c:pt>
                <c:pt idx="890" formatCode="General">
                  <c:v>1.5103850384000799E-3</c:v>
                </c:pt>
                <c:pt idx="891" formatCode="General">
                  <c:v>1.5127005768708799E-3</c:v>
                </c:pt>
                <c:pt idx="892" formatCode="General">
                  <c:v>1.5136107521095E-3</c:v>
                </c:pt>
                <c:pt idx="893" formatCode="General">
                  <c:v>1.51203707370147E-3</c:v>
                </c:pt>
                <c:pt idx="894" formatCode="General">
                  <c:v>1.51090065413764E-3</c:v>
                </c:pt>
                <c:pt idx="895" formatCode="General">
                  <c:v>1.5124555163874801E-3</c:v>
                </c:pt>
                <c:pt idx="896" formatCode="General">
                  <c:v>1.51484384544299E-3</c:v>
                </c:pt>
                <c:pt idx="897" formatCode="General">
                  <c:v>1.51500492029743E-3</c:v>
                </c:pt>
                <c:pt idx="898" formatCode="General">
                  <c:v>1.5132288676275201E-3</c:v>
                </c:pt>
                <c:pt idx="899" formatCode="General">
                  <c:v>1.51271331792271E-3</c:v>
                </c:pt>
                <c:pt idx="900" formatCode="General">
                  <c:v>1.51508401324364E-3</c:v>
                </c:pt>
                <c:pt idx="901" formatCode="General">
                  <c:v>1.5181931842441301E-3</c:v>
                </c:pt>
                <c:pt idx="902" formatCode="General">
                  <c:v>1.51890022317109E-3</c:v>
                </c:pt>
                <c:pt idx="903" formatCode="General">
                  <c:v>1.5169904830778899E-3</c:v>
                </c:pt>
                <c:pt idx="904" formatCode="General">
                  <c:v>1.5154140001827901E-3</c:v>
                </c:pt>
                <c:pt idx="905" formatCode="General">
                  <c:v>1.51686600971639E-3</c:v>
                </c:pt>
                <c:pt idx="906" formatCode="General">
                  <c:v>1.5208465337819301E-3</c:v>
                </c:pt>
                <c:pt idx="907" formatCode="General">
                  <c:v>1.52428852686564E-3</c:v>
                </c:pt>
                <c:pt idx="908" formatCode="General">
                  <c:v>1.5247300067795799E-3</c:v>
                </c:pt>
                <c:pt idx="909" formatCode="General">
                  <c:v>1.5226420815431299E-3</c:v>
                </c:pt>
                <c:pt idx="910" formatCode="General">
                  <c:v>1.52084380644438E-3</c:v>
                </c:pt>
                <c:pt idx="911" formatCode="General">
                  <c:v>1.5219028408817001E-3</c:v>
                </c:pt>
                <c:pt idx="912" formatCode="General">
                  <c:v>1.52600253564849E-3</c:v>
                </c:pt>
                <c:pt idx="913" formatCode="General">
                  <c:v>1.53092595900954E-3</c:v>
                </c:pt>
                <c:pt idx="914" formatCode="General">
                  <c:v>1.5338621007907E-3</c:v>
                </c:pt>
                <c:pt idx="915" formatCode="General">
                  <c:v>1.5334577018701701E-3</c:v>
                </c:pt>
                <c:pt idx="916" formatCode="General">
                  <c:v>1.5306594780965101E-3</c:v>
                </c:pt>
                <c:pt idx="917" formatCode="General">
                  <c:v>1.5279808225842401E-3</c:v>
                </c:pt>
                <c:pt idx="918" formatCode="General">
                  <c:v>1.5279079209787E-3</c:v>
                </c:pt>
                <c:pt idx="919" formatCode="General">
                  <c:v>1.53152349737612E-3</c:v>
                </c:pt>
                <c:pt idx="920" formatCode="General">
                  <c:v>1.53805869851973E-3</c:v>
                </c:pt>
                <c:pt idx="921" formatCode="General">
                  <c:v>1.54541900290849E-3</c:v>
                </c:pt>
                <c:pt idx="922" formatCode="General">
                  <c:v>1.5512230484367E-3</c:v>
                </c:pt>
                <c:pt idx="923" formatCode="General">
                  <c:v>1.55377955007286E-3</c:v>
                </c:pt>
                <c:pt idx="924" formatCode="General">
                  <c:v>1.55262840120804E-3</c:v>
                </c:pt>
                <c:pt idx="925" formatCode="General">
                  <c:v>1.5485527599863799E-3</c:v>
                </c:pt>
                <c:pt idx="926" formatCode="General">
                  <c:v>1.5431869930104601E-3</c:v>
                </c:pt>
                <c:pt idx="927" formatCode="General">
                  <c:v>1.5384525441488001E-3</c:v>
                </c:pt>
                <c:pt idx="928" formatCode="General">
                  <c:v>1.53603800665179E-3</c:v>
                </c:pt>
                <c:pt idx="929" formatCode="General">
                  <c:v>1.53705721981118E-3</c:v>
                </c:pt>
                <c:pt idx="930" formatCode="General">
                  <c:v>1.5419303437330201E-3</c:v>
                </c:pt>
                <c:pt idx="931" formatCode="General">
                  <c:v>1.55045108669608E-3</c:v>
                </c:pt>
                <c:pt idx="932" formatCode="General">
                  <c:v>1.5619589984864799E-3</c:v>
                </c:pt>
                <c:pt idx="933" formatCode="General">
                  <c:v>1.5755453554199301E-3</c:v>
                </c:pt>
                <c:pt idx="934" formatCode="General">
                  <c:v>1.5902424395966501E-3</c:v>
                </c:pt>
                <c:pt idx="935" formatCode="General">
                  <c:v>1.60516296315759E-3</c:v>
                </c:pt>
                <c:pt idx="936" formatCode="General">
                  <c:v>1.61958223885544E-3</c:v>
                </c:pt>
                <c:pt idx="937" formatCode="General">
                  <c:v>1.63296939036752E-3</c:v>
                </c:pt>
                <c:pt idx="938" formatCode="General">
                  <c:v>1.6449745005467501E-3</c:v>
                </c:pt>
                <c:pt idx="939" formatCode="General">
                  <c:v>1.65539678957386E-3</c:v>
                </c:pt>
                <c:pt idx="940" formatCode="General">
                  <c:v>1.66418873555412E-3</c:v>
                </c:pt>
                <c:pt idx="941" formatCode="General">
                  <c:v>1.67157999169281E-3</c:v>
                </c:pt>
                <c:pt idx="942" formatCode="General">
                  <c:v>1.67838699573967E-3</c:v>
                </c:pt>
                <c:pt idx="943" formatCode="General">
                  <c:v>1.68634705331179E-3</c:v>
                </c:pt>
                <c:pt idx="944" formatCode="General">
                  <c:v>1.69798306391533E-3</c:v>
                </c:pt>
                <c:pt idx="945" formatCode="General">
                  <c:v>1.71576004849273E-3</c:v>
                </c:pt>
                <c:pt idx="946" formatCode="General">
                  <c:v>1.7411102996456201E-3</c:v>
                </c:pt>
                <c:pt idx="947" formatCode="General">
                  <c:v>1.7740092999441201E-3</c:v>
                </c:pt>
                <c:pt idx="948" formatCode="General">
                  <c:v>1.8131103721271101E-3</c:v>
                </c:pt>
                <c:pt idx="949" formatCode="General">
                  <c:v>1.8560936763039101E-3</c:v>
                </c:pt>
                <c:pt idx="950" formatCode="General">
                  <c:v>1.9000145158047999E-3</c:v>
                </c:pt>
                <c:pt idx="951" formatCode="General">
                  <c:v>1.9416209003794401E-3</c:v>
                </c:pt>
                <c:pt idx="952" formatCode="General">
                  <c:v>1.9776881239331398E-3</c:v>
                </c:pt>
                <c:pt idx="953" formatCode="General">
                  <c:v>2.0054065460807999E-3</c:v>
                </c:pt>
                <c:pt idx="954" formatCode="General">
                  <c:v>2.0228158665058799E-3</c:v>
                </c:pt>
                <c:pt idx="955" formatCode="General">
                  <c:v>2.02924227207766E-3</c:v>
                </c:pt>
                <c:pt idx="956" formatCode="General">
                  <c:v>2.0256477714693799E-3</c:v>
                </c:pt>
                <c:pt idx="957" formatCode="General">
                  <c:v>2.0147550581920198E-3</c:v>
                </c:pt>
                <c:pt idx="958" formatCode="General">
                  <c:v>2.0008101173404902E-3</c:v>
                </c:pt>
                <c:pt idx="959" formatCode="General">
                  <c:v>1.9888945450134E-3</c:v>
                </c:pt>
                <c:pt idx="960" formatCode="General">
                  <c:v>1.98380884019637E-3</c:v>
                </c:pt>
                <c:pt idx="961" formatCode="General">
                  <c:v>1.9887313231455798E-3</c:v>
                </c:pt>
                <c:pt idx="962" formatCode="General">
                  <c:v>2.0040511083512002E-3</c:v>
                </c:pt>
                <c:pt idx="963" formatCode="General">
                  <c:v>2.0268747698321799E-3</c:v>
                </c:pt>
                <c:pt idx="964" formatCode="General">
                  <c:v>2.0516325961558298E-3</c:v>
                </c:pt>
                <c:pt idx="965" formatCode="General">
                  <c:v>2.0718807852548198E-3</c:v>
                </c:pt>
                <c:pt idx="966" formatCode="General">
                  <c:v>2.0828318011095999E-3</c:v>
                </c:pt>
                <c:pt idx="967" formatCode="General">
                  <c:v>2.0835809672537899E-3</c:v>
                </c:pt>
                <c:pt idx="968" formatCode="General">
                  <c:v>2.0777867036673799E-3</c:v>
                </c:pt>
                <c:pt idx="969" formatCode="General">
                  <c:v>2.0720207220174601E-3</c:v>
                </c:pt>
                <c:pt idx="970" formatCode="General">
                  <c:v>2.0721898031400799E-3</c:v>
                </c:pt>
                <c:pt idx="971" formatCode="General">
                  <c:v>2.0798363520608898E-3</c:v>
                </c:pt>
                <c:pt idx="972" formatCode="General">
                  <c:v>2.0907592745836902E-3</c:v>
                </c:pt>
                <c:pt idx="973" formatCode="General">
                  <c:v>2.09742443408271E-3</c:v>
                </c:pt>
                <c:pt idx="974" formatCode="General">
                  <c:v>2.0941585265658899E-3</c:v>
                </c:pt>
                <c:pt idx="975" formatCode="General">
                  <c:v>2.0816201958941999E-3</c:v>
                </c:pt>
                <c:pt idx="976" formatCode="General">
                  <c:v>2.0667612087404202E-3</c:v>
                </c:pt>
                <c:pt idx="977" formatCode="General">
                  <c:v>2.0575297081569799E-3</c:v>
                </c:pt>
                <c:pt idx="978" formatCode="General">
                  <c:v>2.0561744247146901E-3</c:v>
                </c:pt>
                <c:pt idx="979" formatCode="General">
                  <c:v>2.05715181127258E-3</c:v>
                </c:pt>
                <c:pt idx="980" formatCode="General">
                  <c:v>2.0523082785687901E-3</c:v>
                </c:pt>
                <c:pt idx="981" formatCode="General">
                  <c:v>2.03904810864398E-3</c:v>
                </c:pt>
                <c:pt idx="982" formatCode="General">
                  <c:v>2.0232656948355899E-3</c:v>
                </c:pt>
                <c:pt idx="983" formatCode="General">
                  <c:v>2.0132733539265802E-3</c:v>
                </c:pt>
                <c:pt idx="984" formatCode="General">
                  <c:v>2.01071322937544E-3</c:v>
                </c:pt>
                <c:pt idx="985" formatCode="General">
                  <c:v>2.00890416320245E-3</c:v>
                </c:pt>
                <c:pt idx="986" formatCode="General">
                  <c:v>2.0013157742529799E-3</c:v>
                </c:pt>
                <c:pt idx="987" formatCode="General">
                  <c:v>1.9902154344372302E-3</c:v>
                </c:pt>
                <c:pt idx="988" formatCode="General">
                  <c:v>1.98403928855455E-3</c:v>
                </c:pt>
                <c:pt idx="989" formatCode="General">
                  <c:v>1.9861018745715702E-3</c:v>
                </c:pt>
                <c:pt idx="990" formatCode="General">
                  <c:v>1.98981425959498E-3</c:v>
                </c:pt>
                <c:pt idx="991" formatCode="General">
                  <c:v>1.98786914165072E-3</c:v>
                </c:pt>
                <c:pt idx="992" formatCode="General">
                  <c:v>1.9828446079043099E-3</c:v>
                </c:pt>
                <c:pt idx="993" formatCode="General">
                  <c:v>1.98327445031784E-3</c:v>
                </c:pt>
                <c:pt idx="994" formatCode="General">
                  <c:v>1.9905282601148299E-3</c:v>
                </c:pt>
                <c:pt idx="995" formatCode="General">
                  <c:v>1.9969154938085602E-3</c:v>
                </c:pt>
                <c:pt idx="996" formatCode="General">
                  <c:v>1.99835567662322E-3</c:v>
                </c:pt>
                <c:pt idx="997" formatCode="General">
                  <c:v>2.0006647934681199E-3</c:v>
                </c:pt>
                <c:pt idx="998" formatCode="General">
                  <c:v>2.0084203379250199E-3</c:v>
                </c:pt>
                <c:pt idx="999" formatCode="General">
                  <c:v>2.0157527264851099E-3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44-4F93-B267-0C7DB854B037}"/>
            </c:ext>
          </c:extLst>
        </c:ser>
        <c:ser>
          <c:idx val="1"/>
          <c:order val="1"/>
          <c:tx>
            <c:strRef>
              <c:f>Sheet1!$J$1</c:f>
              <c:strCache>
                <c:ptCount val="1"/>
                <c:pt idx="0">
                  <c:v>\bar{n}_\phi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  <c:pt idx="601">
                  <c:v>300.5</c:v>
                </c:pt>
                <c:pt idx="602">
                  <c:v>301</c:v>
                </c:pt>
                <c:pt idx="603">
                  <c:v>301.5</c:v>
                </c:pt>
                <c:pt idx="604">
                  <c:v>302</c:v>
                </c:pt>
                <c:pt idx="605">
                  <c:v>302.5</c:v>
                </c:pt>
                <c:pt idx="606">
                  <c:v>303</c:v>
                </c:pt>
                <c:pt idx="607">
                  <c:v>303.5</c:v>
                </c:pt>
                <c:pt idx="608">
                  <c:v>304</c:v>
                </c:pt>
                <c:pt idx="609">
                  <c:v>304.5</c:v>
                </c:pt>
                <c:pt idx="610">
                  <c:v>305</c:v>
                </c:pt>
                <c:pt idx="611">
                  <c:v>305.5</c:v>
                </c:pt>
                <c:pt idx="612">
                  <c:v>306</c:v>
                </c:pt>
                <c:pt idx="613">
                  <c:v>306.5</c:v>
                </c:pt>
                <c:pt idx="614">
                  <c:v>307</c:v>
                </c:pt>
                <c:pt idx="615">
                  <c:v>307.5</c:v>
                </c:pt>
                <c:pt idx="616">
                  <c:v>308</c:v>
                </c:pt>
                <c:pt idx="617">
                  <c:v>308.5</c:v>
                </c:pt>
                <c:pt idx="618">
                  <c:v>309</c:v>
                </c:pt>
                <c:pt idx="619">
                  <c:v>309.5</c:v>
                </c:pt>
                <c:pt idx="620">
                  <c:v>310</c:v>
                </c:pt>
                <c:pt idx="621">
                  <c:v>310.5</c:v>
                </c:pt>
                <c:pt idx="622">
                  <c:v>311</c:v>
                </c:pt>
                <c:pt idx="623">
                  <c:v>311.5</c:v>
                </c:pt>
                <c:pt idx="624">
                  <c:v>312</c:v>
                </c:pt>
                <c:pt idx="625">
                  <c:v>312.5</c:v>
                </c:pt>
                <c:pt idx="626">
                  <c:v>313</c:v>
                </c:pt>
                <c:pt idx="627">
                  <c:v>313.5</c:v>
                </c:pt>
                <c:pt idx="628">
                  <c:v>314</c:v>
                </c:pt>
                <c:pt idx="629">
                  <c:v>314.5</c:v>
                </c:pt>
                <c:pt idx="630">
                  <c:v>315</c:v>
                </c:pt>
                <c:pt idx="631">
                  <c:v>315.5</c:v>
                </c:pt>
                <c:pt idx="632">
                  <c:v>316</c:v>
                </c:pt>
                <c:pt idx="633">
                  <c:v>316.5</c:v>
                </c:pt>
                <c:pt idx="634">
                  <c:v>317</c:v>
                </c:pt>
                <c:pt idx="635">
                  <c:v>317.5</c:v>
                </c:pt>
                <c:pt idx="636">
                  <c:v>318</c:v>
                </c:pt>
                <c:pt idx="637">
                  <c:v>318.5</c:v>
                </c:pt>
                <c:pt idx="638">
                  <c:v>319</c:v>
                </c:pt>
                <c:pt idx="639">
                  <c:v>319.5</c:v>
                </c:pt>
                <c:pt idx="640">
                  <c:v>320</c:v>
                </c:pt>
                <c:pt idx="641">
                  <c:v>320.5</c:v>
                </c:pt>
                <c:pt idx="642">
                  <c:v>321</c:v>
                </c:pt>
                <c:pt idx="643">
                  <c:v>321.5</c:v>
                </c:pt>
                <c:pt idx="644">
                  <c:v>322</c:v>
                </c:pt>
                <c:pt idx="645">
                  <c:v>322.5</c:v>
                </c:pt>
                <c:pt idx="646">
                  <c:v>323</c:v>
                </c:pt>
                <c:pt idx="647">
                  <c:v>323.5</c:v>
                </c:pt>
                <c:pt idx="648">
                  <c:v>324</c:v>
                </c:pt>
                <c:pt idx="649">
                  <c:v>324.5</c:v>
                </c:pt>
                <c:pt idx="650">
                  <c:v>325</c:v>
                </c:pt>
                <c:pt idx="651">
                  <c:v>325.5</c:v>
                </c:pt>
                <c:pt idx="652">
                  <c:v>326</c:v>
                </c:pt>
                <c:pt idx="653">
                  <c:v>326.5</c:v>
                </c:pt>
                <c:pt idx="654">
                  <c:v>327</c:v>
                </c:pt>
                <c:pt idx="655">
                  <c:v>327.5</c:v>
                </c:pt>
                <c:pt idx="656">
                  <c:v>328</c:v>
                </c:pt>
                <c:pt idx="657">
                  <c:v>328.5</c:v>
                </c:pt>
                <c:pt idx="658">
                  <c:v>329</c:v>
                </c:pt>
                <c:pt idx="659">
                  <c:v>329.5</c:v>
                </c:pt>
                <c:pt idx="660">
                  <c:v>330</c:v>
                </c:pt>
                <c:pt idx="661">
                  <c:v>330.5</c:v>
                </c:pt>
                <c:pt idx="662">
                  <c:v>331</c:v>
                </c:pt>
                <c:pt idx="663">
                  <c:v>331.5</c:v>
                </c:pt>
                <c:pt idx="664">
                  <c:v>332</c:v>
                </c:pt>
                <c:pt idx="665">
                  <c:v>332.5</c:v>
                </c:pt>
                <c:pt idx="666">
                  <c:v>333</c:v>
                </c:pt>
                <c:pt idx="667">
                  <c:v>333.5</c:v>
                </c:pt>
                <c:pt idx="668">
                  <c:v>334</c:v>
                </c:pt>
                <c:pt idx="669">
                  <c:v>334.5</c:v>
                </c:pt>
                <c:pt idx="670">
                  <c:v>335</c:v>
                </c:pt>
                <c:pt idx="671">
                  <c:v>335.5</c:v>
                </c:pt>
                <c:pt idx="672">
                  <c:v>336</c:v>
                </c:pt>
                <c:pt idx="673">
                  <c:v>336.5</c:v>
                </c:pt>
                <c:pt idx="674">
                  <c:v>337</c:v>
                </c:pt>
                <c:pt idx="675">
                  <c:v>337.5</c:v>
                </c:pt>
                <c:pt idx="676">
                  <c:v>338</c:v>
                </c:pt>
                <c:pt idx="677">
                  <c:v>338.5</c:v>
                </c:pt>
                <c:pt idx="678">
                  <c:v>339</c:v>
                </c:pt>
                <c:pt idx="679">
                  <c:v>339.5</c:v>
                </c:pt>
                <c:pt idx="680">
                  <c:v>340</c:v>
                </c:pt>
                <c:pt idx="681">
                  <c:v>340.5</c:v>
                </c:pt>
                <c:pt idx="682">
                  <c:v>341</c:v>
                </c:pt>
                <c:pt idx="683">
                  <c:v>341.5</c:v>
                </c:pt>
                <c:pt idx="684">
                  <c:v>342</c:v>
                </c:pt>
                <c:pt idx="685">
                  <c:v>342.5</c:v>
                </c:pt>
                <c:pt idx="686">
                  <c:v>343</c:v>
                </c:pt>
                <c:pt idx="687">
                  <c:v>343.5</c:v>
                </c:pt>
                <c:pt idx="688">
                  <c:v>344</c:v>
                </c:pt>
                <c:pt idx="689">
                  <c:v>344.5</c:v>
                </c:pt>
                <c:pt idx="690">
                  <c:v>345</c:v>
                </c:pt>
                <c:pt idx="691">
                  <c:v>345.5</c:v>
                </c:pt>
                <c:pt idx="692">
                  <c:v>346</c:v>
                </c:pt>
                <c:pt idx="693">
                  <c:v>346.5</c:v>
                </c:pt>
                <c:pt idx="694">
                  <c:v>347</c:v>
                </c:pt>
                <c:pt idx="695">
                  <c:v>347.5</c:v>
                </c:pt>
                <c:pt idx="696">
                  <c:v>348</c:v>
                </c:pt>
                <c:pt idx="697">
                  <c:v>348.5</c:v>
                </c:pt>
                <c:pt idx="698">
                  <c:v>349</c:v>
                </c:pt>
                <c:pt idx="699">
                  <c:v>349.5</c:v>
                </c:pt>
                <c:pt idx="700">
                  <c:v>350</c:v>
                </c:pt>
                <c:pt idx="701">
                  <c:v>350.5</c:v>
                </c:pt>
                <c:pt idx="702">
                  <c:v>351</c:v>
                </c:pt>
                <c:pt idx="703">
                  <c:v>351.5</c:v>
                </c:pt>
                <c:pt idx="704">
                  <c:v>352</c:v>
                </c:pt>
                <c:pt idx="705">
                  <c:v>352.5</c:v>
                </c:pt>
                <c:pt idx="706">
                  <c:v>353</c:v>
                </c:pt>
                <c:pt idx="707">
                  <c:v>353.5</c:v>
                </c:pt>
                <c:pt idx="708">
                  <c:v>354</c:v>
                </c:pt>
                <c:pt idx="709">
                  <c:v>354.5</c:v>
                </c:pt>
                <c:pt idx="710">
                  <c:v>355</c:v>
                </c:pt>
                <c:pt idx="711">
                  <c:v>355.5</c:v>
                </c:pt>
                <c:pt idx="712">
                  <c:v>356</c:v>
                </c:pt>
                <c:pt idx="713">
                  <c:v>356.5</c:v>
                </c:pt>
                <c:pt idx="714">
                  <c:v>357</c:v>
                </c:pt>
                <c:pt idx="715">
                  <c:v>357.5</c:v>
                </c:pt>
                <c:pt idx="716">
                  <c:v>358</c:v>
                </c:pt>
                <c:pt idx="717">
                  <c:v>358.5</c:v>
                </c:pt>
                <c:pt idx="718">
                  <c:v>359</c:v>
                </c:pt>
                <c:pt idx="719">
                  <c:v>359.5</c:v>
                </c:pt>
                <c:pt idx="720">
                  <c:v>360</c:v>
                </c:pt>
                <c:pt idx="721">
                  <c:v>360.5</c:v>
                </c:pt>
                <c:pt idx="722">
                  <c:v>361</c:v>
                </c:pt>
                <c:pt idx="723">
                  <c:v>361.5</c:v>
                </c:pt>
                <c:pt idx="724">
                  <c:v>362</c:v>
                </c:pt>
                <c:pt idx="725">
                  <c:v>362.5</c:v>
                </c:pt>
                <c:pt idx="726">
                  <c:v>363</c:v>
                </c:pt>
                <c:pt idx="727">
                  <c:v>363.5</c:v>
                </c:pt>
                <c:pt idx="728">
                  <c:v>364</c:v>
                </c:pt>
                <c:pt idx="729">
                  <c:v>364.5</c:v>
                </c:pt>
                <c:pt idx="730">
                  <c:v>365</c:v>
                </c:pt>
                <c:pt idx="731">
                  <c:v>365.5</c:v>
                </c:pt>
                <c:pt idx="732">
                  <c:v>366</c:v>
                </c:pt>
                <c:pt idx="733">
                  <c:v>366.5</c:v>
                </c:pt>
                <c:pt idx="734">
                  <c:v>367</c:v>
                </c:pt>
                <c:pt idx="735">
                  <c:v>367.5</c:v>
                </c:pt>
                <c:pt idx="736">
                  <c:v>368</c:v>
                </c:pt>
                <c:pt idx="737">
                  <c:v>368.5</c:v>
                </c:pt>
                <c:pt idx="738">
                  <c:v>369</c:v>
                </c:pt>
                <c:pt idx="739">
                  <c:v>369.5</c:v>
                </c:pt>
                <c:pt idx="740">
                  <c:v>370</c:v>
                </c:pt>
                <c:pt idx="741">
                  <c:v>370.5</c:v>
                </c:pt>
                <c:pt idx="742">
                  <c:v>371</c:v>
                </c:pt>
                <c:pt idx="743">
                  <c:v>371.5</c:v>
                </c:pt>
                <c:pt idx="744">
                  <c:v>372</c:v>
                </c:pt>
                <c:pt idx="745">
                  <c:v>372.5</c:v>
                </c:pt>
                <c:pt idx="746">
                  <c:v>373</c:v>
                </c:pt>
                <c:pt idx="747">
                  <c:v>373.5</c:v>
                </c:pt>
                <c:pt idx="748">
                  <c:v>374</c:v>
                </c:pt>
                <c:pt idx="749">
                  <c:v>374.5</c:v>
                </c:pt>
                <c:pt idx="750">
                  <c:v>375</c:v>
                </c:pt>
                <c:pt idx="751">
                  <c:v>375.5</c:v>
                </c:pt>
                <c:pt idx="752">
                  <c:v>376</c:v>
                </c:pt>
                <c:pt idx="753">
                  <c:v>376.5</c:v>
                </c:pt>
                <c:pt idx="754">
                  <c:v>377</c:v>
                </c:pt>
                <c:pt idx="755">
                  <c:v>377.5</c:v>
                </c:pt>
                <c:pt idx="756">
                  <c:v>378</c:v>
                </c:pt>
                <c:pt idx="757">
                  <c:v>378.5</c:v>
                </c:pt>
                <c:pt idx="758">
                  <c:v>379</c:v>
                </c:pt>
                <c:pt idx="759">
                  <c:v>379.5</c:v>
                </c:pt>
                <c:pt idx="760">
                  <c:v>380</c:v>
                </c:pt>
                <c:pt idx="761">
                  <c:v>380.5</c:v>
                </c:pt>
                <c:pt idx="762">
                  <c:v>381</c:v>
                </c:pt>
                <c:pt idx="763">
                  <c:v>381.5</c:v>
                </c:pt>
                <c:pt idx="764">
                  <c:v>382</c:v>
                </c:pt>
                <c:pt idx="765">
                  <c:v>382.5</c:v>
                </c:pt>
                <c:pt idx="766">
                  <c:v>383</c:v>
                </c:pt>
                <c:pt idx="767">
                  <c:v>383.5</c:v>
                </c:pt>
                <c:pt idx="768">
                  <c:v>384</c:v>
                </c:pt>
                <c:pt idx="769">
                  <c:v>384.5</c:v>
                </c:pt>
                <c:pt idx="770">
                  <c:v>385</c:v>
                </c:pt>
                <c:pt idx="771">
                  <c:v>385.5</c:v>
                </c:pt>
                <c:pt idx="772">
                  <c:v>386</c:v>
                </c:pt>
                <c:pt idx="773">
                  <c:v>386.5</c:v>
                </c:pt>
                <c:pt idx="774">
                  <c:v>387</c:v>
                </c:pt>
                <c:pt idx="775">
                  <c:v>387.5</c:v>
                </c:pt>
                <c:pt idx="776">
                  <c:v>388</c:v>
                </c:pt>
                <c:pt idx="777">
                  <c:v>388.5</c:v>
                </c:pt>
                <c:pt idx="778">
                  <c:v>389</c:v>
                </c:pt>
                <c:pt idx="779">
                  <c:v>389.5</c:v>
                </c:pt>
                <c:pt idx="780">
                  <c:v>390</c:v>
                </c:pt>
                <c:pt idx="781">
                  <c:v>390.5</c:v>
                </c:pt>
                <c:pt idx="782">
                  <c:v>391</c:v>
                </c:pt>
                <c:pt idx="783">
                  <c:v>391.5</c:v>
                </c:pt>
                <c:pt idx="784">
                  <c:v>392</c:v>
                </c:pt>
                <c:pt idx="785">
                  <c:v>392.5</c:v>
                </c:pt>
                <c:pt idx="786">
                  <c:v>393</c:v>
                </c:pt>
                <c:pt idx="787">
                  <c:v>393.5</c:v>
                </c:pt>
                <c:pt idx="788">
                  <c:v>394</c:v>
                </c:pt>
                <c:pt idx="789">
                  <c:v>394.5</c:v>
                </c:pt>
                <c:pt idx="790">
                  <c:v>395</c:v>
                </c:pt>
                <c:pt idx="791">
                  <c:v>395.5</c:v>
                </c:pt>
                <c:pt idx="792">
                  <c:v>396</c:v>
                </c:pt>
                <c:pt idx="793">
                  <c:v>396.5</c:v>
                </c:pt>
                <c:pt idx="794">
                  <c:v>397</c:v>
                </c:pt>
                <c:pt idx="795">
                  <c:v>397.5</c:v>
                </c:pt>
                <c:pt idx="796">
                  <c:v>398</c:v>
                </c:pt>
                <c:pt idx="797">
                  <c:v>398.5</c:v>
                </c:pt>
                <c:pt idx="798">
                  <c:v>399</c:v>
                </c:pt>
                <c:pt idx="799">
                  <c:v>399.5</c:v>
                </c:pt>
                <c:pt idx="800">
                  <c:v>400</c:v>
                </c:pt>
                <c:pt idx="801">
                  <c:v>400.5</c:v>
                </c:pt>
                <c:pt idx="802">
                  <c:v>401</c:v>
                </c:pt>
                <c:pt idx="803">
                  <c:v>401.5</c:v>
                </c:pt>
                <c:pt idx="804">
                  <c:v>402</c:v>
                </c:pt>
                <c:pt idx="805">
                  <c:v>402.5</c:v>
                </c:pt>
                <c:pt idx="806">
                  <c:v>403</c:v>
                </c:pt>
                <c:pt idx="807">
                  <c:v>403.5</c:v>
                </c:pt>
                <c:pt idx="808">
                  <c:v>404</c:v>
                </c:pt>
                <c:pt idx="809">
                  <c:v>404.5</c:v>
                </c:pt>
                <c:pt idx="810">
                  <c:v>405</c:v>
                </c:pt>
                <c:pt idx="811">
                  <c:v>405.5</c:v>
                </c:pt>
                <c:pt idx="812">
                  <c:v>406</c:v>
                </c:pt>
                <c:pt idx="813">
                  <c:v>406.5</c:v>
                </c:pt>
                <c:pt idx="814">
                  <c:v>407</c:v>
                </c:pt>
                <c:pt idx="815">
                  <c:v>407.5</c:v>
                </c:pt>
                <c:pt idx="816">
                  <c:v>408</c:v>
                </c:pt>
                <c:pt idx="817">
                  <c:v>408.5</c:v>
                </c:pt>
                <c:pt idx="818">
                  <c:v>409</c:v>
                </c:pt>
                <c:pt idx="819">
                  <c:v>409.5</c:v>
                </c:pt>
                <c:pt idx="820">
                  <c:v>410</c:v>
                </c:pt>
                <c:pt idx="821">
                  <c:v>410.5</c:v>
                </c:pt>
                <c:pt idx="822">
                  <c:v>411</c:v>
                </c:pt>
                <c:pt idx="823">
                  <c:v>411.5</c:v>
                </c:pt>
                <c:pt idx="824">
                  <c:v>412</c:v>
                </c:pt>
                <c:pt idx="825">
                  <c:v>412.5</c:v>
                </c:pt>
                <c:pt idx="826">
                  <c:v>413</c:v>
                </c:pt>
                <c:pt idx="827">
                  <c:v>413.5</c:v>
                </c:pt>
                <c:pt idx="828">
                  <c:v>414</c:v>
                </c:pt>
                <c:pt idx="829">
                  <c:v>414.5</c:v>
                </c:pt>
                <c:pt idx="830">
                  <c:v>415</c:v>
                </c:pt>
                <c:pt idx="831">
                  <c:v>415.5</c:v>
                </c:pt>
                <c:pt idx="832">
                  <c:v>416</c:v>
                </c:pt>
                <c:pt idx="833">
                  <c:v>416.5</c:v>
                </c:pt>
                <c:pt idx="834">
                  <c:v>417</c:v>
                </c:pt>
                <c:pt idx="835">
                  <c:v>417.5</c:v>
                </c:pt>
                <c:pt idx="836">
                  <c:v>418</c:v>
                </c:pt>
                <c:pt idx="837">
                  <c:v>418.5</c:v>
                </c:pt>
                <c:pt idx="838">
                  <c:v>419</c:v>
                </c:pt>
                <c:pt idx="839">
                  <c:v>419.5</c:v>
                </c:pt>
                <c:pt idx="840">
                  <c:v>420</c:v>
                </c:pt>
                <c:pt idx="841">
                  <c:v>420.5</c:v>
                </c:pt>
                <c:pt idx="842">
                  <c:v>421</c:v>
                </c:pt>
                <c:pt idx="843">
                  <c:v>421.5</c:v>
                </c:pt>
                <c:pt idx="844">
                  <c:v>422</c:v>
                </c:pt>
                <c:pt idx="845">
                  <c:v>422.5</c:v>
                </c:pt>
                <c:pt idx="846">
                  <c:v>423</c:v>
                </c:pt>
                <c:pt idx="847">
                  <c:v>423.5</c:v>
                </c:pt>
                <c:pt idx="848">
                  <c:v>424</c:v>
                </c:pt>
                <c:pt idx="849">
                  <c:v>424.5</c:v>
                </c:pt>
                <c:pt idx="850">
                  <c:v>425</c:v>
                </c:pt>
                <c:pt idx="851">
                  <c:v>425.5</c:v>
                </c:pt>
                <c:pt idx="852">
                  <c:v>426</c:v>
                </c:pt>
                <c:pt idx="853">
                  <c:v>426.5</c:v>
                </c:pt>
                <c:pt idx="854">
                  <c:v>427</c:v>
                </c:pt>
                <c:pt idx="855">
                  <c:v>427.5</c:v>
                </c:pt>
                <c:pt idx="856">
                  <c:v>428</c:v>
                </c:pt>
                <c:pt idx="857">
                  <c:v>428.5</c:v>
                </c:pt>
                <c:pt idx="858">
                  <c:v>429</c:v>
                </c:pt>
                <c:pt idx="859">
                  <c:v>429.5</c:v>
                </c:pt>
                <c:pt idx="860">
                  <c:v>430</c:v>
                </c:pt>
                <c:pt idx="861">
                  <c:v>430.5</c:v>
                </c:pt>
                <c:pt idx="862">
                  <c:v>431</c:v>
                </c:pt>
                <c:pt idx="863">
                  <c:v>431.5</c:v>
                </c:pt>
                <c:pt idx="864">
                  <c:v>432</c:v>
                </c:pt>
                <c:pt idx="865">
                  <c:v>432.5</c:v>
                </c:pt>
                <c:pt idx="866">
                  <c:v>433</c:v>
                </c:pt>
                <c:pt idx="867">
                  <c:v>433.5</c:v>
                </c:pt>
                <c:pt idx="868">
                  <c:v>434</c:v>
                </c:pt>
                <c:pt idx="869">
                  <c:v>434.5</c:v>
                </c:pt>
                <c:pt idx="870">
                  <c:v>435</c:v>
                </c:pt>
                <c:pt idx="871">
                  <c:v>435.5</c:v>
                </c:pt>
                <c:pt idx="872">
                  <c:v>436</c:v>
                </c:pt>
                <c:pt idx="873">
                  <c:v>436.5</c:v>
                </c:pt>
                <c:pt idx="874">
                  <c:v>437</c:v>
                </c:pt>
                <c:pt idx="875">
                  <c:v>437.5</c:v>
                </c:pt>
                <c:pt idx="876">
                  <c:v>438</c:v>
                </c:pt>
                <c:pt idx="877">
                  <c:v>438.5</c:v>
                </c:pt>
                <c:pt idx="878">
                  <c:v>439</c:v>
                </c:pt>
                <c:pt idx="879">
                  <c:v>439.5</c:v>
                </c:pt>
                <c:pt idx="880">
                  <c:v>440</c:v>
                </c:pt>
                <c:pt idx="881">
                  <c:v>440.5</c:v>
                </c:pt>
                <c:pt idx="882">
                  <c:v>441</c:v>
                </c:pt>
                <c:pt idx="883">
                  <c:v>441.5</c:v>
                </c:pt>
                <c:pt idx="884">
                  <c:v>442</c:v>
                </c:pt>
                <c:pt idx="885">
                  <c:v>442.5</c:v>
                </c:pt>
                <c:pt idx="886">
                  <c:v>443</c:v>
                </c:pt>
                <c:pt idx="887">
                  <c:v>443.5</c:v>
                </c:pt>
                <c:pt idx="888">
                  <c:v>444</c:v>
                </c:pt>
                <c:pt idx="889">
                  <c:v>444.5</c:v>
                </c:pt>
                <c:pt idx="890">
                  <c:v>445</c:v>
                </c:pt>
                <c:pt idx="891">
                  <c:v>445.5</c:v>
                </c:pt>
                <c:pt idx="892">
                  <c:v>446</c:v>
                </c:pt>
                <c:pt idx="893">
                  <c:v>446.5</c:v>
                </c:pt>
                <c:pt idx="894">
                  <c:v>447</c:v>
                </c:pt>
                <c:pt idx="895">
                  <c:v>447.5</c:v>
                </c:pt>
                <c:pt idx="896">
                  <c:v>448</c:v>
                </c:pt>
                <c:pt idx="897">
                  <c:v>448.5</c:v>
                </c:pt>
                <c:pt idx="898">
                  <c:v>449</c:v>
                </c:pt>
                <c:pt idx="899">
                  <c:v>449.5</c:v>
                </c:pt>
                <c:pt idx="900">
                  <c:v>450</c:v>
                </c:pt>
                <c:pt idx="901">
                  <c:v>450.5</c:v>
                </c:pt>
                <c:pt idx="902">
                  <c:v>451</c:v>
                </c:pt>
                <c:pt idx="903">
                  <c:v>451.5</c:v>
                </c:pt>
                <c:pt idx="904">
                  <c:v>452</c:v>
                </c:pt>
                <c:pt idx="905">
                  <c:v>452.5</c:v>
                </c:pt>
                <c:pt idx="906">
                  <c:v>453</c:v>
                </c:pt>
                <c:pt idx="907">
                  <c:v>453.5</c:v>
                </c:pt>
                <c:pt idx="908">
                  <c:v>454</c:v>
                </c:pt>
                <c:pt idx="909">
                  <c:v>454.5</c:v>
                </c:pt>
                <c:pt idx="910">
                  <c:v>455</c:v>
                </c:pt>
                <c:pt idx="911">
                  <c:v>455.5</c:v>
                </c:pt>
                <c:pt idx="912">
                  <c:v>456</c:v>
                </c:pt>
                <c:pt idx="913">
                  <c:v>456.5</c:v>
                </c:pt>
                <c:pt idx="914">
                  <c:v>457</c:v>
                </c:pt>
                <c:pt idx="915">
                  <c:v>457.5</c:v>
                </c:pt>
                <c:pt idx="916">
                  <c:v>458</c:v>
                </c:pt>
                <c:pt idx="917">
                  <c:v>458.5</c:v>
                </c:pt>
                <c:pt idx="918">
                  <c:v>459</c:v>
                </c:pt>
                <c:pt idx="919">
                  <c:v>459.5</c:v>
                </c:pt>
                <c:pt idx="920">
                  <c:v>460</c:v>
                </c:pt>
                <c:pt idx="921">
                  <c:v>460.5</c:v>
                </c:pt>
                <c:pt idx="922">
                  <c:v>461</c:v>
                </c:pt>
                <c:pt idx="923">
                  <c:v>461.5</c:v>
                </c:pt>
                <c:pt idx="924">
                  <c:v>462</c:v>
                </c:pt>
                <c:pt idx="925">
                  <c:v>462.5</c:v>
                </c:pt>
                <c:pt idx="926">
                  <c:v>463</c:v>
                </c:pt>
                <c:pt idx="927">
                  <c:v>463.5</c:v>
                </c:pt>
                <c:pt idx="928">
                  <c:v>464</c:v>
                </c:pt>
                <c:pt idx="929">
                  <c:v>464.5</c:v>
                </c:pt>
                <c:pt idx="930">
                  <c:v>465</c:v>
                </c:pt>
                <c:pt idx="931">
                  <c:v>465.5</c:v>
                </c:pt>
                <c:pt idx="932">
                  <c:v>466</c:v>
                </c:pt>
                <c:pt idx="933">
                  <c:v>466.5</c:v>
                </c:pt>
                <c:pt idx="934">
                  <c:v>467</c:v>
                </c:pt>
                <c:pt idx="935">
                  <c:v>467.5</c:v>
                </c:pt>
                <c:pt idx="936">
                  <c:v>468</c:v>
                </c:pt>
                <c:pt idx="937">
                  <c:v>468.5</c:v>
                </c:pt>
                <c:pt idx="938">
                  <c:v>469</c:v>
                </c:pt>
                <c:pt idx="939">
                  <c:v>469.5</c:v>
                </c:pt>
                <c:pt idx="940">
                  <c:v>470</c:v>
                </c:pt>
                <c:pt idx="941">
                  <c:v>470.5</c:v>
                </c:pt>
                <c:pt idx="942">
                  <c:v>471</c:v>
                </c:pt>
                <c:pt idx="943">
                  <c:v>471.5</c:v>
                </c:pt>
                <c:pt idx="944">
                  <c:v>472</c:v>
                </c:pt>
                <c:pt idx="945">
                  <c:v>472.5</c:v>
                </c:pt>
                <c:pt idx="946">
                  <c:v>473</c:v>
                </c:pt>
                <c:pt idx="947">
                  <c:v>473.5</c:v>
                </c:pt>
                <c:pt idx="948">
                  <c:v>474</c:v>
                </c:pt>
                <c:pt idx="949">
                  <c:v>474.5</c:v>
                </c:pt>
                <c:pt idx="950">
                  <c:v>475</c:v>
                </c:pt>
                <c:pt idx="951">
                  <c:v>475.5</c:v>
                </c:pt>
                <c:pt idx="952">
                  <c:v>476</c:v>
                </c:pt>
                <c:pt idx="953">
                  <c:v>476.5</c:v>
                </c:pt>
                <c:pt idx="954">
                  <c:v>477</c:v>
                </c:pt>
                <c:pt idx="955">
                  <c:v>477.5</c:v>
                </c:pt>
                <c:pt idx="956">
                  <c:v>478</c:v>
                </c:pt>
                <c:pt idx="957">
                  <c:v>478.5</c:v>
                </c:pt>
                <c:pt idx="958">
                  <c:v>479</c:v>
                </c:pt>
                <c:pt idx="959">
                  <c:v>479.5</c:v>
                </c:pt>
                <c:pt idx="960">
                  <c:v>480</c:v>
                </c:pt>
                <c:pt idx="961">
                  <c:v>480.5</c:v>
                </c:pt>
                <c:pt idx="962">
                  <c:v>481</c:v>
                </c:pt>
                <c:pt idx="963">
                  <c:v>481.5</c:v>
                </c:pt>
                <c:pt idx="964">
                  <c:v>482</c:v>
                </c:pt>
                <c:pt idx="965">
                  <c:v>482.5</c:v>
                </c:pt>
                <c:pt idx="966">
                  <c:v>483</c:v>
                </c:pt>
                <c:pt idx="967">
                  <c:v>483.5</c:v>
                </c:pt>
                <c:pt idx="968">
                  <c:v>484</c:v>
                </c:pt>
                <c:pt idx="969">
                  <c:v>484.5</c:v>
                </c:pt>
                <c:pt idx="970">
                  <c:v>485</c:v>
                </c:pt>
                <c:pt idx="971">
                  <c:v>485.5</c:v>
                </c:pt>
                <c:pt idx="972">
                  <c:v>486</c:v>
                </c:pt>
                <c:pt idx="973">
                  <c:v>486.5</c:v>
                </c:pt>
                <c:pt idx="974">
                  <c:v>487</c:v>
                </c:pt>
                <c:pt idx="975">
                  <c:v>487.5</c:v>
                </c:pt>
                <c:pt idx="976">
                  <c:v>488</c:v>
                </c:pt>
                <c:pt idx="977">
                  <c:v>488.5</c:v>
                </c:pt>
                <c:pt idx="978">
                  <c:v>489</c:v>
                </c:pt>
                <c:pt idx="979">
                  <c:v>489.5</c:v>
                </c:pt>
                <c:pt idx="980">
                  <c:v>490</c:v>
                </c:pt>
                <c:pt idx="981">
                  <c:v>490.5</c:v>
                </c:pt>
                <c:pt idx="982">
                  <c:v>491</c:v>
                </c:pt>
                <c:pt idx="983">
                  <c:v>491.5</c:v>
                </c:pt>
                <c:pt idx="984">
                  <c:v>492</c:v>
                </c:pt>
                <c:pt idx="985">
                  <c:v>492.5</c:v>
                </c:pt>
                <c:pt idx="986">
                  <c:v>493</c:v>
                </c:pt>
                <c:pt idx="987">
                  <c:v>493.5</c:v>
                </c:pt>
                <c:pt idx="988">
                  <c:v>494</c:v>
                </c:pt>
                <c:pt idx="989">
                  <c:v>494.5</c:v>
                </c:pt>
                <c:pt idx="990">
                  <c:v>495</c:v>
                </c:pt>
                <c:pt idx="991">
                  <c:v>495.5</c:v>
                </c:pt>
                <c:pt idx="992">
                  <c:v>496</c:v>
                </c:pt>
                <c:pt idx="993">
                  <c:v>496.5</c:v>
                </c:pt>
                <c:pt idx="994">
                  <c:v>497</c:v>
                </c:pt>
                <c:pt idx="995">
                  <c:v>497.5</c:v>
                </c:pt>
                <c:pt idx="996">
                  <c:v>498</c:v>
                </c:pt>
                <c:pt idx="997">
                  <c:v>498.5</c:v>
                </c:pt>
                <c:pt idx="998">
                  <c:v>499</c:v>
                </c:pt>
                <c:pt idx="999">
                  <c:v>499.5</c:v>
                </c:pt>
              </c:numCache>
            </c:numRef>
          </c:xVal>
          <c:yVal>
            <c:numRef>
              <c:f>Sheet1!$J$2:$J$1001</c:f>
              <c:numCache>
                <c:formatCode>0.00E+00</c:formatCode>
                <c:ptCount val="1000"/>
                <c:pt idx="0" formatCode="General">
                  <c:v>0</c:v>
                </c:pt>
                <c:pt idx="1">
                  <c:v>2.20934521387058E-7</c:v>
                </c:pt>
                <c:pt idx="2">
                  <c:v>6.0984084239856595E-7</c:v>
                </c:pt>
                <c:pt idx="3">
                  <c:v>9.7725672438335809E-7</c:v>
                </c:pt>
                <c:pt idx="4">
                  <c:v>1.39390182923966E-6</c:v>
                </c:pt>
                <c:pt idx="5">
                  <c:v>1.69800406573679E-6</c:v>
                </c:pt>
                <c:pt idx="6">
                  <c:v>1.7929517088856801E-6</c:v>
                </c:pt>
                <c:pt idx="7">
                  <c:v>1.7103516575670299E-6</c:v>
                </c:pt>
                <c:pt idx="8">
                  <c:v>1.4577740004086701E-6</c:v>
                </c:pt>
                <c:pt idx="9">
                  <c:v>1.1503656468558399E-6</c:v>
                </c:pt>
                <c:pt idx="10">
                  <c:v>8.6854302041250803E-7</c:v>
                </c:pt>
                <c:pt idx="11">
                  <c:v>6.4741007105432302E-7</c:v>
                </c:pt>
                <c:pt idx="12">
                  <c:v>5.3784724699214105E-7</c:v>
                </c:pt>
                <c:pt idx="13">
                  <c:v>5.2276950852073503E-7</c:v>
                </c:pt>
                <c:pt idx="14">
                  <c:v>5.9751916207932596E-7</c:v>
                </c:pt>
                <c:pt idx="15">
                  <c:v>7.5382513255442795E-7</c:v>
                </c:pt>
                <c:pt idx="16">
                  <c:v>9.4679455008777295E-7</c:v>
                </c:pt>
                <c:pt idx="17">
                  <c:v>1.1600001320168199E-6</c:v>
                </c:pt>
                <c:pt idx="18">
                  <c:v>1.35101485786367E-6</c:v>
                </c:pt>
                <c:pt idx="19">
                  <c:v>1.4846736854105301E-6</c:v>
                </c:pt>
                <c:pt idx="20">
                  <c:v>1.5597662112873299E-6</c:v>
                </c:pt>
                <c:pt idx="21">
                  <c:v>1.5588932693542199E-6</c:v>
                </c:pt>
                <c:pt idx="22">
                  <c:v>1.5000883108996199E-6</c:v>
                </c:pt>
                <c:pt idx="23">
                  <c:v>1.4044987096303199E-6</c:v>
                </c:pt>
                <c:pt idx="24">
                  <c:v>1.28073184238042E-6</c:v>
                </c:pt>
                <c:pt idx="25">
                  <c:v>1.1607198223048801E-6</c:v>
                </c:pt>
                <c:pt idx="26">
                  <c:v>1.0564602924001999E-6</c:v>
                </c:pt>
                <c:pt idx="27">
                  <c:v>9.817504414015749E-7</c:v>
                </c:pt>
                <c:pt idx="28">
                  <c:v>9.5563343856028494E-7</c:v>
                </c:pt>
                <c:pt idx="29">
                  <c:v>9.7378701209840405E-7</c:v>
                </c:pt>
                <c:pt idx="30">
                  <c:v>1.04004689312956E-6</c:v>
                </c:pt>
                <c:pt idx="31">
                  <c:v>1.1483652163410899E-6</c:v>
                </c:pt>
                <c:pt idx="32">
                  <c:v>1.2788194037764001E-6</c:v>
                </c:pt>
                <c:pt idx="33">
                  <c:v>1.42691797211776E-6</c:v>
                </c:pt>
                <c:pt idx="34">
                  <c:v>1.57513627884409E-6</c:v>
                </c:pt>
                <c:pt idx="35">
                  <c:v>1.70814266931079E-6</c:v>
                </c:pt>
                <c:pt idx="36">
                  <c:v>1.8251538638391701E-6</c:v>
                </c:pt>
                <c:pt idx="37">
                  <c:v>1.9122894238307002E-6</c:v>
                </c:pt>
                <c:pt idx="38">
                  <c:v>1.9694824663495799E-6</c:v>
                </c:pt>
                <c:pt idx="39">
                  <c:v>2.00076901451192E-6</c:v>
                </c:pt>
                <c:pt idx="40">
                  <c:v>2.00255597820724E-6</c:v>
                </c:pt>
                <c:pt idx="41">
                  <c:v>1.9878131834179001E-6</c:v>
                </c:pt>
                <c:pt idx="42">
                  <c:v>1.96162982961398E-6</c:v>
                </c:pt>
                <c:pt idx="43">
                  <c:v>1.92787266986086E-6</c:v>
                </c:pt>
                <c:pt idx="44">
                  <c:v>1.9017532337152399E-6</c:v>
                </c:pt>
                <c:pt idx="45">
                  <c:v>1.8857975285113899E-6</c:v>
                </c:pt>
                <c:pt idx="46">
                  <c:v>1.88586336196328E-6</c:v>
                </c:pt>
                <c:pt idx="47">
                  <c:v>1.9120420397727598E-6</c:v>
                </c:pt>
                <c:pt idx="48">
                  <c:v>1.96281031206465E-6</c:v>
                </c:pt>
                <c:pt idx="49">
                  <c:v>2.04213702658077E-6</c:v>
                </c:pt>
                <c:pt idx="50">
                  <c:v>2.1522918425694098E-6</c:v>
                </c:pt>
                <c:pt idx="51">
                  <c:v>2.2865162170645099E-6</c:v>
                </c:pt>
                <c:pt idx="52">
                  <c:v>2.4464502048485699E-6</c:v>
                </c:pt>
                <c:pt idx="53">
                  <c:v>2.6302407557110299E-6</c:v>
                </c:pt>
                <c:pt idx="54">
                  <c:v>2.8301696036655599E-6</c:v>
                </c:pt>
                <c:pt idx="55">
                  <c:v>3.0481087880761599E-6</c:v>
                </c:pt>
                <c:pt idx="56">
                  <c:v>3.2809671205072501E-6</c:v>
                </c:pt>
                <c:pt idx="57">
                  <c:v>3.52330385760795E-6</c:v>
                </c:pt>
                <c:pt idx="58">
                  <c:v>3.7782914702145899E-6</c:v>
                </c:pt>
                <c:pt idx="59">
                  <c:v>4.04143581247975E-6</c:v>
                </c:pt>
                <c:pt idx="60">
                  <c:v>4.3093629386622296E-6</c:v>
                </c:pt>
                <c:pt idx="61">
                  <c:v>4.5870270104662499E-6</c:v>
                </c:pt>
                <c:pt idx="62">
                  <c:v>4.8713537598601502E-6</c:v>
                </c:pt>
                <c:pt idx="63">
                  <c:v>5.1628592455069598E-6</c:v>
                </c:pt>
                <c:pt idx="64">
                  <c:v>5.46807042256796E-6</c:v>
                </c:pt>
                <c:pt idx="65">
                  <c:v>5.7855303020022598E-6</c:v>
                </c:pt>
                <c:pt idx="66">
                  <c:v>6.1193799085402797E-6</c:v>
                </c:pt>
                <c:pt idx="67">
                  <c:v>6.4776134224933698E-6</c:v>
                </c:pt>
                <c:pt idx="68">
                  <c:v>6.8600710052798101E-6</c:v>
                </c:pt>
                <c:pt idx="69">
                  <c:v>7.2723581442559198E-6</c:v>
                </c:pt>
                <c:pt idx="70">
                  <c:v>7.7223617991606398E-6</c:v>
                </c:pt>
                <c:pt idx="71">
                  <c:v>8.2110874196178007E-6</c:v>
                </c:pt>
                <c:pt idx="72">
                  <c:v>8.7461266968427896E-6</c:v>
                </c:pt>
                <c:pt idx="73">
                  <c:v>9.3367796714205906E-6</c:v>
                </c:pt>
                <c:pt idx="74">
                  <c:v>9.9860969408956292E-6</c:v>
                </c:pt>
                <c:pt idx="75">
                  <c:v>1.07033873085958E-5</c:v>
                </c:pt>
                <c:pt idx="76">
                  <c:v>1.1499412744843299E-5</c:v>
                </c:pt>
                <c:pt idx="77">
                  <c:v>1.2379466441766099E-5</c:v>
                </c:pt>
                <c:pt idx="78">
                  <c:v>1.33550425883195E-5</c:v>
                </c:pt>
                <c:pt idx="79">
                  <c:v>1.44394735865062E-5</c:v>
                </c:pt>
                <c:pt idx="80">
                  <c:v>1.5641009609044099E-5</c:v>
                </c:pt>
                <c:pt idx="81">
                  <c:v>1.6973514185189101E-5</c:v>
                </c:pt>
                <c:pt idx="82">
                  <c:v>1.8453146578051801E-5</c:v>
                </c:pt>
                <c:pt idx="83">
                  <c:v>2.0091283497196701E-5</c:v>
                </c:pt>
                <c:pt idx="84">
                  <c:v>2.19044364469957E-5</c:v>
                </c:pt>
                <c:pt idx="85">
                  <c:v>2.39123690858145E-5</c:v>
                </c:pt>
                <c:pt idx="86">
                  <c:v>2.61304841240961E-5</c:v>
                </c:pt>
                <c:pt idx="87">
                  <c:v>2.8578607419585099E-5</c:v>
                </c:pt>
                <c:pt idx="88">
                  <c:v>3.1280626492947098E-5</c:v>
                </c:pt>
                <c:pt idx="89">
                  <c:v>3.4256200364390402E-5</c:v>
                </c:pt>
                <c:pt idx="90">
                  <c:v>3.7528103535056299E-5</c:v>
                </c:pt>
                <c:pt idx="91">
                  <c:v>4.11235431706885E-5</c:v>
                </c:pt>
                <c:pt idx="92">
                  <c:v>4.5065327764311897E-5</c:v>
                </c:pt>
                <c:pt idx="93">
                  <c:v>4.9377323672427597E-5</c:v>
                </c:pt>
                <c:pt idx="94">
                  <c:v>5.4087295317902401E-5</c:v>
                </c:pt>
                <c:pt idx="95">
                  <c:v>5.9217616952321403E-5</c:v>
                </c:pt>
                <c:pt idx="96">
                  <c:v>6.4788111689466395E-5</c:v>
                </c:pt>
                <c:pt idx="97">
                  <c:v>7.0819809988830295E-5</c:v>
                </c:pt>
                <c:pt idx="98">
                  <c:v>7.7325308185098707E-5</c:v>
                </c:pt>
                <c:pt idx="99">
                  <c:v>8.4308663828309901E-5</c:v>
                </c:pt>
                <c:pt idx="100">
                  <c:v>9.1770786090061301E-5</c:v>
                </c:pt>
                <c:pt idx="101">
                  <c:v>9.97040905953248E-5</c:v>
                </c:pt>
                <c:pt idx="102" formatCode="General">
                  <c:v>1.0809995773185E-4</c:v>
                </c:pt>
                <c:pt idx="103" formatCode="General">
                  <c:v>1.16976971607E-4</c:v>
                </c:pt>
                <c:pt idx="104" formatCode="General">
                  <c:v>1.26413250717168E-4</c:v>
                </c:pt>
                <c:pt idx="105" formatCode="General">
                  <c:v>1.3658489805984299E-4</c:v>
                </c:pt>
                <c:pt idx="106" formatCode="General">
                  <c:v>1.4777808380840899E-4</c:v>
                </c:pt>
                <c:pt idx="107" formatCode="General">
                  <c:v>1.60314925219324E-4</c:v>
                </c:pt>
                <c:pt idx="108" formatCode="General">
                  <c:v>1.74421485832807E-4</c:v>
                </c:pt>
                <c:pt idx="109" formatCode="General">
                  <c:v>1.9012185425243199E-4</c:v>
                </c:pt>
                <c:pt idx="110" formatCode="General">
                  <c:v>2.0719142518682001E-4</c:v>
                </c:pt>
                <c:pt idx="111" formatCode="General">
                  <c:v>2.2517542333592999E-4</c:v>
                </c:pt>
                <c:pt idx="112" formatCode="General">
                  <c:v>2.4346723800803001E-4</c:v>
                </c:pt>
                <c:pt idx="113" formatCode="General">
                  <c:v>2.6140894345401102E-4</c:v>
                </c:pt>
                <c:pt idx="114" formatCode="General">
                  <c:v>2.7839523796864302E-4</c:v>
                </c:pt>
                <c:pt idx="115" formatCode="General">
                  <c:v>2.93984540014696E-4</c:v>
                </c:pt>
                <c:pt idx="116" formatCode="General">
                  <c:v>3.07989880666715E-4</c:v>
                </c:pt>
                <c:pt idx="117" formatCode="General">
                  <c:v>3.2052428736213602E-4</c:v>
                </c:pt>
                <c:pt idx="118" formatCode="General">
                  <c:v>3.3200052719069598E-4</c:v>
                </c:pt>
                <c:pt idx="119" formatCode="General">
                  <c:v>3.4306490205728799E-4</c:v>
                </c:pt>
                <c:pt idx="120" formatCode="General">
                  <c:v>3.5445265619525601E-4</c:v>
                </c:pt>
                <c:pt idx="121" formatCode="General">
                  <c:v>3.6679915296140402E-4</c:v>
                </c:pt>
                <c:pt idx="122" formatCode="General">
                  <c:v>3.8044461120939198E-4</c:v>
                </c:pt>
                <c:pt idx="123" formatCode="General">
                  <c:v>3.9527843684452799E-4</c:v>
                </c:pt>
                <c:pt idx="124" formatCode="General">
                  <c:v>4.1070169677409298E-4</c:v>
                </c:pt>
                <c:pt idx="125" formatCode="General">
                  <c:v>4.2575264855268698E-4</c:v>
                </c:pt>
                <c:pt idx="126" formatCode="General">
                  <c:v>4.3937408272948101E-4</c:v>
                </c:pt>
                <c:pt idx="127" formatCode="General">
                  <c:v>4.5075898781281499E-4</c:v>
                </c:pt>
                <c:pt idx="128" formatCode="General">
                  <c:v>4.5964372442624E-4</c:v>
                </c:pt>
                <c:pt idx="129" formatCode="General">
                  <c:v>4.6638527675456202E-4</c:v>
                </c:pt>
                <c:pt idx="130" formatCode="General">
                  <c:v>4.7174996651846502E-4</c:v>
                </c:pt>
                <c:pt idx="131" formatCode="General">
                  <c:v>4.7647863402911801E-4</c:v>
                </c:pt>
                <c:pt idx="132" formatCode="General">
                  <c:v>4.8082414625707901E-4</c:v>
                </c:pt>
                <c:pt idx="133" formatCode="General">
                  <c:v>4.8434750600078E-4</c:v>
                </c:pt>
                <c:pt idx="134" formatCode="General">
                  <c:v>4.86157783354039E-4</c:v>
                </c:pt>
                <c:pt idx="135" formatCode="General">
                  <c:v>4.8549202416274799E-4</c:v>
                </c:pt>
                <c:pt idx="136" formatCode="General">
                  <c:v>4.8227559591162397E-4</c:v>
                </c:pt>
                <c:pt idx="137" formatCode="General">
                  <c:v>4.7724246167321399E-4</c:v>
                </c:pt>
                <c:pt idx="138" formatCode="General">
                  <c:v>4.7144315361594803E-4</c:v>
                </c:pt>
                <c:pt idx="139" formatCode="General">
                  <c:v>4.65473581538418E-4</c:v>
                </c:pt>
                <c:pt idx="140" formatCode="General">
                  <c:v>4.5907244810167701E-4</c:v>
                </c:pt>
                <c:pt idx="141" formatCode="General">
                  <c:v>4.5148525521518699E-4</c:v>
                </c:pt>
                <c:pt idx="142" formatCode="General">
                  <c:v>4.4233541260977097E-4</c:v>
                </c:pt>
                <c:pt idx="143" formatCode="General">
                  <c:v>4.3219386196628799E-4</c:v>
                </c:pt>
                <c:pt idx="144" formatCode="General">
                  <c:v>4.2221259615624599E-4</c:v>
                </c:pt>
                <c:pt idx="145" formatCode="General">
                  <c:v>4.13138283983553E-4</c:v>
                </c:pt>
                <c:pt idx="146" formatCode="General">
                  <c:v>4.0476444062932502E-4</c:v>
                </c:pt>
                <c:pt idx="147" formatCode="General">
                  <c:v>3.9647316389541801E-4</c:v>
                </c:pt>
                <c:pt idx="148" formatCode="General">
                  <c:v>3.8828643342752797E-4</c:v>
                </c:pt>
                <c:pt idx="149" formatCode="General">
                  <c:v>3.8113587368014597E-4</c:v>
                </c:pt>
                <c:pt idx="150" formatCode="General">
                  <c:v>3.7592598684633999E-4</c:v>
                </c:pt>
                <c:pt idx="151" formatCode="General">
                  <c:v>3.7256880108732298E-4</c:v>
                </c:pt>
                <c:pt idx="152" formatCode="General">
                  <c:v>3.7030608696656501E-4</c:v>
                </c:pt>
                <c:pt idx="153" formatCode="General">
                  <c:v>3.6890216267665399E-4</c:v>
                </c:pt>
                <c:pt idx="154" formatCode="General">
                  <c:v>3.69003857427104E-4</c:v>
                </c:pt>
                <c:pt idx="155" formatCode="General">
                  <c:v>3.7108375354545701E-4</c:v>
                </c:pt>
                <c:pt idx="156" formatCode="General">
                  <c:v>3.7454063530117102E-4</c:v>
                </c:pt>
                <c:pt idx="157" formatCode="General">
                  <c:v>3.78402495149725E-4</c:v>
                </c:pt>
                <c:pt idx="158" formatCode="General">
                  <c:v>3.8254058516030298E-4</c:v>
                </c:pt>
                <c:pt idx="159" formatCode="General">
                  <c:v>3.8740686795420999E-4</c:v>
                </c:pt>
                <c:pt idx="160" formatCode="General">
                  <c:v>3.9274821922102702E-4</c:v>
                </c:pt>
                <c:pt idx="161" formatCode="General">
                  <c:v>3.97542588312528E-4</c:v>
                </c:pt>
                <c:pt idx="162" formatCode="General">
                  <c:v>4.0131279070361502E-4</c:v>
                </c:pt>
                <c:pt idx="163" formatCode="General">
                  <c:v>4.04468686038014E-4</c:v>
                </c:pt>
                <c:pt idx="164" formatCode="General">
                  <c:v>4.0705772583978498E-4</c:v>
                </c:pt>
                <c:pt idx="165" formatCode="General">
                  <c:v>4.0831728993909801E-4</c:v>
                </c:pt>
                <c:pt idx="166" formatCode="General">
                  <c:v>4.0792968649851701E-4</c:v>
                </c:pt>
                <c:pt idx="167" formatCode="General">
                  <c:v>4.0654453020864999E-4</c:v>
                </c:pt>
                <c:pt idx="168" formatCode="General">
                  <c:v>4.0456204387220998E-4</c:v>
                </c:pt>
                <c:pt idx="169" formatCode="General">
                  <c:v>4.0166545802203197E-4</c:v>
                </c:pt>
                <c:pt idx="170" formatCode="General">
                  <c:v>3.9801450320044402E-4</c:v>
                </c:pt>
                <c:pt idx="171" formatCode="General">
                  <c:v>3.94512348484778E-4</c:v>
                </c:pt>
                <c:pt idx="172" formatCode="General">
                  <c:v>3.9152095234553698E-4</c:v>
                </c:pt>
                <c:pt idx="173" formatCode="General">
                  <c:v>3.8876020548926301E-4</c:v>
                </c:pt>
                <c:pt idx="174" formatCode="General">
                  <c:v>3.8654017565125699E-4</c:v>
                </c:pt>
                <c:pt idx="175" formatCode="General">
                  <c:v>3.8552632929383501E-4</c:v>
                </c:pt>
                <c:pt idx="176" formatCode="General">
                  <c:v>3.85583287966188E-4</c:v>
                </c:pt>
                <c:pt idx="177" formatCode="General">
                  <c:v>3.8631120274046197E-4</c:v>
                </c:pt>
                <c:pt idx="178" formatCode="General">
                  <c:v>3.8792642904836598E-4</c:v>
                </c:pt>
                <c:pt idx="179" formatCode="General">
                  <c:v>3.9040957881003802E-4</c:v>
                </c:pt>
                <c:pt idx="180" formatCode="General">
                  <c:v>3.93012608355436E-4</c:v>
                </c:pt>
                <c:pt idx="181" formatCode="General">
                  <c:v>3.95350807015542E-4</c:v>
                </c:pt>
                <c:pt idx="182" formatCode="General">
                  <c:v>3.97518109234999E-4</c:v>
                </c:pt>
                <c:pt idx="183" formatCode="General">
                  <c:v>3.9912003852956402E-4</c:v>
                </c:pt>
                <c:pt idx="184" formatCode="General">
                  <c:v>3.9972146761415602E-4</c:v>
                </c:pt>
                <c:pt idx="185" formatCode="General">
                  <c:v>3.9957073916552802E-4</c:v>
                </c:pt>
                <c:pt idx="186" formatCode="General">
                  <c:v>3.9880748836106599E-4</c:v>
                </c:pt>
                <c:pt idx="187" formatCode="General">
                  <c:v>3.9722869875844798E-4</c:v>
                </c:pt>
                <c:pt idx="188" formatCode="General">
                  <c:v>3.9515881633183102E-4</c:v>
                </c:pt>
                <c:pt idx="189" formatCode="General">
                  <c:v>3.9313656374338301E-4</c:v>
                </c:pt>
                <c:pt idx="190" formatCode="General">
                  <c:v>3.9124717114580998E-4</c:v>
                </c:pt>
                <c:pt idx="191" formatCode="General">
                  <c:v>3.8971020791138698E-4</c:v>
                </c:pt>
                <c:pt idx="192" formatCode="General">
                  <c:v>3.88975979315091E-4</c:v>
                </c:pt>
                <c:pt idx="193" formatCode="General">
                  <c:v>3.89013556272096E-4</c:v>
                </c:pt>
                <c:pt idx="194" formatCode="General">
                  <c:v>3.89627205470906E-4</c:v>
                </c:pt>
                <c:pt idx="195" formatCode="General">
                  <c:v>3.9087610438429598E-4</c:v>
                </c:pt>
                <c:pt idx="196" formatCode="General">
                  <c:v>3.92543840451497E-4</c:v>
                </c:pt>
                <c:pt idx="197" formatCode="General">
                  <c:v>3.94201967366131E-4</c:v>
                </c:pt>
                <c:pt idx="198" formatCode="General">
                  <c:v>3.9570558366694702E-4</c:v>
                </c:pt>
                <c:pt idx="199" formatCode="General">
                  <c:v>3.9686844449080298E-4</c:v>
                </c:pt>
                <c:pt idx="200" formatCode="General">
                  <c:v>3.97375641573737E-4</c:v>
                </c:pt>
                <c:pt idx="201" formatCode="General">
                  <c:v>3.9721775710664799E-4</c:v>
                </c:pt>
                <c:pt idx="202" formatCode="General">
                  <c:v>3.96510839110311E-4</c:v>
                </c:pt>
                <c:pt idx="203" formatCode="General">
                  <c:v>3.9530073539434401E-4</c:v>
                </c:pt>
                <c:pt idx="204" formatCode="General">
                  <c:v>3.9382191897398402E-4</c:v>
                </c:pt>
                <c:pt idx="205" formatCode="General">
                  <c:v>3.9238733852599099E-4</c:v>
                </c:pt>
                <c:pt idx="206" formatCode="General">
                  <c:v>3.9118621620727801E-4</c:v>
                </c:pt>
                <c:pt idx="207" formatCode="General">
                  <c:v>3.9040845477145202E-4</c:v>
                </c:pt>
                <c:pt idx="208" formatCode="General">
                  <c:v>3.9019802529944903E-4</c:v>
                </c:pt>
                <c:pt idx="209" formatCode="General">
                  <c:v>3.90549179385785E-4</c:v>
                </c:pt>
                <c:pt idx="210" formatCode="General">
                  <c:v>3.9138115876773501E-4</c:v>
                </c:pt>
                <c:pt idx="211" formatCode="General">
                  <c:v>3.9254132890468397E-4</c:v>
                </c:pt>
                <c:pt idx="212" formatCode="General">
                  <c:v>3.9383331948104802E-4</c:v>
                </c:pt>
                <c:pt idx="213" formatCode="General">
                  <c:v>3.95061730912406E-4</c:v>
                </c:pt>
                <c:pt idx="214" formatCode="General">
                  <c:v>3.9598972311347499E-4</c:v>
                </c:pt>
                <c:pt idx="215" formatCode="General">
                  <c:v>3.9646117486175802E-4</c:v>
                </c:pt>
                <c:pt idx="216" formatCode="General">
                  <c:v>3.9644990199224001E-4</c:v>
                </c:pt>
                <c:pt idx="217" formatCode="General">
                  <c:v>3.9591748020860901E-4</c:v>
                </c:pt>
                <c:pt idx="218" formatCode="General">
                  <c:v>3.9496227483976E-4</c:v>
                </c:pt>
                <c:pt idx="219" formatCode="General">
                  <c:v>3.9385718516289999E-4</c:v>
                </c:pt>
                <c:pt idx="220" formatCode="General">
                  <c:v>3.9273415103223598E-4</c:v>
                </c:pt>
                <c:pt idx="221" formatCode="General">
                  <c:v>3.91716037355012E-4</c:v>
                </c:pt>
                <c:pt idx="222" formatCode="General">
                  <c:v>3.91070115428877E-4</c:v>
                </c:pt>
                <c:pt idx="223" formatCode="General">
                  <c:v>3.9083891054832599E-4</c:v>
                </c:pt>
                <c:pt idx="224" formatCode="General">
                  <c:v>3.9094970581757098E-4</c:v>
                </c:pt>
                <c:pt idx="225" formatCode="General">
                  <c:v>3.9152745013159299E-4</c:v>
                </c:pt>
                <c:pt idx="226" formatCode="General">
                  <c:v>3.9248982739286802E-4</c:v>
                </c:pt>
                <c:pt idx="227" formatCode="General">
                  <c:v>3.9351846914950498E-4</c:v>
                </c:pt>
                <c:pt idx="228" formatCode="General">
                  <c:v>3.9455950326769802E-4</c:v>
                </c:pt>
                <c:pt idx="229" formatCode="General">
                  <c:v>3.9553581967891098E-4</c:v>
                </c:pt>
                <c:pt idx="230" formatCode="General">
                  <c:v>3.9611265833020302E-4</c:v>
                </c:pt>
                <c:pt idx="231" formatCode="General">
                  <c:v>3.9627415656539E-4</c:v>
                </c:pt>
                <c:pt idx="232" formatCode="General">
                  <c:v>3.9620892890846301E-4</c:v>
                </c:pt>
                <c:pt idx="233" formatCode="General">
                  <c:v>3.9576711439096902E-4</c:v>
                </c:pt>
                <c:pt idx="234" formatCode="General">
                  <c:v>3.94932718586621E-4</c:v>
                </c:pt>
                <c:pt idx="235" formatCode="General">
                  <c:v>3.9406039674159699E-4</c:v>
                </c:pt>
                <c:pt idx="236" formatCode="General">
                  <c:v>3.9319727782570902E-4</c:v>
                </c:pt>
                <c:pt idx="237" formatCode="General">
                  <c:v>3.92239694184862E-4</c:v>
                </c:pt>
                <c:pt idx="238" formatCode="General">
                  <c:v>3.9152060770828302E-4</c:v>
                </c:pt>
                <c:pt idx="239" formatCode="General">
                  <c:v>3.9125990915311101E-4</c:v>
                </c:pt>
                <c:pt idx="240" formatCode="General">
                  <c:v>3.91208003995383E-4</c:v>
                </c:pt>
                <c:pt idx="241" formatCode="General">
                  <c:v>3.9136907964567197E-4</c:v>
                </c:pt>
                <c:pt idx="242" formatCode="General">
                  <c:v>3.9199890762615502E-4</c:v>
                </c:pt>
                <c:pt idx="243" formatCode="General">
                  <c:v>3.9287644073421801E-4</c:v>
                </c:pt>
                <c:pt idx="244" formatCode="General">
                  <c:v>3.9366174149754599E-4</c:v>
                </c:pt>
                <c:pt idx="245" formatCode="General">
                  <c:v>3.9452335079803703E-4</c:v>
                </c:pt>
                <c:pt idx="246" formatCode="General">
                  <c:v>3.9554716590610499E-4</c:v>
                </c:pt>
                <c:pt idx="247" formatCode="General">
                  <c:v>3.9632709080246101E-4</c:v>
                </c:pt>
                <c:pt idx="248" formatCode="General">
                  <c:v>3.96719184015823E-4</c:v>
                </c:pt>
                <c:pt idx="249" formatCode="General">
                  <c:v>3.97037839022563E-4</c:v>
                </c:pt>
                <c:pt idx="250" formatCode="General">
                  <c:v>3.9725637883516199E-4</c:v>
                </c:pt>
                <c:pt idx="251" formatCode="General">
                  <c:v>3.9701393689403202E-4</c:v>
                </c:pt>
                <c:pt idx="252" formatCode="General">
                  <c:v>3.9641177681490098E-4</c:v>
                </c:pt>
                <c:pt idx="253" formatCode="General">
                  <c:v>3.9586566475453898E-4</c:v>
                </c:pt>
                <c:pt idx="254" formatCode="General">
                  <c:v>3.9532361201789599E-4</c:v>
                </c:pt>
                <c:pt idx="255" formatCode="General">
                  <c:v>3.94479301034312E-4</c:v>
                </c:pt>
                <c:pt idx="256" formatCode="General">
                  <c:v>3.9352179724509999E-4</c:v>
                </c:pt>
                <c:pt idx="257" formatCode="General">
                  <c:v>3.9288698273710697E-4</c:v>
                </c:pt>
                <c:pt idx="258" formatCode="General">
                  <c:v>3.92512588163577E-4</c:v>
                </c:pt>
                <c:pt idx="259" formatCode="General">
                  <c:v>3.9204610080485698E-4</c:v>
                </c:pt>
                <c:pt idx="260" formatCode="General">
                  <c:v>3.9157761497541802E-4</c:v>
                </c:pt>
                <c:pt idx="261" formatCode="General">
                  <c:v>3.91522460261295E-4</c:v>
                </c:pt>
                <c:pt idx="262" formatCode="General">
                  <c:v>3.9189771114848401E-4</c:v>
                </c:pt>
                <c:pt idx="263" formatCode="General">
                  <c:v>3.9229509857357798E-4</c:v>
                </c:pt>
                <c:pt idx="264" formatCode="General">
                  <c:v>3.9257277258125998E-4</c:v>
                </c:pt>
                <c:pt idx="265" formatCode="General">
                  <c:v>3.9307389801060898E-4</c:v>
                </c:pt>
                <c:pt idx="266" formatCode="General">
                  <c:v>3.9403648639920499E-4</c:v>
                </c:pt>
                <c:pt idx="267" formatCode="General">
                  <c:v>3.9518115604249499E-4</c:v>
                </c:pt>
                <c:pt idx="268" formatCode="General">
                  <c:v>3.96106436719504E-4</c:v>
                </c:pt>
                <c:pt idx="269" formatCode="General">
                  <c:v>3.9684503410142199E-4</c:v>
                </c:pt>
                <c:pt idx="270" formatCode="General">
                  <c:v>3.9776540119955297E-4</c:v>
                </c:pt>
                <c:pt idx="271" formatCode="General">
                  <c:v>3.9900777967677301E-4</c:v>
                </c:pt>
                <c:pt idx="272" formatCode="General">
                  <c:v>4.0026100021434602E-4</c:v>
                </c:pt>
                <c:pt idx="273" formatCode="General">
                  <c:v>4.0115466906450598E-4</c:v>
                </c:pt>
                <c:pt idx="274" formatCode="General">
                  <c:v>4.0171257500905099E-4</c:v>
                </c:pt>
                <c:pt idx="275" formatCode="General">
                  <c:v>4.0230018659672301E-4</c:v>
                </c:pt>
                <c:pt idx="276" formatCode="General">
                  <c:v>4.0318107198175098E-4</c:v>
                </c:pt>
                <c:pt idx="277" formatCode="General">
                  <c:v>4.04222797248153E-4</c:v>
                </c:pt>
                <c:pt idx="278" formatCode="General">
                  <c:v>4.0505536280348E-4</c:v>
                </c:pt>
                <c:pt idx="279" formatCode="General">
                  <c:v>4.0546947528544603E-4</c:v>
                </c:pt>
                <c:pt idx="280" formatCode="General">
                  <c:v>4.0562068013124498E-4</c:v>
                </c:pt>
                <c:pt idx="281" formatCode="General">
                  <c:v>4.0586635778086901E-4</c:v>
                </c:pt>
                <c:pt idx="282" formatCode="General">
                  <c:v>4.0643897109606902E-4</c:v>
                </c:pt>
                <c:pt idx="283" formatCode="General">
                  <c:v>4.07259914594079E-4</c:v>
                </c:pt>
                <c:pt idx="284" formatCode="General">
                  <c:v>4.08029428827847E-4</c:v>
                </c:pt>
                <c:pt idx="285" formatCode="General">
                  <c:v>4.0848465945485002E-4</c:v>
                </c:pt>
                <c:pt idx="286" formatCode="General">
                  <c:v>4.0860010123752001E-4</c:v>
                </c:pt>
                <c:pt idx="287" formatCode="General">
                  <c:v>4.08597280424504E-4</c:v>
                </c:pt>
                <c:pt idx="288" formatCode="General">
                  <c:v>4.0879433001242801E-4</c:v>
                </c:pt>
                <c:pt idx="289" formatCode="General">
                  <c:v>4.0941469121879101E-4</c:v>
                </c:pt>
                <c:pt idx="290" formatCode="General">
                  <c:v>4.1047706810088102E-4</c:v>
                </c:pt>
                <c:pt idx="291" formatCode="General">
                  <c:v>4.1181674051086803E-4</c:v>
                </c:pt>
                <c:pt idx="292" formatCode="General">
                  <c:v>4.1319527750194199E-4</c:v>
                </c:pt>
                <c:pt idx="293" formatCode="General">
                  <c:v>4.1442527027128398E-4</c:v>
                </c:pt>
                <c:pt idx="294" formatCode="General">
                  <c:v>4.1545370669699398E-4</c:v>
                </c:pt>
                <c:pt idx="295" formatCode="General">
                  <c:v>4.163739105013E-4</c:v>
                </c:pt>
                <c:pt idx="296" formatCode="General">
                  <c:v>4.17378124107768E-4</c:v>
                </c:pt>
                <c:pt idx="297" formatCode="General">
                  <c:v>4.18688456167406E-4</c:v>
                </c:pt>
                <c:pt idx="298" formatCode="General">
                  <c:v>4.2049292077339298E-4</c:v>
                </c:pt>
                <c:pt idx="299" formatCode="General">
                  <c:v>4.2290435152002098E-4</c:v>
                </c:pt>
                <c:pt idx="300" formatCode="General">
                  <c:v>4.25952623419285E-4</c:v>
                </c:pt>
                <c:pt idx="301" formatCode="General">
                  <c:v>4.2960004505139998E-4</c:v>
                </c:pt>
                <c:pt idx="302" formatCode="General">
                  <c:v>4.3376607376023401E-4</c:v>
                </c:pt>
                <c:pt idx="303" formatCode="General">
                  <c:v>4.3835653268515601E-4</c:v>
                </c:pt>
                <c:pt idx="304" formatCode="General">
                  <c:v>4.4328776845503702E-4</c:v>
                </c:pt>
                <c:pt idx="305" formatCode="General">
                  <c:v>4.4849874709912998E-4</c:v>
                </c:pt>
                <c:pt idx="306" formatCode="General">
                  <c:v>4.5395644620005302E-4</c:v>
                </c:pt>
                <c:pt idx="307" formatCode="General">
                  <c:v>4.5965568358337302E-4</c:v>
                </c:pt>
                <c:pt idx="308" formatCode="General">
                  <c:v>4.6561139207043298E-4</c:v>
                </c:pt>
                <c:pt idx="309" formatCode="General">
                  <c:v>4.7185067955553701E-4</c:v>
                </c:pt>
                <c:pt idx="310" formatCode="General">
                  <c:v>4.7840868970679302E-4</c:v>
                </c:pt>
                <c:pt idx="311" formatCode="General">
                  <c:v>4.8532762927628199E-4</c:v>
                </c:pt>
                <c:pt idx="312" formatCode="General">
                  <c:v>4.9266941954103098E-4</c:v>
                </c:pt>
                <c:pt idx="313" formatCode="General">
                  <c:v>5.0055207189319704E-4</c:v>
                </c:pt>
                <c:pt idx="314" formatCode="General">
                  <c:v>5.0919905658483903E-4</c:v>
                </c:pt>
                <c:pt idx="315" formatCode="General">
                  <c:v>5.1896231204398395E-4</c:v>
                </c:pt>
                <c:pt idx="316" formatCode="General">
                  <c:v>5.3026165949730298E-4</c:v>
                </c:pt>
                <c:pt idx="317" formatCode="General">
                  <c:v>5.4343541226243902E-4</c:v>
                </c:pt>
                <c:pt idx="318" formatCode="General">
                  <c:v>5.5858888991567799E-4</c:v>
                </c:pt>
                <c:pt idx="319" formatCode="General">
                  <c:v>5.75524298219025E-4</c:v>
                </c:pt>
                <c:pt idx="320" formatCode="General">
                  <c:v>5.9375621769964897E-4</c:v>
                </c:pt>
                <c:pt idx="321" formatCode="General">
                  <c:v>6.1258235112185996E-4</c:v>
                </c:pt>
                <c:pt idx="322" formatCode="General">
                  <c:v>6.3118911267520097E-4</c:v>
                </c:pt>
                <c:pt idx="323" formatCode="General">
                  <c:v>6.4877480722600801E-4</c:v>
                </c:pt>
                <c:pt idx="324" formatCode="General">
                  <c:v>6.6467596589982495E-4</c:v>
                </c:pt>
                <c:pt idx="325" formatCode="General">
                  <c:v>6.7848715926721603E-4</c:v>
                </c:pt>
                <c:pt idx="326" formatCode="General">
                  <c:v>6.9015431751885995E-4</c:v>
                </c:pt>
                <c:pt idx="327" formatCode="General">
                  <c:v>7.0001493602712495E-4</c:v>
                </c:pt>
                <c:pt idx="328" formatCode="General">
                  <c:v>7.0876661041586596E-4</c:v>
                </c:pt>
                <c:pt idx="329" formatCode="General">
                  <c:v>7.1734991138347199E-4</c:v>
                </c:pt>
                <c:pt idx="330" formatCode="General">
                  <c:v>7.26744744820476E-4</c:v>
                </c:pt>
                <c:pt idx="331" formatCode="General">
                  <c:v>7.3771361335712895E-4</c:v>
                </c:pt>
                <c:pt idx="332" formatCode="General">
                  <c:v>7.5055428014899196E-4</c:v>
                </c:pt>
                <c:pt idx="333" formatCode="General">
                  <c:v>7.6494050254733402E-4</c:v>
                </c:pt>
                <c:pt idx="334" formatCode="General">
                  <c:v>7.7993452633466902E-4</c:v>
                </c:pt>
                <c:pt idx="335" formatCode="General">
                  <c:v>7.9421707571073602E-4</c:v>
                </c:pt>
                <c:pt idx="336" formatCode="General">
                  <c:v>8.0649634268305996E-4</c:v>
                </c:pt>
                <c:pt idx="337" formatCode="General">
                  <c:v>8.1596757527711697E-4</c:v>
                </c:pt>
                <c:pt idx="338" formatCode="General">
                  <c:v>8.2262840593323803E-4</c:v>
                </c:pt>
                <c:pt idx="339" formatCode="General">
                  <c:v>8.2725959514555599E-4</c:v>
                </c:pt>
                <c:pt idx="340" formatCode="General">
                  <c:v>8.3101094313911105E-4</c:v>
                </c:pt>
                <c:pt idx="341" formatCode="General">
                  <c:v>8.3474757085971697E-4</c:v>
                </c:pt>
                <c:pt idx="342" formatCode="General">
                  <c:v>8.3849581160748996E-4</c:v>
                </c:pt>
                <c:pt idx="343" formatCode="General">
                  <c:v>8.4135826435384703E-4</c:v>
                </c:pt>
                <c:pt idx="344" formatCode="General">
                  <c:v>8.4204486650582804E-4</c:v>
                </c:pt>
                <c:pt idx="345" formatCode="General">
                  <c:v>8.3975023138927395E-4</c:v>
                </c:pt>
                <c:pt idx="346" formatCode="General">
                  <c:v>8.3478382465040305E-4</c:v>
                </c:pt>
                <c:pt idx="347" formatCode="General">
                  <c:v>8.2842766863397801E-4</c:v>
                </c:pt>
                <c:pt idx="348" formatCode="General">
                  <c:v>8.2202027854502203E-4</c:v>
                </c:pt>
                <c:pt idx="349" formatCode="General">
                  <c:v>8.1594215299446405E-4</c:v>
                </c:pt>
                <c:pt idx="350" formatCode="General">
                  <c:v>8.09401113531998E-4</c:v>
                </c:pt>
                <c:pt idx="351" formatCode="General">
                  <c:v>8.0130948934273999E-4</c:v>
                </c:pt>
                <c:pt idx="352" formatCode="General">
                  <c:v>7.9151672051729397E-4</c:v>
                </c:pt>
                <c:pt idx="353" formatCode="General">
                  <c:v>7.8118112649303299E-4</c:v>
                </c:pt>
                <c:pt idx="354" formatCode="General">
                  <c:v>7.7179566737649698E-4</c:v>
                </c:pt>
                <c:pt idx="355" formatCode="General">
                  <c:v>7.6381610439947296E-4</c:v>
                </c:pt>
                <c:pt idx="356" formatCode="General">
                  <c:v>7.5642796757472905E-4</c:v>
                </c:pt>
                <c:pt idx="357" formatCode="General">
                  <c:v>7.4880715891273203E-4</c:v>
                </c:pt>
                <c:pt idx="358" formatCode="General">
                  <c:v>7.4142028697916701E-4</c:v>
                </c:pt>
                <c:pt idx="359" formatCode="General">
                  <c:v>7.3569549084211399E-4</c:v>
                </c:pt>
                <c:pt idx="360" formatCode="General">
                  <c:v>7.3237051239418804E-4</c:v>
                </c:pt>
                <c:pt idx="361" formatCode="General">
                  <c:v>7.3067392487410996E-4</c:v>
                </c:pt>
                <c:pt idx="362" formatCode="General">
                  <c:v>7.2952755695611003E-4</c:v>
                </c:pt>
                <c:pt idx="363" formatCode="General">
                  <c:v>7.2913087121249302E-4</c:v>
                </c:pt>
                <c:pt idx="364" formatCode="General">
                  <c:v>7.3059358714287401E-4</c:v>
                </c:pt>
                <c:pt idx="365" formatCode="General">
                  <c:v>7.34092194670902E-4</c:v>
                </c:pt>
                <c:pt idx="366" formatCode="General">
                  <c:v>7.3837729844108404E-4</c:v>
                </c:pt>
                <c:pt idx="367" formatCode="General">
                  <c:v>7.4247106831062601E-4</c:v>
                </c:pt>
                <c:pt idx="368" formatCode="General">
                  <c:v>7.4683035861126295E-4</c:v>
                </c:pt>
                <c:pt idx="369" formatCode="General">
                  <c:v>7.5202175363137905E-4</c:v>
                </c:pt>
                <c:pt idx="370" formatCode="General">
                  <c:v>7.5718123611921804E-4</c:v>
                </c:pt>
                <c:pt idx="371" formatCode="General">
                  <c:v>7.61018724317155E-4</c:v>
                </c:pt>
                <c:pt idx="372" formatCode="General">
                  <c:v>7.6364046663962798E-4</c:v>
                </c:pt>
                <c:pt idx="373" formatCode="General">
                  <c:v>7.6588302527130596E-4</c:v>
                </c:pt>
                <c:pt idx="374" formatCode="General">
                  <c:v>7.6740864580345696E-4</c:v>
                </c:pt>
                <c:pt idx="375" formatCode="General">
                  <c:v>7.6720526534266502E-4</c:v>
                </c:pt>
                <c:pt idx="376" formatCode="General">
                  <c:v>7.6552473710614897E-4</c:v>
                </c:pt>
                <c:pt idx="377" formatCode="General">
                  <c:v>7.6342465310770698E-4</c:v>
                </c:pt>
                <c:pt idx="378" formatCode="General">
                  <c:v>7.6086752414073801E-4</c:v>
                </c:pt>
                <c:pt idx="379" formatCode="General">
                  <c:v>7.5729072599137095E-4</c:v>
                </c:pt>
                <c:pt idx="380" formatCode="General">
                  <c:v>7.5340443004460404E-4</c:v>
                </c:pt>
                <c:pt idx="381" formatCode="General">
                  <c:v>7.5034005028017396E-4</c:v>
                </c:pt>
                <c:pt idx="382" formatCode="General">
                  <c:v>7.4793176342507204E-4</c:v>
                </c:pt>
                <c:pt idx="383" formatCode="General">
                  <c:v>7.4578481904901902E-4</c:v>
                </c:pt>
                <c:pt idx="384" formatCode="General">
                  <c:v>7.4464051397620597E-4</c:v>
                </c:pt>
                <c:pt idx="385" formatCode="General">
                  <c:v>7.4495340996963096E-4</c:v>
                </c:pt>
                <c:pt idx="386" formatCode="General">
                  <c:v>7.4597495312587201E-4</c:v>
                </c:pt>
                <c:pt idx="387" formatCode="General">
                  <c:v>7.4742479761830203E-4</c:v>
                </c:pt>
                <c:pt idx="388" formatCode="General">
                  <c:v>7.4979620475923697E-4</c:v>
                </c:pt>
                <c:pt idx="389" formatCode="General">
                  <c:v>7.52645769250868E-4</c:v>
                </c:pt>
                <c:pt idx="390" formatCode="General">
                  <c:v>7.5501773825871097E-4</c:v>
                </c:pt>
                <c:pt idx="391" formatCode="General">
                  <c:v>7.5697481175720496E-4</c:v>
                </c:pt>
                <c:pt idx="392" formatCode="General">
                  <c:v>7.58629468273781E-4</c:v>
                </c:pt>
                <c:pt idx="393" formatCode="General">
                  <c:v>7.5927548508063604E-4</c:v>
                </c:pt>
                <c:pt idx="394" formatCode="General">
                  <c:v>7.5881571357898901E-4</c:v>
                </c:pt>
                <c:pt idx="395" formatCode="General">
                  <c:v>7.57867402866464E-4</c:v>
                </c:pt>
                <c:pt idx="396" formatCode="General">
                  <c:v>7.5635202371964502E-4</c:v>
                </c:pt>
                <c:pt idx="397" formatCode="General">
                  <c:v>7.5414959414386504E-4</c:v>
                </c:pt>
                <c:pt idx="398" formatCode="General">
                  <c:v>7.5198899973664599E-4</c:v>
                </c:pt>
                <c:pt idx="399" formatCode="General">
                  <c:v>7.5025296513032795E-4</c:v>
                </c:pt>
                <c:pt idx="400" formatCode="General">
                  <c:v>7.4879770542847599E-4</c:v>
                </c:pt>
                <c:pt idx="401" formatCode="General">
                  <c:v>7.4803280491119296E-4</c:v>
                </c:pt>
                <c:pt idx="402" formatCode="General">
                  <c:v>7.4826574422080002E-4</c:v>
                </c:pt>
                <c:pt idx="403" formatCode="General">
                  <c:v>7.4908155474324295E-4</c:v>
                </c:pt>
                <c:pt idx="404" formatCode="General">
                  <c:v>7.5034220447359504E-4</c:v>
                </c:pt>
                <c:pt idx="405" formatCode="General">
                  <c:v>7.5211099724893497E-4</c:v>
                </c:pt>
                <c:pt idx="406" formatCode="General">
                  <c:v>7.5389695585311204E-4</c:v>
                </c:pt>
                <c:pt idx="407" formatCode="General">
                  <c:v>7.5532995049652698E-4</c:v>
                </c:pt>
                <c:pt idx="408" formatCode="General">
                  <c:v>7.5641759985106401E-4</c:v>
                </c:pt>
                <c:pt idx="409" formatCode="General">
                  <c:v>7.5687668076056703E-4</c:v>
                </c:pt>
                <c:pt idx="410" formatCode="General">
                  <c:v>7.5651302755196396E-4</c:v>
                </c:pt>
                <c:pt idx="411" formatCode="General">
                  <c:v>7.5559543225014395E-4</c:v>
                </c:pt>
                <c:pt idx="412" formatCode="General">
                  <c:v>7.5429352750482699E-4</c:v>
                </c:pt>
                <c:pt idx="413" formatCode="General">
                  <c:v>7.5273331724023105E-4</c:v>
                </c:pt>
                <c:pt idx="414" formatCode="General">
                  <c:v>7.5127970848226004E-4</c:v>
                </c:pt>
                <c:pt idx="415" formatCode="General">
                  <c:v>7.5016364714658901E-4</c:v>
                </c:pt>
                <c:pt idx="416" formatCode="General">
                  <c:v>7.4946896365264302E-4</c:v>
                </c:pt>
                <c:pt idx="417" formatCode="General">
                  <c:v>7.4935316525670103E-4</c:v>
                </c:pt>
                <c:pt idx="418" formatCode="General">
                  <c:v>7.4985708187311705E-4</c:v>
                </c:pt>
                <c:pt idx="419" formatCode="General">
                  <c:v>7.5087119605101805E-4</c:v>
                </c:pt>
                <c:pt idx="420" formatCode="General">
                  <c:v>7.5221153646692397E-4</c:v>
                </c:pt>
                <c:pt idx="421" formatCode="General">
                  <c:v>7.5359669944459495E-4</c:v>
                </c:pt>
                <c:pt idx="422" formatCode="General">
                  <c:v>7.5479067508436599E-4</c:v>
                </c:pt>
                <c:pt idx="423" formatCode="General">
                  <c:v>7.5560112398072397E-4</c:v>
                </c:pt>
                <c:pt idx="424" formatCode="General">
                  <c:v>7.5586729920203404E-4</c:v>
                </c:pt>
                <c:pt idx="425" formatCode="General">
                  <c:v>7.5564935274361703E-4</c:v>
                </c:pt>
                <c:pt idx="426" formatCode="General">
                  <c:v>7.5502192399806397E-4</c:v>
                </c:pt>
                <c:pt idx="427" formatCode="General">
                  <c:v>7.5396044259712E-4</c:v>
                </c:pt>
                <c:pt idx="428" formatCode="General">
                  <c:v>7.52713229900823E-4</c:v>
                </c:pt>
                <c:pt idx="429" formatCode="General">
                  <c:v>7.5157529496932196E-4</c:v>
                </c:pt>
                <c:pt idx="430" formatCode="General">
                  <c:v>7.5058707193661003E-4</c:v>
                </c:pt>
                <c:pt idx="431" formatCode="General">
                  <c:v>7.4998524604046697E-4</c:v>
                </c:pt>
                <c:pt idx="432" formatCode="General">
                  <c:v>7.5000698157562905E-4</c:v>
                </c:pt>
                <c:pt idx="433" formatCode="General">
                  <c:v>7.5040711654369497E-4</c:v>
                </c:pt>
                <c:pt idx="434" formatCode="General">
                  <c:v>7.5108340045066399E-4</c:v>
                </c:pt>
                <c:pt idx="435" formatCode="General">
                  <c:v>7.52168892674955E-4</c:v>
                </c:pt>
                <c:pt idx="436" formatCode="General">
                  <c:v>7.5332552533023895E-4</c:v>
                </c:pt>
                <c:pt idx="437" formatCode="General">
                  <c:v>7.5426329759157901E-4</c:v>
                </c:pt>
                <c:pt idx="438" formatCode="General">
                  <c:v>7.5514311354196804E-4</c:v>
                </c:pt>
                <c:pt idx="439" formatCode="General">
                  <c:v>7.5573045231960097E-4</c:v>
                </c:pt>
                <c:pt idx="440" formatCode="General">
                  <c:v>7.5566812971724002E-4</c:v>
                </c:pt>
                <c:pt idx="441" formatCode="General">
                  <c:v>7.5528454709602696E-4</c:v>
                </c:pt>
                <c:pt idx="442" formatCode="General">
                  <c:v>7.5476049397958699E-4</c:v>
                </c:pt>
                <c:pt idx="443" formatCode="General">
                  <c:v>7.5380662210591104E-4</c:v>
                </c:pt>
                <c:pt idx="444" formatCode="General">
                  <c:v>7.5270306287170098E-4</c:v>
                </c:pt>
                <c:pt idx="445" formatCode="General">
                  <c:v>7.5190032464980401E-4</c:v>
                </c:pt>
                <c:pt idx="446" formatCode="General">
                  <c:v>7.5113832107884899E-4</c:v>
                </c:pt>
                <c:pt idx="447" formatCode="General">
                  <c:v>7.5039915299959304E-4</c:v>
                </c:pt>
                <c:pt idx="448" formatCode="General">
                  <c:v>7.5025165949732704E-4</c:v>
                </c:pt>
                <c:pt idx="449" formatCode="General">
                  <c:v>7.50605294864272E-4</c:v>
                </c:pt>
                <c:pt idx="450" formatCode="General">
                  <c:v>7.5096830552286099E-4</c:v>
                </c:pt>
                <c:pt idx="451" formatCode="General">
                  <c:v>7.51594812209555E-4</c:v>
                </c:pt>
                <c:pt idx="452" formatCode="General">
                  <c:v>7.5269345602057202E-4</c:v>
                </c:pt>
                <c:pt idx="453" formatCode="General">
                  <c:v>7.5367387684269996E-4</c:v>
                </c:pt>
                <c:pt idx="454" formatCode="General">
                  <c:v>7.5434038612569895E-4</c:v>
                </c:pt>
                <c:pt idx="455" formatCode="General">
                  <c:v>7.5519648262105203E-4</c:v>
                </c:pt>
                <c:pt idx="456" formatCode="General">
                  <c:v>7.56096531776847E-4</c:v>
                </c:pt>
                <c:pt idx="457" formatCode="General">
                  <c:v>7.5638896529194803E-4</c:v>
                </c:pt>
                <c:pt idx="458" formatCode="General">
                  <c:v>7.5625655458874696E-4</c:v>
                </c:pt>
                <c:pt idx="459" formatCode="General">
                  <c:v>7.5622865896470502E-4</c:v>
                </c:pt>
                <c:pt idx="460" formatCode="General">
                  <c:v>7.5598810062913998E-4</c:v>
                </c:pt>
                <c:pt idx="461" formatCode="General">
                  <c:v>7.5513284237897901E-4</c:v>
                </c:pt>
                <c:pt idx="462" formatCode="General">
                  <c:v>7.5419905431344805E-4</c:v>
                </c:pt>
                <c:pt idx="463" formatCode="General">
                  <c:v>7.5369820313192298E-4</c:v>
                </c:pt>
                <c:pt idx="464" formatCode="General">
                  <c:v>7.5317559366330203E-4</c:v>
                </c:pt>
                <c:pt idx="465" formatCode="General">
                  <c:v>7.5222932627949104E-4</c:v>
                </c:pt>
                <c:pt idx="466" formatCode="General">
                  <c:v>7.5140575871161005E-4</c:v>
                </c:pt>
                <c:pt idx="467" formatCode="General">
                  <c:v>7.5120621646895802E-4</c:v>
                </c:pt>
                <c:pt idx="468" formatCode="General">
                  <c:v>7.51190248194012E-4</c:v>
                </c:pt>
                <c:pt idx="469" formatCode="General">
                  <c:v>7.5088201174485804E-4</c:v>
                </c:pt>
                <c:pt idx="470" formatCode="General">
                  <c:v>7.5071687115084603E-4</c:v>
                </c:pt>
                <c:pt idx="471" formatCode="General">
                  <c:v>7.5127691030409496E-4</c:v>
                </c:pt>
                <c:pt idx="472" formatCode="General">
                  <c:v>7.5223378477627298E-4</c:v>
                </c:pt>
                <c:pt idx="473" formatCode="General">
                  <c:v>7.5286103737111105E-4</c:v>
                </c:pt>
                <c:pt idx="474" formatCode="General">
                  <c:v>7.5319647641807202E-4</c:v>
                </c:pt>
                <c:pt idx="475" formatCode="General">
                  <c:v>7.5391858465612897E-4</c:v>
                </c:pt>
                <c:pt idx="476" formatCode="General">
                  <c:v>7.5520802708859997E-4</c:v>
                </c:pt>
                <c:pt idx="477" formatCode="General">
                  <c:v>7.5643231075824295E-4</c:v>
                </c:pt>
                <c:pt idx="478" formatCode="General">
                  <c:v>7.5708333087300898E-4</c:v>
                </c:pt>
                <c:pt idx="479" formatCode="General">
                  <c:v>7.57498250641476E-4</c:v>
                </c:pt>
                <c:pt idx="480" formatCode="General">
                  <c:v>7.5834271915658602E-4</c:v>
                </c:pt>
                <c:pt idx="481" formatCode="General">
                  <c:v>7.5966285643097597E-4</c:v>
                </c:pt>
                <c:pt idx="482" formatCode="General">
                  <c:v>7.6081056773047895E-4</c:v>
                </c:pt>
                <c:pt idx="483" formatCode="General">
                  <c:v>7.61274071937341E-4</c:v>
                </c:pt>
                <c:pt idx="484" formatCode="General">
                  <c:v>7.6130309933600997E-4</c:v>
                </c:pt>
                <c:pt idx="485" formatCode="General">
                  <c:v>7.6159143998884705E-4</c:v>
                </c:pt>
                <c:pt idx="486" formatCode="General">
                  <c:v>7.6247369637989803E-4</c:v>
                </c:pt>
                <c:pt idx="487" formatCode="General">
                  <c:v>7.6357779343901597E-4</c:v>
                </c:pt>
                <c:pt idx="488" formatCode="General">
                  <c:v>7.6425184687018495E-4</c:v>
                </c:pt>
                <c:pt idx="489" formatCode="General">
                  <c:v>7.6424339426002703E-4</c:v>
                </c:pt>
                <c:pt idx="490" formatCode="General">
                  <c:v>7.6393614831649396E-4</c:v>
                </c:pt>
                <c:pt idx="491" formatCode="General">
                  <c:v>7.6397487312460696E-4</c:v>
                </c:pt>
                <c:pt idx="492" formatCode="General">
                  <c:v>7.6469543910714E-4</c:v>
                </c:pt>
                <c:pt idx="493" formatCode="General">
                  <c:v>7.6587175634572498E-4</c:v>
                </c:pt>
                <c:pt idx="494" formatCode="General">
                  <c:v>7.6693694456166799E-4</c:v>
                </c:pt>
                <c:pt idx="495" formatCode="General">
                  <c:v>7.6744046995069499E-4</c:v>
                </c:pt>
                <c:pt idx="496" formatCode="General">
                  <c:v>7.6737132795314195E-4</c:v>
                </c:pt>
                <c:pt idx="497" formatCode="General">
                  <c:v>7.6714383063953401E-4</c:v>
                </c:pt>
                <c:pt idx="498" formatCode="General">
                  <c:v>7.6731449279196203E-4</c:v>
                </c:pt>
                <c:pt idx="499" formatCode="General">
                  <c:v>7.6825089670930105E-4</c:v>
                </c:pt>
                <c:pt idx="500" formatCode="General">
                  <c:v>7.6994964137750202E-4</c:v>
                </c:pt>
                <c:pt idx="501" formatCode="General">
                  <c:v>7.7207491796773002E-4</c:v>
                </c:pt>
                <c:pt idx="502" formatCode="General">
                  <c:v>7.7415399609573104E-4</c:v>
                </c:pt>
                <c:pt idx="503" formatCode="General">
                  <c:v>7.7580185145475697E-4</c:v>
                </c:pt>
                <c:pt idx="504" formatCode="General">
                  <c:v>7.7687148960535002E-4</c:v>
                </c:pt>
                <c:pt idx="505" formatCode="General">
                  <c:v>7.7748646565466595E-4</c:v>
                </c:pt>
                <c:pt idx="506" formatCode="General">
                  <c:v>7.7796952620431102E-4</c:v>
                </c:pt>
                <c:pt idx="507" formatCode="General">
                  <c:v>7.7872066120542602E-4</c:v>
                </c:pt>
                <c:pt idx="508" formatCode="General">
                  <c:v>7.8009974733322398E-4</c:v>
                </c:pt>
                <c:pt idx="509" formatCode="General">
                  <c:v>7.8234636037913903E-4</c:v>
                </c:pt>
                <c:pt idx="510" formatCode="General">
                  <c:v>7.8555000350910098E-4</c:v>
                </c:pt>
                <c:pt idx="511" formatCode="General">
                  <c:v>7.8966553182481796E-4</c:v>
                </c:pt>
                <c:pt idx="512" formatCode="General">
                  <c:v>7.9455369645933295E-4</c:v>
                </c:pt>
                <c:pt idx="513" formatCode="General">
                  <c:v>8.0002938303004503E-4</c:v>
                </c:pt>
                <c:pt idx="514" formatCode="General">
                  <c:v>8.0590650288192101E-4</c:v>
                </c:pt>
                <c:pt idx="515" formatCode="General">
                  <c:v>8.12029212261785E-4</c:v>
                </c:pt>
                <c:pt idx="516" formatCode="General">
                  <c:v>8.18287056036231E-4</c:v>
                </c:pt>
                <c:pt idx="517" formatCode="General">
                  <c:v>8.2461885802172599E-4</c:v>
                </c:pt>
                <c:pt idx="518" formatCode="General">
                  <c:v>8.3100684181006395E-4</c:v>
                </c:pt>
                <c:pt idx="519" formatCode="General">
                  <c:v>8.3746435527775004E-4</c:v>
                </c:pt>
                <c:pt idx="520" formatCode="General">
                  <c:v>8.4402715274668099E-4</c:v>
                </c:pt>
                <c:pt idx="521" formatCode="General">
                  <c:v>8.5075808169990104E-4</c:v>
                </c:pt>
                <c:pt idx="522" formatCode="General">
                  <c:v>8.5777992815076103E-4</c:v>
                </c:pt>
                <c:pt idx="523" formatCode="General">
                  <c:v>8.6534961911327699E-4</c:v>
                </c:pt>
                <c:pt idx="524" formatCode="General">
                  <c:v>8.7393523956483395E-4</c:v>
                </c:pt>
                <c:pt idx="525" formatCode="General">
                  <c:v>8.8418661405696198E-4</c:v>
                </c:pt>
                <c:pt idx="526" formatCode="General">
                  <c:v>8.9673818815426496E-4</c:v>
                </c:pt>
                <c:pt idx="527" formatCode="General">
                  <c:v>9.1195259837278204E-4</c:v>
                </c:pt>
                <c:pt idx="528" formatCode="General">
                  <c:v>9.2976759663987603E-4</c:v>
                </c:pt>
                <c:pt idx="529" formatCode="General">
                  <c:v>9.4969053396869402E-4</c:v>
                </c:pt>
                <c:pt idx="530" formatCode="General">
                  <c:v>9.7088621991138296E-4</c:v>
                </c:pt>
                <c:pt idx="531" formatCode="General">
                  <c:v>9.923017908951249E-4</c:v>
                </c:pt>
                <c:pt idx="532" formatCode="General">
                  <c:v>1.01280826663951E-3</c:v>
                </c:pt>
                <c:pt idx="533" formatCode="General">
                  <c:v>1.03135576276643E-3</c:v>
                </c:pt>
                <c:pt idx="534" formatCode="General">
                  <c:v>1.04713214035416E-3</c:v>
                </c:pt>
                <c:pt idx="535" formatCode="General">
                  <c:v>1.0597094536168E-3</c:v>
                </c:pt>
                <c:pt idx="536" formatCode="General">
                  <c:v>1.0691570026220101E-3</c:v>
                </c:pt>
                <c:pt idx="537" formatCode="General">
                  <c:v>1.0760864234760201E-3</c:v>
                </c:pt>
                <c:pt idx="538" formatCode="General">
                  <c:v>1.0815944987978201E-3</c:v>
                </c:pt>
                <c:pt idx="539" formatCode="General">
                  <c:v>1.08708596593892E-3</c:v>
                </c:pt>
                <c:pt idx="540" formatCode="General">
                  <c:v>1.0939794078841799E-3</c:v>
                </c:pt>
                <c:pt idx="541" formatCode="General">
                  <c:v>1.1033385736114901E-3</c:v>
                </c:pt>
                <c:pt idx="542" formatCode="General">
                  <c:v>1.1155237300955901E-3</c:v>
                </c:pt>
                <c:pt idx="543" formatCode="General">
                  <c:v>1.1299862774200901E-3</c:v>
                </c:pt>
                <c:pt idx="544" formatCode="General">
                  <c:v>1.14532250889287E-3</c:v>
                </c:pt>
                <c:pt idx="545" formatCode="General">
                  <c:v>1.1596468079614799E-3</c:v>
                </c:pt>
                <c:pt idx="546" formatCode="General">
                  <c:v>1.1712199323341301E-3</c:v>
                </c:pt>
                <c:pt idx="547" formatCode="General">
                  <c:v>1.17911785242478E-3</c:v>
                </c:pt>
                <c:pt idx="548" formatCode="General">
                  <c:v>1.1836370731259801E-3</c:v>
                </c:pt>
                <c:pt idx="549" formatCode="General">
                  <c:v>1.1861685627786701E-3</c:v>
                </c:pt>
                <c:pt idx="550" formatCode="General">
                  <c:v>1.18848345781982E-3</c:v>
                </c:pt>
                <c:pt idx="551" formatCode="General">
                  <c:v>1.1917183545880499E-3</c:v>
                </c:pt>
                <c:pt idx="552" formatCode="General">
                  <c:v>1.19562347359621E-3</c:v>
                </c:pt>
                <c:pt idx="553" formatCode="General">
                  <c:v>1.19861325209016E-3</c:v>
                </c:pt>
                <c:pt idx="554" formatCode="General">
                  <c:v>1.1987433784859799E-3</c:v>
                </c:pt>
                <c:pt idx="555" formatCode="General">
                  <c:v>1.1950800868744599E-3</c:v>
                </c:pt>
                <c:pt idx="556" formatCode="General">
                  <c:v>1.1884826988074299E-3</c:v>
                </c:pt>
                <c:pt idx="557" formatCode="General">
                  <c:v>1.1810783736148E-3</c:v>
                </c:pt>
                <c:pt idx="558" formatCode="General">
                  <c:v>1.1746671137859599E-3</c:v>
                </c:pt>
                <c:pt idx="559" formatCode="General">
                  <c:v>1.16929350402379E-3</c:v>
                </c:pt>
                <c:pt idx="560" formatCode="General">
                  <c:v>1.1633171380683799E-3</c:v>
                </c:pt>
                <c:pt idx="561" formatCode="General">
                  <c:v>1.1551031480486001E-3</c:v>
                </c:pt>
                <c:pt idx="562" formatCode="General">
                  <c:v>1.1448264855723699E-3</c:v>
                </c:pt>
                <c:pt idx="563" formatCode="General">
                  <c:v>1.1345234004332099E-3</c:v>
                </c:pt>
                <c:pt idx="564" formatCode="General">
                  <c:v>1.1261546453928701E-3</c:v>
                </c:pt>
                <c:pt idx="565" formatCode="General">
                  <c:v>1.11966740923405E-3</c:v>
                </c:pt>
                <c:pt idx="566" formatCode="General">
                  <c:v>1.11332583894402E-3</c:v>
                </c:pt>
                <c:pt idx="567" formatCode="General">
                  <c:v>1.1060921379204801E-3</c:v>
                </c:pt>
                <c:pt idx="568" formatCode="General">
                  <c:v>1.09920237568606E-3</c:v>
                </c:pt>
                <c:pt idx="569" formatCode="General">
                  <c:v>1.09480433639415E-3</c:v>
                </c:pt>
                <c:pt idx="570" formatCode="General">
                  <c:v>1.09325795501528E-3</c:v>
                </c:pt>
                <c:pt idx="571" formatCode="General">
                  <c:v>1.0927395491334201E-3</c:v>
                </c:pt>
                <c:pt idx="572" formatCode="General">
                  <c:v>1.09186756023162E-3</c:v>
                </c:pt>
                <c:pt idx="573" formatCode="General">
                  <c:v>1.09167736843168E-3</c:v>
                </c:pt>
                <c:pt idx="574" formatCode="General">
                  <c:v>1.0939406630960701E-3</c:v>
                </c:pt>
                <c:pt idx="575" formatCode="General">
                  <c:v>1.0982685813481999E-3</c:v>
                </c:pt>
                <c:pt idx="576" formatCode="General">
                  <c:v>1.10253801088544E-3</c:v>
                </c:pt>
                <c:pt idx="577" formatCode="General">
                  <c:v>1.1060447110868201E-3</c:v>
                </c:pt>
                <c:pt idx="578" formatCode="General">
                  <c:v>1.11019308720788E-3</c:v>
                </c:pt>
                <c:pt idx="579" formatCode="General">
                  <c:v>1.1154887296887599E-3</c:v>
                </c:pt>
                <c:pt idx="580" formatCode="General">
                  <c:v>1.1200677009582599E-3</c:v>
                </c:pt>
                <c:pt idx="581" formatCode="General">
                  <c:v>1.12252033192962E-3</c:v>
                </c:pt>
                <c:pt idx="582" formatCode="General">
                  <c:v>1.12401142664646E-3</c:v>
                </c:pt>
                <c:pt idx="583" formatCode="General">
                  <c:v>1.12577353101049E-3</c:v>
                </c:pt>
                <c:pt idx="584" formatCode="General">
                  <c:v>1.1266626947635399E-3</c:v>
                </c:pt>
                <c:pt idx="585" formatCode="General">
                  <c:v>1.1254450537299E-3</c:v>
                </c:pt>
                <c:pt idx="586" formatCode="General">
                  <c:v>1.1232805160258899E-3</c:v>
                </c:pt>
                <c:pt idx="587" formatCode="General">
                  <c:v>1.1214288228316199E-3</c:v>
                </c:pt>
                <c:pt idx="588" formatCode="General">
                  <c:v>1.1189175375016999E-3</c:v>
                </c:pt>
                <c:pt idx="589" formatCode="General">
                  <c:v>1.1150690283236401E-3</c:v>
                </c:pt>
                <c:pt idx="590" formatCode="General">
                  <c:v>1.11154190590752E-3</c:v>
                </c:pt>
                <c:pt idx="591" formatCode="General">
                  <c:v>1.1094523940551001E-3</c:v>
                </c:pt>
                <c:pt idx="592" formatCode="General">
                  <c:v>1.1077220966660001E-3</c:v>
                </c:pt>
                <c:pt idx="593" formatCode="General">
                  <c:v>1.1060880166664799E-3</c:v>
                </c:pt>
                <c:pt idx="594" formatCode="General">
                  <c:v>1.10591053316436E-3</c:v>
                </c:pt>
                <c:pt idx="595" formatCode="General">
                  <c:v>1.10705315687988E-3</c:v>
                </c:pt>
                <c:pt idx="596" formatCode="General">
                  <c:v>1.1081352068332199E-3</c:v>
                </c:pt>
                <c:pt idx="597" formatCode="General">
                  <c:v>1.1095457759718601E-3</c:v>
                </c:pt>
                <c:pt idx="598" formatCode="General">
                  <c:v>1.11211222693996E-3</c:v>
                </c:pt>
                <c:pt idx="599" formatCode="General">
                  <c:v>1.1146605507293701E-3</c:v>
                </c:pt>
                <c:pt idx="600" formatCode="General">
                  <c:v>1.11628268284118E-3</c:v>
                </c:pt>
                <c:pt idx="601" formatCode="General">
                  <c:v>1.11775483730737E-3</c:v>
                </c:pt>
                <c:pt idx="602" formatCode="General">
                  <c:v>1.11889170518368E-3</c:v>
                </c:pt>
                <c:pt idx="603" formatCode="General">
                  <c:v>1.1186518132369201E-3</c:v>
                </c:pt>
                <c:pt idx="604" formatCode="General">
                  <c:v>1.1176488596917999E-3</c:v>
                </c:pt>
                <c:pt idx="605" formatCode="General">
                  <c:v>1.11667284125232E-3</c:v>
                </c:pt>
                <c:pt idx="606" formatCode="General">
                  <c:v>1.1150496198042001E-3</c:v>
                </c:pt>
                <c:pt idx="607" formatCode="General">
                  <c:v>1.11289148338968E-3</c:v>
                </c:pt>
                <c:pt idx="608" formatCode="General">
                  <c:v>1.11129559503244E-3</c:v>
                </c:pt>
                <c:pt idx="609" formatCode="General">
                  <c:v>1.11012844334244E-3</c:v>
                </c:pt>
                <c:pt idx="610" formatCode="General">
                  <c:v>1.10913107917624E-3</c:v>
                </c:pt>
                <c:pt idx="611" formatCode="General">
                  <c:v>1.1090842899443901E-3</c:v>
                </c:pt>
                <c:pt idx="612" formatCode="General">
                  <c:v>1.10989723963939E-3</c:v>
                </c:pt>
                <c:pt idx="613" formatCode="General">
                  <c:v>1.11080394549067E-3</c:v>
                </c:pt>
                <c:pt idx="614" formatCode="General">
                  <c:v>1.1120514051154E-3</c:v>
                </c:pt>
                <c:pt idx="615" formatCode="General">
                  <c:v>1.1136924143085301E-3</c:v>
                </c:pt>
                <c:pt idx="616" formatCode="General">
                  <c:v>1.11500395367215E-3</c:v>
                </c:pt>
                <c:pt idx="617" formatCode="General">
                  <c:v>1.1159427761410099E-3</c:v>
                </c:pt>
                <c:pt idx="618" formatCode="General">
                  <c:v>1.11660485844346E-3</c:v>
                </c:pt>
                <c:pt idx="619" formatCode="General">
                  <c:v>1.1164758246855601E-3</c:v>
                </c:pt>
                <c:pt idx="620" formatCode="General">
                  <c:v>1.11561961015134E-3</c:v>
                </c:pt>
                <c:pt idx="621" formatCode="General">
                  <c:v>1.1145579969250299E-3</c:v>
                </c:pt>
                <c:pt idx="622" formatCode="General">
                  <c:v>1.1133382302246299E-3</c:v>
                </c:pt>
                <c:pt idx="623" formatCode="General">
                  <c:v>1.1121074833411199E-3</c:v>
                </c:pt>
                <c:pt idx="624" formatCode="General">
                  <c:v>1.1112011748887799E-3</c:v>
                </c:pt>
                <c:pt idx="625" formatCode="General">
                  <c:v>1.11058417483928E-3</c:v>
                </c:pt>
                <c:pt idx="626" formatCode="General">
                  <c:v>1.1102798587475299E-3</c:v>
                </c:pt>
                <c:pt idx="627" formatCode="General">
                  <c:v>1.1105069820072401E-3</c:v>
                </c:pt>
                <c:pt idx="628" formatCode="General">
                  <c:v>1.11126419478827E-3</c:v>
                </c:pt>
                <c:pt idx="629" formatCode="General">
                  <c:v>1.1124038225146799E-3</c:v>
                </c:pt>
                <c:pt idx="630" formatCode="General">
                  <c:v>1.11364371012923E-3</c:v>
                </c:pt>
                <c:pt idx="631" formatCode="General">
                  <c:v>1.1146599482980801E-3</c:v>
                </c:pt>
                <c:pt idx="632" formatCode="General">
                  <c:v>1.1153462598564199E-3</c:v>
                </c:pt>
                <c:pt idx="633" formatCode="General">
                  <c:v>1.11559455877668E-3</c:v>
                </c:pt>
                <c:pt idx="634" formatCode="General">
                  <c:v>1.1154043872292001E-3</c:v>
                </c:pt>
                <c:pt idx="635" formatCode="General">
                  <c:v>1.11502044959333E-3</c:v>
                </c:pt>
                <c:pt idx="636" formatCode="General">
                  <c:v>1.11434729380275E-3</c:v>
                </c:pt>
                <c:pt idx="637" formatCode="General">
                  <c:v>1.11327730276941E-3</c:v>
                </c:pt>
                <c:pt idx="638" formatCode="General">
                  <c:v>1.11226346275952E-3</c:v>
                </c:pt>
                <c:pt idx="639" formatCode="General">
                  <c:v>1.1114735445874201E-3</c:v>
                </c:pt>
                <c:pt idx="640" formatCode="General">
                  <c:v>1.1108251056645699E-3</c:v>
                </c:pt>
                <c:pt idx="641" formatCode="General">
                  <c:v>1.11076113398039E-3</c:v>
                </c:pt>
                <c:pt idx="642" formatCode="General">
                  <c:v>1.11127296240324E-3</c:v>
                </c:pt>
                <c:pt idx="643" formatCode="General">
                  <c:v>1.1117655141047E-3</c:v>
                </c:pt>
                <c:pt idx="644" formatCode="General">
                  <c:v>1.1124458467342299E-3</c:v>
                </c:pt>
                <c:pt idx="645" formatCode="General">
                  <c:v>1.1135083725424999E-3</c:v>
                </c:pt>
                <c:pt idx="646" formatCode="General">
                  <c:v>1.11429312429998E-3</c:v>
                </c:pt>
                <c:pt idx="647" formatCode="General">
                  <c:v>1.1148258762175901E-3</c:v>
                </c:pt>
                <c:pt idx="648" formatCode="General">
                  <c:v>1.1154937071923699E-3</c:v>
                </c:pt>
                <c:pt idx="649" formatCode="General">
                  <c:v>1.1156268347445499E-3</c:v>
                </c:pt>
                <c:pt idx="650" formatCode="General">
                  <c:v>1.1150545916980999E-3</c:v>
                </c:pt>
                <c:pt idx="651" formatCode="General">
                  <c:v>1.1146322784527599E-3</c:v>
                </c:pt>
                <c:pt idx="652" formatCode="General">
                  <c:v>1.11416218965533E-3</c:v>
                </c:pt>
                <c:pt idx="653" formatCode="General">
                  <c:v>1.1131324261159201E-3</c:v>
                </c:pt>
                <c:pt idx="654" formatCode="General">
                  <c:v>1.1123389683863501E-3</c:v>
                </c:pt>
                <c:pt idx="655" formatCode="General">
                  <c:v>1.1120375872142401E-3</c:v>
                </c:pt>
                <c:pt idx="656" formatCode="General">
                  <c:v>1.1114218556727701E-3</c:v>
                </c:pt>
                <c:pt idx="657" formatCode="General">
                  <c:v>1.1109257356362501E-3</c:v>
                </c:pt>
                <c:pt idx="658" formatCode="General">
                  <c:v>1.1114034507226801E-3</c:v>
                </c:pt>
                <c:pt idx="659" formatCode="General">
                  <c:v>1.11204762473124E-3</c:v>
                </c:pt>
                <c:pt idx="660" formatCode="General">
                  <c:v>1.11227002523566E-3</c:v>
                </c:pt>
                <c:pt idx="661" formatCode="General">
                  <c:v>1.11297339577908E-3</c:v>
                </c:pt>
                <c:pt idx="662" formatCode="General">
                  <c:v>1.1141098403188499E-3</c:v>
                </c:pt>
                <c:pt idx="663" formatCode="General">
                  <c:v>1.1145671731281001E-3</c:v>
                </c:pt>
                <c:pt idx="664" formatCode="General">
                  <c:v>1.114757745342E-3</c:v>
                </c:pt>
                <c:pt idx="665" formatCode="General">
                  <c:v>1.1156500961735101E-3</c:v>
                </c:pt>
                <c:pt idx="666" formatCode="General">
                  <c:v>1.11639041309824E-3</c:v>
                </c:pt>
                <c:pt idx="667" formatCode="General">
                  <c:v>1.11605325967857E-3</c:v>
                </c:pt>
                <c:pt idx="668" formatCode="General">
                  <c:v>1.1156041563476901E-3</c:v>
                </c:pt>
                <c:pt idx="669" formatCode="General">
                  <c:v>1.11571155912418E-3</c:v>
                </c:pt>
                <c:pt idx="670" formatCode="General">
                  <c:v>1.1153183251099901E-3</c:v>
                </c:pt>
                <c:pt idx="671" formatCode="General">
                  <c:v>1.1141102552507001E-3</c:v>
                </c:pt>
                <c:pt idx="672" formatCode="General">
                  <c:v>1.1134486886784699E-3</c:v>
                </c:pt>
                <c:pt idx="673" formatCode="General">
                  <c:v>1.11366772209147E-3</c:v>
                </c:pt>
                <c:pt idx="674" formatCode="General">
                  <c:v>1.1133904038489299E-3</c:v>
                </c:pt>
                <c:pt idx="675" formatCode="General">
                  <c:v>1.11229127525272E-3</c:v>
                </c:pt>
                <c:pt idx="676" formatCode="General">
                  <c:v>1.1117571451595199E-3</c:v>
                </c:pt>
                <c:pt idx="677" formatCode="General">
                  <c:v>1.1122350567760501E-3</c:v>
                </c:pt>
                <c:pt idx="678" formatCode="General">
                  <c:v>1.11244835953246E-3</c:v>
                </c:pt>
                <c:pt idx="679" formatCode="General">
                  <c:v>1.1118792212516701E-3</c:v>
                </c:pt>
                <c:pt idx="680" formatCode="General">
                  <c:v>1.1118082762777001E-3</c:v>
                </c:pt>
                <c:pt idx="681" formatCode="General">
                  <c:v>1.1130193817317901E-3</c:v>
                </c:pt>
                <c:pt idx="682" formatCode="General">
                  <c:v>1.1143275582989E-3</c:v>
                </c:pt>
                <c:pt idx="683" formatCode="General">
                  <c:v>1.1145001080396101E-3</c:v>
                </c:pt>
                <c:pt idx="684" formatCode="General">
                  <c:v>1.11422963750096E-3</c:v>
                </c:pt>
                <c:pt idx="685" formatCode="General">
                  <c:v>1.1149554921780699E-3</c:v>
                </c:pt>
                <c:pt idx="686" formatCode="General">
                  <c:v>1.11658927593215E-3</c:v>
                </c:pt>
                <c:pt idx="687" formatCode="General">
                  <c:v>1.1176626866580199E-3</c:v>
                </c:pt>
                <c:pt idx="688" formatCode="General">
                  <c:v>1.11752901935497E-3</c:v>
                </c:pt>
                <c:pt idx="689" formatCode="General">
                  <c:v>1.1173102548409899E-3</c:v>
                </c:pt>
                <c:pt idx="690" formatCode="General">
                  <c:v>1.11827799791643E-3</c:v>
                </c:pt>
                <c:pt idx="691" formatCode="General">
                  <c:v>1.12008172348868E-3</c:v>
                </c:pt>
                <c:pt idx="692" formatCode="General">
                  <c:v>1.1212237126156301E-3</c:v>
                </c:pt>
                <c:pt idx="693" formatCode="General">
                  <c:v>1.12094619483757E-3</c:v>
                </c:pt>
                <c:pt idx="694" formatCode="General">
                  <c:v>1.12013182522635E-3</c:v>
                </c:pt>
                <c:pt idx="695" formatCode="General">
                  <c:v>1.1202773641647401E-3</c:v>
                </c:pt>
                <c:pt idx="696" formatCode="General">
                  <c:v>1.1217960999594201E-3</c:v>
                </c:pt>
                <c:pt idx="697" formatCode="General">
                  <c:v>1.12359817418232E-3</c:v>
                </c:pt>
                <c:pt idx="698" formatCode="General">
                  <c:v>1.12431331396487E-3</c:v>
                </c:pt>
                <c:pt idx="699" formatCode="General">
                  <c:v>1.1236531047247101E-3</c:v>
                </c:pt>
                <c:pt idx="700" formatCode="General">
                  <c:v>1.1226109954216501E-3</c:v>
                </c:pt>
                <c:pt idx="701" formatCode="General">
                  <c:v>1.1225497740907501E-3</c:v>
                </c:pt>
                <c:pt idx="702" formatCode="General">
                  <c:v>1.1240238444578999E-3</c:v>
                </c:pt>
                <c:pt idx="703" formatCode="General">
                  <c:v>1.12632981561138E-3</c:v>
                </c:pt>
                <c:pt idx="704" formatCode="General">
                  <c:v>1.1281524972391801E-3</c:v>
                </c:pt>
                <c:pt idx="705" formatCode="General">
                  <c:v>1.1286027352972101E-3</c:v>
                </c:pt>
                <c:pt idx="706" formatCode="General">
                  <c:v>1.1277717834636599E-3</c:v>
                </c:pt>
                <c:pt idx="707" formatCode="General">
                  <c:v>1.12661348715655E-3</c:v>
                </c:pt>
                <c:pt idx="708" formatCode="General">
                  <c:v>1.1263541290688101E-3</c:v>
                </c:pt>
                <c:pt idx="709" formatCode="General">
                  <c:v>1.12775461161846E-3</c:v>
                </c:pt>
                <c:pt idx="710" formatCode="General">
                  <c:v>1.1307085307861999E-3</c:v>
                </c:pt>
                <c:pt idx="711" formatCode="General">
                  <c:v>1.13440260617374E-3</c:v>
                </c:pt>
                <c:pt idx="712" formatCode="General">
                  <c:v>1.1377741895109701E-3</c:v>
                </c:pt>
                <c:pt idx="713" formatCode="General">
                  <c:v>1.13994914255674E-3</c:v>
                </c:pt>
                <c:pt idx="714" formatCode="General">
                  <c:v>1.1405534971199399E-3</c:v>
                </c:pt>
                <c:pt idx="715" formatCode="General">
                  <c:v>1.13982648493722E-3</c:v>
                </c:pt>
                <c:pt idx="716" formatCode="General">
                  <c:v>1.13847842790711E-3</c:v>
                </c:pt>
                <c:pt idx="717" formatCode="General">
                  <c:v>1.1373923638105801E-3</c:v>
                </c:pt>
                <c:pt idx="718" formatCode="General">
                  <c:v>1.13735980642602E-3</c:v>
                </c:pt>
                <c:pt idx="719" formatCode="General">
                  <c:v>1.1389400852661201E-3</c:v>
                </c:pt>
                <c:pt idx="720" formatCode="General">
                  <c:v>1.14239592841981E-3</c:v>
                </c:pt>
                <c:pt idx="721" formatCode="General">
                  <c:v>1.1476730675151199E-3</c:v>
                </c:pt>
                <c:pt idx="722" formatCode="General">
                  <c:v>1.15446755195025E-3</c:v>
                </c:pt>
                <c:pt idx="723" formatCode="General">
                  <c:v>1.16236312031711E-3</c:v>
                </c:pt>
                <c:pt idx="724" formatCode="General">
                  <c:v>1.1709345575050801E-3</c:v>
                </c:pt>
                <c:pt idx="725" formatCode="General">
                  <c:v>1.1797868503260801E-3</c:v>
                </c:pt>
                <c:pt idx="726" formatCode="General">
                  <c:v>1.1885866972579E-3</c:v>
                </c:pt>
                <c:pt idx="727" formatCode="General">
                  <c:v>1.19709949949112E-3</c:v>
                </c:pt>
                <c:pt idx="728" formatCode="General">
                  <c:v>1.2051998934173799E-3</c:v>
                </c:pt>
                <c:pt idx="729" formatCode="General">
                  <c:v>1.21284802393146E-3</c:v>
                </c:pt>
                <c:pt idx="730" formatCode="General">
                  <c:v>1.2200591305583401E-3</c:v>
                </c:pt>
                <c:pt idx="731" formatCode="General">
                  <c:v>1.2269279344599799E-3</c:v>
                </c:pt>
                <c:pt idx="732" formatCode="General">
                  <c:v>1.2337561258449099E-3</c:v>
                </c:pt>
                <c:pt idx="733" formatCode="General">
                  <c:v>1.2412253372438601E-3</c:v>
                </c:pt>
                <c:pt idx="734" formatCode="General">
                  <c:v>1.2504378508582999E-3</c:v>
                </c:pt>
                <c:pt idx="735" formatCode="General">
                  <c:v>1.2626609957670501E-3</c:v>
                </c:pt>
                <c:pt idx="736" formatCode="General">
                  <c:v>1.27886085659549E-3</c:v>
                </c:pt>
                <c:pt idx="737" formatCode="General">
                  <c:v>1.29933874995488E-3</c:v>
                </c:pt>
                <c:pt idx="738" formatCode="General">
                  <c:v>1.32365104083543E-3</c:v>
                </c:pt>
                <c:pt idx="739" formatCode="General">
                  <c:v>1.3507270699016001E-3</c:v>
                </c:pt>
                <c:pt idx="740" formatCode="General">
                  <c:v>1.37904565226442E-3</c:v>
                </c:pt>
                <c:pt idx="741" formatCode="General">
                  <c:v>1.4068348592546501E-3</c:v>
                </c:pt>
                <c:pt idx="742" formatCode="General">
                  <c:v>1.4323005774582701E-3</c:v>
                </c:pt>
                <c:pt idx="743" formatCode="General">
                  <c:v>1.45385326674952E-3</c:v>
                </c:pt>
                <c:pt idx="744" formatCode="General">
                  <c:v>1.47032261155902E-3</c:v>
                </c:pt>
                <c:pt idx="745" formatCode="General">
                  <c:v>1.48117960805818E-3</c:v>
                </c:pt>
                <c:pt idx="746" formatCode="General">
                  <c:v>1.48672999529641E-3</c:v>
                </c:pt>
                <c:pt idx="747" formatCode="General">
                  <c:v>1.4881934830680199E-3</c:v>
                </c:pt>
                <c:pt idx="748" formatCode="General">
                  <c:v>1.4876021626554501E-3</c:v>
                </c:pt>
                <c:pt idx="749" formatCode="General">
                  <c:v>1.4874776479309299E-3</c:v>
                </c:pt>
                <c:pt idx="750" formatCode="General">
                  <c:v>1.4902929491251999E-3</c:v>
                </c:pt>
                <c:pt idx="751" formatCode="General">
                  <c:v>1.49782010451231E-3</c:v>
                </c:pt>
                <c:pt idx="752" formatCode="General">
                  <c:v>1.51053913037802E-3</c:v>
                </c:pt>
                <c:pt idx="753" formatCode="General">
                  <c:v>1.5273151315015299E-3</c:v>
                </c:pt>
                <c:pt idx="754" formatCode="General">
                  <c:v>1.5455597304028701E-3</c:v>
                </c:pt>
                <c:pt idx="755" formatCode="General">
                  <c:v>1.5619908964407301E-3</c:v>
                </c:pt>
                <c:pt idx="756" formatCode="General">
                  <c:v>1.57382644549235E-3</c:v>
                </c:pt>
                <c:pt idx="757" formatCode="General">
                  <c:v>1.57995073914827E-3</c:v>
                </c:pt>
                <c:pt idx="758" formatCode="General">
                  <c:v>1.58148880523038E-3</c:v>
                </c:pt>
                <c:pt idx="759" formatCode="General">
                  <c:v>1.5813509097038099E-3</c:v>
                </c:pt>
                <c:pt idx="760" formatCode="General">
                  <c:v>1.5827143723421901E-3</c:v>
                </c:pt>
                <c:pt idx="761" formatCode="General">
                  <c:v>1.5871046887496599E-3</c:v>
                </c:pt>
                <c:pt idx="762" formatCode="General">
                  <c:v>1.59328150838146E-3</c:v>
                </c:pt>
                <c:pt idx="763" formatCode="General">
                  <c:v>1.59785782174938E-3</c:v>
                </c:pt>
                <c:pt idx="764" formatCode="General">
                  <c:v>1.59749784324925E-3</c:v>
                </c:pt>
                <c:pt idx="765" formatCode="General">
                  <c:v>1.5913615705900599E-3</c:v>
                </c:pt>
                <c:pt idx="766" formatCode="General">
                  <c:v>1.5819588096355401E-3</c:v>
                </c:pt>
                <c:pt idx="767" formatCode="General">
                  <c:v>1.57340362999008E-3</c:v>
                </c:pt>
                <c:pt idx="768" formatCode="General">
                  <c:v>1.5681394784450599E-3</c:v>
                </c:pt>
                <c:pt idx="769" formatCode="General">
                  <c:v>1.56488322054303E-3</c:v>
                </c:pt>
                <c:pt idx="770" formatCode="General">
                  <c:v>1.5598773200820001E-3</c:v>
                </c:pt>
                <c:pt idx="771" formatCode="General">
                  <c:v>1.55063198046021E-3</c:v>
                </c:pt>
                <c:pt idx="772" formatCode="General">
                  <c:v>1.5386425252441099E-3</c:v>
                </c:pt>
                <c:pt idx="773" formatCode="General">
                  <c:v>1.5280626550060201E-3</c:v>
                </c:pt>
                <c:pt idx="774" formatCode="General">
                  <c:v>1.5213807933737999E-3</c:v>
                </c:pt>
                <c:pt idx="775" formatCode="General">
                  <c:v>1.51681682119487E-3</c:v>
                </c:pt>
                <c:pt idx="776" formatCode="General">
                  <c:v>1.5107121425544201E-3</c:v>
                </c:pt>
                <c:pt idx="777" formatCode="General">
                  <c:v>1.50236124228234E-3</c:v>
                </c:pt>
                <c:pt idx="778" formatCode="General">
                  <c:v>1.49523353658863E-3</c:v>
                </c:pt>
                <c:pt idx="779" formatCode="General">
                  <c:v>1.49260423455476E-3</c:v>
                </c:pt>
                <c:pt idx="780" formatCode="General">
                  <c:v>1.4931620969502899E-3</c:v>
                </c:pt>
                <c:pt idx="781" formatCode="General">
                  <c:v>1.4928492985958699E-3</c:v>
                </c:pt>
                <c:pt idx="782" formatCode="General">
                  <c:v>1.49068260895888E-3</c:v>
                </c:pt>
                <c:pt idx="783" formatCode="General">
                  <c:v>1.4901320852769801E-3</c:v>
                </c:pt>
                <c:pt idx="784" formatCode="General">
                  <c:v>1.49374462552321E-3</c:v>
                </c:pt>
                <c:pt idx="785" formatCode="General">
                  <c:v>1.49911639472484E-3</c:v>
                </c:pt>
                <c:pt idx="786" formatCode="General">
                  <c:v>1.5027039387729101E-3</c:v>
                </c:pt>
                <c:pt idx="787" formatCode="General">
                  <c:v>1.50536626642527E-3</c:v>
                </c:pt>
                <c:pt idx="788" formatCode="General">
                  <c:v>1.5102338043459899E-3</c:v>
                </c:pt>
                <c:pt idx="789" formatCode="General">
                  <c:v>1.5164761607634599E-3</c:v>
                </c:pt>
                <c:pt idx="790" formatCode="General">
                  <c:v>1.52010213656676E-3</c:v>
                </c:pt>
                <c:pt idx="791" formatCode="General">
                  <c:v>1.52067304462314E-3</c:v>
                </c:pt>
                <c:pt idx="792" formatCode="General">
                  <c:v>1.52177719919581E-3</c:v>
                </c:pt>
                <c:pt idx="793" formatCode="General">
                  <c:v>1.5242198180104899E-3</c:v>
                </c:pt>
                <c:pt idx="794" formatCode="General">
                  <c:v>1.5247101796899999E-3</c:v>
                </c:pt>
                <c:pt idx="795" formatCode="General">
                  <c:v>1.52251183377098E-3</c:v>
                </c:pt>
                <c:pt idx="796" formatCode="General">
                  <c:v>1.5207529675186999E-3</c:v>
                </c:pt>
                <c:pt idx="797" formatCode="General">
                  <c:v>1.5197995147878799E-3</c:v>
                </c:pt>
                <c:pt idx="798" formatCode="General">
                  <c:v>1.51665371760027E-3</c:v>
                </c:pt>
                <c:pt idx="799" formatCode="General">
                  <c:v>1.5118144147618199E-3</c:v>
                </c:pt>
                <c:pt idx="800" formatCode="General">
                  <c:v>1.5089382087177499E-3</c:v>
                </c:pt>
                <c:pt idx="801" formatCode="General">
                  <c:v>1.5078841617075401E-3</c:v>
                </c:pt>
                <c:pt idx="802" formatCode="General">
                  <c:v>1.50602536470506E-3</c:v>
                </c:pt>
                <c:pt idx="803" formatCode="General">
                  <c:v>1.5045141348106999E-3</c:v>
                </c:pt>
                <c:pt idx="804" formatCode="General">
                  <c:v>1.50542719481732E-3</c:v>
                </c:pt>
                <c:pt idx="805" formatCode="General">
                  <c:v>1.5067295051846999E-3</c:v>
                </c:pt>
                <c:pt idx="806" formatCode="General">
                  <c:v>1.5069354343630399E-3</c:v>
                </c:pt>
                <c:pt idx="807" formatCode="General">
                  <c:v>1.50844467659967E-3</c:v>
                </c:pt>
                <c:pt idx="808" formatCode="General">
                  <c:v>1.51159791541415E-3</c:v>
                </c:pt>
                <c:pt idx="809" formatCode="General">
                  <c:v>1.51362591930369E-3</c:v>
                </c:pt>
                <c:pt idx="810" formatCode="General">
                  <c:v>1.51472766126903E-3</c:v>
                </c:pt>
                <c:pt idx="811" formatCode="General">
                  <c:v>1.5165168452474999E-3</c:v>
                </c:pt>
                <c:pt idx="812" formatCode="General">
                  <c:v>1.5173315367689E-3</c:v>
                </c:pt>
                <c:pt idx="813" formatCode="General">
                  <c:v>1.51627444578485E-3</c:v>
                </c:pt>
                <c:pt idx="814" formatCode="General">
                  <c:v>1.515494176102E-3</c:v>
                </c:pt>
                <c:pt idx="815" formatCode="General">
                  <c:v>1.51491679438238E-3</c:v>
                </c:pt>
                <c:pt idx="816" formatCode="General">
                  <c:v>1.5128956234168401E-3</c:v>
                </c:pt>
                <c:pt idx="817" formatCode="General">
                  <c:v>1.5107985498431301E-3</c:v>
                </c:pt>
                <c:pt idx="818" formatCode="General">
                  <c:v>1.50979947376439E-3</c:v>
                </c:pt>
                <c:pt idx="819" formatCode="General">
                  <c:v>1.5086277605506401E-3</c:v>
                </c:pt>
                <c:pt idx="820" formatCode="General">
                  <c:v>1.50772433133115E-3</c:v>
                </c:pt>
                <c:pt idx="821" formatCode="General">
                  <c:v>1.5083066659454501E-3</c:v>
                </c:pt>
                <c:pt idx="822" formatCode="General">
                  <c:v>1.5090964478769401E-3</c:v>
                </c:pt>
                <c:pt idx="823" formatCode="General">
                  <c:v>1.50954103742218E-3</c:v>
                </c:pt>
                <c:pt idx="824" formatCode="General">
                  <c:v>1.5108250805554301E-3</c:v>
                </c:pt>
                <c:pt idx="825" formatCode="General">
                  <c:v>1.5124157533314799E-3</c:v>
                </c:pt>
                <c:pt idx="826" formatCode="General">
                  <c:v>1.5134423131847E-3</c:v>
                </c:pt>
                <c:pt idx="827" formatCode="General">
                  <c:v>1.51448666873247E-3</c:v>
                </c:pt>
                <c:pt idx="828" formatCode="General">
                  <c:v>1.5151034562715701E-3</c:v>
                </c:pt>
                <c:pt idx="829" formatCode="General">
                  <c:v>1.5144658894925499E-3</c:v>
                </c:pt>
                <c:pt idx="830" formatCode="General">
                  <c:v>1.5134275228645001E-3</c:v>
                </c:pt>
                <c:pt idx="831" formatCode="General">
                  <c:v>1.5125650342409599E-3</c:v>
                </c:pt>
                <c:pt idx="832" formatCode="General">
                  <c:v>1.5115767685671599E-3</c:v>
                </c:pt>
                <c:pt idx="833" formatCode="General">
                  <c:v>1.51074043955348E-3</c:v>
                </c:pt>
                <c:pt idx="834" formatCode="General">
                  <c:v>1.5101130336682301E-3</c:v>
                </c:pt>
                <c:pt idx="835" formatCode="General">
                  <c:v>1.5093722584163299E-3</c:v>
                </c:pt>
                <c:pt idx="836" formatCode="General">
                  <c:v>1.5089049373956599E-3</c:v>
                </c:pt>
                <c:pt idx="837" formatCode="General">
                  <c:v>1.5091539643057501E-3</c:v>
                </c:pt>
                <c:pt idx="838" formatCode="General">
                  <c:v>1.5100730526866101E-3</c:v>
                </c:pt>
                <c:pt idx="839" formatCode="General">
                  <c:v>1.51137158921527E-3</c:v>
                </c:pt>
                <c:pt idx="840" formatCode="General">
                  <c:v>1.5124820530060001E-3</c:v>
                </c:pt>
                <c:pt idx="841" formatCode="General">
                  <c:v>1.5131639232494601E-3</c:v>
                </c:pt>
                <c:pt idx="842" formatCode="General">
                  <c:v>1.51352393444021E-3</c:v>
                </c:pt>
                <c:pt idx="843" formatCode="General">
                  <c:v>1.51348931955187E-3</c:v>
                </c:pt>
                <c:pt idx="844" formatCode="General">
                  <c:v>1.51338830320944E-3</c:v>
                </c:pt>
                <c:pt idx="845" formatCode="General">
                  <c:v>1.5133853351043101E-3</c:v>
                </c:pt>
                <c:pt idx="846" formatCode="General">
                  <c:v>1.5127629754226001E-3</c:v>
                </c:pt>
                <c:pt idx="847" formatCode="General">
                  <c:v>1.5116608222507199E-3</c:v>
                </c:pt>
                <c:pt idx="848" formatCode="General">
                  <c:v>1.51086773838065E-3</c:v>
                </c:pt>
                <c:pt idx="849" formatCode="General">
                  <c:v>1.51007568068054E-3</c:v>
                </c:pt>
                <c:pt idx="850" formatCode="General">
                  <c:v>1.50947439319629E-3</c:v>
                </c:pt>
                <c:pt idx="851" formatCode="General">
                  <c:v>1.5098696519003499E-3</c:v>
                </c:pt>
                <c:pt idx="852" formatCode="General">
                  <c:v>1.51036846533052E-3</c:v>
                </c:pt>
                <c:pt idx="853" formatCode="General">
                  <c:v>1.5104086678748201E-3</c:v>
                </c:pt>
                <c:pt idx="854" formatCode="General">
                  <c:v>1.5111300966535199E-3</c:v>
                </c:pt>
                <c:pt idx="855" formatCode="General">
                  <c:v>1.5121351026106101E-3</c:v>
                </c:pt>
                <c:pt idx="856" formatCode="General">
                  <c:v>1.5124162223957901E-3</c:v>
                </c:pt>
                <c:pt idx="857" formatCode="General">
                  <c:v>1.5130125241642799E-3</c:v>
                </c:pt>
                <c:pt idx="858" formatCode="General">
                  <c:v>1.51387729642296E-3</c:v>
                </c:pt>
                <c:pt idx="859" formatCode="General">
                  <c:v>1.5135052628465399E-3</c:v>
                </c:pt>
                <c:pt idx="860" formatCode="General">
                  <c:v>1.5128975154637401E-3</c:v>
                </c:pt>
                <c:pt idx="861" formatCode="General">
                  <c:v>1.5131701344765301E-3</c:v>
                </c:pt>
                <c:pt idx="862" formatCode="General">
                  <c:v>1.51271942053102E-3</c:v>
                </c:pt>
                <c:pt idx="863" formatCode="General">
                  <c:v>1.5115155931929799E-3</c:v>
                </c:pt>
                <c:pt idx="864" formatCode="General">
                  <c:v>1.5113223092282E-3</c:v>
                </c:pt>
                <c:pt idx="865" formatCode="General">
                  <c:v>1.5111407004121901E-3</c:v>
                </c:pt>
                <c:pt idx="866" formatCode="General">
                  <c:v>1.5099219249059899E-3</c:v>
                </c:pt>
                <c:pt idx="867" formatCode="General">
                  <c:v>1.50974559252346E-3</c:v>
                </c:pt>
                <c:pt idx="868" formatCode="General">
                  <c:v>1.5109212595195501E-3</c:v>
                </c:pt>
                <c:pt idx="869" formatCode="General">
                  <c:v>1.5110671455902201E-3</c:v>
                </c:pt>
                <c:pt idx="870" formatCode="General">
                  <c:v>1.51070116299773E-3</c:v>
                </c:pt>
                <c:pt idx="871" formatCode="General">
                  <c:v>1.51171636206574E-3</c:v>
                </c:pt>
                <c:pt idx="872" formatCode="General">
                  <c:v>1.51256323091756E-3</c:v>
                </c:pt>
                <c:pt idx="873" formatCode="General">
                  <c:v>1.5119910484512301E-3</c:v>
                </c:pt>
                <c:pt idx="874" formatCode="General">
                  <c:v>1.51233729991347E-3</c:v>
                </c:pt>
                <c:pt idx="875" formatCode="General">
                  <c:v>1.5141846488302801E-3</c:v>
                </c:pt>
                <c:pt idx="876" formatCode="General">
                  <c:v>1.5146783385827001E-3</c:v>
                </c:pt>
                <c:pt idx="877" formatCode="General">
                  <c:v>1.5136080518174601E-3</c:v>
                </c:pt>
                <c:pt idx="878" formatCode="General">
                  <c:v>1.5136695790514E-3</c:v>
                </c:pt>
                <c:pt idx="879" formatCode="General">
                  <c:v>1.51444476644729E-3</c:v>
                </c:pt>
                <c:pt idx="880" formatCode="General">
                  <c:v>1.5134711814208199E-3</c:v>
                </c:pt>
                <c:pt idx="881" formatCode="General">
                  <c:v>1.51194113171747E-3</c:v>
                </c:pt>
                <c:pt idx="882" formatCode="General">
                  <c:v>1.5125335284969801E-3</c:v>
                </c:pt>
                <c:pt idx="883" formatCode="General">
                  <c:v>1.5138271935798699E-3</c:v>
                </c:pt>
                <c:pt idx="884" formatCode="General">
                  <c:v>1.5129450148296799E-3</c:v>
                </c:pt>
                <c:pt idx="885" formatCode="General">
                  <c:v>1.5111419397372101E-3</c:v>
                </c:pt>
                <c:pt idx="886" formatCode="General">
                  <c:v>1.5113137173825399E-3</c:v>
                </c:pt>
                <c:pt idx="887" formatCode="General">
                  <c:v>1.5124793958685399E-3</c:v>
                </c:pt>
                <c:pt idx="888" formatCode="General">
                  <c:v>1.5117984492249801E-3</c:v>
                </c:pt>
                <c:pt idx="889" formatCode="General">
                  <c:v>1.5100654156406899E-3</c:v>
                </c:pt>
                <c:pt idx="890" formatCode="General">
                  <c:v>1.51042373069461E-3</c:v>
                </c:pt>
                <c:pt idx="891" formatCode="General">
                  <c:v>1.5127439078673601E-3</c:v>
                </c:pt>
                <c:pt idx="892" formatCode="General">
                  <c:v>1.5136599475874899E-3</c:v>
                </c:pt>
                <c:pt idx="893" formatCode="General">
                  <c:v>1.51209279667206E-3</c:v>
                </c:pt>
                <c:pt idx="894" formatCode="General">
                  <c:v>1.51096360719813E-3</c:v>
                </c:pt>
                <c:pt idx="895" formatCode="General">
                  <c:v>1.5125259884138701E-3</c:v>
                </c:pt>
                <c:pt idx="896" formatCode="General">
                  <c:v>1.5149216370273699E-3</c:v>
                </c:pt>
                <c:pt idx="897" formatCode="General">
                  <c:v>1.5150899568251699E-3</c:v>
                </c:pt>
                <c:pt idx="898" formatCode="General">
                  <c:v>1.51332060740075E-3</c:v>
                </c:pt>
                <c:pt idx="899" formatCode="General">
                  <c:v>1.51281094485015E-3</c:v>
                </c:pt>
                <c:pt idx="900" formatCode="General">
                  <c:v>1.51518693260822E-3</c:v>
                </c:pt>
                <c:pt idx="901" formatCode="General">
                  <c:v>1.51830036891112E-3</c:v>
                </c:pt>
                <c:pt idx="902" formatCode="General">
                  <c:v>1.51901060633352E-3</c:v>
                </c:pt>
                <c:pt idx="903" formatCode="General">
                  <c:v>1.51710327818359E-3</c:v>
                </c:pt>
                <c:pt idx="904" formatCode="General">
                  <c:v>1.5155280562838399E-3</c:v>
                </c:pt>
                <c:pt idx="905" formatCode="General">
                  <c:v>1.5169803139516401E-3</c:v>
                </c:pt>
                <c:pt idx="906" formatCode="General">
                  <c:v>1.5209603688119901E-3</c:v>
                </c:pt>
                <c:pt idx="907" formatCode="General">
                  <c:v>1.52440087196806E-3</c:v>
                </c:pt>
                <c:pt idx="908" formatCode="General">
                  <c:v>1.5248400778408899E-3</c:v>
                </c:pt>
                <c:pt idx="909" formatCode="General">
                  <c:v>1.52274937723401E-3</c:v>
                </c:pt>
                <c:pt idx="910" formatCode="General">
                  <c:v>1.52094755843235E-3</c:v>
                </c:pt>
                <c:pt idx="911" formatCode="General">
                  <c:v>1.52200254930795E-3</c:v>
                </c:pt>
                <c:pt idx="912" formatCode="General">
                  <c:v>1.5260979617873699E-3</c:v>
                </c:pt>
                <c:pt idx="913" formatCode="General">
                  <c:v>1.53101660909242E-3</c:v>
                </c:pt>
                <c:pt idx="914" formatCode="General">
                  <c:v>1.53394773766122E-3</c:v>
                </c:pt>
                <c:pt idx="915" formatCode="General">
                  <c:v>1.5335383331891799E-3</c:v>
                </c:pt>
                <c:pt idx="916" formatCode="General">
                  <c:v>1.53073485285418E-3</c:v>
                </c:pt>
                <c:pt idx="917" formatCode="General">
                  <c:v>1.5280509097871399E-3</c:v>
                </c:pt>
                <c:pt idx="918" formatCode="General">
                  <c:v>1.5279729310069901E-3</c:v>
                </c:pt>
                <c:pt idx="919" formatCode="General">
                  <c:v>1.5315833732513801E-3</c:v>
                </c:pt>
                <c:pt idx="920" formatCode="General">
                  <c:v>1.538113552869E-3</c:v>
                </c:pt>
                <c:pt idx="921" formatCode="General">
                  <c:v>1.54546920077832E-3</c:v>
                </c:pt>
                <c:pt idx="922" formatCode="General">
                  <c:v>1.5512686829121901E-3</c:v>
                </c:pt>
                <c:pt idx="923" formatCode="General">
                  <c:v>1.5538208239253199E-3</c:v>
                </c:pt>
                <c:pt idx="924" formatCode="General">
                  <c:v>1.5526657922105599E-3</c:v>
                </c:pt>
                <c:pt idx="925" formatCode="General">
                  <c:v>1.5485864806233901E-3</c:v>
                </c:pt>
                <c:pt idx="926" formatCode="General">
                  <c:v>1.54321729700329E-3</c:v>
                </c:pt>
                <c:pt idx="927" formatCode="General">
                  <c:v>1.5384799880104299E-3</c:v>
                </c:pt>
                <c:pt idx="928" formatCode="General">
                  <c:v>1.53606290495497E-3</c:v>
                </c:pt>
                <c:pt idx="929" formatCode="General">
                  <c:v>1.53707985221395E-3</c:v>
                </c:pt>
                <c:pt idx="930" formatCode="General">
                  <c:v>1.54195131707513E-3</c:v>
                </c:pt>
                <c:pt idx="931" formatCode="General">
                  <c:v>1.5504708093248101E-3</c:v>
                </c:pt>
                <c:pt idx="932" formatCode="General">
                  <c:v>1.5619777629546001E-3</c:v>
                </c:pt>
                <c:pt idx="933" formatCode="General">
                  <c:v>1.5755637929177101E-3</c:v>
                </c:pt>
                <c:pt idx="934" formatCode="General">
                  <c:v>1.59026104703637E-3</c:v>
                </c:pt>
                <c:pt idx="935" formatCode="General">
                  <c:v>1.6051820422171999E-3</c:v>
                </c:pt>
                <c:pt idx="936" formatCode="General">
                  <c:v>1.6196024197689101E-3</c:v>
                </c:pt>
                <c:pt idx="937" formatCode="General">
                  <c:v>1.6329912510190401E-3</c:v>
                </c:pt>
                <c:pt idx="938" formatCode="General">
                  <c:v>1.64499835450181E-3</c:v>
                </c:pt>
                <c:pt idx="939" formatCode="General">
                  <c:v>1.6554232418703001E-3</c:v>
                </c:pt>
                <c:pt idx="940" formatCode="General">
                  <c:v>1.66421843135312E-3</c:v>
                </c:pt>
                <c:pt idx="941" formatCode="General">
                  <c:v>1.67161326285821E-3</c:v>
                </c:pt>
                <c:pt idx="942" formatCode="General">
                  <c:v>1.6784244010788899E-3</c:v>
                </c:pt>
                <c:pt idx="943" formatCode="General">
                  <c:v>1.6863892843234599E-3</c:v>
                </c:pt>
                <c:pt idx="944" formatCode="General">
                  <c:v>1.6980304776971901E-3</c:v>
                </c:pt>
                <c:pt idx="945" formatCode="General">
                  <c:v>1.71581314233848E-3</c:v>
                </c:pt>
                <c:pt idx="946" formatCode="General">
                  <c:v>1.7411697846316E-3</c:v>
                </c:pt>
                <c:pt idx="947" formatCode="General">
                  <c:v>1.7740755626761901E-3</c:v>
                </c:pt>
                <c:pt idx="948" formatCode="General">
                  <c:v>1.81318384015498E-3</c:v>
                </c:pt>
                <c:pt idx="949" formatCode="General">
                  <c:v>1.8561750506901999E-3</c:v>
                </c:pt>
                <c:pt idx="950" formatCode="General">
                  <c:v>1.9001042113659301E-3</c:v>
                </c:pt>
                <c:pt idx="951" formatCode="General">
                  <c:v>1.9417192725445199E-3</c:v>
                </c:pt>
                <c:pt idx="952" formatCode="General">
                  <c:v>1.9777958341153099E-3</c:v>
                </c:pt>
                <c:pt idx="953" formatCode="General">
                  <c:v>2.0055240279411302E-3</c:v>
                </c:pt>
                <c:pt idx="954" formatCode="General">
                  <c:v>2.0229434027251398E-3</c:v>
                </c:pt>
                <c:pt idx="955" formatCode="General">
                  <c:v>2.0293804554693301E-3</c:v>
                </c:pt>
                <c:pt idx="956" formatCode="General">
                  <c:v>2.0257970347091901E-3</c:v>
                </c:pt>
                <c:pt idx="957" formatCode="General">
                  <c:v>2.0149156057748499E-3</c:v>
                </c:pt>
                <c:pt idx="958" formatCode="General">
                  <c:v>2.0009824427300099E-3</c:v>
                </c:pt>
                <c:pt idx="959" formatCode="General">
                  <c:v>1.98907904669819E-3</c:v>
                </c:pt>
                <c:pt idx="960" formatCode="General">
                  <c:v>1.9840056262430301E-3</c:v>
                </c:pt>
                <c:pt idx="961" formatCode="General">
                  <c:v>1.9889407495111899E-3</c:v>
                </c:pt>
                <c:pt idx="962" formatCode="General">
                  <c:v>2.0042734890215199E-3</c:v>
                </c:pt>
                <c:pt idx="963" formatCode="General">
                  <c:v>2.0271100774018301E-3</c:v>
                </c:pt>
                <c:pt idx="964" formatCode="General">
                  <c:v>2.0518809963959599E-3</c:v>
                </c:pt>
                <c:pt idx="965" formatCode="General">
                  <c:v>2.07214243645435E-3</c:v>
                </c:pt>
                <c:pt idx="966" formatCode="General">
                  <c:v>2.0831064747431202E-3</c:v>
                </c:pt>
                <c:pt idx="967" formatCode="General">
                  <c:v>2.0838685664284502E-3</c:v>
                </c:pt>
                <c:pt idx="968" formatCode="General">
                  <c:v>2.0780871379314099E-3</c:v>
                </c:pt>
                <c:pt idx="969" formatCode="General">
                  <c:v>2.0723334696361299E-3</c:v>
                </c:pt>
                <c:pt idx="970" formatCode="General">
                  <c:v>2.0725144142715699E-3</c:v>
                </c:pt>
                <c:pt idx="971" formatCode="General">
                  <c:v>2.08017237986998E-3</c:v>
                </c:pt>
                <c:pt idx="972" formatCode="General">
                  <c:v>2.0911057978514201E-3</c:v>
                </c:pt>
                <c:pt idx="973" formatCode="General">
                  <c:v>2.09778055874189E-3</c:v>
                </c:pt>
                <c:pt idx="974" formatCode="General">
                  <c:v>2.0945233503771501E-3</c:v>
                </c:pt>
                <c:pt idx="975" formatCode="General">
                  <c:v>2.0819923100922201E-3</c:v>
                </c:pt>
                <c:pt idx="976" formatCode="General">
                  <c:v>2.06713922250877E-3</c:v>
                </c:pt>
                <c:pt idx="977" formatCode="General">
                  <c:v>2.05791222015176E-3</c:v>
                </c:pt>
                <c:pt idx="978" formatCode="General">
                  <c:v>2.056559527759E-3</c:v>
                </c:pt>
                <c:pt idx="979" formatCode="General">
                  <c:v>2.05753767005554E-3</c:v>
                </c:pt>
                <c:pt idx="980" formatCode="General">
                  <c:v>2.0526930750480398E-3</c:v>
                </c:pt>
                <c:pt idx="981" formatCode="General">
                  <c:v>2.0394295852854301E-3</c:v>
                </c:pt>
                <c:pt idx="982" formatCode="General">
                  <c:v>2.0236418092659299E-3</c:v>
                </c:pt>
                <c:pt idx="983" formatCode="General">
                  <c:v>2.0136421571003101E-3</c:v>
                </c:pt>
                <c:pt idx="984" formatCode="General">
                  <c:v>2.0110724970200601E-3</c:v>
                </c:pt>
                <c:pt idx="985" formatCode="General">
                  <c:v>2.00925212296471E-3</c:v>
                </c:pt>
                <c:pt idx="986" formatCode="General">
                  <c:v>2.00165087069013E-3</c:v>
                </c:pt>
                <c:pt idx="987" formatCode="General">
                  <c:v>1.9905361040885102E-3</c:v>
                </c:pt>
                <c:pt idx="988" formatCode="General">
                  <c:v>1.98434470158826E-3</c:v>
                </c:pt>
                <c:pt idx="989" formatCode="General">
                  <c:v>1.9863915493302802E-3</c:v>
                </c:pt>
                <c:pt idx="990" formatCode="General">
                  <c:v>1.9900880166130201E-3</c:v>
                </c:pt>
                <c:pt idx="991" formatCode="General">
                  <c:v>1.9881277399445198E-3</c:v>
                </c:pt>
                <c:pt idx="992" formatCode="General">
                  <c:v>1.9830892019014001E-3</c:v>
                </c:pt>
                <c:pt idx="993" formatCode="General">
                  <c:v>1.9835067033884802E-3</c:v>
                </c:pt>
                <c:pt idx="994" formatCode="General">
                  <c:v>1.9907507316880898E-3</c:v>
                </c:pt>
                <c:pt idx="995" formatCode="General">
                  <c:v>1.9971309759985499E-3</c:v>
                </c:pt>
                <c:pt idx="996" formatCode="General">
                  <c:v>1.9985673878600099E-3</c:v>
                </c:pt>
                <c:pt idx="997" formatCode="General">
                  <c:v>2.0008764355806102E-3</c:v>
                </c:pt>
                <c:pt idx="998" formatCode="General">
                  <c:v>2.00863538849141E-3</c:v>
                </c:pt>
                <c:pt idx="999" formatCode="General">
                  <c:v>2.0159746434894499E-3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44-4F93-B267-0C7DB854B037}"/>
            </c:ext>
          </c:extLst>
        </c:ser>
        <c:ser>
          <c:idx val="2"/>
          <c:order val="2"/>
          <c:tx>
            <c:strRef>
              <c:f>Sheet1!$K$1</c:f>
              <c:strCache>
                <c:ptCount val="1"/>
                <c:pt idx="0">
                  <c:v>n_\phi-\bar{n}_\phi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Sheet1!$A$2:$A$1001</c:f>
              <c:numCache>
                <c:formatCode>General</c:formatCode>
                <c:ptCount val="1000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  <c:pt idx="71">
                  <c:v>35.5</c:v>
                </c:pt>
                <c:pt idx="72">
                  <c:v>36</c:v>
                </c:pt>
                <c:pt idx="73">
                  <c:v>36.5</c:v>
                </c:pt>
                <c:pt idx="74">
                  <c:v>37</c:v>
                </c:pt>
                <c:pt idx="75">
                  <c:v>37.5</c:v>
                </c:pt>
                <c:pt idx="76">
                  <c:v>38</c:v>
                </c:pt>
                <c:pt idx="77">
                  <c:v>38.5</c:v>
                </c:pt>
                <c:pt idx="78">
                  <c:v>39</c:v>
                </c:pt>
                <c:pt idx="79">
                  <c:v>39.5</c:v>
                </c:pt>
                <c:pt idx="80">
                  <c:v>40</c:v>
                </c:pt>
                <c:pt idx="81">
                  <c:v>40.5</c:v>
                </c:pt>
                <c:pt idx="82">
                  <c:v>41</c:v>
                </c:pt>
                <c:pt idx="83">
                  <c:v>41.5</c:v>
                </c:pt>
                <c:pt idx="84">
                  <c:v>42</c:v>
                </c:pt>
                <c:pt idx="85">
                  <c:v>42.5</c:v>
                </c:pt>
                <c:pt idx="86">
                  <c:v>43</c:v>
                </c:pt>
                <c:pt idx="87">
                  <c:v>43.5</c:v>
                </c:pt>
                <c:pt idx="88">
                  <c:v>44</c:v>
                </c:pt>
                <c:pt idx="89">
                  <c:v>44.5</c:v>
                </c:pt>
                <c:pt idx="90">
                  <c:v>45</c:v>
                </c:pt>
                <c:pt idx="91">
                  <c:v>45.5</c:v>
                </c:pt>
                <c:pt idx="92">
                  <c:v>46</c:v>
                </c:pt>
                <c:pt idx="93">
                  <c:v>46.5</c:v>
                </c:pt>
                <c:pt idx="94">
                  <c:v>47</c:v>
                </c:pt>
                <c:pt idx="95">
                  <c:v>47.5</c:v>
                </c:pt>
                <c:pt idx="96">
                  <c:v>48</c:v>
                </c:pt>
                <c:pt idx="97">
                  <c:v>48.5</c:v>
                </c:pt>
                <c:pt idx="98">
                  <c:v>49</c:v>
                </c:pt>
                <c:pt idx="99">
                  <c:v>49.5</c:v>
                </c:pt>
                <c:pt idx="100">
                  <c:v>50</c:v>
                </c:pt>
                <c:pt idx="101">
                  <c:v>50.5</c:v>
                </c:pt>
                <c:pt idx="102">
                  <c:v>51</c:v>
                </c:pt>
                <c:pt idx="103">
                  <c:v>51.5</c:v>
                </c:pt>
                <c:pt idx="104">
                  <c:v>52</c:v>
                </c:pt>
                <c:pt idx="105">
                  <c:v>52.5</c:v>
                </c:pt>
                <c:pt idx="106">
                  <c:v>53</c:v>
                </c:pt>
                <c:pt idx="107">
                  <c:v>53.5</c:v>
                </c:pt>
                <c:pt idx="108">
                  <c:v>54</c:v>
                </c:pt>
                <c:pt idx="109">
                  <c:v>54.5</c:v>
                </c:pt>
                <c:pt idx="110">
                  <c:v>55</c:v>
                </c:pt>
                <c:pt idx="111">
                  <c:v>55.5</c:v>
                </c:pt>
                <c:pt idx="112">
                  <c:v>56</c:v>
                </c:pt>
                <c:pt idx="113">
                  <c:v>56.5</c:v>
                </c:pt>
                <c:pt idx="114">
                  <c:v>57</c:v>
                </c:pt>
                <c:pt idx="115">
                  <c:v>57.5</c:v>
                </c:pt>
                <c:pt idx="116">
                  <c:v>58</c:v>
                </c:pt>
                <c:pt idx="117">
                  <c:v>58.5</c:v>
                </c:pt>
                <c:pt idx="118">
                  <c:v>59</c:v>
                </c:pt>
                <c:pt idx="119">
                  <c:v>59.5</c:v>
                </c:pt>
                <c:pt idx="120">
                  <c:v>60</c:v>
                </c:pt>
                <c:pt idx="121">
                  <c:v>60.5</c:v>
                </c:pt>
                <c:pt idx="122">
                  <c:v>61</c:v>
                </c:pt>
                <c:pt idx="123">
                  <c:v>61.5</c:v>
                </c:pt>
                <c:pt idx="124">
                  <c:v>62</c:v>
                </c:pt>
                <c:pt idx="125">
                  <c:v>62.5</c:v>
                </c:pt>
                <c:pt idx="126">
                  <c:v>63</c:v>
                </c:pt>
                <c:pt idx="127">
                  <c:v>63.5</c:v>
                </c:pt>
                <c:pt idx="128">
                  <c:v>64</c:v>
                </c:pt>
                <c:pt idx="129">
                  <c:v>64.5</c:v>
                </c:pt>
                <c:pt idx="130">
                  <c:v>65</c:v>
                </c:pt>
                <c:pt idx="131">
                  <c:v>65.5</c:v>
                </c:pt>
                <c:pt idx="132">
                  <c:v>66</c:v>
                </c:pt>
                <c:pt idx="133">
                  <c:v>66.5</c:v>
                </c:pt>
                <c:pt idx="134">
                  <c:v>67</c:v>
                </c:pt>
                <c:pt idx="135">
                  <c:v>67.5</c:v>
                </c:pt>
                <c:pt idx="136">
                  <c:v>68</c:v>
                </c:pt>
                <c:pt idx="137">
                  <c:v>68.5</c:v>
                </c:pt>
                <c:pt idx="138">
                  <c:v>69</c:v>
                </c:pt>
                <c:pt idx="139">
                  <c:v>69.5</c:v>
                </c:pt>
                <c:pt idx="140">
                  <c:v>70</c:v>
                </c:pt>
                <c:pt idx="141">
                  <c:v>70.5</c:v>
                </c:pt>
                <c:pt idx="142">
                  <c:v>71</c:v>
                </c:pt>
                <c:pt idx="143">
                  <c:v>71.5</c:v>
                </c:pt>
                <c:pt idx="144">
                  <c:v>72</c:v>
                </c:pt>
                <c:pt idx="145">
                  <c:v>72.5</c:v>
                </c:pt>
                <c:pt idx="146">
                  <c:v>73</c:v>
                </c:pt>
                <c:pt idx="147">
                  <c:v>73.5</c:v>
                </c:pt>
                <c:pt idx="148">
                  <c:v>74</c:v>
                </c:pt>
                <c:pt idx="149">
                  <c:v>74.5</c:v>
                </c:pt>
                <c:pt idx="150">
                  <c:v>75</c:v>
                </c:pt>
                <c:pt idx="151">
                  <c:v>75.5</c:v>
                </c:pt>
                <c:pt idx="152">
                  <c:v>76</c:v>
                </c:pt>
                <c:pt idx="153">
                  <c:v>76.5</c:v>
                </c:pt>
                <c:pt idx="154">
                  <c:v>77</c:v>
                </c:pt>
                <c:pt idx="155">
                  <c:v>77.5</c:v>
                </c:pt>
                <c:pt idx="156">
                  <c:v>78</c:v>
                </c:pt>
                <c:pt idx="157">
                  <c:v>78.5</c:v>
                </c:pt>
                <c:pt idx="158">
                  <c:v>79</c:v>
                </c:pt>
                <c:pt idx="159">
                  <c:v>79.5</c:v>
                </c:pt>
                <c:pt idx="160">
                  <c:v>80</c:v>
                </c:pt>
                <c:pt idx="161">
                  <c:v>80.5</c:v>
                </c:pt>
                <c:pt idx="162">
                  <c:v>81</c:v>
                </c:pt>
                <c:pt idx="163">
                  <c:v>81.5</c:v>
                </c:pt>
                <c:pt idx="164">
                  <c:v>82</c:v>
                </c:pt>
                <c:pt idx="165">
                  <c:v>82.5</c:v>
                </c:pt>
                <c:pt idx="166">
                  <c:v>83</c:v>
                </c:pt>
                <c:pt idx="167">
                  <c:v>83.5</c:v>
                </c:pt>
                <c:pt idx="168">
                  <c:v>84</c:v>
                </c:pt>
                <c:pt idx="169">
                  <c:v>84.5</c:v>
                </c:pt>
                <c:pt idx="170">
                  <c:v>85</c:v>
                </c:pt>
                <c:pt idx="171">
                  <c:v>85.5</c:v>
                </c:pt>
                <c:pt idx="172">
                  <c:v>86</c:v>
                </c:pt>
                <c:pt idx="173">
                  <c:v>86.5</c:v>
                </c:pt>
                <c:pt idx="174">
                  <c:v>87</c:v>
                </c:pt>
                <c:pt idx="175">
                  <c:v>87.5</c:v>
                </c:pt>
                <c:pt idx="176">
                  <c:v>88</c:v>
                </c:pt>
                <c:pt idx="177">
                  <c:v>88.5</c:v>
                </c:pt>
                <c:pt idx="178">
                  <c:v>89</c:v>
                </c:pt>
                <c:pt idx="179">
                  <c:v>89.5</c:v>
                </c:pt>
                <c:pt idx="180">
                  <c:v>90</c:v>
                </c:pt>
                <c:pt idx="181">
                  <c:v>90.5</c:v>
                </c:pt>
                <c:pt idx="182">
                  <c:v>91</c:v>
                </c:pt>
                <c:pt idx="183">
                  <c:v>91.5</c:v>
                </c:pt>
                <c:pt idx="184">
                  <c:v>92</c:v>
                </c:pt>
                <c:pt idx="185">
                  <c:v>92.5</c:v>
                </c:pt>
                <c:pt idx="186">
                  <c:v>93</c:v>
                </c:pt>
                <c:pt idx="187">
                  <c:v>93.5</c:v>
                </c:pt>
                <c:pt idx="188">
                  <c:v>94</c:v>
                </c:pt>
                <c:pt idx="189">
                  <c:v>94.5</c:v>
                </c:pt>
                <c:pt idx="190">
                  <c:v>95</c:v>
                </c:pt>
                <c:pt idx="191">
                  <c:v>95.5</c:v>
                </c:pt>
                <c:pt idx="192">
                  <c:v>96</c:v>
                </c:pt>
                <c:pt idx="193">
                  <c:v>96.5</c:v>
                </c:pt>
                <c:pt idx="194">
                  <c:v>97</c:v>
                </c:pt>
                <c:pt idx="195">
                  <c:v>97.5</c:v>
                </c:pt>
                <c:pt idx="196">
                  <c:v>98</c:v>
                </c:pt>
                <c:pt idx="197">
                  <c:v>98.5</c:v>
                </c:pt>
                <c:pt idx="198">
                  <c:v>99</c:v>
                </c:pt>
                <c:pt idx="199">
                  <c:v>99.5</c:v>
                </c:pt>
                <c:pt idx="200">
                  <c:v>100</c:v>
                </c:pt>
                <c:pt idx="201">
                  <c:v>100.5</c:v>
                </c:pt>
                <c:pt idx="202">
                  <c:v>101</c:v>
                </c:pt>
                <c:pt idx="203">
                  <c:v>101.5</c:v>
                </c:pt>
                <c:pt idx="204">
                  <c:v>102</c:v>
                </c:pt>
                <c:pt idx="205">
                  <c:v>102.5</c:v>
                </c:pt>
                <c:pt idx="206">
                  <c:v>103</c:v>
                </c:pt>
                <c:pt idx="207">
                  <c:v>103.5</c:v>
                </c:pt>
                <c:pt idx="208">
                  <c:v>104</c:v>
                </c:pt>
                <c:pt idx="209">
                  <c:v>104.5</c:v>
                </c:pt>
                <c:pt idx="210">
                  <c:v>105</c:v>
                </c:pt>
                <c:pt idx="211">
                  <c:v>105.5</c:v>
                </c:pt>
                <c:pt idx="212">
                  <c:v>106</c:v>
                </c:pt>
                <c:pt idx="213">
                  <c:v>106.5</c:v>
                </c:pt>
                <c:pt idx="214">
                  <c:v>107</c:v>
                </c:pt>
                <c:pt idx="215">
                  <c:v>107.5</c:v>
                </c:pt>
                <c:pt idx="216">
                  <c:v>108</c:v>
                </c:pt>
                <c:pt idx="217">
                  <c:v>108.5</c:v>
                </c:pt>
                <c:pt idx="218">
                  <c:v>109</c:v>
                </c:pt>
                <c:pt idx="219">
                  <c:v>109.5</c:v>
                </c:pt>
                <c:pt idx="220">
                  <c:v>110</c:v>
                </c:pt>
                <c:pt idx="221">
                  <c:v>110.5</c:v>
                </c:pt>
                <c:pt idx="222">
                  <c:v>111</c:v>
                </c:pt>
                <c:pt idx="223">
                  <c:v>111.5</c:v>
                </c:pt>
                <c:pt idx="224">
                  <c:v>112</c:v>
                </c:pt>
                <c:pt idx="225">
                  <c:v>112.5</c:v>
                </c:pt>
                <c:pt idx="226">
                  <c:v>113</c:v>
                </c:pt>
                <c:pt idx="227">
                  <c:v>113.5</c:v>
                </c:pt>
                <c:pt idx="228">
                  <c:v>114</c:v>
                </c:pt>
                <c:pt idx="229">
                  <c:v>114.5</c:v>
                </c:pt>
                <c:pt idx="230">
                  <c:v>115</c:v>
                </c:pt>
                <c:pt idx="231">
                  <c:v>115.5</c:v>
                </c:pt>
                <c:pt idx="232">
                  <c:v>116</c:v>
                </c:pt>
                <c:pt idx="233">
                  <c:v>116.5</c:v>
                </c:pt>
                <c:pt idx="234">
                  <c:v>117</c:v>
                </c:pt>
                <c:pt idx="235">
                  <c:v>117.5</c:v>
                </c:pt>
                <c:pt idx="236">
                  <c:v>118</c:v>
                </c:pt>
                <c:pt idx="237">
                  <c:v>118.5</c:v>
                </c:pt>
                <c:pt idx="238">
                  <c:v>119</c:v>
                </c:pt>
                <c:pt idx="239">
                  <c:v>119.5</c:v>
                </c:pt>
                <c:pt idx="240">
                  <c:v>120</c:v>
                </c:pt>
                <c:pt idx="241">
                  <c:v>120.5</c:v>
                </c:pt>
                <c:pt idx="242">
                  <c:v>121</c:v>
                </c:pt>
                <c:pt idx="243">
                  <c:v>121.5</c:v>
                </c:pt>
                <c:pt idx="244">
                  <c:v>122</c:v>
                </c:pt>
                <c:pt idx="245">
                  <c:v>122.5</c:v>
                </c:pt>
                <c:pt idx="246">
                  <c:v>123</c:v>
                </c:pt>
                <c:pt idx="247">
                  <c:v>123.5</c:v>
                </c:pt>
                <c:pt idx="248">
                  <c:v>124</c:v>
                </c:pt>
                <c:pt idx="249">
                  <c:v>124.5</c:v>
                </c:pt>
                <c:pt idx="250">
                  <c:v>125</c:v>
                </c:pt>
                <c:pt idx="251">
                  <c:v>125.5</c:v>
                </c:pt>
                <c:pt idx="252">
                  <c:v>126</c:v>
                </c:pt>
                <c:pt idx="253">
                  <c:v>126.5</c:v>
                </c:pt>
                <c:pt idx="254">
                  <c:v>127</c:v>
                </c:pt>
                <c:pt idx="255">
                  <c:v>127.5</c:v>
                </c:pt>
                <c:pt idx="256">
                  <c:v>128</c:v>
                </c:pt>
                <c:pt idx="257">
                  <c:v>128.5</c:v>
                </c:pt>
                <c:pt idx="258">
                  <c:v>129</c:v>
                </c:pt>
                <c:pt idx="259">
                  <c:v>129.5</c:v>
                </c:pt>
                <c:pt idx="260">
                  <c:v>130</c:v>
                </c:pt>
                <c:pt idx="261">
                  <c:v>130.5</c:v>
                </c:pt>
                <c:pt idx="262">
                  <c:v>131</c:v>
                </c:pt>
                <c:pt idx="263">
                  <c:v>131.5</c:v>
                </c:pt>
                <c:pt idx="264">
                  <c:v>132</c:v>
                </c:pt>
                <c:pt idx="265">
                  <c:v>132.5</c:v>
                </c:pt>
                <c:pt idx="266">
                  <c:v>133</c:v>
                </c:pt>
                <c:pt idx="267">
                  <c:v>133.5</c:v>
                </c:pt>
                <c:pt idx="268">
                  <c:v>134</c:v>
                </c:pt>
                <c:pt idx="269">
                  <c:v>134.5</c:v>
                </c:pt>
                <c:pt idx="270">
                  <c:v>135</c:v>
                </c:pt>
                <c:pt idx="271">
                  <c:v>135.5</c:v>
                </c:pt>
                <c:pt idx="272">
                  <c:v>136</c:v>
                </c:pt>
                <c:pt idx="273">
                  <c:v>136.5</c:v>
                </c:pt>
                <c:pt idx="274">
                  <c:v>137</c:v>
                </c:pt>
                <c:pt idx="275">
                  <c:v>137.5</c:v>
                </c:pt>
                <c:pt idx="276">
                  <c:v>138</c:v>
                </c:pt>
                <c:pt idx="277">
                  <c:v>138.5</c:v>
                </c:pt>
                <c:pt idx="278">
                  <c:v>139</c:v>
                </c:pt>
                <c:pt idx="279">
                  <c:v>139.5</c:v>
                </c:pt>
                <c:pt idx="280">
                  <c:v>140</c:v>
                </c:pt>
                <c:pt idx="281">
                  <c:v>140.5</c:v>
                </c:pt>
                <c:pt idx="282">
                  <c:v>141</c:v>
                </c:pt>
                <c:pt idx="283">
                  <c:v>141.5</c:v>
                </c:pt>
                <c:pt idx="284">
                  <c:v>142</c:v>
                </c:pt>
                <c:pt idx="285">
                  <c:v>142.5</c:v>
                </c:pt>
                <c:pt idx="286">
                  <c:v>143</c:v>
                </c:pt>
                <c:pt idx="287">
                  <c:v>143.5</c:v>
                </c:pt>
                <c:pt idx="288">
                  <c:v>144</c:v>
                </c:pt>
                <c:pt idx="289">
                  <c:v>144.5</c:v>
                </c:pt>
                <c:pt idx="290">
                  <c:v>145</c:v>
                </c:pt>
                <c:pt idx="291">
                  <c:v>145.5</c:v>
                </c:pt>
                <c:pt idx="292">
                  <c:v>146</c:v>
                </c:pt>
                <c:pt idx="293">
                  <c:v>146.5</c:v>
                </c:pt>
                <c:pt idx="294">
                  <c:v>147</c:v>
                </c:pt>
                <c:pt idx="295">
                  <c:v>147.5</c:v>
                </c:pt>
                <c:pt idx="296">
                  <c:v>148</c:v>
                </c:pt>
                <c:pt idx="297">
                  <c:v>148.5</c:v>
                </c:pt>
                <c:pt idx="298">
                  <c:v>149</c:v>
                </c:pt>
                <c:pt idx="299">
                  <c:v>149.5</c:v>
                </c:pt>
                <c:pt idx="300">
                  <c:v>150</c:v>
                </c:pt>
                <c:pt idx="301">
                  <c:v>150.5</c:v>
                </c:pt>
                <c:pt idx="302">
                  <c:v>151</c:v>
                </c:pt>
                <c:pt idx="303">
                  <c:v>151.5</c:v>
                </c:pt>
                <c:pt idx="304">
                  <c:v>152</c:v>
                </c:pt>
                <c:pt idx="305">
                  <c:v>152.5</c:v>
                </c:pt>
                <c:pt idx="306">
                  <c:v>153</c:v>
                </c:pt>
                <c:pt idx="307">
                  <c:v>153.5</c:v>
                </c:pt>
                <c:pt idx="308">
                  <c:v>154</c:v>
                </c:pt>
                <c:pt idx="309">
                  <c:v>154.5</c:v>
                </c:pt>
                <c:pt idx="310">
                  <c:v>155</c:v>
                </c:pt>
                <c:pt idx="311">
                  <c:v>155.5</c:v>
                </c:pt>
                <c:pt idx="312">
                  <c:v>156</c:v>
                </c:pt>
                <c:pt idx="313">
                  <c:v>156.5</c:v>
                </c:pt>
                <c:pt idx="314">
                  <c:v>157</c:v>
                </c:pt>
                <c:pt idx="315">
                  <c:v>157.5</c:v>
                </c:pt>
                <c:pt idx="316">
                  <c:v>158</c:v>
                </c:pt>
                <c:pt idx="317">
                  <c:v>158.5</c:v>
                </c:pt>
                <c:pt idx="318">
                  <c:v>159</c:v>
                </c:pt>
                <c:pt idx="319">
                  <c:v>159.5</c:v>
                </c:pt>
                <c:pt idx="320">
                  <c:v>160</c:v>
                </c:pt>
                <c:pt idx="321">
                  <c:v>160.5</c:v>
                </c:pt>
                <c:pt idx="322">
                  <c:v>161</c:v>
                </c:pt>
                <c:pt idx="323">
                  <c:v>161.5</c:v>
                </c:pt>
                <c:pt idx="324">
                  <c:v>162</c:v>
                </c:pt>
                <c:pt idx="325">
                  <c:v>162.5</c:v>
                </c:pt>
                <c:pt idx="326">
                  <c:v>163</c:v>
                </c:pt>
                <c:pt idx="327">
                  <c:v>163.5</c:v>
                </c:pt>
                <c:pt idx="328">
                  <c:v>164</c:v>
                </c:pt>
                <c:pt idx="329">
                  <c:v>164.5</c:v>
                </c:pt>
                <c:pt idx="330">
                  <c:v>165</c:v>
                </c:pt>
                <c:pt idx="331">
                  <c:v>165.5</c:v>
                </c:pt>
                <c:pt idx="332">
                  <c:v>166</c:v>
                </c:pt>
                <c:pt idx="333">
                  <c:v>166.5</c:v>
                </c:pt>
                <c:pt idx="334">
                  <c:v>167</c:v>
                </c:pt>
                <c:pt idx="335">
                  <c:v>167.5</c:v>
                </c:pt>
                <c:pt idx="336">
                  <c:v>168</c:v>
                </c:pt>
                <c:pt idx="337">
                  <c:v>168.5</c:v>
                </c:pt>
                <c:pt idx="338">
                  <c:v>169</c:v>
                </c:pt>
                <c:pt idx="339">
                  <c:v>169.5</c:v>
                </c:pt>
                <c:pt idx="340">
                  <c:v>170</c:v>
                </c:pt>
                <c:pt idx="341">
                  <c:v>170.5</c:v>
                </c:pt>
                <c:pt idx="342">
                  <c:v>171</c:v>
                </c:pt>
                <c:pt idx="343">
                  <c:v>171.5</c:v>
                </c:pt>
                <c:pt idx="344">
                  <c:v>172</c:v>
                </c:pt>
                <c:pt idx="345">
                  <c:v>172.5</c:v>
                </c:pt>
                <c:pt idx="346">
                  <c:v>173</c:v>
                </c:pt>
                <c:pt idx="347">
                  <c:v>173.5</c:v>
                </c:pt>
                <c:pt idx="348">
                  <c:v>174</c:v>
                </c:pt>
                <c:pt idx="349">
                  <c:v>174.5</c:v>
                </c:pt>
                <c:pt idx="350">
                  <c:v>175</c:v>
                </c:pt>
                <c:pt idx="351">
                  <c:v>175.5</c:v>
                </c:pt>
                <c:pt idx="352">
                  <c:v>176</c:v>
                </c:pt>
                <c:pt idx="353">
                  <c:v>176.5</c:v>
                </c:pt>
                <c:pt idx="354">
                  <c:v>177</c:v>
                </c:pt>
                <c:pt idx="355">
                  <c:v>177.5</c:v>
                </c:pt>
                <c:pt idx="356">
                  <c:v>178</c:v>
                </c:pt>
                <c:pt idx="357">
                  <c:v>178.5</c:v>
                </c:pt>
                <c:pt idx="358">
                  <c:v>179</c:v>
                </c:pt>
                <c:pt idx="359">
                  <c:v>179.5</c:v>
                </c:pt>
                <c:pt idx="360">
                  <c:v>180</c:v>
                </c:pt>
                <c:pt idx="361">
                  <c:v>180.5</c:v>
                </c:pt>
                <c:pt idx="362">
                  <c:v>181</c:v>
                </c:pt>
                <c:pt idx="363">
                  <c:v>181.5</c:v>
                </c:pt>
                <c:pt idx="364">
                  <c:v>182</c:v>
                </c:pt>
                <c:pt idx="365">
                  <c:v>182.5</c:v>
                </c:pt>
                <c:pt idx="366">
                  <c:v>183</c:v>
                </c:pt>
                <c:pt idx="367">
                  <c:v>183.5</c:v>
                </c:pt>
                <c:pt idx="368">
                  <c:v>184</c:v>
                </c:pt>
                <c:pt idx="369">
                  <c:v>184.5</c:v>
                </c:pt>
                <c:pt idx="370">
                  <c:v>185</c:v>
                </c:pt>
                <c:pt idx="371">
                  <c:v>185.5</c:v>
                </c:pt>
                <c:pt idx="372">
                  <c:v>186</c:v>
                </c:pt>
                <c:pt idx="373">
                  <c:v>186.5</c:v>
                </c:pt>
                <c:pt idx="374">
                  <c:v>187</c:v>
                </c:pt>
                <c:pt idx="375">
                  <c:v>187.5</c:v>
                </c:pt>
                <c:pt idx="376">
                  <c:v>188</c:v>
                </c:pt>
                <c:pt idx="377">
                  <c:v>188.5</c:v>
                </c:pt>
                <c:pt idx="378">
                  <c:v>189</c:v>
                </c:pt>
                <c:pt idx="379">
                  <c:v>189.5</c:v>
                </c:pt>
                <c:pt idx="380">
                  <c:v>190</c:v>
                </c:pt>
                <c:pt idx="381">
                  <c:v>190.5</c:v>
                </c:pt>
                <c:pt idx="382">
                  <c:v>191</c:v>
                </c:pt>
                <c:pt idx="383">
                  <c:v>191.5</c:v>
                </c:pt>
                <c:pt idx="384">
                  <c:v>192</c:v>
                </c:pt>
                <c:pt idx="385">
                  <c:v>192.5</c:v>
                </c:pt>
                <c:pt idx="386">
                  <c:v>193</c:v>
                </c:pt>
                <c:pt idx="387">
                  <c:v>193.5</c:v>
                </c:pt>
                <c:pt idx="388">
                  <c:v>194</c:v>
                </c:pt>
                <c:pt idx="389">
                  <c:v>194.5</c:v>
                </c:pt>
                <c:pt idx="390">
                  <c:v>195</c:v>
                </c:pt>
                <c:pt idx="391">
                  <c:v>195.5</c:v>
                </c:pt>
                <c:pt idx="392">
                  <c:v>196</c:v>
                </c:pt>
                <c:pt idx="393">
                  <c:v>196.5</c:v>
                </c:pt>
                <c:pt idx="394">
                  <c:v>197</c:v>
                </c:pt>
                <c:pt idx="395">
                  <c:v>197.5</c:v>
                </c:pt>
                <c:pt idx="396">
                  <c:v>198</c:v>
                </c:pt>
                <c:pt idx="397">
                  <c:v>198.5</c:v>
                </c:pt>
                <c:pt idx="398">
                  <c:v>199</c:v>
                </c:pt>
                <c:pt idx="399">
                  <c:v>199.5</c:v>
                </c:pt>
                <c:pt idx="400">
                  <c:v>200</c:v>
                </c:pt>
                <c:pt idx="401">
                  <c:v>200.5</c:v>
                </c:pt>
                <c:pt idx="402">
                  <c:v>201</c:v>
                </c:pt>
                <c:pt idx="403">
                  <c:v>201.5</c:v>
                </c:pt>
                <c:pt idx="404">
                  <c:v>202</c:v>
                </c:pt>
                <c:pt idx="405">
                  <c:v>202.5</c:v>
                </c:pt>
                <c:pt idx="406">
                  <c:v>203</c:v>
                </c:pt>
                <c:pt idx="407">
                  <c:v>203.5</c:v>
                </c:pt>
                <c:pt idx="408">
                  <c:v>204</c:v>
                </c:pt>
                <c:pt idx="409">
                  <c:v>204.5</c:v>
                </c:pt>
                <c:pt idx="410">
                  <c:v>205</c:v>
                </c:pt>
                <c:pt idx="411">
                  <c:v>205.5</c:v>
                </c:pt>
                <c:pt idx="412">
                  <c:v>206</c:v>
                </c:pt>
                <c:pt idx="413">
                  <c:v>206.5</c:v>
                </c:pt>
                <c:pt idx="414">
                  <c:v>207</c:v>
                </c:pt>
                <c:pt idx="415">
                  <c:v>207.5</c:v>
                </c:pt>
                <c:pt idx="416">
                  <c:v>208</c:v>
                </c:pt>
                <c:pt idx="417">
                  <c:v>208.5</c:v>
                </c:pt>
                <c:pt idx="418">
                  <c:v>209</c:v>
                </c:pt>
                <c:pt idx="419">
                  <c:v>209.5</c:v>
                </c:pt>
                <c:pt idx="420">
                  <c:v>210</c:v>
                </c:pt>
                <c:pt idx="421">
                  <c:v>210.5</c:v>
                </c:pt>
                <c:pt idx="422">
                  <c:v>211</c:v>
                </c:pt>
                <c:pt idx="423">
                  <c:v>211.5</c:v>
                </c:pt>
                <c:pt idx="424">
                  <c:v>212</c:v>
                </c:pt>
                <c:pt idx="425">
                  <c:v>212.5</c:v>
                </c:pt>
                <c:pt idx="426">
                  <c:v>213</c:v>
                </c:pt>
                <c:pt idx="427">
                  <c:v>213.5</c:v>
                </c:pt>
                <c:pt idx="428">
                  <c:v>214</c:v>
                </c:pt>
                <c:pt idx="429">
                  <c:v>214.5</c:v>
                </c:pt>
                <c:pt idx="430">
                  <c:v>215</c:v>
                </c:pt>
                <c:pt idx="431">
                  <c:v>215.5</c:v>
                </c:pt>
                <c:pt idx="432">
                  <c:v>216</c:v>
                </c:pt>
                <c:pt idx="433">
                  <c:v>216.5</c:v>
                </c:pt>
                <c:pt idx="434">
                  <c:v>217</c:v>
                </c:pt>
                <c:pt idx="435">
                  <c:v>217.5</c:v>
                </c:pt>
                <c:pt idx="436">
                  <c:v>218</c:v>
                </c:pt>
                <c:pt idx="437">
                  <c:v>218.5</c:v>
                </c:pt>
                <c:pt idx="438">
                  <c:v>219</c:v>
                </c:pt>
                <c:pt idx="439">
                  <c:v>219.5</c:v>
                </c:pt>
                <c:pt idx="440">
                  <c:v>220</c:v>
                </c:pt>
                <c:pt idx="441">
                  <c:v>220.5</c:v>
                </c:pt>
                <c:pt idx="442">
                  <c:v>221</c:v>
                </c:pt>
                <c:pt idx="443">
                  <c:v>221.5</c:v>
                </c:pt>
                <c:pt idx="444">
                  <c:v>222</c:v>
                </c:pt>
                <c:pt idx="445">
                  <c:v>222.5</c:v>
                </c:pt>
                <c:pt idx="446">
                  <c:v>223</c:v>
                </c:pt>
                <c:pt idx="447">
                  <c:v>223.5</c:v>
                </c:pt>
                <c:pt idx="448">
                  <c:v>224</c:v>
                </c:pt>
                <c:pt idx="449">
                  <c:v>224.5</c:v>
                </c:pt>
                <c:pt idx="450">
                  <c:v>225</c:v>
                </c:pt>
                <c:pt idx="451">
                  <c:v>225.5</c:v>
                </c:pt>
                <c:pt idx="452">
                  <c:v>226</c:v>
                </c:pt>
                <c:pt idx="453">
                  <c:v>226.5</c:v>
                </c:pt>
                <c:pt idx="454">
                  <c:v>227</c:v>
                </c:pt>
                <c:pt idx="455">
                  <c:v>227.5</c:v>
                </c:pt>
                <c:pt idx="456">
                  <c:v>228</c:v>
                </c:pt>
                <c:pt idx="457">
                  <c:v>228.5</c:v>
                </c:pt>
                <c:pt idx="458">
                  <c:v>229</c:v>
                </c:pt>
                <c:pt idx="459">
                  <c:v>229.5</c:v>
                </c:pt>
                <c:pt idx="460">
                  <c:v>230</c:v>
                </c:pt>
                <c:pt idx="461">
                  <c:v>230.5</c:v>
                </c:pt>
                <c:pt idx="462">
                  <c:v>231</c:v>
                </c:pt>
                <c:pt idx="463">
                  <c:v>231.5</c:v>
                </c:pt>
                <c:pt idx="464">
                  <c:v>232</c:v>
                </c:pt>
                <c:pt idx="465">
                  <c:v>232.5</c:v>
                </c:pt>
                <c:pt idx="466">
                  <c:v>233</c:v>
                </c:pt>
                <c:pt idx="467">
                  <c:v>233.5</c:v>
                </c:pt>
                <c:pt idx="468">
                  <c:v>234</c:v>
                </c:pt>
                <c:pt idx="469">
                  <c:v>234.5</c:v>
                </c:pt>
                <c:pt idx="470">
                  <c:v>235</c:v>
                </c:pt>
                <c:pt idx="471">
                  <c:v>235.5</c:v>
                </c:pt>
                <c:pt idx="472">
                  <c:v>236</c:v>
                </c:pt>
                <c:pt idx="473">
                  <c:v>236.5</c:v>
                </c:pt>
                <c:pt idx="474">
                  <c:v>237</c:v>
                </c:pt>
                <c:pt idx="475">
                  <c:v>237.5</c:v>
                </c:pt>
                <c:pt idx="476">
                  <c:v>238</c:v>
                </c:pt>
                <c:pt idx="477">
                  <c:v>238.5</c:v>
                </c:pt>
                <c:pt idx="478">
                  <c:v>239</c:v>
                </c:pt>
                <c:pt idx="479">
                  <c:v>239.5</c:v>
                </c:pt>
                <c:pt idx="480">
                  <c:v>240</c:v>
                </c:pt>
                <c:pt idx="481">
                  <c:v>240.5</c:v>
                </c:pt>
                <c:pt idx="482">
                  <c:v>241</c:v>
                </c:pt>
                <c:pt idx="483">
                  <c:v>241.5</c:v>
                </c:pt>
                <c:pt idx="484">
                  <c:v>242</c:v>
                </c:pt>
                <c:pt idx="485">
                  <c:v>242.5</c:v>
                </c:pt>
                <c:pt idx="486">
                  <c:v>243</c:v>
                </c:pt>
                <c:pt idx="487">
                  <c:v>243.5</c:v>
                </c:pt>
                <c:pt idx="488">
                  <c:v>244</c:v>
                </c:pt>
                <c:pt idx="489">
                  <c:v>244.5</c:v>
                </c:pt>
                <c:pt idx="490">
                  <c:v>245</c:v>
                </c:pt>
                <c:pt idx="491">
                  <c:v>245.5</c:v>
                </c:pt>
                <c:pt idx="492">
                  <c:v>246</c:v>
                </c:pt>
                <c:pt idx="493">
                  <c:v>246.5</c:v>
                </c:pt>
                <c:pt idx="494">
                  <c:v>247</c:v>
                </c:pt>
                <c:pt idx="495">
                  <c:v>247.5</c:v>
                </c:pt>
                <c:pt idx="496">
                  <c:v>248</c:v>
                </c:pt>
                <c:pt idx="497">
                  <c:v>248.5</c:v>
                </c:pt>
                <c:pt idx="498">
                  <c:v>249</c:v>
                </c:pt>
                <c:pt idx="499">
                  <c:v>249.5</c:v>
                </c:pt>
                <c:pt idx="500">
                  <c:v>250</c:v>
                </c:pt>
                <c:pt idx="501">
                  <c:v>250.5</c:v>
                </c:pt>
                <c:pt idx="502">
                  <c:v>251</c:v>
                </c:pt>
                <c:pt idx="503">
                  <c:v>251.5</c:v>
                </c:pt>
                <c:pt idx="504">
                  <c:v>252</c:v>
                </c:pt>
                <c:pt idx="505">
                  <c:v>252.5</c:v>
                </c:pt>
                <c:pt idx="506">
                  <c:v>253</c:v>
                </c:pt>
                <c:pt idx="507">
                  <c:v>253.5</c:v>
                </c:pt>
                <c:pt idx="508">
                  <c:v>254</c:v>
                </c:pt>
                <c:pt idx="509">
                  <c:v>254.5</c:v>
                </c:pt>
                <c:pt idx="510">
                  <c:v>255</c:v>
                </c:pt>
                <c:pt idx="511">
                  <c:v>255.5</c:v>
                </c:pt>
                <c:pt idx="512">
                  <c:v>256</c:v>
                </c:pt>
                <c:pt idx="513">
                  <c:v>256.5</c:v>
                </c:pt>
                <c:pt idx="514">
                  <c:v>257</c:v>
                </c:pt>
                <c:pt idx="515">
                  <c:v>257.5</c:v>
                </c:pt>
                <c:pt idx="516">
                  <c:v>258</c:v>
                </c:pt>
                <c:pt idx="517">
                  <c:v>258.5</c:v>
                </c:pt>
                <c:pt idx="518">
                  <c:v>259</c:v>
                </c:pt>
                <c:pt idx="519">
                  <c:v>259.5</c:v>
                </c:pt>
                <c:pt idx="520">
                  <c:v>260</c:v>
                </c:pt>
                <c:pt idx="521">
                  <c:v>260.5</c:v>
                </c:pt>
                <c:pt idx="522">
                  <c:v>261</c:v>
                </c:pt>
                <c:pt idx="523">
                  <c:v>261.5</c:v>
                </c:pt>
                <c:pt idx="524">
                  <c:v>262</c:v>
                </c:pt>
                <c:pt idx="525">
                  <c:v>262.5</c:v>
                </c:pt>
                <c:pt idx="526">
                  <c:v>263</c:v>
                </c:pt>
                <c:pt idx="527">
                  <c:v>263.5</c:v>
                </c:pt>
                <c:pt idx="528">
                  <c:v>264</c:v>
                </c:pt>
                <c:pt idx="529">
                  <c:v>264.5</c:v>
                </c:pt>
                <c:pt idx="530">
                  <c:v>265</c:v>
                </c:pt>
                <c:pt idx="531">
                  <c:v>265.5</c:v>
                </c:pt>
                <c:pt idx="532">
                  <c:v>266</c:v>
                </c:pt>
                <c:pt idx="533">
                  <c:v>266.5</c:v>
                </c:pt>
                <c:pt idx="534">
                  <c:v>267</c:v>
                </c:pt>
                <c:pt idx="535">
                  <c:v>267.5</c:v>
                </c:pt>
                <c:pt idx="536">
                  <c:v>268</c:v>
                </c:pt>
                <c:pt idx="537">
                  <c:v>268.5</c:v>
                </c:pt>
                <c:pt idx="538">
                  <c:v>269</c:v>
                </c:pt>
                <c:pt idx="539">
                  <c:v>269.5</c:v>
                </c:pt>
                <c:pt idx="540">
                  <c:v>270</c:v>
                </c:pt>
                <c:pt idx="541">
                  <c:v>270.5</c:v>
                </c:pt>
                <c:pt idx="542">
                  <c:v>271</c:v>
                </c:pt>
                <c:pt idx="543">
                  <c:v>271.5</c:v>
                </c:pt>
                <c:pt idx="544">
                  <c:v>272</c:v>
                </c:pt>
                <c:pt idx="545">
                  <c:v>272.5</c:v>
                </c:pt>
                <c:pt idx="546">
                  <c:v>273</c:v>
                </c:pt>
                <c:pt idx="547">
                  <c:v>273.5</c:v>
                </c:pt>
                <c:pt idx="548">
                  <c:v>274</c:v>
                </c:pt>
                <c:pt idx="549">
                  <c:v>274.5</c:v>
                </c:pt>
                <c:pt idx="550">
                  <c:v>275</c:v>
                </c:pt>
                <c:pt idx="551">
                  <c:v>275.5</c:v>
                </c:pt>
                <c:pt idx="552">
                  <c:v>276</c:v>
                </c:pt>
                <c:pt idx="553">
                  <c:v>276.5</c:v>
                </c:pt>
                <c:pt idx="554">
                  <c:v>277</c:v>
                </c:pt>
                <c:pt idx="555">
                  <c:v>277.5</c:v>
                </c:pt>
                <c:pt idx="556">
                  <c:v>278</c:v>
                </c:pt>
                <c:pt idx="557">
                  <c:v>278.5</c:v>
                </c:pt>
                <c:pt idx="558">
                  <c:v>279</c:v>
                </c:pt>
                <c:pt idx="559">
                  <c:v>279.5</c:v>
                </c:pt>
                <c:pt idx="560">
                  <c:v>280</c:v>
                </c:pt>
                <c:pt idx="561">
                  <c:v>280.5</c:v>
                </c:pt>
                <c:pt idx="562">
                  <c:v>281</c:v>
                </c:pt>
                <c:pt idx="563">
                  <c:v>281.5</c:v>
                </c:pt>
                <c:pt idx="564">
                  <c:v>282</c:v>
                </c:pt>
                <c:pt idx="565">
                  <c:v>282.5</c:v>
                </c:pt>
                <c:pt idx="566">
                  <c:v>283</c:v>
                </c:pt>
                <c:pt idx="567">
                  <c:v>283.5</c:v>
                </c:pt>
                <c:pt idx="568">
                  <c:v>284</c:v>
                </c:pt>
                <c:pt idx="569">
                  <c:v>284.5</c:v>
                </c:pt>
                <c:pt idx="570">
                  <c:v>285</c:v>
                </c:pt>
                <c:pt idx="571">
                  <c:v>285.5</c:v>
                </c:pt>
                <c:pt idx="572">
                  <c:v>286</c:v>
                </c:pt>
                <c:pt idx="573">
                  <c:v>286.5</c:v>
                </c:pt>
                <c:pt idx="574">
                  <c:v>287</c:v>
                </c:pt>
                <c:pt idx="575">
                  <c:v>287.5</c:v>
                </c:pt>
                <c:pt idx="576">
                  <c:v>288</c:v>
                </c:pt>
                <c:pt idx="577">
                  <c:v>288.5</c:v>
                </c:pt>
                <c:pt idx="578">
                  <c:v>289</c:v>
                </c:pt>
                <c:pt idx="579">
                  <c:v>289.5</c:v>
                </c:pt>
                <c:pt idx="580">
                  <c:v>290</c:v>
                </c:pt>
                <c:pt idx="581">
                  <c:v>290.5</c:v>
                </c:pt>
                <c:pt idx="582">
                  <c:v>291</c:v>
                </c:pt>
                <c:pt idx="583">
                  <c:v>291.5</c:v>
                </c:pt>
                <c:pt idx="584">
                  <c:v>292</c:v>
                </c:pt>
                <c:pt idx="585">
                  <c:v>292.5</c:v>
                </c:pt>
                <c:pt idx="586">
                  <c:v>293</c:v>
                </c:pt>
                <c:pt idx="587">
                  <c:v>293.5</c:v>
                </c:pt>
                <c:pt idx="588">
                  <c:v>294</c:v>
                </c:pt>
                <c:pt idx="589">
                  <c:v>294.5</c:v>
                </c:pt>
                <c:pt idx="590">
                  <c:v>295</c:v>
                </c:pt>
                <c:pt idx="591">
                  <c:v>295.5</c:v>
                </c:pt>
                <c:pt idx="592">
                  <c:v>296</c:v>
                </c:pt>
                <c:pt idx="593">
                  <c:v>296.5</c:v>
                </c:pt>
                <c:pt idx="594">
                  <c:v>297</c:v>
                </c:pt>
                <c:pt idx="595">
                  <c:v>297.5</c:v>
                </c:pt>
                <c:pt idx="596">
                  <c:v>298</c:v>
                </c:pt>
                <c:pt idx="597">
                  <c:v>298.5</c:v>
                </c:pt>
                <c:pt idx="598">
                  <c:v>299</c:v>
                </c:pt>
                <c:pt idx="599">
                  <c:v>299.5</c:v>
                </c:pt>
                <c:pt idx="600">
                  <c:v>300</c:v>
                </c:pt>
                <c:pt idx="601">
                  <c:v>300.5</c:v>
                </c:pt>
                <c:pt idx="602">
                  <c:v>301</c:v>
                </c:pt>
                <c:pt idx="603">
                  <c:v>301.5</c:v>
                </c:pt>
                <c:pt idx="604">
                  <c:v>302</c:v>
                </c:pt>
                <c:pt idx="605">
                  <c:v>302.5</c:v>
                </c:pt>
                <c:pt idx="606">
                  <c:v>303</c:v>
                </c:pt>
                <c:pt idx="607">
                  <c:v>303.5</c:v>
                </c:pt>
                <c:pt idx="608">
                  <c:v>304</c:v>
                </c:pt>
                <c:pt idx="609">
                  <c:v>304.5</c:v>
                </c:pt>
                <c:pt idx="610">
                  <c:v>305</c:v>
                </c:pt>
                <c:pt idx="611">
                  <c:v>305.5</c:v>
                </c:pt>
                <c:pt idx="612">
                  <c:v>306</c:v>
                </c:pt>
                <c:pt idx="613">
                  <c:v>306.5</c:v>
                </c:pt>
                <c:pt idx="614">
                  <c:v>307</c:v>
                </c:pt>
                <c:pt idx="615">
                  <c:v>307.5</c:v>
                </c:pt>
                <c:pt idx="616">
                  <c:v>308</c:v>
                </c:pt>
                <c:pt idx="617">
                  <c:v>308.5</c:v>
                </c:pt>
                <c:pt idx="618">
                  <c:v>309</c:v>
                </c:pt>
                <c:pt idx="619">
                  <c:v>309.5</c:v>
                </c:pt>
                <c:pt idx="620">
                  <c:v>310</c:v>
                </c:pt>
                <c:pt idx="621">
                  <c:v>310.5</c:v>
                </c:pt>
                <c:pt idx="622">
                  <c:v>311</c:v>
                </c:pt>
                <c:pt idx="623">
                  <c:v>311.5</c:v>
                </c:pt>
                <c:pt idx="624">
                  <c:v>312</c:v>
                </c:pt>
                <c:pt idx="625">
                  <c:v>312.5</c:v>
                </c:pt>
                <c:pt idx="626">
                  <c:v>313</c:v>
                </c:pt>
                <c:pt idx="627">
                  <c:v>313.5</c:v>
                </c:pt>
                <c:pt idx="628">
                  <c:v>314</c:v>
                </c:pt>
                <c:pt idx="629">
                  <c:v>314.5</c:v>
                </c:pt>
                <c:pt idx="630">
                  <c:v>315</c:v>
                </c:pt>
                <c:pt idx="631">
                  <c:v>315.5</c:v>
                </c:pt>
                <c:pt idx="632">
                  <c:v>316</c:v>
                </c:pt>
                <c:pt idx="633">
                  <c:v>316.5</c:v>
                </c:pt>
                <c:pt idx="634">
                  <c:v>317</c:v>
                </c:pt>
                <c:pt idx="635">
                  <c:v>317.5</c:v>
                </c:pt>
                <c:pt idx="636">
                  <c:v>318</c:v>
                </c:pt>
                <c:pt idx="637">
                  <c:v>318.5</c:v>
                </c:pt>
                <c:pt idx="638">
                  <c:v>319</c:v>
                </c:pt>
                <c:pt idx="639">
                  <c:v>319.5</c:v>
                </c:pt>
                <c:pt idx="640">
                  <c:v>320</c:v>
                </c:pt>
                <c:pt idx="641">
                  <c:v>320.5</c:v>
                </c:pt>
                <c:pt idx="642">
                  <c:v>321</c:v>
                </c:pt>
                <c:pt idx="643">
                  <c:v>321.5</c:v>
                </c:pt>
                <c:pt idx="644">
                  <c:v>322</c:v>
                </c:pt>
                <c:pt idx="645">
                  <c:v>322.5</c:v>
                </c:pt>
                <c:pt idx="646">
                  <c:v>323</c:v>
                </c:pt>
                <c:pt idx="647">
                  <c:v>323.5</c:v>
                </c:pt>
                <c:pt idx="648">
                  <c:v>324</c:v>
                </c:pt>
                <c:pt idx="649">
                  <c:v>324.5</c:v>
                </c:pt>
                <c:pt idx="650">
                  <c:v>325</c:v>
                </c:pt>
                <c:pt idx="651">
                  <c:v>325.5</c:v>
                </c:pt>
                <c:pt idx="652">
                  <c:v>326</c:v>
                </c:pt>
                <c:pt idx="653">
                  <c:v>326.5</c:v>
                </c:pt>
                <c:pt idx="654">
                  <c:v>327</c:v>
                </c:pt>
                <c:pt idx="655">
                  <c:v>327.5</c:v>
                </c:pt>
                <c:pt idx="656">
                  <c:v>328</c:v>
                </c:pt>
                <c:pt idx="657">
                  <c:v>328.5</c:v>
                </c:pt>
                <c:pt idx="658">
                  <c:v>329</c:v>
                </c:pt>
                <c:pt idx="659">
                  <c:v>329.5</c:v>
                </c:pt>
                <c:pt idx="660">
                  <c:v>330</c:v>
                </c:pt>
                <c:pt idx="661">
                  <c:v>330.5</c:v>
                </c:pt>
                <c:pt idx="662">
                  <c:v>331</c:v>
                </c:pt>
                <c:pt idx="663">
                  <c:v>331.5</c:v>
                </c:pt>
                <c:pt idx="664">
                  <c:v>332</c:v>
                </c:pt>
                <c:pt idx="665">
                  <c:v>332.5</c:v>
                </c:pt>
                <c:pt idx="666">
                  <c:v>333</c:v>
                </c:pt>
                <c:pt idx="667">
                  <c:v>333.5</c:v>
                </c:pt>
                <c:pt idx="668">
                  <c:v>334</c:v>
                </c:pt>
                <c:pt idx="669">
                  <c:v>334.5</c:v>
                </c:pt>
                <c:pt idx="670">
                  <c:v>335</c:v>
                </c:pt>
                <c:pt idx="671">
                  <c:v>335.5</c:v>
                </c:pt>
                <c:pt idx="672">
                  <c:v>336</c:v>
                </c:pt>
                <c:pt idx="673">
                  <c:v>336.5</c:v>
                </c:pt>
                <c:pt idx="674">
                  <c:v>337</c:v>
                </c:pt>
                <c:pt idx="675">
                  <c:v>337.5</c:v>
                </c:pt>
                <c:pt idx="676">
                  <c:v>338</c:v>
                </c:pt>
                <c:pt idx="677">
                  <c:v>338.5</c:v>
                </c:pt>
                <c:pt idx="678">
                  <c:v>339</c:v>
                </c:pt>
                <c:pt idx="679">
                  <c:v>339.5</c:v>
                </c:pt>
                <c:pt idx="680">
                  <c:v>340</c:v>
                </c:pt>
                <c:pt idx="681">
                  <c:v>340.5</c:v>
                </c:pt>
                <c:pt idx="682">
                  <c:v>341</c:v>
                </c:pt>
                <c:pt idx="683">
                  <c:v>341.5</c:v>
                </c:pt>
                <c:pt idx="684">
                  <c:v>342</c:v>
                </c:pt>
                <c:pt idx="685">
                  <c:v>342.5</c:v>
                </c:pt>
                <c:pt idx="686">
                  <c:v>343</c:v>
                </c:pt>
                <c:pt idx="687">
                  <c:v>343.5</c:v>
                </c:pt>
                <c:pt idx="688">
                  <c:v>344</c:v>
                </c:pt>
                <c:pt idx="689">
                  <c:v>344.5</c:v>
                </c:pt>
                <c:pt idx="690">
                  <c:v>345</c:v>
                </c:pt>
                <c:pt idx="691">
                  <c:v>345.5</c:v>
                </c:pt>
                <c:pt idx="692">
                  <c:v>346</c:v>
                </c:pt>
                <c:pt idx="693">
                  <c:v>346.5</c:v>
                </c:pt>
                <c:pt idx="694">
                  <c:v>347</c:v>
                </c:pt>
                <c:pt idx="695">
                  <c:v>347.5</c:v>
                </c:pt>
                <c:pt idx="696">
                  <c:v>348</c:v>
                </c:pt>
                <c:pt idx="697">
                  <c:v>348.5</c:v>
                </c:pt>
                <c:pt idx="698">
                  <c:v>349</c:v>
                </c:pt>
                <c:pt idx="699">
                  <c:v>349.5</c:v>
                </c:pt>
                <c:pt idx="700">
                  <c:v>350</c:v>
                </c:pt>
                <c:pt idx="701">
                  <c:v>350.5</c:v>
                </c:pt>
                <c:pt idx="702">
                  <c:v>351</c:v>
                </c:pt>
                <c:pt idx="703">
                  <c:v>351.5</c:v>
                </c:pt>
                <c:pt idx="704">
                  <c:v>352</c:v>
                </c:pt>
                <c:pt idx="705">
                  <c:v>352.5</c:v>
                </c:pt>
                <c:pt idx="706">
                  <c:v>353</c:v>
                </c:pt>
                <c:pt idx="707">
                  <c:v>353.5</c:v>
                </c:pt>
                <c:pt idx="708">
                  <c:v>354</c:v>
                </c:pt>
                <c:pt idx="709">
                  <c:v>354.5</c:v>
                </c:pt>
                <c:pt idx="710">
                  <c:v>355</c:v>
                </c:pt>
                <c:pt idx="711">
                  <c:v>355.5</c:v>
                </c:pt>
                <c:pt idx="712">
                  <c:v>356</c:v>
                </c:pt>
                <c:pt idx="713">
                  <c:v>356.5</c:v>
                </c:pt>
                <c:pt idx="714">
                  <c:v>357</c:v>
                </c:pt>
                <c:pt idx="715">
                  <c:v>357.5</c:v>
                </c:pt>
                <c:pt idx="716">
                  <c:v>358</c:v>
                </c:pt>
                <c:pt idx="717">
                  <c:v>358.5</c:v>
                </c:pt>
                <c:pt idx="718">
                  <c:v>359</c:v>
                </c:pt>
                <c:pt idx="719">
                  <c:v>359.5</c:v>
                </c:pt>
                <c:pt idx="720">
                  <c:v>360</c:v>
                </c:pt>
                <c:pt idx="721">
                  <c:v>360.5</c:v>
                </c:pt>
                <c:pt idx="722">
                  <c:v>361</c:v>
                </c:pt>
                <c:pt idx="723">
                  <c:v>361.5</c:v>
                </c:pt>
                <c:pt idx="724">
                  <c:v>362</c:v>
                </c:pt>
                <c:pt idx="725">
                  <c:v>362.5</c:v>
                </c:pt>
                <c:pt idx="726">
                  <c:v>363</c:v>
                </c:pt>
                <c:pt idx="727">
                  <c:v>363.5</c:v>
                </c:pt>
                <c:pt idx="728">
                  <c:v>364</c:v>
                </c:pt>
                <c:pt idx="729">
                  <c:v>364.5</c:v>
                </c:pt>
                <c:pt idx="730">
                  <c:v>365</c:v>
                </c:pt>
                <c:pt idx="731">
                  <c:v>365.5</c:v>
                </c:pt>
                <c:pt idx="732">
                  <c:v>366</c:v>
                </c:pt>
                <c:pt idx="733">
                  <c:v>366.5</c:v>
                </c:pt>
                <c:pt idx="734">
                  <c:v>367</c:v>
                </c:pt>
                <c:pt idx="735">
                  <c:v>367.5</c:v>
                </c:pt>
                <c:pt idx="736">
                  <c:v>368</c:v>
                </c:pt>
                <c:pt idx="737">
                  <c:v>368.5</c:v>
                </c:pt>
                <c:pt idx="738">
                  <c:v>369</c:v>
                </c:pt>
                <c:pt idx="739">
                  <c:v>369.5</c:v>
                </c:pt>
                <c:pt idx="740">
                  <c:v>370</c:v>
                </c:pt>
                <c:pt idx="741">
                  <c:v>370.5</c:v>
                </c:pt>
                <c:pt idx="742">
                  <c:v>371</c:v>
                </c:pt>
                <c:pt idx="743">
                  <c:v>371.5</c:v>
                </c:pt>
                <c:pt idx="744">
                  <c:v>372</c:v>
                </c:pt>
                <c:pt idx="745">
                  <c:v>372.5</c:v>
                </c:pt>
                <c:pt idx="746">
                  <c:v>373</c:v>
                </c:pt>
                <c:pt idx="747">
                  <c:v>373.5</c:v>
                </c:pt>
                <c:pt idx="748">
                  <c:v>374</c:v>
                </c:pt>
                <c:pt idx="749">
                  <c:v>374.5</c:v>
                </c:pt>
                <c:pt idx="750">
                  <c:v>375</c:v>
                </c:pt>
                <c:pt idx="751">
                  <c:v>375.5</c:v>
                </c:pt>
                <c:pt idx="752">
                  <c:v>376</c:v>
                </c:pt>
                <c:pt idx="753">
                  <c:v>376.5</c:v>
                </c:pt>
                <c:pt idx="754">
                  <c:v>377</c:v>
                </c:pt>
                <c:pt idx="755">
                  <c:v>377.5</c:v>
                </c:pt>
                <c:pt idx="756">
                  <c:v>378</c:v>
                </c:pt>
                <c:pt idx="757">
                  <c:v>378.5</c:v>
                </c:pt>
                <c:pt idx="758">
                  <c:v>379</c:v>
                </c:pt>
                <c:pt idx="759">
                  <c:v>379.5</c:v>
                </c:pt>
                <c:pt idx="760">
                  <c:v>380</c:v>
                </c:pt>
                <c:pt idx="761">
                  <c:v>380.5</c:v>
                </c:pt>
                <c:pt idx="762">
                  <c:v>381</c:v>
                </c:pt>
                <c:pt idx="763">
                  <c:v>381.5</c:v>
                </c:pt>
                <c:pt idx="764">
                  <c:v>382</c:v>
                </c:pt>
                <c:pt idx="765">
                  <c:v>382.5</c:v>
                </c:pt>
                <c:pt idx="766">
                  <c:v>383</c:v>
                </c:pt>
                <c:pt idx="767">
                  <c:v>383.5</c:v>
                </c:pt>
                <c:pt idx="768">
                  <c:v>384</c:v>
                </c:pt>
                <c:pt idx="769">
                  <c:v>384.5</c:v>
                </c:pt>
                <c:pt idx="770">
                  <c:v>385</c:v>
                </c:pt>
                <c:pt idx="771">
                  <c:v>385.5</c:v>
                </c:pt>
                <c:pt idx="772">
                  <c:v>386</c:v>
                </c:pt>
                <c:pt idx="773">
                  <c:v>386.5</c:v>
                </c:pt>
                <c:pt idx="774">
                  <c:v>387</c:v>
                </c:pt>
                <c:pt idx="775">
                  <c:v>387.5</c:v>
                </c:pt>
                <c:pt idx="776">
                  <c:v>388</c:v>
                </c:pt>
                <c:pt idx="777">
                  <c:v>388.5</c:v>
                </c:pt>
                <c:pt idx="778">
                  <c:v>389</c:v>
                </c:pt>
                <c:pt idx="779">
                  <c:v>389.5</c:v>
                </c:pt>
                <c:pt idx="780">
                  <c:v>390</c:v>
                </c:pt>
                <c:pt idx="781">
                  <c:v>390.5</c:v>
                </c:pt>
                <c:pt idx="782">
                  <c:v>391</c:v>
                </c:pt>
                <c:pt idx="783">
                  <c:v>391.5</c:v>
                </c:pt>
                <c:pt idx="784">
                  <c:v>392</c:v>
                </c:pt>
                <c:pt idx="785">
                  <c:v>392.5</c:v>
                </c:pt>
                <c:pt idx="786">
                  <c:v>393</c:v>
                </c:pt>
                <c:pt idx="787">
                  <c:v>393.5</c:v>
                </c:pt>
                <c:pt idx="788">
                  <c:v>394</c:v>
                </c:pt>
                <c:pt idx="789">
                  <c:v>394.5</c:v>
                </c:pt>
                <c:pt idx="790">
                  <c:v>395</c:v>
                </c:pt>
                <c:pt idx="791">
                  <c:v>395.5</c:v>
                </c:pt>
                <c:pt idx="792">
                  <c:v>396</c:v>
                </c:pt>
                <c:pt idx="793">
                  <c:v>396.5</c:v>
                </c:pt>
                <c:pt idx="794">
                  <c:v>397</c:v>
                </c:pt>
                <c:pt idx="795">
                  <c:v>397.5</c:v>
                </c:pt>
                <c:pt idx="796">
                  <c:v>398</c:v>
                </c:pt>
                <c:pt idx="797">
                  <c:v>398.5</c:v>
                </c:pt>
                <c:pt idx="798">
                  <c:v>399</c:v>
                </c:pt>
                <c:pt idx="799">
                  <c:v>399.5</c:v>
                </c:pt>
                <c:pt idx="800">
                  <c:v>400</c:v>
                </c:pt>
                <c:pt idx="801">
                  <c:v>400.5</c:v>
                </c:pt>
                <c:pt idx="802">
                  <c:v>401</c:v>
                </c:pt>
                <c:pt idx="803">
                  <c:v>401.5</c:v>
                </c:pt>
                <c:pt idx="804">
                  <c:v>402</c:v>
                </c:pt>
                <c:pt idx="805">
                  <c:v>402.5</c:v>
                </c:pt>
                <c:pt idx="806">
                  <c:v>403</c:v>
                </c:pt>
                <c:pt idx="807">
                  <c:v>403.5</c:v>
                </c:pt>
                <c:pt idx="808">
                  <c:v>404</c:v>
                </c:pt>
                <c:pt idx="809">
                  <c:v>404.5</c:v>
                </c:pt>
                <c:pt idx="810">
                  <c:v>405</c:v>
                </c:pt>
                <c:pt idx="811">
                  <c:v>405.5</c:v>
                </c:pt>
                <c:pt idx="812">
                  <c:v>406</c:v>
                </c:pt>
                <c:pt idx="813">
                  <c:v>406.5</c:v>
                </c:pt>
                <c:pt idx="814">
                  <c:v>407</c:v>
                </c:pt>
                <c:pt idx="815">
                  <c:v>407.5</c:v>
                </c:pt>
                <c:pt idx="816">
                  <c:v>408</c:v>
                </c:pt>
                <c:pt idx="817">
                  <c:v>408.5</c:v>
                </c:pt>
                <c:pt idx="818">
                  <c:v>409</c:v>
                </c:pt>
                <c:pt idx="819">
                  <c:v>409.5</c:v>
                </c:pt>
                <c:pt idx="820">
                  <c:v>410</c:v>
                </c:pt>
                <c:pt idx="821">
                  <c:v>410.5</c:v>
                </c:pt>
                <c:pt idx="822">
                  <c:v>411</c:v>
                </c:pt>
                <c:pt idx="823">
                  <c:v>411.5</c:v>
                </c:pt>
                <c:pt idx="824">
                  <c:v>412</c:v>
                </c:pt>
                <c:pt idx="825">
                  <c:v>412.5</c:v>
                </c:pt>
                <c:pt idx="826">
                  <c:v>413</c:v>
                </c:pt>
                <c:pt idx="827">
                  <c:v>413.5</c:v>
                </c:pt>
                <c:pt idx="828">
                  <c:v>414</c:v>
                </c:pt>
                <c:pt idx="829">
                  <c:v>414.5</c:v>
                </c:pt>
                <c:pt idx="830">
                  <c:v>415</c:v>
                </c:pt>
                <c:pt idx="831">
                  <c:v>415.5</c:v>
                </c:pt>
                <c:pt idx="832">
                  <c:v>416</c:v>
                </c:pt>
                <c:pt idx="833">
                  <c:v>416.5</c:v>
                </c:pt>
                <c:pt idx="834">
                  <c:v>417</c:v>
                </c:pt>
                <c:pt idx="835">
                  <c:v>417.5</c:v>
                </c:pt>
                <c:pt idx="836">
                  <c:v>418</c:v>
                </c:pt>
                <c:pt idx="837">
                  <c:v>418.5</c:v>
                </c:pt>
                <c:pt idx="838">
                  <c:v>419</c:v>
                </c:pt>
                <c:pt idx="839">
                  <c:v>419.5</c:v>
                </c:pt>
                <c:pt idx="840">
                  <c:v>420</c:v>
                </c:pt>
                <c:pt idx="841">
                  <c:v>420.5</c:v>
                </c:pt>
                <c:pt idx="842">
                  <c:v>421</c:v>
                </c:pt>
                <c:pt idx="843">
                  <c:v>421.5</c:v>
                </c:pt>
                <c:pt idx="844">
                  <c:v>422</c:v>
                </c:pt>
                <c:pt idx="845">
                  <c:v>422.5</c:v>
                </c:pt>
                <c:pt idx="846">
                  <c:v>423</c:v>
                </c:pt>
                <c:pt idx="847">
                  <c:v>423.5</c:v>
                </c:pt>
                <c:pt idx="848">
                  <c:v>424</c:v>
                </c:pt>
                <c:pt idx="849">
                  <c:v>424.5</c:v>
                </c:pt>
                <c:pt idx="850">
                  <c:v>425</c:v>
                </c:pt>
                <c:pt idx="851">
                  <c:v>425.5</c:v>
                </c:pt>
                <c:pt idx="852">
                  <c:v>426</c:v>
                </c:pt>
                <c:pt idx="853">
                  <c:v>426.5</c:v>
                </c:pt>
                <c:pt idx="854">
                  <c:v>427</c:v>
                </c:pt>
                <c:pt idx="855">
                  <c:v>427.5</c:v>
                </c:pt>
                <c:pt idx="856">
                  <c:v>428</c:v>
                </c:pt>
                <c:pt idx="857">
                  <c:v>428.5</c:v>
                </c:pt>
                <c:pt idx="858">
                  <c:v>429</c:v>
                </c:pt>
                <c:pt idx="859">
                  <c:v>429.5</c:v>
                </c:pt>
                <c:pt idx="860">
                  <c:v>430</c:v>
                </c:pt>
                <c:pt idx="861">
                  <c:v>430.5</c:v>
                </c:pt>
                <c:pt idx="862">
                  <c:v>431</c:v>
                </c:pt>
                <c:pt idx="863">
                  <c:v>431.5</c:v>
                </c:pt>
                <c:pt idx="864">
                  <c:v>432</c:v>
                </c:pt>
                <c:pt idx="865">
                  <c:v>432.5</c:v>
                </c:pt>
                <c:pt idx="866">
                  <c:v>433</c:v>
                </c:pt>
                <c:pt idx="867">
                  <c:v>433.5</c:v>
                </c:pt>
                <c:pt idx="868">
                  <c:v>434</c:v>
                </c:pt>
                <c:pt idx="869">
                  <c:v>434.5</c:v>
                </c:pt>
                <c:pt idx="870">
                  <c:v>435</c:v>
                </c:pt>
                <c:pt idx="871">
                  <c:v>435.5</c:v>
                </c:pt>
                <c:pt idx="872">
                  <c:v>436</c:v>
                </c:pt>
                <c:pt idx="873">
                  <c:v>436.5</c:v>
                </c:pt>
                <c:pt idx="874">
                  <c:v>437</c:v>
                </c:pt>
                <c:pt idx="875">
                  <c:v>437.5</c:v>
                </c:pt>
                <c:pt idx="876">
                  <c:v>438</c:v>
                </c:pt>
                <c:pt idx="877">
                  <c:v>438.5</c:v>
                </c:pt>
                <c:pt idx="878">
                  <c:v>439</c:v>
                </c:pt>
                <c:pt idx="879">
                  <c:v>439.5</c:v>
                </c:pt>
                <c:pt idx="880">
                  <c:v>440</c:v>
                </c:pt>
                <c:pt idx="881">
                  <c:v>440.5</c:v>
                </c:pt>
                <c:pt idx="882">
                  <c:v>441</c:v>
                </c:pt>
                <c:pt idx="883">
                  <c:v>441.5</c:v>
                </c:pt>
                <c:pt idx="884">
                  <c:v>442</c:v>
                </c:pt>
                <c:pt idx="885">
                  <c:v>442.5</c:v>
                </c:pt>
                <c:pt idx="886">
                  <c:v>443</c:v>
                </c:pt>
                <c:pt idx="887">
                  <c:v>443.5</c:v>
                </c:pt>
                <c:pt idx="888">
                  <c:v>444</c:v>
                </c:pt>
                <c:pt idx="889">
                  <c:v>444.5</c:v>
                </c:pt>
                <c:pt idx="890">
                  <c:v>445</c:v>
                </c:pt>
                <c:pt idx="891">
                  <c:v>445.5</c:v>
                </c:pt>
                <c:pt idx="892">
                  <c:v>446</c:v>
                </c:pt>
                <c:pt idx="893">
                  <c:v>446.5</c:v>
                </c:pt>
                <c:pt idx="894">
                  <c:v>447</c:v>
                </c:pt>
                <c:pt idx="895">
                  <c:v>447.5</c:v>
                </c:pt>
                <c:pt idx="896">
                  <c:v>448</c:v>
                </c:pt>
                <c:pt idx="897">
                  <c:v>448.5</c:v>
                </c:pt>
                <c:pt idx="898">
                  <c:v>449</c:v>
                </c:pt>
                <c:pt idx="899">
                  <c:v>449.5</c:v>
                </c:pt>
                <c:pt idx="900">
                  <c:v>450</c:v>
                </c:pt>
                <c:pt idx="901">
                  <c:v>450.5</c:v>
                </c:pt>
                <c:pt idx="902">
                  <c:v>451</c:v>
                </c:pt>
                <c:pt idx="903">
                  <c:v>451.5</c:v>
                </c:pt>
                <c:pt idx="904">
                  <c:v>452</c:v>
                </c:pt>
                <c:pt idx="905">
                  <c:v>452.5</c:v>
                </c:pt>
                <c:pt idx="906">
                  <c:v>453</c:v>
                </c:pt>
                <c:pt idx="907">
                  <c:v>453.5</c:v>
                </c:pt>
                <c:pt idx="908">
                  <c:v>454</c:v>
                </c:pt>
                <c:pt idx="909">
                  <c:v>454.5</c:v>
                </c:pt>
                <c:pt idx="910">
                  <c:v>455</c:v>
                </c:pt>
                <c:pt idx="911">
                  <c:v>455.5</c:v>
                </c:pt>
                <c:pt idx="912">
                  <c:v>456</c:v>
                </c:pt>
                <c:pt idx="913">
                  <c:v>456.5</c:v>
                </c:pt>
                <c:pt idx="914">
                  <c:v>457</c:v>
                </c:pt>
                <c:pt idx="915">
                  <c:v>457.5</c:v>
                </c:pt>
                <c:pt idx="916">
                  <c:v>458</c:v>
                </c:pt>
                <c:pt idx="917">
                  <c:v>458.5</c:v>
                </c:pt>
                <c:pt idx="918">
                  <c:v>459</c:v>
                </c:pt>
                <c:pt idx="919">
                  <c:v>459.5</c:v>
                </c:pt>
                <c:pt idx="920">
                  <c:v>460</c:v>
                </c:pt>
                <c:pt idx="921">
                  <c:v>460.5</c:v>
                </c:pt>
                <c:pt idx="922">
                  <c:v>461</c:v>
                </c:pt>
                <c:pt idx="923">
                  <c:v>461.5</c:v>
                </c:pt>
                <c:pt idx="924">
                  <c:v>462</c:v>
                </c:pt>
                <c:pt idx="925">
                  <c:v>462.5</c:v>
                </c:pt>
                <c:pt idx="926">
                  <c:v>463</c:v>
                </c:pt>
                <c:pt idx="927">
                  <c:v>463.5</c:v>
                </c:pt>
                <c:pt idx="928">
                  <c:v>464</c:v>
                </c:pt>
                <c:pt idx="929">
                  <c:v>464.5</c:v>
                </c:pt>
                <c:pt idx="930">
                  <c:v>465</c:v>
                </c:pt>
                <c:pt idx="931">
                  <c:v>465.5</c:v>
                </c:pt>
                <c:pt idx="932">
                  <c:v>466</c:v>
                </c:pt>
                <c:pt idx="933">
                  <c:v>466.5</c:v>
                </c:pt>
                <c:pt idx="934">
                  <c:v>467</c:v>
                </c:pt>
                <c:pt idx="935">
                  <c:v>467.5</c:v>
                </c:pt>
                <c:pt idx="936">
                  <c:v>468</c:v>
                </c:pt>
                <c:pt idx="937">
                  <c:v>468.5</c:v>
                </c:pt>
                <c:pt idx="938">
                  <c:v>469</c:v>
                </c:pt>
                <c:pt idx="939">
                  <c:v>469.5</c:v>
                </c:pt>
                <c:pt idx="940">
                  <c:v>470</c:v>
                </c:pt>
                <c:pt idx="941">
                  <c:v>470.5</c:v>
                </c:pt>
                <c:pt idx="942">
                  <c:v>471</c:v>
                </c:pt>
                <c:pt idx="943">
                  <c:v>471.5</c:v>
                </c:pt>
                <c:pt idx="944">
                  <c:v>472</c:v>
                </c:pt>
                <c:pt idx="945">
                  <c:v>472.5</c:v>
                </c:pt>
                <c:pt idx="946">
                  <c:v>473</c:v>
                </c:pt>
                <c:pt idx="947">
                  <c:v>473.5</c:v>
                </c:pt>
                <c:pt idx="948">
                  <c:v>474</c:v>
                </c:pt>
                <c:pt idx="949">
                  <c:v>474.5</c:v>
                </c:pt>
                <c:pt idx="950">
                  <c:v>475</c:v>
                </c:pt>
                <c:pt idx="951">
                  <c:v>475.5</c:v>
                </c:pt>
                <c:pt idx="952">
                  <c:v>476</c:v>
                </c:pt>
                <c:pt idx="953">
                  <c:v>476.5</c:v>
                </c:pt>
                <c:pt idx="954">
                  <c:v>477</c:v>
                </c:pt>
                <c:pt idx="955">
                  <c:v>477.5</c:v>
                </c:pt>
                <c:pt idx="956">
                  <c:v>478</c:v>
                </c:pt>
                <c:pt idx="957">
                  <c:v>478.5</c:v>
                </c:pt>
                <c:pt idx="958">
                  <c:v>479</c:v>
                </c:pt>
                <c:pt idx="959">
                  <c:v>479.5</c:v>
                </c:pt>
                <c:pt idx="960">
                  <c:v>480</c:v>
                </c:pt>
                <c:pt idx="961">
                  <c:v>480.5</c:v>
                </c:pt>
                <c:pt idx="962">
                  <c:v>481</c:v>
                </c:pt>
                <c:pt idx="963">
                  <c:v>481.5</c:v>
                </c:pt>
                <c:pt idx="964">
                  <c:v>482</c:v>
                </c:pt>
                <c:pt idx="965">
                  <c:v>482.5</c:v>
                </c:pt>
                <c:pt idx="966">
                  <c:v>483</c:v>
                </c:pt>
                <c:pt idx="967">
                  <c:v>483.5</c:v>
                </c:pt>
                <c:pt idx="968">
                  <c:v>484</c:v>
                </c:pt>
                <c:pt idx="969">
                  <c:v>484.5</c:v>
                </c:pt>
                <c:pt idx="970">
                  <c:v>485</c:v>
                </c:pt>
                <c:pt idx="971">
                  <c:v>485.5</c:v>
                </c:pt>
                <c:pt idx="972">
                  <c:v>486</c:v>
                </c:pt>
                <c:pt idx="973">
                  <c:v>486.5</c:v>
                </c:pt>
                <c:pt idx="974">
                  <c:v>487</c:v>
                </c:pt>
                <c:pt idx="975">
                  <c:v>487.5</c:v>
                </c:pt>
                <c:pt idx="976">
                  <c:v>488</c:v>
                </c:pt>
                <c:pt idx="977">
                  <c:v>488.5</c:v>
                </c:pt>
                <c:pt idx="978">
                  <c:v>489</c:v>
                </c:pt>
                <c:pt idx="979">
                  <c:v>489.5</c:v>
                </c:pt>
                <c:pt idx="980">
                  <c:v>490</c:v>
                </c:pt>
                <c:pt idx="981">
                  <c:v>490.5</c:v>
                </c:pt>
                <c:pt idx="982">
                  <c:v>491</c:v>
                </c:pt>
                <c:pt idx="983">
                  <c:v>491.5</c:v>
                </c:pt>
                <c:pt idx="984">
                  <c:v>492</c:v>
                </c:pt>
                <c:pt idx="985">
                  <c:v>492.5</c:v>
                </c:pt>
                <c:pt idx="986">
                  <c:v>493</c:v>
                </c:pt>
                <c:pt idx="987">
                  <c:v>493.5</c:v>
                </c:pt>
                <c:pt idx="988">
                  <c:v>494</c:v>
                </c:pt>
                <c:pt idx="989">
                  <c:v>494.5</c:v>
                </c:pt>
                <c:pt idx="990">
                  <c:v>495</c:v>
                </c:pt>
                <c:pt idx="991">
                  <c:v>495.5</c:v>
                </c:pt>
                <c:pt idx="992">
                  <c:v>496</c:v>
                </c:pt>
                <c:pt idx="993">
                  <c:v>496.5</c:v>
                </c:pt>
                <c:pt idx="994">
                  <c:v>497</c:v>
                </c:pt>
                <c:pt idx="995">
                  <c:v>497.5</c:v>
                </c:pt>
                <c:pt idx="996">
                  <c:v>498</c:v>
                </c:pt>
                <c:pt idx="997">
                  <c:v>498.5</c:v>
                </c:pt>
                <c:pt idx="998">
                  <c:v>499</c:v>
                </c:pt>
                <c:pt idx="999">
                  <c:v>499.5</c:v>
                </c:pt>
              </c:numCache>
            </c:numRef>
          </c:xVal>
          <c:yVal>
            <c:numRef>
              <c:f>Sheet1!$K$2:$K$1001</c:f>
              <c:numCache>
                <c:formatCode>General</c:formatCode>
                <c:ptCount val="1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544-4F93-B267-0C7DB854B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015784"/>
        <c:axId val="381010688"/>
      </c:scatterChart>
      <c:valAx>
        <c:axId val="381015784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1010688"/>
        <c:crossesAt val="1.0000000000000004E-5"/>
        <c:crossBetween val="midCat"/>
        <c:majorUnit val="100"/>
        <c:minorUnit val="50"/>
      </c:valAx>
      <c:valAx>
        <c:axId val="381010688"/>
        <c:scaling>
          <c:logBase val="10"/>
          <c:orientation val="minMax"/>
          <c:max val="1.0000000000000002E-2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8101578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88DB0-B791-4122-A1BC-40279A646190}" type="datetimeFigureOut">
              <a:rPr kumimoji="1" lang="ja-JP" altLang="en-US" smtClean="0"/>
              <a:t>2025/3/4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9D3A1-CFE8-4F70-BEE7-B1AA17ED8E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6745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62C4-40AC-451A-910D-C846E75A1526}" type="datetimeFigureOut">
              <a:rPr kumimoji="1" lang="ja-JP" altLang="en-US" smtClean="0"/>
              <a:t>2025/3/4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FE7EF-1457-47A9-AB2E-681D13F27EE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83620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</a:t>
            </a:r>
            <a:r>
              <a:rPr kumimoji="1" lang="en-US" altLang="ja-JP" baseline="0" dirty="0"/>
              <a:t> is outline.</a:t>
            </a:r>
          </a:p>
          <a:p>
            <a:r>
              <a:rPr kumimoji="1" lang="en-US" altLang="ja-JP" baseline="0" dirty="0"/>
              <a:t>First of all, I’ll explain about this particle production effect, briefly.</a:t>
            </a:r>
          </a:p>
          <a:p>
            <a:r>
              <a:rPr kumimoji="1" lang="en-US" altLang="ja-JP" baseline="0" dirty="0"/>
              <a:t>Next I’ll mention about our study,</a:t>
            </a:r>
          </a:p>
          <a:p>
            <a:r>
              <a:rPr kumimoji="1" lang="en-US" altLang="ja-JP" baseline="0" dirty="0"/>
              <a:t>and finally, I’ll summarize.</a:t>
            </a:r>
          </a:p>
          <a:p>
            <a:r>
              <a:rPr kumimoji="1" lang="en-US" altLang="ja-JP" baseline="0" dirty="0"/>
              <a:t>OK, let’s move to introduction.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582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 is known that particle</a:t>
            </a:r>
            <a:r>
              <a:rPr kumimoji="1" lang="en-US" altLang="ja-JP" baseline="0" dirty="0"/>
              <a:t> production from vacuum happens if a background is changing.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147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459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28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4501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669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54D9-3703-DC57-0AE5-B76EAEC99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0CFC3C9-4024-DE5C-5704-AE8825434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087199-D113-3053-423F-5546A6CBE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9DC714-263B-1B59-8186-274DAA658D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6311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C6BB4-CA17-D373-F23C-28935457D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7B0F88-F623-23BD-2836-F8630318F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8A0D442-3145-D4C3-82CA-4E701A681E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8ABC96-75D4-F5F0-9D9B-E801EB30FC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891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D491E-489D-E417-666D-093A5F90D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57832BE-7D3B-89B5-3CC4-289E48B3F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BE27435-8281-6551-3AE9-07DAAFF84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B36278-37FF-3124-C011-F2229EB463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451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43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B25C8-9D3E-4C5C-AC4E-8A78A8878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6E5812-DF4A-0105-3F4F-E1F69E5CD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6C7900-B30C-9F4A-3B40-F5D613E19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F670C8-3393-2EAE-2817-1546F0FA5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DDAB1-8B62-41B4-8B60-5E32B278C341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937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 is known that particle</a:t>
            </a:r>
            <a:r>
              <a:rPr kumimoji="1" lang="en-US" altLang="ja-JP" baseline="0" dirty="0"/>
              <a:t> production from vacuum happens if a background is changing.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954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DDAB1-8B62-41B4-8B60-5E32B278C341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247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4192A-7C18-A8BB-E822-0E20A24BC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1B0EA7B-03F1-7657-B08C-5025490109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BC6193-746B-0D2F-C08F-B8767FB48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 is known that particle</a:t>
            </a:r>
            <a:r>
              <a:rPr kumimoji="1" lang="en-US" altLang="ja-JP" baseline="0" dirty="0"/>
              <a:t> production from vacuum happens if a background is changing.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7DF72A-1B98-FB67-9A84-B095C2EE58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548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1304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083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9758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613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165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8769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535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95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340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59E2-1453-E8E8-B3A0-1F3D1D5CD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C766FC-CE97-E078-82B4-C8CF7B2F7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C4950A-C6CA-EBCD-2029-8ED64FECCA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 is known that particle</a:t>
            </a:r>
            <a:r>
              <a:rPr kumimoji="1" lang="en-US" altLang="ja-JP" baseline="0" dirty="0"/>
              <a:t> production from vacuum happens if a background is changing.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46B199-65F0-0252-499D-B77D8E0BF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18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742A8-AF37-5509-BB39-A5C3C1211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4256B1-55D7-D080-E634-EB4761310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5E6D48-0EE9-EB1F-1E4C-4440EEBAE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52BE07-3C45-EE7F-D56E-0BC030848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457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8D23E-FCAA-3F15-7160-3EE6F29B4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2ED975-9006-0D93-4BBD-FA9F9A4B61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5CCE02-F284-5740-3251-CE7EDA8C8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702B6E-225C-8347-812F-FB31E6B102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5371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927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447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178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C4EC7-8969-E273-8250-3271C103A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D9830E-EE82-1D3D-E4B8-3B34A6413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CA8CB0-2382-AC55-FBC6-D6F0E2D5E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B15296-65B9-671F-9D5D-3CDD30BFF1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0824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993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DDAB1-8B62-41B4-8B60-5E32B278C341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8898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DDAB1-8B62-41B4-8B60-5E32B278C341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22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085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0DDAB1-8B62-41B4-8B60-5E32B278C341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547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2DFE1-9FB3-6DE6-AAB0-55BFD289C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08BC73-A585-C639-03A7-FB92806D05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DCF14D-F055-E3DA-D34F-9B1ABFAAD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E45A91-ECC3-B9AC-4EC5-8C19A50C6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7016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B0C06-5E18-E377-B752-611E3FA83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10D98F-3A1A-10B5-FD12-E786B30ED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0F7670-8A12-5A3F-582F-CF2540995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A858EA-563F-EA93-BDB9-F391E92A44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76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942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So,</a:t>
            </a:r>
            <a:r>
              <a:rPr kumimoji="1" lang="en-US" altLang="ja-JP" baseline="0" dirty="0"/>
              <a:t> even if beta is zero, particle production can be happened due to interaction effect.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146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486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 is known that particle</a:t>
            </a:r>
            <a:r>
              <a:rPr kumimoji="1" lang="en-US" altLang="ja-JP" baseline="0" dirty="0"/>
              <a:t> production from vacuum happens if a background is changing.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889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Now, it is known that particle</a:t>
            </a:r>
            <a:r>
              <a:rPr kumimoji="1" lang="en-US" altLang="ja-JP" baseline="0" dirty="0"/>
              <a:t> production from vacuum happens if a background is changing.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FE7EF-1457-47A9-AB2E-681D13F27EE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276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2025/3/4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9264352" y="638132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2107D7-FAFF-44FD-BD91-1BB4BEDA7B1B}" type="slidenum">
              <a:rPr kumimoji="1" lang="en-US" altLang="ja-JP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r>
              <a:rPr kumimoji="1" lang="en-US" altLang="ja-JP" sz="1200" dirty="0">
                <a:solidFill>
                  <a:schemeClr val="bg1">
                    <a:lumMod val="50000"/>
                  </a:schemeClr>
                </a:solidFill>
              </a:rPr>
              <a:t>/41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454400" y="6356351"/>
            <a:ext cx="5269408" cy="365125"/>
          </a:xfrm>
        </p:spPr>
        <p:txBody>
          <a:bodyPr/>
          <a:lstStyle>
            <a:lvl1pPr>
              <a:defRPr>
                <a:latin typeface="+mj-lt"/>
                <a:ea typeface="HG丸ｺﾞｼｯｸM-PRO" panose="020F0600000000000000" pitchFamily="50" charset="-128"/>
              </a:defRPr>
            </a:lvl1pPr>
          </a:lstStyle>
          <a:p>
            <a:r>
              <a:rPr lang="en-US" altLang="ja-JP"/>
              <a:t>iTHEMS Cosmology Forum #3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599865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152140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08337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339" y="116632"/>
            <a:ext cx="11905323" cy="936104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3339" y="1196753"/>
            <a:ext cx="11905323" cy="4929411"/>
          </a:xfrm>
        </p:spPr>
        <p:txBody>
          <a:bodyPr/>
          <a:lstStyle>
            <a:lvl1pPr marL="342900" indent="-342900">
              <a:buClr>
                <a:srgbClr val="0070C0"/>
              </a:buClr>
              <a:buFont typeface="ＭＳ Ｐゴシック" pitchFamily="50" charset="-128"/>
              <a:buChar char="■"/>
              <a:defRPr sz="2400">
                <a:solidFill>
                  <a:schemeClr val="tx1"/>
                </a:solidFill>
              </a:defRPr>
            </a:lvl1pPr>
            <a:lvl2pPr marL="800100" indent="-342900">
              <a:buClr>
                <a:srgbClr val="00B050"/>
              </a:buClr>
              <a:buFont typeface="ＭＳ Ｐゴシック" pitchFamily="50" charset="-128"/>
              <a:buChar char="■"/>
              <a:defRPr sz="2200"/>
            </a:lvl2pPr>
            <a:lvl3pPr marL="1257300" indent="-342900">
              <a:buClr>
                <a:srgbClr val="FF9801"/>
              </a:buClr>
              <a:buFont typeface="ＭＳ Ｐゴシック" pitchFamily="50" charset="-128"/>
              <a:buChar char="■"/>
              <a:defRPr sz="2000"/>
            </a:lvl3pPr>
            <a:lvl4pPr marL="1657350" indent="-285750">
              <a:buClr>
                <a:srgbClr val="D000D5"/>
              </a:buClr>
              <a:buFont typeface="ＭＳ Ｐゴシック" pitchFamily="50" charset="-128"/>
              <a:buChar char="■"/>
              <a:defRPr sz="1800"/>
            </a:lvl4pPr>
            <a:lvl5pPr marL="2114550" indent="-285750">
              <a:buClr>
                <a:srgbClr val="C1D000"/>
              </a:buClr>
              <a:buFont typeface="ＭＳ Ｐゴシック" pitchFamily="50" charset="-128"/>
              <a:buChar char="■"/>
              <a:defRPr sz="1800"/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 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 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 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2025/3/4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454400" y="6356351"/>
            <a:ext cx="5269408" cy="365125"/>
          </a:xfrm>
        </p:spPr>
        <p:txBody>
          <a:bodyPr/>
          <a:lstStyle>
            <a:lvl1pPr>
              <a:defRPr>
                <a:latin typeface="+mj-lt"/>
                <a:ea typeface="HG丸ｺﾞｼｯｸM-PRO" panose="020F0600000000000000" pitchFamily="50" charset="-128"/>
              </a:defRPr>
            </a:lvl1pPr>
          </a:lstStyle>
          <a:p>
            <a:r>
              <a:rPr lang="en-US" altLang="ja-JP"/>
              <a:t>iTHEMS Cosmology Forum #3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 userDrawn="1"/>
        </p:nvSpPr>
        <p:spPr>
          <a:xfrm>
            <a:off x="9264352" y="6381329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2107D7-FAFF-44FD-BD91-1BB4BEDA7B1B}" type="slidenum">
              <a:rPr kumimoji="1" lang="en-US" altLang="ja-JP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r>
              <a:rPr kumimoji="1" lang="en-US" altLang="ja-JP" sz="1200" dirty="0">
                <a:solidFill>
                  <a:schemeClr val="bg1">
                    <a:lumMod val="50000"/>
                  </a:schemeClr>
                </a:solidFill>
              </a:rPr>
              <a:t>/43</a:t>
            </a:r>
            <a:endParaRPr kumimoji="1"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167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62721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92677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450474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34987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33438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47915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380248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2025/3/4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iTHEMS Cosmology Forum #3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1337-ED18-4B64-93CC-5853B494D13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587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1.png"/><Relationship Id="rId7" Type="http://schemas.openxmlformats.org/officeDocument/2006/relationships/image" Target="../media/image53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02.png"/><Relationship Id="rId4" Type="http://schemas.openxmlformats.org/officeDocument/2006/relationships/image" Target="../media/image440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7.png"/><Relationship Id="rId18" Type="http://schemas.openxmlformats.org/officeDocument/2006/relationships/image" Target="../media/image8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7.png"/><Relationship Id="rId17" Type="http://schemas.openxmlformats.org/officeDocument/2006/relationships/image" Target="../media/image81.png"/><Relationship Id="rId2" Type="http://schemas.openxmlformats.org/officeDocument/2006/relationships/image" Target="../media/image55.png"/><Relationship Id="rId16" Type="http://schemas.openxmlformats.org/officeDocument/2006/relationships/image" Target="../media/image80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79.png"/><Relationship Id="rId10" Type="http://schemas.openxmlformats.org/officeDocument/2006/relationships/image" Target="../media/image64.png"/><Relationship Id="rId19" Type="http://schemas.openxmlformats.org/officeDocument/2006/relationships/image" Target="../media/image8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6.png"/><Relationship Id="rId26" Type="http://schemas.openxmlformats.org/officeDocument/2006/relationships/image" Target="../media/image115.png"/><Relationship Id="rId3" Type="http://schemas.openxmlformats.org/officeDocument/2006/relationships/image" Target="../media/image110.png"/><Relationship Id="rId21" Type="http://schemas.openxmlformats.org/officeDocument/2006/relationships/image" Target="../media/image109.png"/><Relationship Id="rId12" Type="http://schemas.openxmlformats.org/officeDocument/2006/relationships/image" Target="../media/image99.png"/><Relationship Id="rId17" Type="http://schemas.openxmlformats.org/officeDocument/2006/relationships/image" Target="../media/image105.png"/><Relationship Id="rId25" Type="http://schemas.openxmlformats.org/officeDocument/2006/relationships/image" Target="../media/image114.png"/><Relationship Id="rId2" Type="http://schemas.openxmlformats.org/officeDocument/2006/relationships/image" Target="../media/image482.png"/><Relationship Id="rId16" Type="http://schemas.openxmlformats.org/officeDocument/2006/relationships/image" Target="../media/image103.png"/><Relationship Id="rId20" Type="http://schemas.openxmlformats.org/officeDocument/2006/relationships/image" Target="../media/image108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104.png"/><Relationship Id="rId24" Type="http://schemas.openxmlformats.org/officeDocument/2006/relationships/image" Target="../media/image113.png"/><Relationship Id="rId5" Type="http://schemas.openxmlformats.org/officeDocument/2006/relationships/image" Target="../media/image71.png"/><Relationship Id="rId15" Type="http://schemas.openxmlformats.org/officeDocument/2006/relationships/image" Target="../media/image102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9" Type="http://schemas.openxmlformats.org/officeDocument/2006/relationships/image" Target="../media/image107.png"/><Relationship Id="rId4" Type="http://schemas.openxmlformats.org/officeDocument/2006/relationships/image" Target="../media/image56.png"/><Relationship Id="rId14" Type="http://schemas.openxmlformats.org/officeDocument/2006/relationships/image" Target="../media/image101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png"/><Relationship Id="rId26" Type="http://schemas.openxmlformats.org/officeDocument/2006/relationships/image" Target="../media/image143.png"/><Relationship Id="rId3" Type="http://schemas.openxmlformats.org/officeDocument/2006/relationships/image" Target="../media/image120.png"/><Relationship Id="rId21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5" Type="http://schemas.openxmlformats.org/officeDocument/2006/relationships/image" Target="../media/image142.png"/><Relationship Id="rId2" Type="http://schemas.openxmlformats.org/officeDocument/2006/relationships/image" Target="../media/image119.png"/><Relationship Id="rId16" Type="http://schemas.openxmlformats.org/officeDocument/2006/relationships/image" Target="../media/image133.png"/><Relationship Id="rId20" Type="http://schemas.openxmlformats.org/officeDocument/2006/relationships/image" Target="../media/image137.png"/><Relationship Id="rId29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24" Type="http://schemas.openxmlformats.org/officeDocument/2006/relationships/image" Target="../media/image141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23" Type="http://schemas.openxmlformats.org/officeDocument/2006/relationships/image" Target="../media/image140.png"/><Relationship Id="rId28" Type="http://schemas.openxmlformats.org/officeDocument/2006/relationships/image" Target="../media/image145.png"/><Relationship Id="rId10" Type="http://schemas.openxmlformats.org/officeDocument/2006/relationships/image" Target="../media/image127.png"/><Relationship Id="rId19" Type="http://schemas.openxmlformats.org/officeDocument/2006/relationships/image" Target="../media/image136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Relationship Id="rId27" Type="http://schemas.openxmlformats.org/officeDocument/2006/relationships/image" Target="../media/image144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1.png"/><Relationship Id="rId39" Type="http://schemas.openxmlformats.org/officeDocument/2006/relationships/image" Target="../media/image159.png"/><Relationship Id="rId3" Type="http://schemas.openxmlformats.org/officeDocument/2006/relationships/image" Target="../media/image147.png"/><Relationship Id="rId42" Type="http://schemas.openxmlformats.org/officeDocument/2006/relationships/image" Target="../media/image161.png"/><Relationship Id="rId47" Type="http://schemas.openxmlformats.org/officeDocument/2006/relationships/image" Target="../media/image164.png"/><Relationship Id="rId7" Type="http://schemas.openxmlformats.org/officeDocument/2006/relationships/image" Target="../media/image150.png"/><Relationship Id="rId25" Type="http://schemas.openxmlformats.org/officeDocument/2006/relationships/image" Target="../media/image153.png"/><Relationship Id="rId38" Type="http://schemas.openxmlformats.org/officeDocument/2006/relationships/image" Target="../media/image158.png"/><Relationship Id="rId46" Type="http://schemas.openxmlformats.org/officeDocument/2006/relationships/image" Target="../media/image144.png"/><Relationship Id="rId2" Type="http://schemas.openxmlformats.org/officeDocument/2006/relationships/image" Target="../media/image1221.png"/><Relationship Id="rId20" Type="http://schemas.openxmlformats.org/officeDocument/2006/relationships/image" Target="../media/image1340.png"/><Relationship Id="rId29" Type="http://schemas.openxmlformats.org/officeDocument/2006/relationships/image" Target="../media/image154.png"/><Relationship Id="rId41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37" Type="http://schemas.openxmlformats.org/officeDocument/2006/relationships/image" Target="../media/image157.png"/><Relationship Id="rId40" Type="http://schemas.openxmlformats.org/officeDocument/2006/relationships/image" Target="../media/image139.png"/><Relationship Id="rId45" Type="http://schemas.openxmlformats.org/officeDocument/2006/relationships/image" Target="../media/image143.png"/><Relationship Id="rId5" Type="http://schemas.openxmlformats.org/officeDocument/2006/relationships/image" Target="../media/image148.png"/><Relationship Id="rId28" Type="http://schemas.openxmlformats.org/officeDocument/2006/relationships/image" Target="../media/image152.png"/><Relationship Id="rId36" Type="http://schemas.openxmlformats.org/officeDocument/2006/relationships/image" Target="../media/image156.png"/><Relationship Id="rId10" Type="http://schemas.openxmlformats.org/officeDocument/2006/relationships/image" Target="../media/image1231.png"/><Relationship Id="rId44" Type="http://schemas.openxmlformats.org/officeDocument/2006/relationships/image" Target="../media/image162.png"/><Relationship Id="rId4" Type="http://schemas.openxmlformats.org/officeDocument/2006/relationships/image" Target="../media/image1360.png"/><Relationship Id="rId27" Type="http://schemas.openxmlformats.org/officeDocument/2006/relationships/image" Target="../media/image155.png"/><Relationship Id="rId35" Type="http://schemas.openxmlformats.org/officeDocument/2006/relationships/image" Target="../media/image163.png"/><Relationship Id="rId43" Type="http://schemas.openxmlformats.org/officeDocument/2006/relationships/image" Target="../media/image142.png"/><Relationship Id="rId48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26" Type="http://schemas.openxmlformats.org/officeDocument/2006/relationships/image" Target="../media/image49.gif"/><Relationship Id="rId3" Type="http://schemas.openxmlformats.org/officeDocument/2006/relationships/image" Target="../media/image166.png"/><Relationship Id="rId7" Type="http://schemas.openxmlformats.org/officeDocument/2006/relationships/image" Target="../media/image171.png"/><Relationship Id="rId25" Type="http://schemas.openxmlformats.org/officeDocument/2006/relationships/image" Target="../media/image1710.png"/><Relationship Id="rId2" Type="http://schemas.openxmlformats.org/officeDocument/2006/relationships/image" Target="../media/image165.png"/><Relationship Id="rId29" Type="http://schemas.openxmlformats.org/officeDocument/2006/relationships/image" Target="../media/image1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24" Type="http://schemas.openxmlformats.org/officeDocument/2006/relationships/image" Target="../media/image1610.png"/><Relationship Id="rId32" Type="http://schemas.openxmlformats.org/officeDocument/2006/relationships/image" Target="../media/image174.png"/><Relationship Id="rId5" Type="http://schemas.openxmlformats.org/officeDocument/2006/relationships/image" Target="../media/image169.png"/><Relationship Id="rId23" Type="http://schemas.openxmlformats.org/officeDocument/2006/relationships/image" Target="../media/image1500.png"/><Relationship Id="rId28" Type="http://schemas.openxmlformats.org/officeDocument/2006/relationships/image" Target="../media/image1370.png"/><Relationship Id="rId31" Type="http://schemas.openxmlformats.org/officeDocument/2006/relationships/image" Target="../media/image173.png"/><Relationship Id="rId4" Type="http://schemas.openxmlformats.org/officeDocument/2006/relationships/image" Target="../media/image168.png"/><Relationship Id="rId9" Type="http://schemas.openxmlformats.org/officeDocument/2006/relationships/image" Target="../media/image48.gif"/><Relationship Id="rId22" Type="http://schemas.openxmlformats.org/officeDocument/2006/relationships/image" Target="../media/image1440.png"/><Relationship Id="rId27" Type="http://schemas.openxmlformats.org/officeDocument/2006/relationships/image" Target="../media/image1350.png"/><Relationship Id="rId30" Type="http://schemas.openxmlformats.org/officeDocument/2006/relationships/image" Target="../media/image1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1.png"/><Relationship Id="rId13" Type="http://schemas.openxmlformats.org/officeDocument/2006/relationships/image" Target="../media/image176.png"/><Relationship Id="rId26" Type="http://schemas.openxmlformats.org/officeDocument/2006/relationships/image" Target="../media/image49.gif"/><Relationship Id="rId3" Type="http://schemas.openxmlformats.org/officeDocument/2006/relationships/image" Target="../media/image1321.png"/><Relationship Id="rId7" Type="http://schemas.openxmlformats.org/officeDocument/2006/relationships/image" Target="../media/image1650.png"/><Relationship Id="rId12" Type="http://schemas.openxmlformats.org/officeDocument/2006/relationships/image" Target="../media/image1750.png"/><Relationship Id="rId17" Type="http://schemas.openxmlformats.org/officeDocument/2006/relationships/image" Target="../media/image48.gif"/><Relationship Id="rId25" Type="http://schemas.openxmlformats.org/officeDocument/2006/relationships/image" Target="../media/image1710.png"/><Relationship Id="rId2" Type="http://schemas.openxmlformats.org/officeDocument/2006/relationships/image" Target="../media/image1391.png"/><Relationship Id="rId16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0.png"/><Relationship Id="rId11" Type="http://schemas.openxmlformats.org/officeDocument/2006/relationships/image" Target="../media/image1740.png"/><Relationship Id="rId24" Type="http://schemas.openxmlformats.org/officeDocument/2006/relationships/image" Target="../media/image1610.png"/><Relationship Id="rId5" Type="http://schemas.openxmlformats.org/officeDocument/2006/relationships/image" Target="../media/image1420.png"/><Relationship Id="rId15" Type="http://schemas.openxmlformats.org/officeDocument/2006/relationships/image" Target="../media/image1400.png"/><Relationship Id="rId23" Type="http://schemas.openxmlformats.org/officeDocument/2006/relationships/image" Target="../media/image1500.png"/><Relationship Id="rId28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image" Target="../media/image1410.png"/><Relationship Id="rId9" Type="http://schemas.openxmlformats.org/officeDocument/2006/relationships/image" Target="../media/image1720.png"/><Relationship Id="rId14" Type="http://schemas.openxmlformats.org/officeDocument/2006/relationships/image" Target="../media/image177.png"/><Relationship Id="rId22" Type="http://schemas.openxmlformats.org/officeDocument/2006/relationships/image" Target="../media/image1440.png"/><Relationship Id="rId27" Type="http://schemas.openxmlformats.org/officeDocument/2006/relationships/image" Target="../media/image1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3" Type="http://schemas.openxmlformats.org/officeDocument/2006/relationships/image" Target="../media/image1811.png"/><Relationship Id="rId21" Type="http://schemas.openxmlformats.org/officeDocument/2006/relationships/image" Target="../media/image199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" Type="http://schemas.openxmlformats.org/officeDocument/2006/relationships/image" Target="../media/image181.png"/><Relationship Id="rId16" Type="http://schemas.openxmlformats.org/officeDocument/2006/relationships/image" Target="../media/image194.png"/><Relationship Id="rId20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24" Type="http://schemas.openxmlformats.org/officeDocument/2006/relationships/image" Target="../media/image202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23" Type="http://schemas.openxmlformats.org/officeDocument/2006/relationships/image" Target="../media/image201.png"/><Relationship Id="rId10" Type="http://schemas.openxmlformats.org/officeDocument/2006/relationships/image" Target="../media/image188.png"/><Relationship Id="rId19" Type="http://schemas.openxmlformats.org/officeDocument/2006/relationships/image" Target="../media/image197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image" Target="../media/image2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1.png"/><Relationship Id="rId18" Type="http://schemas.openxmlformats.org/officeDocument/2006/relationships/image" Target="../media/image205.png"/><Relationship Id="rId26" Type="http://schemas.openxmlformats.org/officeDocument/2006/relationships/image" Target="../media/image213.png"/><Relationship Id="rId3" Type="http://schemas.openxmlformats.org/officeDocument/2006/relationships/image" Target="../media/image1860.png"/><Relationship Id="rId21" Type="http://schemas.openxmlformats.org/officeDocument/2006/relationships/image" Target="../media/image208.png"/><Relationship Id="rId7" Type="http://schemas.openxmlformats.org/officeDocument/2006/relationships/image" Target="../media/image1900.png"/><Relationship Id="rId17" Type="http://schemas.openxmlformats.org/officeDocument/2006/relationships/image" Target="../media/image204.png"/><Relationship Id="rId25" Type="http://schemas.openxmlformats.org/officeDocument/2006/relationships/image" Target="../media/image212.png"/><Relationship Id="rId2" Type="http://schemas.openxmlformats.org/officeDocument/2006/relationships/image" Target="../media/image203.png"/><Relationship Id="rId16" Type="http://schemas.openxmlformats.org/officeDocument/2006/relationships/image" Target="../media/image1990.png"/><Relationship Id="rId20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0.png"/><Relationship Id="rId24" Type="http://schemas.openxmlformats.org/officeDocument/2006/relationships/image" Target="../media/image211.png"/><Relationship Id="rId5" Type="http://schemas.openxmlformats.org/officeDocument/2006/relationships/image" Target="../media/image1880.png"/><Relationship Id="rId23" Type="http://schemas.openxmlformats.org/officeDocument/2006/relationships/image" Target="../media/image210.png"/><Relationship Id="rId19" Type="http://schemas.openxmlformats.org/officeDocument/2006/relationships/image" Target="../media/image206.png"/><Relationship Id="rId9" Type="http://schemas.openxmlformats.org/officeDocument/2006/relationships/image" Target="../media/image1920.png"/><Relationship Id="rId22" Type="http://schemas.openxmlformats.org/officeDocument/2006/relationships/image" Target="../media/image20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0.png"/><Relationship Id="rId13" Type="http://schemas.openxmlformats.org/officeDocument/2006/relationships/image" Target="../media/image2150.png"/><Relationship Id="rId18" Type="http://schemas.openxmlformats.org/officeDocument/2006/relationships/image" Target="../media/image220.png"/><Relationship Id="rId3" Type="http://schemas.openxmlformats.org/officeDocument/2006/relationships/image" Target="../media/image2050.png"/><Relationship Id="rId21" Type="http://schemas.openxmlformats.org/officeDocument/2006/relationships/image" Target="../media/image222.png"/><Relationship Id="rId7" Type="http://schemas.openxmlformats.org/officeDocument/2006/relationships/image" Target="../media/image2090.png"/><Relationship Id="rId12" Type="http://schemas.openxmlformats.org/officeDocument/2006/relationships/image" Target="../media/image2140.png"/><Relationship Id="rId17" Type="http://schemas.openxmlformats.org/officeDocument/2006/relationships/image" Target="../media/image2020.png"/><Relationship Id="rId2" Type="http://schemas.openxmlformats.org/officeDocument/2006/relationships/image" Target="../media/image2040.png"/><Relationship Id="rId16" Type="http://schemas.openxmlformats.org/officeDocument/2006/relationships/image" Target="../media/image2180.png"/><Relationship Id="rId20" Type="http://schemas.openxmlformats.org/officeDocument/2006/relationships/image" Target="../media/image2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0.png"/><Relationship Id="rId11" Type="http://schemas.openxmlformats.org/officeDocument/2006/relationships/image" Target="../media/image2130.png"/><Relationship Id="rId24" Type="http://schemas.openxmlformats.org/officeDocument/2006/relationships/image" Target="../media/image224.png"/><Relationship Id="rId5" Type="http://schemas.openxmlformats.org/officeDocument/2006/relationships/image" Target="../media/image2070.png"/><Relationship Id="rId15" Type="http://schemas.openxmlformats.org/officeDocument/2006/relationships/image" Target="../media/image2171.png"/><Relationship Id="rId23" Type="http://schemas.openxmlformats.org/officeDocument/2006/relationships/image" Target="../media/image2030.png"/><Relationship Id="rId10" Type="http://schemas.openxmlformats.org/officeDocument/2006/relationships/image" Target="../media/image2120.png"/><Relationship Id="rId19" Type="http://schemas.openxmlformats.org/officeDocument/2006/relationships/image" Target="../media/image221.png"/><Relationship Id="rId4" Type="http://schemas.openxmlformats.org/officeDocument/2006/relationships/image" Target="../media/image2060.png"/><Relationship Id="rId9" Type="http://schemas.openxmlformats.org/officeDocument/2006/relationships/image" Target="../media/image2110.png"/><Relationship Id="rId14" Type="http://schemas.openxmlformats.org/officeDocument/2006/relationships/image" Target="../media/image2160.png"/><Relationship Id="rId22" Type="http://schemas.openxmlformats.org/officeDocument/2006/relationships/image" Target="../media/image2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0.png"/><Relationship Id="rId18" Type="http://schemas.openxmlformats.org/officeDocument/2006/relationships/image" Target="../media/image229.png"/><Relationship Id="rId26" Type="http://schemas.openxmlformats.org/officeDocument/2006/relationships/image" Target="../media/image237.png"/><Relationship Id="rId39" Type="http://schemas.openxmlformats.org/officeDocument/2006/relationships/image" Target="../media/image2280.png"/><Relationship Id="rId51" Type="http://schemas.openxmlformats.org/officeDocument/2006/relationships/image" Target="../media/image260.png"/><Relationship Id="rId21" Type="http://schemas.openxmlformats.org/officeDocument/2006/relationships/image" Target="../media/image232.png"/><Relationship Id="rId34" Type="http://schemas.openxmlformats.org/officeDocument/2006/relationships/image" Target="../media/image245.png"/><Relationship Id="rId42" Type="http://schemas.openxmlformats.org/officeDocument/2006/relationships/image" Target="../media/image251.png"/><Relationship Id="rId47" Type="http://schemas.openxmlformats.org/officeDocument/2006/relationships/image" Target="../media/image2490.png"/><Relationship Id="rId50" Type="http://schemas.openxmlformats.org/officeDocument/2006/relationships/image" Target="../media/image255.png"/><Relationship Id="rId17" Type="http://schemas.openxmlformats.org/officeDocument/2006/relationships/image" Target="../media/image228.png"/><Relationship Id="rId25" Type="http://schemas.openxmlformats.org/officeDocument/2006/relationships/image" Target="../media/image236.png"/><Relationship Id="rId33" Type="http://schemas.openxmlformats.org/officeDocument/2006/relationships/image" Target="../media/image244.png"/><Relationship Id="rId38" Type="http://schemas.openxmlformats.org/officeDocument/2006/relationships/image" Target="../media/image249.png"/><Relationship Id="rId46" Type="http://schemas.openxmlformats.org/officeDocument/2006/relationships/image" Target="../media/image2480.png"/><Relationship Id="rId2" Type="http://schemas.openxmlformats.org/officeDocument/2006/relationships/image" Target="../media/image214.png"/><Relationship Id="rId16" Type="http://schemas.openxmlformats.org/officeDocument/2006/relationships/image" Target="../media/image227.png"/><Relationship Id="rId20" Type="http://schemas.openxmlformats.org/officeDocument/2006/relationships/image" Target="../media/image231.png"/><Relationship Id="rId29" Type="http://schemas.openxmlformats.org/officeDocument/2006/relationships/image" Target="../media/image240.png"/><Relationship Id="rId41" Type="http://schemas.openxmlformats.org/officeDocument/2006/relationships/image" Target="../media/image2340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235.png"/><Relationship Id="rId32" Type="http://schemas.openxmlformats.org/officeDocument/2006/relationships/image" Target="../media/image243.png"/><Relationship Id="rId37" Type="http://schemas.openxmlformats.org/officeDocument/2006/relationships/image" Target="../media/image248.png"/><Relationship Id="rId40" Type="http://schemas.openxmlformats.org/officeDocument/2006/relationships/image" Target="../media/image2290.png"/><Relationship Id="rId45" Type="http://schemas.openxmlformats.org/officeDocument/2006/relationships/image" Target="../media/image2250.png"/><Relationship Id="rId53" Type="http://schemas.openxmlformats.org/officeDocument/2006/relationships/image" Target="../media/image257.png"/><Relationship Id="rId15" Type="http://schemas.openxmlformats.org/officeDocument/2006/relationships/image" Target="../media/image226.png"/><Relationship Id="rId23" Type="http://schemas.openxmlformats.org/officeDocument/2006/relationships/image" Target="../media/image234.png"/><Relationship Id="rId28" Type="http://schemas.openxmlformats.org/officeDocument/2006/relationships/image" Target="../media/image239.png"/><Relationship Id="rId36" Type="http://schemas.openxmlformats.org/officeDocument/2006/relationships/image" Target="../media/image247.png"/><Relationship Id="rId49" Type="http://schemas.openxmlformats.org/officeDocument/2006/relationships/image" Target="../media/image254.png"/><Relationship Id="rId19" Type="http://schemas.openxmlformats.org/officeDocument/2006/relationships/image" Target="../media/image230.png"/><Relationship Id="rId31" Type="http://schemas.openxmlformats.org/officeDocument/2006/relationships/image" Target="../media/image242.png"/><Relationship Id="rId44" Type="http://schemas.openxmlformats.org/officeDocument/2006/relationships/image" Target="../media/image253.png"/><Relationship Id="rId52" Type="http://schemas.openxmlformats.org/officeDocument/2006/relationships/image" Target="../media/image256.png"/><Relationship Id="rId14" Type="http://schemas.openxmlformats.org/officeDocument/2006/relationships/image" Target="../media/image225.png"/><Relationship Id="rId22" Type="http://schemas.openxmlformats.org/officeDocument/2006/relationships/image" Target="../media/image233.png"/><Relationship Id="rId27" Type="http://schemas.openxmlformats.org/officeDocument/2006/relationships/image" Target="../media/image238.png"/><Relationship Id="rId30" Type="http://schemas.openxmlformats.org/officeDocument/2006/relationships/image" Target="../media/image241.png"/><Relationship Id="rId35" Type="http://schemas.openxmlformats.org/officeDocument/2006/relationships/image" Target="../media/image246.png"/><Relationship Id="rId43" Type="http://schemas.openxmlformats.org/officeDocument/2006/relationships/image" Target="../media/image252.png"/><Relationship Id="rId48" Type="http://schemas.openxmlformats.org/officeDocument/2006/relationships/image" Target="../media/image2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26" Type="http://schemas.openxmlformats.org/officeDocument/2006/relationships/image" Target="../media/image282.png"/><Relationship Id="rId3" Type="http://schemas.openxmlformats.org/officeDocument/2006/relationships/image" Target="../media/image258.png"/><Relationship Id="rId21" Type="http://schemas.openxmlformats.org/officeDocument/2006/relationships/image" Target="../media/image259.png"/><Relationship Id="rId7" Type="http://schemas.openxmlformats.org/officeDocument/2006/relationships/image" Target="../media/image264.png"/><Relationship Id="rId12" Type="http://schemas.openxmlformats.org/officeDocument/2006/relationships/image" Target="../media/image269.png"/><Relationship Id="rId17" Type="http://schemas.openxmlformats.org/officeDocument/2006/relationships/image" Target="../media/image274.png"/><Relationship Id="rId25" Type="http://schemas.openxmlformats.org/officeDocument/2006/relationships/image" Target="../media/image281.png"/><Relationship Id="rId2" Type="http://schemas.openxmlformats.org/officeDocument/2006/relationships/image" Target="../media/image215.png"/><Relationship Id="rId16" Type="http://schemas.openxmlformats.org/officeDocument/2006/relationships/image" Target="../media/image273.png"/><Relationship Id="rId20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11" Type="http://schemas.openxmlformats.org/officeDocument/2006/relationships/image" Target="../media/image268.png"/><Relationship Id="rId24" Type="http://schemas.openxmlformats.org/officeDocument/2006/relationships/image" Target="../media/image280.png"/><Relationship Id="rId5" Type="http://schemas.openxmlformats.org/officeDocument/2006/relationships/image" Target="../media/image262.png"/><Relationship Id="rId15" Type="http://schemas.openxmlformats.org/officeDocument/2006/relationships/image" Target="../media/image272.png"/><Relationship Id="rId23" Type="http://schemas.openxmlformats.org/officeDocument/2006/relationships/image" Target="../media/image279.png"/><Relationship Id="rId10" Type="http://schemas.openxmlformats.org/officeDocument/2006/relationships/image" Target="../media/image267.png"/><Relationship Id="rId19" Type="http://schemas.openxmlformats.org/officeDocument/2006/relationships/image" Target="../media/image276.png"/><Relationship Id="rId4" Type="http://schemas.openxmlformats.org/officeDocument/2006/relationships/image" Target="../media/image261.png"/><Relationship Id="rId9" Type="http://schemas.openxmlformats.org/officeDocument/2006/relationships/image" Target="../media/image266.png"/><Relationship Id="rId14" Type="http://schemas.openxmlformats.org/officeDocument/2006/relationships/image" Target="../media/image271.png"/><Relationship Id="rId22" Type="http://schemas.openxmlformats.org/officeDocument/2006/relationships/image" Target="../media/image2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7.png"/><Relationship Id="rId18" Type="http://schemas.openxmlformats.org/officeDocument/2006/relationships/image" Target="../media/image2570.png"/><Relationship Id="rId3" Type="http://schemas.openxmlformats.org/officeDocument/2006/relationships/image" Target="../media/image168.png"/><Relationship Id="rId21" Type="http://schemas.openxmlformats.org/officeDocument/2006/relationships/image" Target="../media/image292.png"/><Relationship Id="rId7" Type="http://schemas.openxmlformats.org/officeDocument/2006/relationships/image" Target="../media/image2790.png"/><Relationship Id="rId12" Type="http://schemas.openxmlformats.org/officeDocument/2006/relationships/image" Target="../media/image286.png"/><Relationship Id="rId17" Type="http://schemas.openxmlformats.org/officeDocument/2006/relationships/image" Target="../media/image289.png"/><Relationship Id="rId25" Type="http://schemas.openxmlformats.org/officeDocument/2006/relationships/image" Target="../media/image296.png"/><Relationship Id="rId2" Type="http://schemas.openxmlformats.org/officeDocument/2006/relationships/image" Target="../media/image2780.png"/><Relationship Id="rId16" Type="http://schemas.openxmlformats.org/officeDocument/2006/relationships/image" Target="../media/image288.png"/><Relationship Id="rId20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285.png"/><Relationship Id="rId24" Type="http://schemas.openxmlformats.org/officeDocument/2006/relationships/image" Target="../media/image295.png"/><Relationship Id="rId5" Type="http://schemas.openxmlformats.org/officeDocument/2006/relationships/image" Target="../media/image170.png"/><Relationship Id="rId15" Type="http://schemas.openxmlformats.org/officeDocument/2006/relationships/image" Target="../media/image2870.png"/><Relationship Id="rId23" Type="http://schemas.openxmlformats.org/officeDocument/2006/relationships/image" Target="../media/image294.png"/><Relationship Id="rId10" Type="http://schemas.openxmlformats.org/officeDocument/2006/relationships/image" Target="../media/image284.png"/><Relationship Id="rId19" Type="http://schemas.openxmlformats.org/officeDocument/2006/relationships/image" Target="../media/image290.png"/><Relationship Id="rId4" Type="http://schemas.openxmlformats.org/officeDocument/2006/relationships/image" Target="../media/image169.png"/><Relationship Id="rId9" Type="http://schemas.openxmlformats.org/officeDocument/2006/relationships/image" Target="../media/image2811.png"/><Relationship Id="rId14" Type="http://schemas.openxmlformats.org/officeDocument/2006/relationships/image" Target="../media/image280.png"/><Relationship Id="rId22" Type="http://schemas.openxmlformats.org/officeDocument/2006/relationships/image" Target="../media/image2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18" Type="http://schemas.openxmlformats.org/officeDocument/2006/relationships/image" Target="../media/image311.png"/><Relationship Id="rId3" Type="http://schemas.openxmlformats.org/officeDocument/2006/relationships/image" Target="../media/image298.png"/><Relationship Id="rId21" Type="http://schemas.openxmlformats.org/officeDocument/2006/relationships/image" Target="../media/image2590.pn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17" Type="http://schemas.openxmlformats.org/officeDocument/2006/relationships/image" Target="../media/image310.png"/><Relationship Id="rId2" Type="http://schemas.openxmlformats.org/officeDocument/2006/relationships/image" Target="../media/image297.png"/><Relationship Id="rId16" Type="http://schemas.openxmlformats.org/officeDocument/2006/relationships/image" Target="../media/image309.png"/><Relationship Id="rId20" Type="http://schemas.openxmlformats.org/officeDocument/2006/relationships/image" Target="../media/image3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300.png"/><Relationship Id="rId15" Type="http://schemas.openxmlformats.org/officeDocument/2006/relationships/image" Target="../media/image2570.png"/><Relationship Id="rId10" Type="http://schemas.openxmlformats.org/officeDocument/2006/relationships/image" Target="../media/image305.png"/><Relationship Id="rId19" Type="http://schemas.openxmlformats.org/officeDocument/2006/relationships/image" Target="../media/image312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Relationship Id="rId14" Type="http://schemas.openxmlformats.org/officeDocument/2006/relationships/image" Target="../media/image26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18" Type="http://schemas.openxmlformats.org/officeDocument/2006/relationships/image" Target="../media/image326.png"/><Relationship Id="rId3" Type="http://schemas.openxmlformats.org/officeDocument/2006/relationships/image" Target="../media/image217.png"/><Relationship Id="rId7" Type="http://schemas.openxmlformats.org/officeDocument/2006/relationships/image" Target="../media/image315.png"/><Relationship Id="rId12" Type="http://schemas.openxmlformats.org/officeDocument/2006/relationships/image" Target="../media/image320.png"/><Relationship Id="rId17" Type="http://schemas.openxmlformats.org/officeDocument/2006/relationships/image" Target="../media/image325.png"/><Relationship Id="rId2" Type="http://schemas.openxmlformats.org/officeDocument/2006/relationships/image" Target="../media/image216.png"/><Relationship Id="rId16" Type="http://schemas.openxmlformats.org/officeDocument/2006/relationships/image" Target="../media/image324.png"/><Relationship Id="rId20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219.png"/><Relationship Id="rId15" Type="http://schemas.openxmlformats.org/officeDocument/2006/relationships/image" Target="../media/image323.png"/><Relationship Id="rId10" Type="http://schemas.openxmlformats.org/officeDocument/2006/relationships/image" Target="../media/image318.png"/><Relationship Id="rId19" Type="http://schemas.openxmlformats.org/officeDocument/2006/relationships/image" Target="../media/image327.png"/><Relationship Id="rId4" Type="http://schemas.openxmlformats.org/officeDocument/2006/relationships/image" Target="../media/image218.png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13" Type="http://schemas.openxmlformats.org/officeDocument/2006/relationships/image" Target="../media/image1071.png"/><Relationship Id="rId3" Type="http://schemas.openxmlformats.org/officeDocument/2006/relationships/image" Target="../media/image991.png"/><Relationship Id="rId7" Type="http://schemas.openxmlformats.org/officeDocument/2006/relationships/image" Target="../media/image1020.png"/><Relationship Id="rId12" Type="http://schemas.openxmlformats.org/officeDocument/2006/relationships/image" Target="../media/image10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11" Type="http://schemas.openxmlformats.org/officeDocument/2006/relationships/image" Target="../media/image1051.png"/><Relationship Id="rId5" Type="http://schemas.openxmlformats.org/officeDocument/2006/relationships/image" Target="../media/image1001.png"/><Relationship Id="rId15" Type="http://schemas.openxmlformats.org/officeDocument/2006/relationships/image" Target="../media/image1081.png"/><Relationship Id="rId10" Type="http://schemas.openxmlformats.org/officeDocument/2006/relationships/image" Target="../media/image560.png"/><Relationship Id="rId4" Type="http://schemas.openxmlformats.org/officeDocument/2006/relationships/image" Target="../media/image11.png"/><Relationship Id="rId9" Type="http://schemas.openxmlformats.org/officeDocument/2006/relationships/image" Target="../media/image1040.png"/><Relationship Id="rId14" Type="http://schemas.openxmlformats.org/officeDocument/2006/relationships/image" Target="../media/image6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3140.png"/><Relationship Id="rId7" Type="http://schemas.openxmlformats.org/officeDocument/2006/relationships/image" Target="../media/image31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0.png"/><Relationship Id="rId5" Type="http://schemas.openxmlformats.org/officeDocument/2006/relationships/image" Target="../media/image3160.png"/><Relationship Id="rId10" Type="http://schemas.openxmlformats.org/officeDocument/2006/relationships/image" Target="../media/image3200.png"/><Relationship Id="rId4" Type="http://schemas.openxmlformats.org/officeDocument/2006/relationships/image" Target="../media/image3151.png"/><Relationship Id="rId9" Type="http://schemas.openxmlformats.org/officeDocument/2006/relationships/image" Target="../media/image31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openxmlformats.org/officeDocument/2006/relationships/image" Target="../media/image1250.png"/><Relationship Id="rId18" Type="http://schemas.openxmlformats.org/officeDocument/2006/relationships/image" Target="../media/image1300.png"/><Relationship Id="rId3" Type="http://schemas.openxmlformats.org/officeDocument/2006/relationships/image" Target="../media/image810.png"/><Relationship Id="rId7" Type="http://schemas.openxmlformats.org/officeDocument/2006/relationships/image" Target="../media/image1210.png"/><Relationship Id="rId12" Type="http://schemas.openxmlformats.org/officeDocument/2006/relationships/image" Target="../media/image1240.png"/><Relationship Id="rId17" Type="http://schemas.openxmlformats.org/officeDocument/2006/relationships/image" Target="../media/image129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80.png"/><Relationship Id="rId20" Type="http://schemas.openxmlformats.org/officeDocument/2006/relationships/image" Target="../media/image1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0.png"/><Relationship Id="rId11" Type="http://schemas.openxmlformats.org/officeDocument/2006/relationships/image" Target="../media/image1230.png"/><Relationship Id="rId5" Type="http://schemas.openxmlformats.org/officeDocument/2006/relationships/image" Target="../media/image1190.png"/><Relationship Id="rId15" Type="http://schemas.openxmlformats.org/officeDocument/2006/relationships/image" Target="../media/image1270.png"/><Relationship Id="rId10" Type="http://schemas.openxmlformats.org/officeDocument/2006/relationships/image" Target="../media/image1220.png"/><Relationship Id="rId19" Type="http://schemas.openxmlformats.org/officeDocument/2006/relationships/image" Target="../media/image1310.png"/><Relationship Id="rId4" Type="http://schemas.openxmlformats.org/officeDocument/2006/relationships/image" Target="../media/image1080.png"/><Relationship Id="rId9" Type="http://schemas.openxmlformats.org/officeDocument/2006/relationships/chart" Target="../charts/chart4.xml"/><Relationship Id="rId14" Type="http://schemas.openxmlformats.org/officeDocument/2006/relationships/image" Target="../media/image12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1.png"/><Relationship Id="rId3" Type="http://schemas.openxmlformats.org/officeDocument/2006/relationships/image" Target="../media/image3142.png"/><Relationship Id="rId7" Type="http://schemas.openxmlformats.org/officeDocument/2006/relationships/image" Target="../media/image32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0.png"/><Relationship Id="rId11" Type="http://schemas.openxmlformats.org/officeDocument/2006/relationships/image" Target="../media/image3281.png"/><Relationship Id="rId5" Type="http://schemas.openxmlformats.org/officeDocument/2006/relationships/image" Target="../media/image3231.png"/><Relationship Id="rId10" Type="http://schemas.openxmlformats.org/officeDocument/2006/relationships/image" Target="../media/image3271.png"/><Relationship Id="rId4" Type="http://schemas.openxmlformats.org/officeDocument/2006/relationships/image" Target="../media/image3221.png"/><Relationship Id="rId9" Type="http://schemas.openxmlformats.org/officeDocument/2006/relationships/image" Target="../media/image32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13" Type="http://schemas.openxmlformats.org/officeDocument/2006/relationships/image" Target="../media/image531.png"/><Relationship Id="rId18" Type="http://schemas.openxmlformats.org/officeDocument/2006/relationships/image" Target="../media/image581.png"/><Relationship Id="rId3" Type="http://schemas.openxmlformats.org/officeDocument/2006/relationships/image" Target="../media/image442.png"/><Relationship Id="rId21" Type="http://schemas.openxmlformats.org/officeDocument/2006/relationships/image" Target="../media/image621.png"/><Relationship Id="rId7" Type="http://schemas.openxmlformats.org/officeDocument/2006/relationships/image" Target="../media/image2310.png"/><Relationship Id="rId12" Type="http://schemas.openxmlformats.org/officeDocument/2006/relationships/image" Target="../media/image521.png"/><Relationship Id="rId17" Type="http://schemas.openxmlformats.org/officeDocument/2006/relationships/image" Target="../media/image57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62.png"/><Relationship Id="rId20" Type="http://schemas.openxmlformats.org/officeDocument/2006/relationships/image" Target="../media/image6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11" Type="http://schemas.openxmlformats.org/officeDocument/2006/relationships/image" Target="../media/image511.png"/><Relationship Id="rId5" Type="http://schemas.openxmlformats.org/officeDocument/2006/relationships/image" Target="../media/image460.png"/><Relationship Id="rId15" Type="http://schemas.openxmlformats.org/officeDocument/2006/relationships/image" Target="../media/image551.png"/><Relationship Id="rId10" Type="http://schemas.openxmlformats.org/officeDocument/2006/relationships/image" Target="../media/image501.png"/><Relationship Id="rId19" Type="http://schemas.openxmlformats.org/officeDocument/2006/relationships/image" Target="../media/image591.png"/><Relationship Id="rId4" Type="http://schemas.openxmlformats.org/officeDocument/2006/relationships/image" Target="../media/image450.png"/><Relationship Id="rId9" Type="http://schemas.openxmlformats.org/officeDocument/2006/relationships/image" Target="../media/image491.png"/><Relationship Id="rId14" Type="http://schemas.openxmlformats.org/officeDocument/2006/relationships/image" Target="../media/image5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3.png"/><Relationship Id="rId13" Type="http://schemas.openxmlformats.org/officeDocument/2006/relationships/image" Target="../media/image731.png"/><Relationship Id="rId3" Type="http://schemas.openxmlformats.org/officeDocument/2006/relationships/image" Target="../media/image329.emf"/><Relationship Id="rId7" Type="http://schemas.openxmlformats.org/officeDocument/2006/relationships/image" Target="../media/image672.png"/><Relationship Id="rId12" Type="http://schemas.openxmlformats.org/officeDocument/2006/relationships/image" Target="../media/image72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11" Type="http://schemas.openxmlformats.org/officeDocument/2006/relationships/image" Target="../media/image712.png"/><Relationship Id="rId5" Type="http://schemas.openxmlformats.org/officeDocument/2006/relationships/image" Target="../media/image652.png"/><Relationship Id="rId15" Type="http://schemas.openxmlformats.org/officeDocument/2006/relationships/image" Target="../media/image751.png"/><Relationship Id="rId10" Type="http://schemas.openxmlformats.org/officeDocument/2006/relationships/image" Target="../media/image330.emf"/><Relationship Id="rId4" Type="http://schemas.openxmlformats.org/officeDocument/2006/relationships/image" Target="../media/image641.png"/><Relationship Id="rId9" Type="http://schemas.openxmlformats.org/officeDocument/2006/relationships/image" Target="../media/image692.png"/><Relationship Id="rId14" Type="http://schemas.openxmlformats.org/officeDocument/2006/relationships/image" Target="../media/image7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510.png"/><Relationship Id="rId18" Type="http://schemas.openxmlformats.org/officeDocument/2006/relationships/image" Target="../media/image335.jpeg"/><Relationship Id="rId3" Type="http://schemas.openxmlformats.org/officeDocument/2006/relationships/image" Target="../media/image2791.png"/><Relationship Id="rId7" Type="http://schemas.openxmlformats.org/officeDocument/2006/relationships/image" Target="../media/image334.jpeg"/><Relationship Id="rId12" Type="http://schemas.openxmlformats.org/officeDocument/2006/relationships/image" Target="../media/image2880.png"/><Relationship Id="rId17" Type="http://schemas.openxmlformats.org/officeDocument/2006/relationships/image" Target="../media/image54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.gif"/><Relationship Id="rId11" Type="http://schemas.openxmlformats.org/officeDocument/2006/relationships/image" Target="../media/image500.png"/><Relationship Id="rId5" Type="http://schemas.openxmlformats.org/officeDocument/2006/relationships/image" Target="../media/image332.gif"/><Relationship Id="rId15" Type="http://schemas.openxmlformats.org/officeDocument/2006/relationships/image" Target="../media/image332.png"/><Relationship Id="rId10" Type="http://schemas.openxmlformats.org/officeDocument/2006/relationships/image" Target="../media/image490.png"/><Relationship Id="rId19" Type="http://schemas.openxmlformats.org/officeDocument/2006/relationships/image" Target="../media/image334.png"/><Relationship Id="rId4" Type="http://schemas.openxmlformats.org/officeDocument/2006/relationships/image" Target="../media/image331.gif"/><Relationship Id="rId9" Type="http://schemas.openxmlformats.org/officeDocument/2006/relationships/image" Target="../media/image480.png"/><Relationship Id="rId14" Type="http://schemas.openxmlformats.org/officeDocument/2006/relationships/image" Target="../media/image5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emf"/><Relationship Id="rId13" Type="http://schemas.openxmlformats.org/officeDocument/2006/relationships/image" Target="../media/image3260.png"/><Relationship Id="rId3" Type="http://schemas.openxmlformats.org/officeDocument/2006/relationships/image" Target="../media/image831.png"/><Relationship Id="rId7" Type="http://schemas.openxmlformats.org/officeDocument/2006/relationships/image" Target="../media/image802.png"/><Relationship Id="rId12" Type="http://schemas.openxmlformats.org/officeDocument/2006/relationships/image" Target="../media/image3250.png"/><Relationship Id="rId17" Type="http://schemas.openxmlformats.org/officeDocument/2006/relationships/image" Target="../media/image33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2.png"/><Relationship Id="rId11" Type="http://schemas.openxmlformats.org/officeDocument/2006/relationships/image" Target="../media/image821.png"/><Relationship Id="rId5" Type="http://schemas.openxmlformats.org/officeDocument/2006/relationships/image" Target="../media/image3180.png"/><Relationship Id="rId15" Type="http://schemas.openxmlformats.org/officeDocument/2006/relationships/image" Target="../media/image3280.png"/><Relationship Id="rId10" Type="http://schemas.openxmlformats.org/officeDocument/2006/relationships/image" Target="../media/image3230.png"/><Relationship Id="rId4" Type="http://schemas.openxmlformats.org/officeDocument/2006/relationships/image" Target="../media/image3010.png"/><Relationship Id="rId9" Type="http://schemas.openxmlformats.org/officeDocument/2006/relationships/image" Target="../media/image3220.png"/><Relationship Id="rId14" Type="http://schemas.openxmlformats.org/officeDocument/2006/relationships/image" Target="../media/image32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0.png"/><Relationship Id="rId13" Type="http://schemas.openxmlformats.org/officeDocument/2006/relationships/image" Target="../media/image339.png"/><Relationship Id="rId3" Type="http://schemas.openxmlformats.org/officeDocument/2006/relationships/image" Target="../media/image336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1.png"/><Relationship Id="rId11" Type="http://schemas.openxmlformats.org/officeDocument/2006/relationships/image" Target="../media/image3370.png"/><Relationship Id="rId5" Type="http://schemas.openxmlformats.org/officeDocument/2006/relationships/image" Target="../media/image3290.png"/><Relationship Id="rId15" Type="http://schemas.openxmlformats.org/officeDocument/2006/relationships/image" Target="../media/image341.png"/><Relationship Id="rId10" Type="http://schemas.openxmlformats.org/officeDocument/2006/relationships/image" Target="../media/image337.png"/><Relationship Id="rId4" Type="http://schemas.openxmlformats.org/officeDocument/2006/relationships/image" Target="../media/image3300.png"/><Relationship Id="rId9" Type="http://schemas.openxmlformats.org/officeDocument/2006/relationships/image" Target="../media/image3320.png"/><Relationship Id="rId14" Type="http://schemas.openxmlformats.org/officeDocument/2006/relationships/image" Target="../media/image33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26" Type="http://schemas.openxmlformats.org/officeDocument/2006/relationships/image" Target="../media/image365.png"/><Relationship Id="rId3" Type="http://schemas.openxmlformats.org/officeDocument/2006/relationships/image" Target="../media/image342.png"/><Relationship Id="rId21" Type="http://schemas.openxmlformats.org/officeDocument/2006/relationships/image" Target="../media/image360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5" Type="http://schemas.openxmlformats.org/officeDocument/2006/relationships/image" Target="../media/image364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55.png"/><Relationship Id="rId20" Type="http://schemas.openxmlformats.org/officeDocument/2006/relationships/image" Target="../media/image359.png"/><Relationship Id="rId29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24" Type="http://schemas.openxmlformats.org/officeDocument/2006/relationships/image" Target="../media/image363.png"/><Relationship Id="rId5" Type="http://schemas.openxmlformats.org/officeDocument/2006/relationships/image" Target="../media/image344.png"/><Relationship Id="rId15" Type="http://schemas.openxmlformats.org/officeDocument/2006/relationships/image" Target="../media/image354.png"/><Relationship Id="rId23" Type="http://schemas.openxmlformats.org/officeDocument/2006/relationships/image" Target="../media/image362.png"/><Relationship Id="rId28" Type="http://schemas.openxmlformats.org/officeDocument/2006/relationships/image" Target="../media/image337.png"/><Relationship Id="rId10" Type="http://schemas.openxmlformats.org/officeDocument/2006/relationships/image" Target="../media/image349.png"/><Relationship Id="rId19" Type="http://schemas.openxmlformats.org/officeDocument/2006/relationships/image" Target="../media/image358.png"/><Relationship Id="rId31" Type="http://schemas.openxmlformats.org/officeDocument/2006/relationships/image" Target="../media/image368.png"/><Relationship Id="rId4" Type="http://schemas.openxmlformats.org/officeDocument/2006/relationships/image" Target="../media/image343.pn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Relationship Id="rId22" Type="http://schemas.openxmlformats.org/officeDocument/2006/relationships/image" Target="../media/image361.png"/><Relationship Id="rId27" Type="http://schemas.openxmlformats.org/officeDocument/2006/relationships/image" Target="../media/image366.png"/><Relationship Id="rId30" Type="http://schemas.openxmlformats.org/officeDocument/2006/relationships/image" Target="../media/image3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5.png"/><Relationship Id="rId7" Type="http://schemas.openxmlformats.org/officeDocument/2006/relationships/image" Target="../media/image4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6.jpe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image" Target="../media/image377.png"/><Relationship Id="rId18" Type="http://schemas.openxmlformats.org/officeDocument/2006/relationships/image" Target="../media/image382.png"/><Relationship Id="rId3" Type="http://schemas.openxmlformats.org/officeDocument/2006/relationships/image" Target="../media/image369.png"/><Relationship Id="rId21" Type="http://schemas.openxmlformats.org/officeDocument/2006/relationships/image" Target="../media/image385.png"/><Relationship Id="rId7" Type="http://schemas.openxmlformats.org/officeDocument/2006/relationships/image" Target="../media/image371.png"/><Relationship Id="rId12" Type="http://schemas.openxmlformats.org/officeDocument/2006/relationships/image" Target="../media/image376.png"/><Relationship Id="rId17" Type="http://schemas.openxmlformats.org/officeDocument/2006/relationships/image" Target="../media/image38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80.png"/><Relationship Id="rId20" Type="http://schemas.openxmlformats.org/officeDocument/2006/relationships/image" Target="../media/image3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375.png"/><Relationship Id="rId5" Type="http://schemas.openxmlformats.org/officeDocument/2006/relationships/image" Target="../media/image3690.png"/><Relationship Id="rId15" Type="http://schemas.openxmlformats.org/officeDocument/2006/relationships/image" Target="../media/image379.png"/><Relationship Id="rId23" Type="http://schemas.openxmlformats.org/officeDocument/2006/relationships/image" Target="../media/image387.png"/><Relationship Id="rId10" Type="http://schemas.openxmlformats.org/officeDocument/2006/relationships/image" Target="../media/image374.png"/><Relationship Id="rId19" Type="http://schemas.openxmlformats.org/officeDocument/2006/relationships/image" Target="../media/image383.png"/><Relationship Id="rId4" Type="http://schemas.openxmlformats.org/officeDocument/2006/relationships/image" Target="../media/image3680.png"/><Relationship Id="rId9" Type="http://schemas.openxmlformats.org/officeDocument/2006/relationships/image" Target="../media/image373.png"/><Relationship Id="rId14" Type="http://schemas.openxmlformats.org/officeDocument/2006/relationships/image" Target="../media/image378.png"/><Relationship Id="rId22" Type="http://schemas.openxmlformats.org/officeDocument/2006/relationships/image" Target="../media/image3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7" Type="http://schemas.openxmlformats.org/officeDocument/2006/relationships/image" Target="../media/image38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30.png"/><Relationship Id="rId5" Type="http://schemas.openxmlformats.org/officeDocument/2006/relationships/image" Target="../media/image3800.png"/><Relationship Id="rId4" Type="http://schemas.openxmlformats.org/officeDocument/2006/relationships/image" Target="../media/image37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9.emf"/><Relationship Id="rId4" Type="http://schemas.openxmlformats.org/officeDocument/2006/relationships/image" Target="../media/image336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620.png"/><Relationship Id="rId3" Type="http://schemas.openxmlformats.org/officeDocument/2006/relationships/image" Target="../media/image430.png"/><Relationship Id="rId7" Type="http://schemas.openxmlformats.org/officeDocument/2006/relationships/image" Target="../media/image561.png"/><Relationship Id="rId12" Type="http://schemas.openxmlformats.org/officeDocument/2006/relationships/image" Target="../media/image6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11" Type="http://schemas.openxmlformats.org/officeDocument/2006/relationships/image" Target="../media/image601.png"/><Relationship Id="rId5" Type="http://schemas.openxmlformats.org/officeDocument/2006/relationships/image" Target="../media/image5400.png"/><Relationship Id="rId15" Type="http://schemas.openxmlformats.org/officeDocument/2006/relationships/image" Target="../media/image640.png"/><Relationship Id="rId10" Type="http://schemas.openxmlformats.org/officeDocument/2006/relationships/image" Target="../media/image590.png"/><Relationship Id="rId4" Type="http://schemas.openxmlformats.org/officeDocument/2006/relationships/image" Target="../media/image5300.png"/><Relationship Id="rId9" Type="http://schemas.openxmlformats.org/officeDocument/2006/relationships/image" Target="../media/image580.png"/><Relationship Id="rId14" Type="http://schemas.openxmlformats.org/officeDocument/2006/relationships/image" Target="../media/image6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0.png"/><Relationship Id="rId13" Type="http://schemas.openxmlformats.org/officeDocument/2006/relationships/image" Target="../media/image3710.png"/><Relationship Id="rId18" Type="http://schemas.openxmlformats.org/officeDocument/2006/relationships/image" Target="../media/image421.png"/><Relationship Id="rId3" Type="http://schemas.openxmlformats.org/officeDocument/2006/relationships/image" Target="../media/image2710.png"/><Relationship Id="rId7" Type="http://schemas.openxmlformats.org/officeDocument/2006/relationships/image" Target="../media/image3110.png"/><Relationship Id="rId12" Type="http://schemas.openxmlformats.org/officeDocument/2006/relationships/image" Target="../media/image3611.png"/><Relationship Id="rId17" Type="http://schemas.openxmlformats.org/officeDocument/2006/relationships/image" Target="../media/image41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01.png"/><Relationship Id="rId20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4.png"/><Relationship Id="rId11" Type="http://schemas.openxmlformats.org/officeDocument/2006/relationships/image" Target="../media/image3510.png"/><Relationship Id="rId5" Type="http://schemas.openxmlformats.org/officeDocument/2006/relationships/image" Target="../media/image393.png"/><Relationship Id="rId15" Type="http://schemas.openxmlformats.org/officeDocument/2006/relationships/image" Target="../media/image3910.png"/><Relationship Id="rId10" Type="http://schemas.openxmlformats.org/officeDocument/2006/relationships/image" Target="../media/image3410.png"/><Relationship Id="rId19" Type="http://schemas.openxmlformats.org/officeDocument/2006/relationships/image" Target="../media/image431.png"/><Relationship Id="rId4" Type="http://schemas.openxmlformats.org/officeDocument/2006/relationships/image" Target="../media/image2810.png"/><Relationship Id="rId9" Type="http://schemas.openxmlformats.org/officeDocument/2006/relationships/image" Target="../media/image3350.png"/><Relationship Id="rId14" Type="http://schemas.openxmlformats.org/officeDocument/2006/relationships/image" Target="../media/image38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6.png"/><Relationship Id="rId3" Type="http://schemas.openxmlformats.org/officeDocument/2006/relationships/image" Target="../media/image3912.png"/><Relationship Id="rId7" Type="http://schemas.openxmlformats.org/officeDocument/2006/relationships/image" Target="../media/image39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6.gif"/><Relationship Id="rId5" Type="http://schemas.openxmlformats.org/officeDocument/2006/relationships/image" Target="../media/image395.png"/><Relationship Id="rId4" Type="http://schemas.openxmlformats.org/officeDocument/2006/relationships/image" Target="../media/image39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png"/><Relationship Id="rId3" Type="http://schemas.openxmlformats.org/officeDocument/2006/relationships/image" Target="../media/image711.png"/><Relationship Id="rId7" Type="http://schemas.openxmlformats.org/officeDocument/2006/relationships/image" Target="../media/image10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1.png"/><Relationship Id="rId5" Type="http://schemas.openxmlformats.org/officeDocument/2006/relationships/image" Target="../media/image11.png"/><Relationship Id="rId4" Type="http://schemas.openxmlformats.org/officeDocument/2006/relationships/image" Target="../media/image991.png"/><Relationship Id="rId9" Type="http://schemas.openxmlformats.org/officeDocument/2006/relationships/image" Target="../media/image7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9" Type="http://schemas.openxmlformats.org/officeDocument/2006/relationships/image" Target="../media/image1810.png"/><Relationship Id="rId3" Type="http://schemas.openxmlformats.org/officeDocument/2006/relationships/image" Target="../media/image7.png"/><Relationship Id="rId42" Type="http://schemas.openxmlformats.org/officeDocument/2006/relationships/image" Target="../media/image29.png"/><Relationship Id="rId47" Type="http://schemas.openxmlformats.org/officeDocument/2006/relationships/image" Target="../media/image34.png"/><Relationship Id="rId7" Type="http://schemas.openxmlformats.org/officeDocument/2006/relationships/image" Target="../media/image23.png"/><Relationship Id="rId46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9.jpg"/><Relationship Id="rId40" Type="http://schemas.openxmlformats.org/officeDocument/2006/relationships/image" Target="../media/image1910.png"/><Relationship Id="rId45" Type="http://schemas.openxmlformats.org/officeDocument/2006/relationships/image" Target="../media/image32.png"/><Relationship Id="rId5" Type="http://schemas.openxmlformats.org/officeDocument/2006/relationships/image" Target="../media/image8.gif"/><Relationship Id="rId10" Type="http://schemas.openxmlformats.org/officeDocument/2006/relationships/image" Target="../media/image26.png"/><Relationship Id="rId44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43" Type="http://schemas.openxmlformats.org/officeDocument/2006/relationships/image" Target="../media/image30.png"/><Relationship Id="rId48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750.png"/><Relationship Id="rId3" Type="http://schemas.openxmlformats.org/officeDocument/2006/relationships/image" Target="../media/image650.png"/><Relationship Id="rId7" Type="http://schemas.openxmlformats.org/officeDocument/2006/relationships/image" Target="../media/image691.png"/><Relationship Id="rId12" Type="http://schemas.openxmlformats.org/officeDocument/2006/relationships/image" Target="../media/image740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1.png"/><Relationship Id="rId11" Type="http://schemas.openxmlformats.org/officeDocument/2006/relationships/image" Target="../media/image730.png"/><Relationship Id="rId5" Type="http://schemas.openxmlformats.org/officeDocument/2006/relationships/image" Target="../media/image671.png"/><Relationship Id="rId15" Type="http://schemas.openxmlformats.org/officeDocument/2006/relationships/image" Target="../media/image770.png"/><Relationship Id="rId10" Type="http://schemas.openxmlformats.org/officeDocument/2006/relationships/image" Target="../media/image720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Relationship Id="rId14" Type="http://schemas.openxmlformats.org/officeDocument/2006/relationships/image" Target="../media/image7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13" Type="http://schemas.openxmlformats.org/officeDocument/2006/relationships/image" Target="../media/image871.png"/><Relationship Id="rId18" Type="http://schemas.openxmlformats.org/officeDocument/2006/relationships/image" Target="../media/image920.png"/><Relationship Id="rId3" Type="http://schemas.openxmlformats.org/officeDocument/2006/relationships/image" Target="../media/image780.png"/><Relationship Id="rId21" Type="http://schemas.openxmlformats.org/officeDocument/2006/relationships/image" Target="../media/image397.png"/><Relationship Id="rId7" Type="http://schemas.openxmlformats.org/officeDocument/2006/relationships/image" Target="../media/image820.png"/><Relationship Id="rId12" Type="http://schemas.openxmlformats.org/officeDocument/2006/relationships/image" Target="../media/image861.png"/><Relationship Id="rId17" Type="http://schemas.openxmlformats.org/officeDocument/2006/relationships/image" Target="../media/image911.png"/><Relationship Id="rId2" Type="http://schemas.openxmlformats.org/officeDocument/2006/relationships/image" Target="../media/image800.png"/><Relationship Id="rId16" Type="http://schemas.openxmlformats.org/officeDocument/2006/relationships/image" Target="../media/image901.png"/><Relationship Id="rId20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1.png"/><Relationship Id="rId11" Type="http://schemas.openxmlformats.org/officeDocument/2006/relationships/image" Target="../media/image740.png"/><Relationship Id="rId5" Type="http://schemas.openxmlformats.org/officeDocument/2006/relationships/image" Target="../media/image801.png"/><Relationship Id="rId15" Type="http://schemas.openxmlformats.org/officeDocument/2006/relationships/image" Target="../media/image891.png"/><Relationship Id="rId10" Type="http://schemas.openxmlformats.org/officeDocument/2006/relationships/image" Target="../media/image851.png"/><Relationship Id="rId19" Type="http://schemas.openxmlformats.org/officeDocument/2006/relationships/image" Target="../media/image931.png"/><Relationship Id="rId4" Type="http://schemas.openxmlformats.org/officeDocument/2006/relationships/image" Target="../media/image790.png"/><Relationship Id="rId9" Type="http://schemas.openxmlformats.org/officeDocument/2006/relationships/image" Target="../media/image840.png"/><Relationship Id="rId14" Type="http://schemas.openxmlformats.org/officeDocument/2006/relationships/image" Target="../media/image88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0.png"/><Relationship Id="rId13" Type="http://schemas.openxmlformats.org/officeDocument/2006/relationships/image" Target="../media/image880.png"/><Relationship Id="rId18" Type="http://schemas.openxmlformats.org/officeDocument/2006/relationships/image" Target="../media/image990.png"/><Relationship Id="rId3" Type="http://schemas.openxmlformats.org/officeDocument/2006/relationships/image" Target="../media/image780.png"/><Relationship Id="rId7" Type="http://schemas.openxmlformats.org/officeDocument/2006/relationships/image" Target="../media/image820.png"/><Relationship Id="rId12" Type="http://schemas.openxmlformats.org/officeDocument/2006/relationships/image" Target="../media/image980.png"/><Relationship Id="rId17" Type="http://schemas.openxmlformats.org/officeDocument/2006/relationships/image" Target="../media/image940.png"/><Relationship Id="rId2" Type="http://schemas.openxmlformats.org/officeDocument/2006/relationships/image" Target="../media/image800.png"/><Relationship Id="rId16" Type="http://schemas.openxmlformats.org/officeDocument/2006/relationships/image" Target="../media/image931.png"/><Relationship Id="rId20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1.png"/><Relationship Id="rId11" Type="http://schemas.openxmlformats.org/officeDocument/2006/relationships/image" Target="../media/image970.png"/><Relationship Id="rId5" Type="http://schemas.openxmlformats.org/officeDocument/2006/relationships/image" Target="../media/image801.png"/><Relationship Id="rId15" Type="http://schemas.openxmlformats.org/officeDocument/2006/relationships/image" Target="../media/image901.png"/><Relationship Id="rId10" Type="http://schemas.openxmlformats.org/officeDocument/2006/relationships/image" Target="../media/image740.png"/><Relationship Id="rId19" Type="http://schemas.openxmlformats.org/officeDocument/2006/relationships/image" Target="../media/image1000.png"/><Relationship Id="rId4" Type="http://schemas.openxmlformats.org/officeDocument/2006/relationships/image" Target="../media/image790.png"/><Relationship Id="rId9" Type="http://schemas.openxmlformats.org/officeDocument/2006/relationships/image" Target="../media/image840.png"/><Relationship Id="rId14" Type="http://schemas.openxmlformats.org/officeDocument/2006/relationships/image" Target="../media/image89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13" Type="http://schemas.openxmlformats.org/officeDocument/2006/relationships/image" Target="../media/image901.png"/><Relationship Id="rId18" Type="http://schemas.openxmlformats.org/officeDocument/2006/relationships/image" Target="../media/image970.png"/><Relationship Id="rId3" Type="http://schemas.openxmlformats.org/officeDocument/2006/relationships/image" Target="../media/image780.png"/><Relationship Id="rId7" Type="http://schemas.openxmlformats.org/officeDocument/2006/relationships/image" Target="../media/image820.png"/><Relationship Id="rId12" Type="http://schemas.openxmlformats.org/officeDocument/2006/relationships/image" Target="../media/image891.png"/><Relationship Id="rId17" Type="http://schemas.openxmlformats.org/officeDocument/2006/relationships/image" Target="../media/image1000.png"/><Relationship Id="rId2" Type="http://schemas.openxmlformats.org/officeDocument/2006/relationships/image" Target="../media/image800.png"/><Relationship Id="rId16" Type="http://schemas.openxmlformats.org/officeDocument/2006/relationships/image" Target="../media/image990.png"/><Relationship Id="rId20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1.png"/><Relationship Id="rId11" Type="http://schemas.openxmlformats.org/officeDocument/2006/relationships/image" Target="../media/image880.png"/><Relationship Id="rId5" Type="http://schemas.openxmlformats.org/officeDocument/2006/relationships/image" Target="../media/image801.png"/><Relationship Id="rId15" Type="http://schemas.openxmlformats.org/officeDocument/2006/relationships/image" Target="../media/image940.png"/><Relationship Id="rId10" Type="http://schemas.openxmlformats.org/officeDocument/2006/relationships/image" Target="../media/image740.png"/><Relationship Id="rId19" Type="http://schemas.openxmlformats.org/officeDocument/2006/relationships/image" Target="../media/image980.png"/><Relationship Id="rId4" Type="http://schemas.openxmlformats.org/officeDocument/2006/relationships/image" Target="../media/image790.png"/><Relationship Id="rId9" Type="http://schemas.openxmlformats.org/officeDocument/2006/relationships/image" Target="../media/image840.png"/><Relationship Id="rId14" Type="http://schemas.openxmlformats.org/officeDocument/2006/relationships/image" Target="../media/image931.png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40.png"/><Relationship Id="rId39" Type="http://schemas.openxmlformats.org/officeDocument/2006/relationships/image" Target="../media/image403.png"/><Relationship Id="rId3" Type="http://schemas.openxmlformats.org/officeDocument/2006/relationships/image" Target="../media/image398.png"/><Relationship Id="rId21" Type="http://schemas.openxmlformats.org/officeDocument/2006/relationships/image" Target="../media/image1490.png"/><Relationship Id="rId34" Type="http://schemas.openxmlformats.org/officeDocument/2006/relationships/image" Target="../media/image1620.png"/><Relationship Id="rId42" Type="http://schemas.openxmlformats.org/officeDocument/2006/relationships/image" Target="../media/image406.png"/><Relationship Id="rId47" Type="http://schemas.openxmlformats.org/officeDocument/2006/relationships/image" Target="../media/image1130.png"/><Relationship Id="rId7" Type="http://schemas.openxmlformats.org/officeDocument/2006/relationships/image" Target="../media/image399.png"/><Relationship Id="rId25" Type="http://schemas.openxmlformats.org/officeDocument/2006/relationships/image" Target="../media/image153.png"/><Relationship Id="rId33" Type="http://schemas.openxmlformats.org/officeDocument/2006/relationships/image" Target="../media/image1611.png"/><Relationship Id="rId38" Type="http://schemas.openxmlformats.org/officeDocument/2006/relationships/image" Target="../media/image402.png"/><Relationship Id="rId2" Type="http://schemas.openxmlformats.org/officeDocument/2006/relationships/image" Target="../media/image1221.png"/><Relationship Id="rId20" Type="http://schemas.openxmlformats.org/officeDocument/2006/relationships/image" Target="../media/image1340.png"/><Relationship Id="rId29" Type="http://schemas.openxmlformats.org/officeDocument/2006/relationships/image" Target="../media/image1570.png"/><Relationship Id="rId41" Type="http://schemas.openxmlformats.org/officeDocument/2006/relationships/image" Target="../media/image4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24" Type="http://schemas.openxmlformats.org/officeDocument/2006/relationships/image" Target="../media/image1520.png"/><Relationship Id="rId32" Type="http://schemas.openxmlformats.org/officeDocument/2006/relationships/image" Target="../media/image1600.png"/><Relationship Id="rId37" Type="http://schemas.openxmlformats.org/officeDocument/2006/relationships/image" Target="../media/image99.png"/><Relationship Id="rId40" Type="http://schemas.openxmlformats.org/officeDocument/2006/relationships/image" Target="../media/image404.png"/><Relationship Id="rId45" Type="http://schemas.openxmlformats.org/officeDocument/2006/relationships/image" Target="../media/image409.png"/><Relationship Id="rId5" Type="http://schemas.openxmlformats.org/officeDocument/2006/relationships/image" Target="../media/image148.png"/><Relationship Id="rId23" Type="http://schemas.openxmlformats.org/officeDocument/2006/relationships/image" Target="../media/image1510.png"/><Relationship Id="rId28" Type="http://schemas.openxmlformats.org/officeDocument/2006/relationships/image" Target="../media/image1560.png"/><Relationship Id="rId36" Type="http://schemas.openxmlformats.org/officeDocument/2006/relationships/image" Target="../media/image400.png"/><Relationship Id="rId10" Type="http://schemas.openxmlformats.org/officeDocument/2006/relationships/image" Target="../media/image1231.png"/><Relationship Id="rId31" Type="http://schemas.openxmlformats.org/officeDocument/2006/relationships/image" Target="../media/image1590.png"/><Relationship Id="rId44" Type="http://schemas.openxmlformats.org/officeDocument/2006/relationships/image" Target="../media/image408.png"/><Relationship Id="rId4" Type="http://schemas.openxmlformats.org/officeDocument/2006/relationships/image" Target="../media/image1360.png"/><Relationship Id="rId22" Type="http://schemas.openxmlformats.org/officeDocument/2006/relationships/image" Target="../media/image1501.png"/><Relationship Id="rId27" Type="http://schemas.openxmlformats.org/officeDocument/2006/relationships/image" Target="../media/image155.png"/><Relationship Id="rId30" Type="http://schemas.openxmlformats.org/officeDocument/2006/relationships/image" Target="../media/image1580.png"/><Relationship Id="rId35" Type="http://schemas.openxmlformats.org/officeDocument/2006/relationships/image" Target="../media/image163.png"/><Relationship Id="rId43" Type="http://schemas.openxmlformats.org/officeDocument/2006/relationships/image" Target="../media/image40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1.png"/><Relationship Id="rId13" Type="http://schemas.openxmlformats.org/officeDocument/2006/relationships/image" Target="../media/image2081.png"/><Relationship Id="rId18" Type="http://schemas.openxmlformats.org/officeDocument/2006/relationships/image" Target="../media/image2101.png"/><Relationship Id="rId26" Type="http://schemas.openxmlformats.org/officeDocument/2006/relationships/image" Target="../media/image2181.png"/><Relationship Id="rId3" Type="http://schemas.openxmlformats.org/officeDocument/2006/relationships/image" Target="../media/image1860.png"/><Relationship Id="rId21" Type="http://schemas.openxmlformats.org/officeDocument/2006/relationships/image" Target="../media/image414.png"/><Relationship Id="rId7" Type="http://schemas.openxmlformats.org/officeDocument/2006/relationships/image" Target="../media/image1900.png"/><Relationship Id="rId12" Type="http://schemas.openxmlformats.org/officeDocument/2006/relationships/image" Target="../media/image2071.png"/><Relationship Id="rId17" Type="http://schemas.openxmlformats.org/officeDocument/2006/relationships/image" Target="../media/image2091.png"/><Relationship Id="rId2" Type="http://schemas.openxmlformats.org/officeDocument/2006/relationships/image" Target="../media/image412.png"/><Relationship Id="rId16" Type="http://schemas.openxmlformats.org/officeDocument/2006/relationships/image" Target="../media/image1990.png"/><Relationship Id="rId20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0.png"/><Relationship Id="rId11" Type="http://schemas.openxmlformats.org/officeDocument/2006/relationships/image" Target="../media/image2061.png"/><Relationship Id="rId5" Type="http://schemas.openxmlformats.org/officeDocument/2006/relationships/image" Target="../media/image1880.png"/><Relationship Id="rId23" Type="http://schemas.openxmlformats.org/officeDocument/2006/relationships/image" Target="../media/image416.png"/><Relationship Id="rId10" Type="http://schemas.openxmlformats.org/officeDocument/2006/relationships/image" Target="../media/image2051.png"/><Relationship Id="rId19" Type="http://schemas.openxmlformats.org/officeDocument/2006/relationships/image" Target="../media/image2111.png"/><Relationship Id="rId4" Type="http://schemas.openxmlformats.org/officeDocument/2006/relationships/image" Target="../media/image2041.png"/><Relationship Id="rId9" Type="http://schemas.openxmlformats.org/officeDocument/2006/relationships/image" Target="../media/image1920.png"/><Relationship Id="rId22" Type="http://schemas.openxmlformats.org/officeDocument/2006/relationships/image" Target="../media/image415.png"/><Relationship Id="rId27" Type="http://schemas.openxmlformats.org/officeDocument/2006/relationships/image" Target="../media/image219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398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.pn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20.emf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emf"/><Relationship Id="rId13" Type="http://schemas.openxmlformats.org/officeDocument/2006/relationships/image" Target="../media/image422.emf"/><Relationship Id="rId18" Type="http://schemas.openxmlformats.org/officeDocument/2006/relationships/image" Target="../media/image2680.png"/><Relationship Id="rId26" Type="http://schemas.openxmlformats.org/officeDocument/2006/relationships/image" Target="../media/image2770.png"/><Relationship Id="rId3" Type="http://schemas.openxmlformats.org/officeDocument/2006/relationships/image" Target="../media/image2711.png"/><Relationship Id="rId21" Type="http://schemas.openxmlformats.org/officeDocument/2006/relationships/image" Target="../media/image2720.png"/><Relationship Id="rId7" Type="http://schemas.openxmlformats.org/officeDocument/2006/relationships/image" Target="../media/image419.emf"/><Relationship Id="rId12" Type="http://schemas.openxmlformats.org/officeDocument/2006/relationships/image" Target="../media/image421.emf"/><Relationship Id="rId17" Type="http://schemas.openxmlformats.org/officeDocument/2006/relationships/image" Target="../media/image2670.png"/><Relationship Id="rId25" Type="http://schemas.openxmlformats.org/officeDocument/2006/relationships/image" Target="../media/image2760.png"/><Relationship Id="rId33" Type="http://schemas.openxmlformats.org/officeDocument/2006/relationships/image" Target="../media/image42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425.emf"/><Relationship Id="rId20" Type="http://schemas.openxmlformats.org/officeDocument/2006/relationships/image" Target="../media/image2712.png"/><Relationship Id="rId29" Type="http://schemas.openxmlformats.org/officeDocument/2006/relationships/image" Target="../media/image3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8.emf"/><Relationship Id="rId11" Type="http://schemas.openxmlformats.org/officeDocument/2006/relationships/image" Target="../media/image2550.png"/><Relationship Id="rId24" Type="http://schemas.openxmlformats.org/officeDocument/2006/relationships/image" Target="../media/image2750.png"/><Relationship Id="rId32" Type="http://schemas.openxmlformats.org/officeDocument/2006/relationships/image" Target="../media/image4130.png"/><Relationship Id="rId5" Type="http://schemas.openxmlformats.org/officeDocument/2006/relationships/image" Target="../media/image2491.png"/><Relationship Id="rId15" Type="http://schemas.openxmlformats.org/officeDocument/2006/relationships/image" Target="../media/image424.emf"/><Relationship Id="rId23" Type="http://schemas.openxmlformats.org/officeDocument/2006/relationships/image" Target="../media/image2740.png"/><Relationship Id="rId28" Type="http://schemas.openxmlformats.org/officeDocument/2006/relationships/image" Target="../media/image1361.png"/><Relationship Id="rId10" Type="http://schemas.openxmlformats.org/officeDocument/2006/relationships/image" Target="../media/image2541.png"/><Relationship Id="rId19" Type="http://schemas.openxmlformats.org/officeDocument/2006/relationships/image" Target="../media/image3612.png"/><Relationship Id="rId31" Type="http://schemas.openxmlformats.org/officeDocument/2006/relationships/image" Target="../media/image427.emf"/><Relationship Id="rId4" Type="http://schemas.openxmlformats.org/officeDocument/2006/relationships/image" Target="../media/image2481.png"/><Relationship Id="rId9" Type="http://schemas.openxmlformats.org/officeDocument/2006/relationships/image" Target="../media/image2530.png"/><Relationship Id="rId14" Type="http://schemas.openxmlformats.org/officeDocument/2006/relationships/image" Target="../media/image423.emf"/><Relationship Id="rId22" Type="http://schemas.openxmlformats.org/officeDocument/2006/relationships/image" Target="../media/image426.png"/><Relationship Id="rId27" Type="http://schemas.openxmlformats.org/officeDocument/2006/relationships/image" Target="../media/image2781.png"/><Relationship Id="rId30" Type="http://schemas.openxmlformats.org/officeDocument/2006/relationships/image" Target="../media/image39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9.emf"/><Relationship Id="rId3" Type="http://schemas.openxmlformats.org/officeDocument/2006/relationships/image" Target="../media/image2812.png"/><Relationship Id="rId7" Type="http://schemas.openxmlformats.org/officeDocument/2006/relationships/image" Target="../media/image6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2.png"/><Relationship Id="rId11" Type="http://schemas.openxmlformats.org/officeDocument/2006/relationships/image" Target="../media/image653.png"/><Relationship Id="rId5" Type="http://schemas.openxmlformats.org/officeDocument/2006/relationships/image" Target="../media/image592.png"/><Relationship Id="rId10" Type="http://schemas.openxmlformats.org/officeDocument/2006/relationships/image" Target="../media/image642.png"/><Relationship Id="rId4" Type="http://schemas.openxmlformats.org/officeDocument/2006/relationships/image" Target="../media/image428.emf"/><Relationship Id="rId9" Type="http://schemas.openxmlformats.org/officeDocument/2006/relationships/image" Target="../media/image63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emf"/><Relationship Id="rId13" Type="http://schemas.openxmlformats.org/officeDocument/2006/relationships/image" Target="../media/image3100.png"/><Relationship Id="rId18" Type="http://schemas.openxmlformats.org/officeDocument/2006/relationships/image" Target="../media/image3150.png"/><Relationship Id="rId3" Type="http://schemas.openxmlformats.org/officeDocument/2006/relationships/image" Target="../media/image662.png"/><Relationship Id="rId21" Type="http://schemas.openxmlformats.org/officeDocument/2006/relationships/image" Target="../media/image771.png"/><Relationship Id="rId7" Type="http://schemas.openxmlformats.org/officeDocument/2006/relationships/image" Target="../media/image432.emf"/><Relationship Id="rId17" Type="http://schemas.openxmlformats.org/officeDocument/2006/relationships/image" Target="../media/image314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36.emf"/><Relationship Id="rId20" Type="http://schemas.openxmlformats.org/officeDocument/2006/relationships/image" Target="../media/image4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emf"/><Relationship Id="rId11" Type="http://schemas.openxmlformats.org/officeDocument/2006/relationships/image" Target="../media/image434.emf"/><Relationship Id="rId5" Type="http://schemas.openxmlformats.org/officeDocument/2006/relationships/image" Target="../media/image430.emf"/><Relationship Id="rId15" Type="http://schemas.openxmlformats.org/officeDocument/2006/relationships/image" Target="../media/image435.emf"/><Relationship Id="rId10" Type="http://schemas.openxmlformats.org/officeDocument/2006/relationships/image" Target="../media/image723.png"/><Relationship Id="rId19" Type="http://schemas.openxmlformats.org/officeDocument/2006/relationships/image" Target="../media/image762.png"/><Relationship Id="rId4" Type="http://schemas.openxmlformats.org/officeDocument/2006/relationships/image" Target="../media/image2560.png"/><Relationship Id="rId9" Type="http://schemas.openxmlformats.org/officeDocument/2006/relationships/image" Target="../media/image713.png"/><Relationship Id="rId14" Type="http://schemas.openxmlformats.org/officeDocument/2006/relationships/image" Target="../media/image311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png"/><Relationship Id="rId3" Type="http://schemas.openxmlformats.org/officeDocument/2006/relationships/image" Target="../media/image437.emf"/><Relationship Id="rId7" Type="http://schemas.openxmlformats.org/officeDocument/2006/relationships/image" Target="../media/image4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6.png"/><Relationship Id="rId5" Type="http://schemas.openxmlformats.org/officeDocument/2006/relationships/image" Target="../media/image438.emf"/><Relationship Id="rId10" Type="http://schemas.openxmlformats.org/officeDocument/2006/relationships/image" Target="../media/image439.emf"/><Relationship Id="rId4" Type="http://schemas.openxmlformats.org/officeDocument/2006/relationships/image" Target="../media/image434.png"/><Relationship Id="rId9" Type="http://schemas.openxmlformats.org/officeDocument/2006/relationships/image" Target="../media/image43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18" Type="http://schemas.openxmlformats.org/officeDocument/2006/relationships/image" Target="../media/image357.png"/><Relationship Id="rId26" Type="http://schemas.openxmlformats.org/officeDocument/2006/relationships/image" Target="../media/image365.png"/><Relationship Id="rId3" Type="http://schemas.openxmlformats.org/officeDocument/2006/relationships/image" Target="../media/image3420.png"/><Relationship Id="rId21" Type="http://schemas.openxmlformats.org/officeDocument/2006/relationships/image" Target="../media/image360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5" Type="http://schemas.openxmlformats.org/officeDocument/2006/relationships/image" Target="../media/image36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355.png"/><Relationship Id="rId20" Type="http://schemas.openxmlformats.org/officeDocument/2006/relationships/image" Target="../media/image359.png"/><Relationship Id="rId29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0.png"/><Relationship Id="rId11" Type="http://schemas.openxmlformats.org/officeDocument/2006/relationships/image" Target="../media/image350.png"/><Relationship Id="rId24" Type="http://schemas.openxmlformats.org/officeDocument/2006/relationships/image" Target="../media/image363.png"/><Relationship Id="rId5" Type="http://schemas.openxmlformats.org/officeDocument/2006/relationships/image" Target="../media/image3440.png"/><Relationship Id="rId15" Type="http://schemas.openxmlformats.org/officeDocument/2006/relationships/image" Target="../media/image354.png"/><Relationship Id="rId23" Type="http://schemas.openxmlformats.org/officeDocument/2006/relationships/image" Target="../media/image362.png"/><Relationship Id="rId28" Type="http://schemas.openxmlformats.org/officeDocument/2006/relationships/image" Target="../media/image337.png"/><Relationship Id="rId10" Type="http://schemas.openxmlformats.org/officeDocument/2006/relationships/image" Target="../media/image349.png"/><Relationship Id="rId19" Type="http://schemas.openxmlformats.org/officeDocument/2006/relationships/image" Target="../media/image358.png"/><Relationship Id="rId4" Type="http://schemas.openxmlformats.org/officeDocument/2006/relationships/image" Target="../media/image3430.pn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Relationship Id="rId22" Type="http://schemas.openxmlformats.org/officeDocument/2006/relationships/image" Target="../media/image361.png"/><Relationship Id="rId27" Type="http://schemas.openxmlformats.org/officeDocument/2006/relationships/image" Target="../media/image36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0.png"/><Relationship Id="rId13" Type="http://schemas.openxmlformats.org/officeDocument/2006/relationships/image" Target="../media/image3770.png"/><Relationship Id="rId3" Type="http://schemas.openxmlformats.org/officeDocument/2006/relationships/image" Target="../media/image3900.png"/><Relationship Id="rId7" Type="http://schemas.openxmlformats.org/officeDocument/2006/relationships/image" Target="../media/image3930.png"/><Relationship Id="rId12" Type="http://schemas.openxmlformats.org/officeDocument/2006/relationships/image" Target="../media/image3980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40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20.png"/><Relationship Id="rId11" Type="http://schemas.openxmlformats.org/officeDocument/2006/relationships/image" Target="../media/image3970.png"/><Relationship Id="rId5" Type="http://schemas.openxmlformats.org/officeDocument/2006/relationships/image" Target="../media/image3911.png"/><Relationship Id="rId15" Type="http://schemas.openxmlformats.org/officeDocument/2006/relationships/image" Target="../media/image3990.png"/><Relationship Id="rId10" Type="http://schemas.openxmlformats.org/officeDocument/2006/relationships/image" Target="../media/image3960.png"/><Relationship Id="rId4" Type="http://schemas.openxmlformats.org/officeDocument/2006/relationships/image" Target="../media/image3680.png"/><Relationship Id="rId9" Type="http://schemas.openxmlformats.org/officeDocument/2006/relationships/image" Target="../media/image3950.png"/><Relationship Id="rId14" Type="http://schemas.openxmlformats.org/officeDocument/2006/relationships/image" Target="../media/image3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1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5.png"/><Relationship Id="rId1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7.gif"/><Relationship Id="rId12" Type="http://schemas.openxmlformats.org/officeDocument/2006/relationships/image" Target="../media/image74.png"/><Relationship Id="rId17" Type="http://schemas.openxmlformats.org/officeDocument/2006/relationships/image" Target="../media/image41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73.png"/><Relationship Id="rId5" Type="http://schemas.openxmlformats.org/officeDocument/2006/relationships/image" Target="../media/image22.gif"/><Relationship Id="rId15" Type="http://schemas.openxmlformats.org/officeDocument/2006/relationships/image" Target="../media/image77.png"/><Relationship Id="rId10" Type="http://schemas.openxmlformats.org/officeDocument/2006/relationships/image" Target="../media/image66.png"/><Relationship Id="rId4" Type="http://schemas.openxmlformats.org/officeDocument/2006/relationships/image" Target="../media/image21.gif"/><Relationship Id="rId9" Type="http://schemas.openxmlformats.org/officeDocument/2006/relationships/image" Target="../media/image651.png"/><Relationship Id="rId1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18" Type="http://schemas.openxmlformats.org/officeDocument/2006/relationships/image" Target="../media/image69.png"/><Relationship Id="rId26" Type="http://schemas.openxmlformats.org/officeDocument/2006/relationships/image" Target="../media/image690.png"/><Relationship Id="rId3" Type="http://schemas.openxmlformats.org/officeDocument/2006/relationships/image" Target="../media/image68.png"/><Relationship Id="rId21" Type="http://schemas.openxmlformats.org/officeDocument/2006/relationships/image" Target="../media/image95.png"/><Relationship Id="rId7" Type="http://schemas.openxmlformats.org/officeDocument/2006/relationships/image" Target="../media/image84.png"/><Relationship Id="rId12" Type="http://schemas.openxmlformats.org/officeDocument/2006/relationships/image" Target="../media/image682.png"/><Relationship Id="rId17" Type="http://schemas.openxmlformats.org/officeDocument/2006/relationships/image" Target="../media/image91.png"/><Relationship Id="rId25" Type="http://schemas.openxmlformats.org/officeDocument/2006/relationships/image" Target="../media/image680.png"/><Relationship Id="rId2" Type="http://schemas.openxmlformats.org/officeDocument/2006/relationships/notesSlide" Target="../notesSlides/notesSlide7.xml"/><Relationship Id="rId16" Type="http://schemas.openxmlformats.org/officeDocument/2006/relationships/chart" Target="../charts/chart2.xml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7.png"/><Relationship Id="rId24" Type="http://schemas.openxmlformats.org/officeDocument/2006/relationships/image" Target="../media/image98.png"/><Relationship Id="rId15" Type="http://schemas.openxmlformats.org/officeDocument/2006/relationships/image" Target="../media/image90.png"/><Relationship Id="rId23" Type="http://schemas.openxmlformats.org/officeDocument/2006/relationships/image" Target="../media/image97.png"/><Relationship Id="rId28" Type="http://schemas.openxmlformats.org/officeDocument/2006/relationships/image" Target="../media/image50.png"/><Relationship Id="rId10" Type="http://schemas.openxmlformats.org/officeDocument/2006/relationships/image" Target="../media/image86.png"/><Relationship Id="rId19" Type="http://schemas.openxmlformats.org/officeDocument/2006/relationships/image" Target="../media/image93.png"/><Relationship Id="rId9" Type="http://schemas.openxmlformats.org/officeDocument/2006/relationships/image" Target="../media/image75.png"/><Relationship Id="rId14" Type="http://schemas.openxmlformats.org/officeDocument/2006/relationships/chart" Target="../charts/chart1.xml"/><Relationship Id="rId22" Type="http://schemas.openxmlformats.org/officeDocument/2006/relationships/image" Target="../media/image96.png"/><Relationship Id="rId27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CD021E8-6C1D-8FEB-FF7C-D89FACD3D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16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14800" y="6356351"/>
            <a:ext cx="3952056" cy="365125"/>
          </a:xfrm>
        </p:spPr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-312712" y="1263732"/>
            <a:ext cx="8064896" cy="2287560"/>
          </a:xfrm>
          <a:prstGeom prst="roundRect">
            <a:avLst/>
          </a:prstGeom>
          <a:solidFill>
            <a:schemeClr val="tx1">
              <a:alpha val="80000"/>
            </a:schemeClr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3447" y="1703117"/>
            <a:ext cx="6956689" cy="975281"/>
          </a:xfrm>
        </p:spPr>
        <p:txBody>
          <a:bodyPr>
            <a:noAutofit/>
          </a:bodyPr>
          <a:lstStyle/>
          <a:p>
            <a:pPr algn="l"/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丸ｺﾞｼｯｸM-PRO" panose="020F0600000000000000" pitchFamily="50" charset="-128"/>
              </a:rPr>
              <a:t>The exact WKB analysis</a:t>
            </a:r>
            <a:b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丸ｺﾞｼｯｸM-PRO" panose="020F0600000000000000" pitchFamily="50" charset="-128"/>
              </a:rPr>
            </a:b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丸ｺﾞｼｯｸM-PRO" panose="020F0600000000000000" pitchFamily="50" charset="-128"/>
              </a:rPr>
              <a:t> as an analytic approach to preheating</a:t>
            </a:r>
            <a:endParaRPr lang="ja-JP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ED69B8-0422-4101-954E-4CA865CCD963}"/>
              </a:ext>
            </a:extLst>
          </p:cNvPr>
          <p:cNvSpPr txBox="1"/>
          <p:nvPr/>
        </p:nvSpPr>
        <p:spPr>
          <a:xfrm>
            <a:off x="292966" y="5080398"/>
            <a:ext cx="91805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</a:rPr>
              <a:t>Based on:</a:t>
            </a:r>
          </a:p>
          <a:p>
            <a:r>
              <a:rPr lang="en-US" altLang="ja-JP" sz="1400" i="1" dirty="0">
                <a:solidFill>
                  <a:schemeClr val="bg1"/>
                </a:solidFill>
              </a:rPr>
              <a:t>Int. Jour. Mod. Phys. A </a:t>
            </a:r>
            <a:r>
              <a:rPr lang="en-US" altLang="ja-JP" sz="1400" b="1" dirty="0">
                <a:solidFill>
                  <a:schemeClr val="bg1"/>
                </a:solidFill>
              </a:rPr>
              <a:t>33</a:t>
            </a:r>
            <a:r>
              <a:rPr lang="en-US" altLang="ja-JP" sz="1400" dirty="0">
                <a:solidFill>
                  <a:schemeClr val="bg1"/>
                </a:solidFill>
              </a:rPr>
              <a:t> (2018) 1850146 (arXiv:1707.05310 [hep-</a:t>
            </a:r>
            <a:r>
              <a:rPr lang="en-US" altLang="ja-JP" sz="1400" dirty="0" err="1">
                <a:solidFill>
                  <a:schemeClr val="bg1"/>
                </a:solidFill>
              </a:rPr>
              <a:t>ph</a:t>
            </a:r>
            <a:r>
              <a:rPr lang="en-US" altLang="ja-JP" sz="1400" dirty="0">
                <a:solidFill>
                  <a:schemeClr val="bg1"/>
                </a:solidFill>
              </a:rPr>
              <a:t>])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AAPPS Bull. </a:t>
            </a:r>
            <a:r>
              <a:rPr lang="en-US" altLang="ja-JP" sz="1400" b="1" dirty="0">
                <a:solidFill>
                  <a:schemeClr val="bg1"/>
                </a:solidFill>
              </a:rPr>
              <a:t>30</a:t>
            </a:r>
            <a:r>
              <a:rPr lang="en-US" altLang="ja-JP" sz="1400" dirty="0">
                <a:solidFill>
                  <a:schemeClr val="bg1"/>
                </a:solidFill>
              </a:rPr>
              <a:t>, no.5, 45-48 (2020) [https://aappsbulletin.org/cop/bbs/000000000000/selectArticleDetail.do?nttId=3877]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JHEP </a:t>
            </a:r>
            <a:r>
              <a:rPr lang="en-US" altLang="ja-JP" sz="1400" b="1" dirty="0">
                <a:solidFill>
                  <a:schemeClr val="bg1"/>
                </a:solidFill>
              </a:rPr>
              <a:t>03</a:t>
            </a:r>
            <a:r>
              <a:rPr lang="en-US" altLang="ja-JP" sz="1400" dirty="0">
                <a:solidFill>
                  <a:schemeClr val="bg1"/>
                </a:solidFill>
              </a:rPr>
              <a:t>, 090 (2021) [arXiv:2010.14835 [hep-</a:t>
            </a:r>
            <a:r>
              <a:rPr lang="en-US" altLang="ja-JP" sz="1400" dirty="0" err="1">
                <a:solidFill>
                  <a:schemeClr val="bg1"/>
                </a:solidFill>
              </a:rPr>
              <a:t>ph</a:t>
            </a:r>
            <a:r>
              <a:rPr lang="en-US" altLang="ja-JP" sz="1400" dirty="0">
                <a:solidFill>
                  <a:schemeClr val="bg1"/>
                </a:solidFill>
              </a:rPr>
              <a:t>]]</a:t>
            </a:r>
            <a:endParaRPr lang="ja-JP" altLang="en-US" sz="1400" dirty="0">
              <a:solidFill>
                <a:schemeClr val="bg1"/>
              </a:solidFill>
            </a:endParaRPr>
          </a:p>
          <a:p>
            <a:r>
              <a:rPr lang="en-US" altLang="ja-JP" sz="1400" dirty="0">
                <a:solidFill>
                  <a:schemeClr val="bg1"/>
                </a:solidFill>
              </a:rPr>
              <a:t>JHEP </a:t>
            </a:r>
            <a:r>
              <a:rPr lang="en-US" altLang="ja-JP" sz="1400" b="1" dirty="0">
                <a:solidFill>
                  <a:schemeClr val="bg1"/>
                </a:solidFill>
              </a:rPr>
              <a:t>02</a:t>
            </a:r>
            <a:r>
              <a:rPr lang="en-US" altLang="ja-JP" sz="1400" dirty="0">
                <a:solidFill>
                  <a:schemeClr val="bg1"/>
                </a:solidFill>
              </a:rPr>
              <a:t>, 131 (2022) [arXiv:2104.02312 [hep-</a:t>
            </a:r>
            <a:r>
              <a:rPr lang="en-US" altLang="ja-JP" sz="1400" dirty="0" err="1">
                <a:solidFill>
                  <a:schemeClr val="bg1"/>
                </a:solidFill>
              </a:rPr>
              <a:t>th</a:t>
            </a:r>
            <a:r>
              <a:rPr lang="en-US" altLang="ja-JP" sz="1400" dirty="0">
                <a:solidFill>
                  <a:schemeClr val="bg1"/>
                </a:solidFill>
              </a:rPr>
              <a:t>]]</a:t>
            </a:r>
          </a:p>
          <a:p>
            <a:r>
              <a:rPr lang="en-US" altLang="ja-JP" sz="1400" dirty="0">
                <a:solidFill>
                  <a:schemeClr val="bg1"/>
                </a:solidFill>
              </a:rPr>
              <a:t>JHEP </a:t>
            </a:r>
            <a:r>
              <a:rPr lang="en-US" altLang="ja-JP" sz="1400" b="1" dirty="0">
                <a:solidFill>
                  <a:schemeClr val="bg1"/>
                </a:solidFill>
              </a:rPr>
              <a:t>01</a:t>
            </a:r>
            <a:r>
              <a:rPr lang="en-US" altLang="ja-JP" sz="1400" dirty="0">
                <a:solidFill>
                  <a:schemeClr val="bg1"/>
                </a:solidFill>
              </a:rPr>
              <a:t>, 088 (2023) [arXiv:2203.04497 [hep-</a:t>
            </a:r>
            <a:r>
              <a:rPr lang="en-US" altLang="ja-JP" sz="1400" dirty="0" err="1">
                <a:solidFill>
                  <a:schemeClr val="bg1"/>
                </a:solidFill>
              </a:rPr>
              <a:t>th</a:t>
            </a:r>
            <a:r>
              <a:rPr lang="en-US" altLang="ja-JP" sz="1400" dirty="0">
                <a:solidFill>
                  <a:schemeClr val="bg1"/>
                </a:solidFill>
              </a:rPr>
              <a:t>]]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F30F614-54A0-6F3C-02B1-DCE58E202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74" y="3866691"/>
            <a:ext cx="1001687" cy="10619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26" name="Picture 2" descr="九州産業大学 基本情報｜大学ポートレート">
            <a:extLst>
              <a:ext uri="{FF2B5EF4-FFF2-40B4-BE49-F238E27FC236}">
                <a16:creationId xmlns:a16="http://schemas.microsoft.com/office/drawing/2014/main" id="{847F549B-035B-7DA9-D21C-44457116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3796779"/>
            <a:ext cx="766698" cy="1157280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85540" y="2880169"/>
            <a:ext cx="2760029" cy="462603"/>
          </a:xfrm>
        </p:spPr>
        <p:txBody>
          <a:bodyPr>
            <a:normAutofit/>
          </a:bodyPr>
          <a:lstStyle/>
          <a:p>
            <a:r>
              <a:rPr lang="en-US" altLang="ja-JP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Seishi Enomoto</a:t>
            </a: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サブタイトル 2">
            <a:extLst>
              <a:ext uri="{FF2B5EF4-FFF2-40B4-BE49-F238E27FC236}">
                <a16:creationId xmlns:a16="http://schemas.microsoft.com/office/drawing/2014/main" id="{FB2FD6E5-A824-10EB-A159-C0E54D3D17E2}"/>
              </a:ext>
            </a:extLst>
          </p:cNvPr>
          <p:cNvSpPr txBox="1">
            <a:spLocks/>
          </p:cNvSpPr>
          <p:nvPr/>
        </p:nvSpPr>
        <p:spPr>
          <a:xfrm>
            <a:off x="2571628" y="2888266"/>
            <a:ext cx="5213904" cy="446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(Yokohama Natl. U.  </a:t>
            </a:r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</a:t>
            </a:r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Kyushu</a:t>
            </a:r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Sangyo</a:t>
            </a:r>
            <a:r>
              <a:rPr lang="ja-JP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U.)</a:t>
            </a: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DB51F67-FF7B-2DA8-BC7F-1BF2F43F9975}"/>
              </a:ext>
            </a:extLst>
          </p:cNvPr>
          <p:cNvSpPr txBox="1"/>
          <p:nvPr/>
        </p:nvSpPr>
        <p:spPr>
          <a:xfrm>
            <a:off x="10029947" y="6465393"/>
            <a:ext cx="1954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(Illustrated by ChatGPT)</a:t>
            </a:r>
            <a:endParaRPr lang="ja-JP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17774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 How do we evaluate analytically?</a:t>
                </a:r>
              </a:p>
              <a:p>
                <a:pPr marL="0" indent="0">
                  <a:buNone/>
                </a:pPr>
                <a:r>
                  <a:rPr lang="en-US" altLang="ja-JP" dirty="0"/>
                  <a:t>		</a:t>
                </a:r>
                <a:r>
                  <a:rPr kumimoji="1" lang="en-US" altLang="ja-JP" dirty="0"/>
                  <a:t> </a:t>
                </a:r>
                <a:r>
                  <a:rPr lang="ja-JP" altLang="en-US" dirty="0"/>
                  <a:t>→  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WKB method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，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Bogoliubov transformation/coefficients</a:t>
                </a:r>
              </a:p>
              <a:p>
                <a:pPr lvl="3"/>
                <a:endParaRPr lang="en-US" altLang="ja-JP" sz="800" dirty="0"/>
              </a:p>
              <a:p>
                <a:pPr lvl="1"/>
                <a:r>
                  <a:rPr kumimoji="1" lang="en-US" altLang="ja-JP" dirty="0"/>
                  <a:t>EOM </a:t>
                </a:r>
                <a:r>
                  <a:rPr lang="en-US" altLang="ja-JP" dirty="0"/>
                  <a:t>for wave function</a:t>
                </a:r>
              </a:p>
              <a:p>
                <a:pPr lvl="2"/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kumimoji="1" lang="en-US" altLang="ja-JP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dirty="0"/>
              </a:p>
              <a:p>
                <a:pPr lvl="2"/>
                <a:r>
                  <a:rPr lang="en-US" altLang="ja-JP" dirty="0"/>
                  <a:t>Two basic solutions</a:t>
                </a:r>
              </a:p>
              <a:p>
                <a:pPr lvl="3"/>
                <a:endParaRPr lang="en-US" altLang="ja-JP" sz="800" dirty="0"/>
              </a:p>
              <a:p>
                <a:pPr lvl="3"/>
                <a:r>
                  <a:rPr lang="en-US" altLang="ja-JP" dirty="0"/>
                  <a:t>If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sz="1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altLang="ja-JP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ja-JP" sz="1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 constant,  then</a:t>
                </a:r>
              </a:p>
              <a:p>
                <a:pPr lvl="4"/>
                <a:endParaRPr kumimoji="1" lang="en-US" altLang="ja-JP" sz="800" dirty="0"/>
              </a:p>
              <a:p>
                <a:pPr lvl="4"/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ja-JP" sz="18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kumimoji="1" lang="en-US" altLang="ja-JP" dirty="0">
                    <a:sym typeface="Wingdings" panose="05000000000000000000" pitchFamily="2" charset="2"/>
                  </a:rPr>
                  <a:t>       well-known result in many textbooks (</a:t>
                </a:r>
                <a:r>
                  <a:rPr kumimoji="1"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zero-particle state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)</a:t>
                </a:r>
              </a:p>
              <a:p>
                <a:pPr lvl="4"/>
                <a:endParaRPr kumimoji="1" lang="en-US" altLang="ja-JP" dirty="0"/>
              </a:p>
              <a:p>
                <a:pPr lvl="3"/>
                <a:r>
                  <a:rPr kumimoji="1" lang="en-US" altLang="ja-JP" dirty="0"/>
                  <a:t>But now,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altLang="ja-JP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altLang="ja-JP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altLang="ja-JP" dirty="0"/>
                  <a:t> constant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</a:t>
                </a:r>
                <a:r>
                  <a:rPr lang="en-US" altLang="ja-JP" u="sng" dirty="0">
                    <a:sym typeface="Wingdings" panose="05000000000000000000" pitchFamily="2" charset="2"/>
                  </a:rPr>
                  <a:t>WKB method</a:t>
                </a:r>
              </a:p>
              <a:p>
                <a:pPr lvl="4"/>
                <a:r>
                  <a:rPr kumimoji="1" lang="en-US" altLang="ja-JP" dirty="0">
                    <a:solidFill>
                      <a:srgbClr val="FF0000"/>
                    </a:solidFill>
                  </a:rPr>
                  <a:t> WKB approximation</a:t>
                </a:r>
                <a:r>
                  <a:rPr kumimoji="1"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/>
                  <a:t>:</a:t>
                </a:r>
                <a:r>
                  <a:rPr lang="ja-JP" altLang="en-US" dirty="0"/>
                  <a:t>  </a:t>
                </a:r>
                <a:r>
                  <a:rPr lang="en-US" altLang="ja-JP" dirty="0"/>
                  <a:t>Set 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ja-JP" dirty="0"/>
                  <a:t>, and expand by 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ja-JP" altLang="en-US" dirty="0"/>
                  <a:t>  </a:t>
                </a:r>
                <a:r>
                  <a:rPr lang="en-US" altLang="ja-JP" dirty="0"/>
                  <a:t>as 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den>
                    </m:f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+ℏ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+⋯</m:t>
                    </m:r>
                  </m:oMath>
                </a14:m>
                <a:endParaRPr lang="en-US" altLang="ja-JP" dirty="0"/>
              </a:p>
              <a:p>
                <a:pPr lvl="4"/>
                <a:r>
                  <a:rPr lang="en-US" altLang="ja-JP" dirty="0"/>
                  <a:t> Solve for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 ⋯</m:t>
                    </m:r>
                  </m:oMath>
                </a14:m>
                <a:endParaRPr kumimoji="1" lang="ja-JP" altLang="en-US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l="-565" t="-7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大かっこ 5">
                <a:extLst>
                  <a:ext uri="{FF2B5EF4-FFF2-40B4-BE49-F238E27FC236}">
                    <a16:creationId xmlns:a16="http://schemas.microsoft.com/office/drawing/2014/main" id="{8C849C89-5552-E8E3-E2B8-833BFC81A709}"/>
                  </a:ext>
                </a:extLst>
              </p:cNvPr>
              <p:cNvSpPr/>
              <p:nvPr/>
            </p:nvSpPr>
            <p:spPr>
              <a:xfrm>
                <a:off x="3701127" y="1749763"/>
                <a:ext cx="3906280" cy="36512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400" i="1" dirty="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altLang="ja-JP" sz="1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400" i="1" dirty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ja-JP" sz="1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ja-JP" altLang="en-US" sz="1400" i="1" dirty="0"/>
                  <a:t> </a:t>
                </a:r>
                <a:r>
                  <a:rPr lang="en-US" altLang="ja-JP" sz="1400" dirty="0"/>
                  <a:t>:   1-particle energy of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" name="大かっこ 5">
                <a:extLst>
                  <a:ext uri="{FF2B5EF4-FFF2-40B4-BE49-F238E27FC236}">
                    <a16:creationId xmlns:a16="http://schemas.microsoft.com/office/drawing/2014/main" id="{8C849C89-5552-E8E3-E2B8-833BFC81A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1127" y="1749763"/>
                <a:ext cx="3906280" cy="365125"/>
              </a:xfrm>
              <a:prstGeom prst="bracketPair">
                <a:avLst/>
              </a:prstGeom>
              <a:blipFill>
                <a:blip r:embed="rId3"/>
                <a:stretch>
                  <a:fillRect b="-1774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2D1C3B-0B83-6188-9B5A-FC852AD65F63}"/>
                  </a:ext>
                </a:extLst>
              </p:cNvPr>
              <p:cNvSpPr txBox="1"/>
              <p:nvPr/>
            </p:nvSpPr>
            <p:spPr>
              <a:xfrm>
                <a:off x="911424" y="1618615"/>
                <a:ext cx="2790464" cy="58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2D1C3B-0B83-6188-9B5A-FC852AD65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1618615"/>
                <a:ext cx="2790464" cy="586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思考の吹き出し: 雲形 8">
                <a:extLst>
                  <a:ext uri="{FF2B5EF4-FFF2-40B4-BE49-F238E27FC236}">
                    <a16:creationId xmlns:a16="http://schemas.microsoft.com/office/drawing/2014/main" id="{6F40D031-C392-8D99-C877-938B4FA8C402}"/>
                  </a:ext>
                </a:extLst>
              </p:cNvPr>
              <p:cNvSpPr/>
              <p:nvPr/>
            </p:nvSpPr>
            <p:spPr>
              <a:xfrm>
                <a:off x="6781345" y="1003936"/>
                <a:ext cx="5291319" cy="783425"/>
              </a:xfrm>
              <a:prstGeom prst="cloudCallout">
                <a:avLst>
                  <a:gd name="adj1" fmla="val -57437"/>
                  <a:gd name="adj2" fmla="val 19798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ja-JP" sz="1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altLang="ja-JP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altLang="ja-JP" sz="1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ja-JP" sz="1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ja-JP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ja-JP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ja-JP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ℏ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altLang="ja-JP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  <m: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ja-JP" sz="1400" b="1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  <m:r>
                                  <a:rPr lang="en-US" altLang="ja-JP" sz="1400" b="1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/ℏ</m:t>
                                </m:r>
                              </m:sup>
                            </m:sSup>
                            <m:r>
                              <a:rPr lang="en-US" altLang="ja-JP" sz="14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altLang="ja-JP" sz="1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ja-JP" sz="1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思考の吹き出し: 雲形 8">
                <a:extLst>
                  <a:ext uri="{FF2B5EF4-FFF2-40B4-BE49-F238E27FC236}">
                    <a16:creationId xmlns:a16="http://schemas.microsoft.com/office/drawing/2014/main" id="{6F40D031-C392-8D99-C877-938B4FA8C4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345" y="1003936"/>
                <a:ext cx="5291319" cy="783425"/>
              </a:xfrm>
              <a:prstGeom prst="cloudCallout">
                <a:avLst>
                  <a:gd name="adj1" fmla="val -57437"/>
                  <a:gd name="adj2" fmla="val 19798"/>
                </a:avLst>
              </a:prstGeom>
              <a:blipFill>
                <a:blip r:embed="rId5"/>
                <a:stretch>
                  <a:fillRect t="-21374" b="-45038"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8751CD-8A5C-6367-924D-724EF3FBBE1E}"/>
                  </a:ext>
                </a:extLst>
              </p:cNvPr>
              <p:cNvSpPr txBox="1"/>
              <p:nvPr/>
            </p:nvSpPr>
            <p:spPr>
              <a:xfrm>
                <a:off x="4192883" y="3400598"/>
                <a:ext cx="3925334" cy="6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8751CD-8A5C-6367-924D-724EF3FBB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2883" y="3400598"/>
                <a:ext cx="3925334" cy="6582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DB17138B-D42C-5FB1-AB0A-5E97736B017A}"/>
                  </a:ext>
                </a:extLst>
              </p:cNvPr>
              <p:cNvSpPr txBox="1"/>
              <p:nvPr/>
            </p:nvSpPr>
            <p:spPr>
              <a:xfrm>
                <a:off x="1793368" y="2324605"/>
                <a:ext cx="2790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6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6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=ℏ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DB17138B-D42C-5FB1-AB0A-5E97736B0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368" y="2324605"/>
                <a:ext cx="2790464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0FF96EC-6120-EEF3-B710-122355775256}"/>
              </a:ext>
            </a:extLst>
          </p:cNvPr>
          <p:cNvSpPr txBox="1"/>
          <p:nvPr/>
        </p:nvSpPr>
        <p:spPr>
          <a:xfrm>
            <a:off x="1492634" y="2324605"/>
            <a:ext cx="27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with</a:t>
            </a:r>
            <a:endParaRPr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DF4345E-CAB9-24DC-1CC0-AFCDD60D04A0}"/>
                  </a:ext>
                </a:extLst>
              </p:cNvPr>
              <p:cNvSpPr txBox="1"/>
              <p:nvPr/>
            </p:nvSpPr>
            <p:spPr>
              <a:xfrm>
                <a:off x="4440804" y="2295730"/>
                <a:ext cx="7415836" cy="4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/>
                  <a:t>( Requirements from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̇"/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ℏ</m:t>
                    </m:r>
                    <m:sSup>
                      <m:sSup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1400" dirty="0"/>
                  <a:t>    and   </a:t>
                </a:r>
                <a:r>
                  <a:rPr lang="ja-JP" altLang="en-US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sub>
                        </m:s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  <m:sup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</m:d>
                      </m:e>
                      <m:sup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1600" dirty="0"/>
                  <a:t> )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DF4345E-CAB9-24DC-1CC0-AFCDD60D0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804" y="2295730"/>
                <a:ext cx="7415836" cy="413190"/>
              </a:xfrm>
              <a:prstGeom prst="rect">
                <a:avLst/>
              </a:prstGeom>
              <a:blipFill>
                <a:blip r:embed="rId8"/>
                <a:stretch>
                  <a:fillRect l="-411" b="-10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A83897C-A7A9-3679-181E-08411DE64181}"/>
                  </a:ext>
                </a:extLst>
              </p:cNvPr>
              <p:cNvSpPr txBox="1"/>
              <p:nvPr/>
            </p:nvSpPr>
            <p:spPr>
              <a:xfrm>
                <a:off x="8533255" y="3514598"/>
                <a:ext cx="26385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/>
                  <a:t>: complex constants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A83897C-A7A9-3679-181E-08411DE64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3255" y="3514598"/>
                <a:ext cx="2638576" cy="338554"/>
              </a:xfrm>
              <a:prstGeom prst="rect">
                <a:avLst/>
              </a:prstGeom>
              <a:blipFill>
                <a:blip r:embed="rId9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大かっこ 14">
            <a:extLst>
              <a:ext uri="{FF2B5EF4-FFF2-40B4-BE49-F238E27FC236}">
                <a16:creationId xmlns:a16="http://schemas.microsoft.com/office/drawing/2014/main" id="{1E068665-78D1-ABE3-C198-69917C3585DC}"/>
              </a:ext>
            </a:extLst>
          </p:cNvPr>
          <p:cNvSpPr/>
          <p:nvPr/>
        </p:nvSpPr>
        <p:spPr>
          <a:xfrm>
            <a:off x="8533255" y="3551414"/>
            <a:ext cx="2720586" cy="280252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343815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kumimoji="1" lang="en-US" altLang="ja-JP" dirty="0"/>
                  <a:t>WKB-type solution</a:t>
                </a:r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r>
                  <a:rPr lang="en-US" altLang="ja-JP" dirty="0"/>
                  <a:t>Result:</a:t>
                </a:r>
              </a:p>
              <a:p>
                <a:pPr lvl="3"/>
                <a:endParaRPr kumimoji="1" lang="en-US" altLang="ja-JP" dirty="0"/>
              </a:p>
              <a:p>
                <a:pPr lvl="2"/>
                <a:r>
                  <a:rPr kumimoji="1" lang="en-US" altLang="ja-JP" dirty="0"/>
                  <a:t>Validity of the approx.</a:t>
                </a:r>
                <a:r>
                  <a:rPr kumimoji="1" lang="ja-JP" altLang="en-US" dirty="0"/>
                  <a:t>：</a:t>
                </a:r>
                <a:endParaRPr kumimoji="1" lang="en-US" altLang="ja-JP" dirty="0"/>
              </a:p>
              <a:p>
                <a:pPr lvl="3"/>
                <a:endParaRPr kumimoji="1" lang="en-US" altLang="ja-JP" sz="800" dirty="0"/>
              </a:p>
              <a:p>
                <a:pPr lvl="3"/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Adiabatic condition violates around 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∼0,</m:t>
                    </m:r>
                  </m:oMath>
                </a14:m>
                <a:r>
                  <a:rPr kumimoji="1" lang="ja-JP" altLang="en-US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altLang="ja-JP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∼0</m:t>
                    </m:r>
                  </m:oMath>
                </a14:m>
                <a:r>
                  <a:rPr kumimoji="1" lang="ja-JP" altLang="en-US" dirty="0"/>
                  <a:t>　　→　　</a:t>
                </a:r>
                <a:r>
                  <a:rPr kumimoji="1" lang="en-US" altLang="ja-JP" u="sng" dirty="0">
                    <a:solidFill>
                      <a:srgbClr val="FF0000"/>
                    </a:solidFill>
                  </a:rPr>
                  <a:t>particle production</a:t>
                </a:r>
                <a:endParaRPr kumimoji="1" lang="ja-JP" altLang="en-US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大かっこ 5">
                <a:extLst>
                  <a:ext uri="{FF2B5EF4-FFF2-40B4-BE49-F238E27FC236}">
                    <a16:creationId xmlns:a16="http://schemas.microsoft.com/office/drawing/2014/main" id="{8C849C89-5552-E8E3-E2B8-833BFC81A709}"/>
                  </a:ext>
                </a:extLst>
              </p:cNvPr>
              <p:cNvSpPr/>
              <p:nvPr/>
            </p:nvSpPr>
            <p:spPr>
              <a:xfrm>
                <a:off x="3935760" y="683587"/>
                <a:ext cx="3906280" cy="36512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400" i="1" dirty="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altLang="ja-JP" sz="1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400" i="1" dirty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ja-JP" sz="1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ja-JP" altLang="en-US" sz="1400" i="1" dirty="0"/>
                  <a:t> </a:t>
                </a:r>
                <a:r>
                  <a:rPr lang="en-US" altLang="ja-JP" sz="1400" dirty="0"/>
                  <a:t>:   1-particle energy of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" name="大かっこ 5">
                <a:extLst>
                  <a:ext uri="{FF2B5EF4-FFF2-40B4-BE49-F238E27FC236}">
                    <a16:creationId xmlns:a16="http://schemas.microsoft.com/office/drawing/2014/main" id="{8C849C89-5552-E8E3-E2B8-833BFC81A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760" y="683587"/>
                <a:ext cx="3906280" cy="365125"/>
              </a:xfrm>
              <a:prstGeom prst="bracketPair">
                <a:avLst/>
              </a:prstGeom>
              <a:blipFill>
                <a:blip r:embed="rId3"/>
                <a:stretch>
                  <a:fillRect b="-17742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2D1C3B-0B83-6188-9B5A-FC852AD65F63}"/>
                  </a:ext>
                </a:extLst>
              </p:cNvPr>
              <p:cNvSpPr txBox="1"/>
              <p:nvPr/>
            </p:nvSpPr>
            <p:spPr>
              <a:xfrm>
                <a:off x="969750" y="551366"/>
                <a:ext cx="2790464" cy="58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2D1C3B-0B83-6188-9B5A-FC852AD65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50" y="551366"/>
                <a:ext cx="2790464" cy="586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8751CD-8A5C-6367-924D-724EF3FBBE1E}"/>
                  </a:ext>
                </a:extLst>
              </p:cNvPr>
              <p:cNvSpPr txBox="1"/>
              <p:nvPr/>
            </p:nvSpPr>
            <p:spPr>
              <a:xfrm>
                <a:off x="767408" y="1688552"/>
                <a:ext cx="2790464" cy="59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̈"/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58751CD-8A5C-6367-924D-724EF3FBB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1688552"/>
                <a:ext cx="2790464" cy="5928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5E8C6E4-9451-FD92-7FB0-B216CC529E81}"/>
                  </a:ext>
                </a:extLst>
              </p:cNvPr>
              <p:cNvSpPr txBox="1"/>
              <p:nvPr/>
            </p:nvSpPr>
            <p:spPr>
              <a:xfrm>
                <a:off x="846827" y="2328796"/>
                <a:ext cx="5215146" cy="59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+⋯+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+⋯</m:t>
                      </m:r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5E8C6E4-9451-FD92-7FB0-B216CC529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27" y="2328796"/>
                <a:ext cx="5215146" cy="5928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92A8DDA-09CD-52B4-C758-A360285DBF0A}"/>
                  </a:ext>
                </a:extLst>
              </p:cNvPr>
              <p:cNvSpPr txBox="1"/>
              <p:nvPr/>
            </p:nvSpPr>
            <p:spPr>
              <a:xfrm>
                <a:off x="3084448" y="3127299"/>
                <a:ext cx="2361745" cy="351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∴     0 = </m:t>
                    </m:r>
                    <m:sSubSup>
                      <m:sSubSup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i="1" dirty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ja-JP" altLang="en-US" sz="1600" dirty="0"/>
                  <a:t> </a:t>
                </a:r>
                <a:r>
                  <a:rPr lang="en-US" altLang="ja-JP" sz="1600" dirty="0"/>
                  <a:t>,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92A8DDA-09CD-52B4-C758-A360285DB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448" y="3127299"/>
                <a:ext cx="2361745" cy="351956"/>
              </a:xfrm>
              <a:prstGeom prst="rect">
                <a:avLst/>
              </a:prstGeom>
              <a:blipFill>
                <a:blip r:embed="rId7"/>
                <a:stretch>
                  <a:fillRect b="-224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9CF32DD-6B12-C397-2CC1-0FFC2D077854}"/>
                  </a:ext>
                </a:extLst>
              </p:cNvPr>
              <p:cNvSpPr txBox="1"/>
              <p:nvPr/>
            </p:nvSpPr>
            <p:spPr>
              <a:xfrm>
                <a:off x="5476430" y="3131852"/>
                <a:ext cx="2843425" cy="347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0 =2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29CF32DD-6B12-C397-2CC1-0FFC2D077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430" y="3131852"/>
                <a:ext cx="2843425" cy="3479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2538FB5-A58C-079C-E378-419F0DF48BFF}"/>
                  </a:ext>
                </a:extLst>
              </p:cNvPr>
              <p:cNvSpPr txBox="1"/>
              <p:nvPr/>
            </p:nvSpPr>
            <p:spPr>
              <a:xfrm>
                <a:off x="8350092" y="3131852"/>
                <a:ext cx="10432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2538FB5-A58C-079C-E378-419F0DF48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092" y="3131852"/>
                <a:ext cx="1043225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09B2A24-B225-BFAD-8331-7958184E017A}"/>
                  </a:ext>
                </a:extLst>
              </p:cNvPr>
              <p:cNvSpPr txBox="1"/>
              <p:nvPr/>
            </p:nvSpPr>
            <p:spPr>
              <a:xfrm>
                <a:off x="3228464" y="3654173"/>
                <a:ext cx="3565665" cy="422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= ±</m:t>
                    </m:r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𝑖</m:t>
                    </m:r>
                    <m:nary>
                      <m:naryPr>
                        <m:subHide m:val="on"/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𝑑𝑡</m:t>
                        </m:r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′ </m:t>
                        </m:r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r>
                  <a:rPr lang="ja-JP" altLang="en-US" sz="1600" dirty="0"/>
                  <a:t> </a:t>
                </a:r>
                <a:r>
                  <a:rPr lang="en-US" altLang="ja-JP" sz="1600" dirty="0"/>
                  <a:t>,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09B2A24-B225-BFAD-8331-7958184E0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464" y="3654173"/>
                <a:ext cx="3565665" cy="422231"/>
              </a:xfrm>
              <a:prstGeom prst="rect">
                <a:avLst/>
              </a:prstGeom>
              <a:blipFill>
                <a:blip r:embed="rId10"/>
                <a:stretch>
                  <a:fillRect t="-100000" b="-16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ED5903A-612F-BFB9-5BCD-6F3D38C38D05}"/>
                  </a:ext>
                </a:extLst>
              </p:cNvPr>
              <p:cNvSpPr txBox="1"/>
              <p:nvPr/>
            </p:nvSpPr>
            <p:spPr>
              <a:xfrm>
                <a:off x="6096000" y="3631355"/>
                <a:ext cx="3565665" cy="43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=−</m:t>
                    </m:r>
                    <m:f>
                      <m:f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1600" b="0" i="0" dirty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func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1600" dirty="0"/>
                  <a:t> </a:t>
                </a:r>
                <a:r>
                  <a:rPr lang="en-US" altLang="ja-JP" sz="1600" dirty="0"/>
                  <a:t>,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ED5903A-612F-BFB9-5BCD-6F3D38C38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31355"/>
                <a:ext cx="3565665" cy="439992"/>
              </a:xfrm>
              <a:prstGeom prst="rect">
                <a:avLst/>
              </a:prstGeom>
              <a:blipFill>
                <a:blip r:embed="rId11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15A5279C-EC4B-60FC-E63E-CEA21874BD3E}"/>
                  </a:ext>
                </a:extLst>
              </p:cNvPr>
              <p:cNvSpPr txBox="1"/>
              <p:nvPr/>
            </p:nvSpPr>
            <p:spPr>
              <a:xfrm>
                <a:off x="8472264" y="3673674"/>
                <a:ext cx="10432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15A5279C-EC4B-60FC-E63E-CEA21874B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264" y="3673674"/>
                <a:ext cx="104322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5D733307-A652-2320-13CB-978436FFDB0C}"/>
                  </a:ext>
                </a:extLst>
              </p:cNvPr>
              <p:cNvSpPr txBox="1"/>
              <p:nvPr/>
            </p:nvSpPr>
            <p:spPr>
              <a:xfrm>
                <a:off x="1581700" y="4307444"/>
                <a:ext cx="6026944" cy="819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∼ </m:t>
                      </m:r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const</m:t>
                          </m:r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nary>
                                <m:naryPr>
                                  <m:subHide m:val="on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5D733307-A652-2320-13CB-978436FFD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700" y="4307444"/>
                <a:ext cx="6026944" cy="8198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0EC896A3-D681-94FA-C279-62C5B5A1FD56}"/>
                  </a:ext>
                </a:extLst>
              </p:cNvPr>
              <p:cNvSpPr txBox="1"/>
              <p:nvPr/>
            </p:nvSpPr>
            <p:spPr>
              <a:xfrm>
                <a:off x="3732865" y="5276179"/>
                <a:ext cx="1528292" cy="379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≫</m:t>
                      </m:r>
                      <m:acc>
                        <m:accPr>
                          <m:chr m:val="̈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0EC896A3-D681-94FA-C279-62C5B5A1F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865" y="5276179"/>
                <a:ext cx="1528292" cy="37984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AD2780FE-7BB8-6159-8C65-CC18D24A8B26}"/>
                  </a:ext>
                </a:extLst>
              </p:cNvPr>
              <p:cNvSpPr txBox="1"/>
              <p:nvPr/>
            </p:nvSpPr>
            <p:spPr>
              <a:xfrm>
                <a:off x="5865518" y="5276179"/>
                <a:ext cx="1346675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AD2780FE-7BB8-6159-8C65-CC18D24A8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518" y="5276179"/>
                <a:ext cx="1346675" cy="370294"/>
              </a:xfrm>
              <a:prstGeom prst="rect">
                <a:avLst/>
              </a:prstGeom>
              <a:blipFill>
                <a:blip r:embed="rId1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837A240-01BD-830E-590E-9B783791911C}"/>
              </a:ext>
            </a:extLst>
          </p:cNvPr>
          <p:cNvSpPr txBox="1"/>
          <p:nvPr/>
        </p:nvSpPr>
        <p:spPr>
          <a:xfrm>
            <a:off x="7572648" y="5301208"/>
            <a:ext cx="1979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(</a:t>
            </a:r>
            <a:r>
              <a:rPr lang="en-US" altLang="ja-JP" sz="1400" dirty="0">
                <a:solidFill>
                  <a:srgbClr val="FF0000"/>
                </a:solidFill>
              </a:rPr>
              <a:t>adiabatic condition</a:t>
            </a:r>
            <a:r>
              <a:rPr lang="en-US" altLang="ja-JP" sz="1400" dirty="0"/>
              <a:t>)</a:t>
            </a:r>
            <a:endParaRPr lang="ja-JP" altLang="en-US" sz="1400" dirty="0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E3D89257-3B5D-DADA-EB55-78AFCB6A3D85}"/>
              </a:ext>
            </a:extLst>
          </p:cNvPr>
          <p:cNvCxnSpPr>
            <a:cxnSpLocks/>
          </p:cNvCxnSpPr>
          <p:nvPr/>
        </p:nvCxnSpPr>
        <p:spPr>
          <a:xfrm>
            <a:off x="6756856" y="3523363"/>
            <a:ext cx="0" cy="180000"/>
          </a:xfrm>
          <a:prstGeom prst="straightConnector1">
            <a:avLst/>
          </a:prstGeom>
          <a:ln w="38100">
            <a:solidFill>
              <a:srgbClr val="009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260E7FC6-94AC-81D0-EE6F-EF13CEA27180}"/>
              </a:ext>
            </a:extLst>
          </p:cNvPr>
          <p:cNvCxnSpPr>
            <a:cxnSpLocks/>
          </p:cNvCxnSpPr>
          <p:nvPr/>
        </p:nvCxnSpPr>
        <p:spPr>
          <a:xfrm>
            <a:off x="4164568" y="3523363"/>
            <a:ext cx="0" cy="180000"/>
          </a:xfrm>
          <a:prstGeom prst="straightConnector1">
            <a:avLst/>
          </a:prstGeom>
          <a:ln w="38100">
            <a:solidFill>
              <a:srgbClr val="009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3E761007-B09D-6E3F-4658-283FD5DA9225}"/>
              </a:ext>
            </a:extLst>
          </p:cNvPr>
          <p:cNvSpPr/>
          <p:nvPr/>
        </p:nvSpPr>
        <p:spPr>
          <a:xfrm>
            <a:off x="10416480" y="4823703"/>
            <a:ext cx="966840" cy="98515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15FA5EC-C02F-C19D-89DE-A298CD3F1306}"/>
              </a:ext>
            </a:extLst>
          </p:cNvPr>
          <p:cNvCxnSpPr/>
          <p:nvPr/>
        </p:nvCxnSpPr>
        <p:spPr>
          <a:xfrm>
            <a:off x="9863133" y="5669905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フリーフォーム 15">
            <a:extLst>
              <a:ext uri="{FF2B5EF4-FFF2-40B4-BE49-F238E27FC236}">
                <a16:creationId xmlns:a16="http://schemas.microsoft.com/office/drawing/2014/main" id="{98276521-DE31-AACC-0202-4DE3EF9F7BFF}"/>
              </a:ext>
            </a:extLst>
          </p:cNvPr>
          <p:cNvSpPr/>
          <p:nvPr/>
        </p:nvSpPr>
        <p:spPr>
          <a:xfrm>
            <a:off x="9867709" y="4943629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820F916E-D55D-D120-D472-7A271FCC9885}"/>
              </a:ext>
            </a:extLst>
          </p:cNvPr>
          <p:cNvCxnSpPr/>
          <p:nvPr/>
        </p:nvCxnSpPr>
        <p:spPr>
          <a:xfrm flipH="1" flipV="1">
            <a:off x="10902198" y="4823704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D5359F-B512-879C-0492-A393D7D7795F}"/>
                  </a:ext>
                </a:extLst>
              </p:cNvPr>
              <p:cNvSpPr txBox="1"/>
              <p:nvPr/>
            </p:nvSpPr>
            <p:spPr>
              <a:xfrm>
                <a:off x="10632155" y="4581128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53D5359F-B512-879C-0492-A393D7D77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155" y="4581128"/>
                <a:ext cx="342658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円/楕円 18">
            <a:extLst>
              <a:ext uri="{FF2B5EF4-FFF2-40B4-BE49-F238E27FC236}">
                <a16:creationId xmlns:a16="http://schemas.microsoft.com/office/drawing/2014/main" id="{741760EB-02B4-2C09-DB09-39D1361925C7}"/>
              </a:ext>
            </a:extLst>
          </p:cNvPr>
          <p:cNvSpPr/>
          <p:nvPr/>
        </p:nvSpPr>
        <p:spPr>
          <a:xfrm>
            <a:off x="10057357" y="5062124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89F26B81-BE9E-C22E-7249-25C385C96263}"/>
              </a:ext>
            </a:extLst>
          </p:cNvPr>
          <p:cNvGrpSpPr/>
          <p:nvPr/>
        </p:nvGrpSpPr>
        <p:grpSpPr>
          <a:xfrm>
            <a:off x="10486451" y="5015592"/>
            <a:ext cx="185597" cy="393161"/>
            <a:chOff x="6782560" y="731621"/>
            <a:chExt cx="185597" cy="393161"/>
          </a:xfrm>
        </p:grpSpPr>
        <p:sp>
          <p:nvSpPr>
            <p:cNvPr id="62" name="フリーフォーム 20">
              <a:extLst>
                <a:ext uri="{FF2B5EF4-FFF2-40B4-BE49-F238E27FC236}">
                  <a16:creationId xmlns:a16="http://schemas.microsoft.com/office/drawing/2014/main" id="{115470AB-7977-6CA6-1893-B50430A8A08A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0861D833-4C4E-A8F3-869E-6E54B85CF02F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F47639A4-BD73-BFDD-D5FD-3D4C41C53D30}"/>
              </a:ext>
            </a:extLst>
          </p:cNvPr>
          <p:cNvGrpSpPr/>
          <p:nvPr/>
        </p:nvGrpSpPr>
        <p:grpSpPr>
          <a:xfrm>
            <a:off x="11125290" y="5013788"/>
            <a:ext cx="154161" cy="380581"/>
            <a:chOff x="7296147" y="608255"/>
            <a:chExt cx="154161" cy="380581"/>
          </a:xfrm>
        </p:grpSpPr>
        <p:sp>
          <p:nvSpPr>
            <p:cNvPr id="65" name="フリーフォーム 23">
              <a:extLst>
                <a:ext uri="{FF2B5EF4-FFF2-40B4-BE49-F238E27FC236}">
                  <a16:creationId xmlns:a16="http://schemas.microsoft.com/office/drawing/2014/main" id="{A4AA82EC-5AC9-8F16-CE9D-FBFB88EBDB10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2263C27B-409C-3411-EFFE-15520761E5CC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7EBCDBE4-46AB-70D7-221B-20EECCDC6AAD}"/>
              </a:ext>
            </a:extLst>
          </p:cNvPr>
          <p:cNvGrpSpPr/>
          <p:nvPr/>
        </p:nvGrpSpPr>
        <p:grpSpPr>
          <a:xfrm>
            <a:off x="10350790" y="4835709"/>
            <a:ext cx="275906" cy="372401"/>
            <a:chOff x="6594898" y="187600"/>
            <a:chExt cx="275906" cy="372401"/>
          </a:xfrm>
        </p:grpSpPr>
        <p:sp>
          <p:nvSpPr>
            <p:cNvPr id="68" name="円/楕円 26">
              <a:extLst>
                <a:ext uri="{FF2B5EF4-FFF2-40B4-BE49-F238E27FC236}">
                  <a16:creationId xmlns:a16="http://schemas.microsoft.com/office/drawing/2014/main" id="{E54D0517-F976-BF86-5533-0BF3BE7C3BA6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803868D4-1E6B-E452-7DD3-608E8ED2BF07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5FAC9FE3-3C8E-C7C7-AC20-72EE3C6C7938}"/>
              </a:ext>
            </a:extLst>
          </p:cNvPr>
          <p:cNvGrpSpPr/>
          <p:nvPr/>
        </p:nvGrpSpPr>
        <p:grpSpPr>
          <a:xfrm>
            <a:off x="11168407" y="4806645"/>
            <a:ext cx="261610" cy="394215"/>
            <a:chOff x="7360937" y="255405"/>
            <a:chExt cx="261610" cy="394215"/>
          </a:xfrm>
        </p:grpSpPr>
        <p:sp>
          <p:nvSpPr>
            <p:cNvPr id="71" name="円/楕円 29">
              <a:extLst>
                <a:ext uri="{FF2B5EF4-FFF2-40B4-BE49-F238E27FC236}">
                  <a16:creationId xmlns:a16="http://schemas.microsoft.com/office/drawing/2014/main" id="{2F86959E-8AD7-1F10-EF6D-2685446FBEE1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398418E9-1316-6691-7B13-C35987E9A42F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44CEA4DF-A198-9D77-9FEF-5A455037828A}"/>
              </a:ext>
            </a:extLst>
          </p:cNvPr>
          <p:cNvSpPr/>
          <p:nvPr/>
        </p:nvSpPr>
        <p:spPr>
          <a:xfrm>
            <a:off x="9751520" y="4590669"/>
            <a:ext cx="2303509" cy="13534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55ACC964-19F8-06B6-62C0-E35B74E96C2C}"/>
                  </a:ext>
                </a:extLst>
              </p:cNvPr>
              <p:cNvSpPr txBox="1"/>
              <p:nvPr/>
            </p:nvSpPr>
            <p:spPr>
              <a:xfrm>
                <a:off x="11652426" y="5636316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55ACC964-19F8-06B6-62C0-E35B74E96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2426" y="5636316"/>
                <a:ext cx="481029" cy="307777"/>
              </a:xfrm>
              <a:prstGeom prst="rect">
                <a:avLst/>
              </a:prstGeom>
              <a:blipFill>
                <a:blip r:embed="rId1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フリーフォーム 15">
            <a:extLst>
              <a:ext uri="{FF2B5EF4-FFF2-40B4-BE49-F238E27FC236}">
                <a16:creationId xmlns:a16="http://schemas.microsoft.com/office/drawing/2014/main" id="{D7CDC9D6-420E-F01B-1469-C2B86C6E389F}"/>
              </a:ext>
            </a:extLst>
          </p:cNvPr>
          <p:cNvSpPr/>
          <p:nvPr/>
        </p:nvSpPr>
        <p:spPr>
          <a:xfrm>
            <a:off x="10212279" y="5192071"/>
            <a:ext cx="1370828" cy="408279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3B0828E-0581-136A-C153-DB681C388603}"/>
              </a:ext>
            </a:extLst>
          </p:cNvPr>
          <p:cNvCxnSpPr>
            <a:cxnSpLocks/>
          </p:cNvCxnSpPr>
          <p:nvPr/>
        </p:nvCxnSpPr>
        <p:spPr>
          <a:xfrm>
            <a:off x="2279576" y="1196752"/>
            <a:ext cx="0" cy="504056"/>
          </a:xfrm>
          <a:prstGeom prst="straightConnector1">
            <a:avLst/>
          </a:prstGeom>
          <a:ln w="38100">
            <a:solidFill>
              <a:srgbClr val="009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4C4D6C1-9584-6F4F-C2F4-702527DE6CA7}"/>
                  </a:ext>
                </a:extLst>
              </p:cNvPr>
              <p:cNvSpPr txBox="1"/>
              <p:nvPr/>
            </p:nvSpPr>
            <p:spPr>
              <a:xfrm>
                <a:off x="2495600" y="1238774"/>
                <a:ext cx="1678672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4C4D6C1-9584-6F4F-C2F4-702527DE6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0" y="1238774"/>
                <a:ext cx="1678672" cy="348813"/>
              </a:xfrm>
              <a:prstGeom prst="rect">
                <a:avLst/>
              </a:prstGeom>
              <a:blipFill>
                <a:blip r:embed="rId18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B8E8C079-31DF-7C73-8AFB-77FB82E01EE3}"/>
              </a:ext>
            </a:extLst>
          </p:cNvPr>
          <p:cNvSpPr/>
          <p:nvPr/>
        </p:nvSpPr>
        <p:spPr>
          <a:xfrm rot="20580745">
            <a:off x="5598145" y="2068859"/>
            <a:ext cx="171702" cy="286595"/>
          </a:xfrm>
          <a:custGeom>
            <a:avLst/>
            <a:gdLst>
              <a:gd name="connsiteX0" fmla="*/ 9728 w 307239"/>
              <a:gd name="connsiteY0" fmla="*/ 0 h 496111"/>
              <a:gd name="connsiteX1" fmla="*/ 262647 w 307239"/>
              <a:gd name="connsiteY1" fmla="*/ 145915 h 496111"/>
              <a:gd name="connsiteX2" fmla="*/ 282103 w 307239"/>
              <a:gd name="connsiteY2" fmla="*/ 330741 h 496111"/>
              <a:gd name="connsiteX3" fmla="*/ 0 w 307239"/>
              <a:gd name="connsiteY3" fmla="*/ 496111 h 49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239" h="496111">
                <a:moveTo>
                  <a:pt x="9728" y="0"/>
                </a:moveTo>
                <a:cubicBezTo>
                  <a:pt x="113489" y="45395"/>
                  <a:pt x="217251" y="90791"/>
                  <a:pt x="262647" y="145915"/>
                </a:cubicBezTo>
                <a:cubicBezTo>
                  <a:pt x="308043" y="201039"/>
                  <a:pt x="325878" y="272375"/>
                  <a:pt x="282103" y="330741"/>
                </a:cubicBezTo>
                <a:cubicBezTo>
                  <a:pt x="238329" y="389107"/>
                  <a:pt x="119164" y="442609"/>
                  <a:pt x="0" y="496111"/>
                </a:cubicBezTo>
              </a:path>
            </a:pathLst>
          </a:custGeom>
          <a:noFill/>
          <a:ln>
            <a:solidFill>
              <a:srgbClr val="009E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5D1A554-1669-D999-00A9-47E32281CF8D}"/>
                  </a:ext>
                </a:extLst>
              </p:cNvPr>
              <p:cNvSpPr txBox="1"/>
              <p:nvPr/>
            </p:nvSpPr>
            <p:spPr>
              <a:xfrm>
                <a:off x="5656852" y="1812620"/>
                <a:ext cx="3175452" cy="554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+ℏ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5D1A554-1669-D999-00A9-47E32281C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852" y="1812620"/>
                <a:ext cx="3175452" cy="55496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大かっこ 22">
            <a:extLst>
              <a:ext uri="{FF2B5EF4-FFF2-40B4-BE49-F238E27FC236}">
                <a16:creationId xmlns:a16="http://schemas.microsoft.com/office/drawing/2014/main" id="{44534B95-7F53-BBD4-0E63-64A398CC18E8}"/>
              </a:ext>
            </a:extLst>
          </p:cNvPr>
          <p:cNvSpPr/>
          <p:nvPr/>
        </p:nvSpPr>
        <p:spPr>
          <a:xfrm>
            <a:off x="2543871" y="1273664"/>
            <a:ext cx="1535904" cy="322109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  <p:sp>
        <p:nvSpPr>
          <p:cNvPr id="24" name="大かっこ 23">
            <a:extLst>
              <a:ext uri="{FF2B5EF4-FFF2-40B4-BE49-F238E27FC236}">
                <a16:creationId xmlns:a16="http://schemas.microsoft.com/office/drawing/2014/main" id="{40BBC358-075B-5BD3-DCBB-854C299E0B09}"/>
              </a:ext>
            </a:extLst>
          </p:cNvPr>
          <p:cNvSpPr/>
          <p:nvPr/>
        </p:nvSpPr>
        <p:spPr>
          <a:xfrm>
            <a:off x="5930036" y="1862671"/>
            <a:ext cx="2614235" cy="466125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6BF045C-40C8-3816-F294-3B57769638C2}"/>
              </a:ext>
            </a:extLst>
          </p:cNvPr>
          <p:cNvCxnSpPr>
            <a:cxnSpLocks/>
          </p:cNvCxnSpPr>
          <p:nvPr/>
        </p:nvCxnSpPr>
        <p:spPr>
          <a:xfrm>
            <a:off x="10709331" y="5877272"/>
            <a:ext cx="398174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2FBABEEC-E786-6C44-F93E-17CB88297E5E}"/>
                  </a:ext>
                </a:extLst>
              </p:cNvPr>
              <p:cNvSpPr txBox="1"/>
              <p:nvPr/>
            </p:nvSpPr>
            <p:spPr>
              <a:xfrm>
                <a:off x="9750306" y="5913625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2FBABEEC-E786-6C44-F93E-17CB88297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306" y="5913625"/>
                <a:ext cx="2441694" cy="300788"/>
              </a:xfrm>
              <a:prstGeom prst="rect">
                <a:avLst/>
              </a:prstGeom>
              <a:blipFill>
                <a:blip r:embed="rId2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2C09258-BFE3-4E71-3DE3-1459AAECA5D6}"/>
              </a:ext>
            </a:extLst>
          </p:cNvPr>
          <p:cNvCxnSpPr>
            <a:cxnSpLocks/>
          </p:cNvCxnSpPr>
          <p:nvPr/>
        </p:nvCxnSpPr>
        <p:spPr>
          <a:xfrm flipV="1">
            <a:off x="5243914" y="5471160"/>
            <a:ext cx="266864" cy="2089"/>
          </a:xfrm>
          <a:prstGeom prst="straightConnector1">
            <a:avLst/>
          </a:prstGeom>
          <a:ln w="38100">
            <a:solidFill>
              <a:srgbClr val="009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16809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Asymptotic solution</a:t>
                </a:r>
              </a:p>
              <a:p>
                <a:pPr lvl="3"/>
                <a:endParaRPr lang="en-US" altLang="ja-JP" sz="800" b="0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altLang="ja-JP" dirty="0"/>
                  <a:t>Asymptotic solution for zero-particle state at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→−∞</m:t>
                    </m:r>
                  </m:oMath>
                </a14:m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pPr lvl="3"/>
                <a:r>
                  <a:rPr lang="en-US" altLang="ja-JP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</m:oMath>
                </a14:m>
                <a:r>
                  <a:rPr lang="en-US" altLang="ja-JP" b="0" dirty="0"/>
                  <a:t> corresponds to “</a:t>
                </a:r>
                <a:r>
                  <a:rPr lang="en-US" altLang="ja-JP" b="0" i="1" dirty="0"/>
                  <a:t>a basis vector</a:t>
                </a:r>
                <a:r>
                  <a:rPr lang="en-US" altLang="ja-JP" b="0" dirty="0"/>
                  <a:t>” as “</a:t>
                </a:r>
                <a:r>
                  <a:rPr lang="en-US" altLang="ja-JP" b="0" i="1" dirty="0"/>
                  <a:t>a vector</a:t>
                </a:r>
                <a:r>
                  <a:rPr lang="en-US" altLang="ja-JP" b="0" dirty="0"/>
                  <a:t>” of scalar field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en-US" altLang="ja-JP" dirty="0"/>
              </a:p>
              <a:p>
                <a:pPr lvl="2"/>
                <a:endParaRPr lang="en-US" altLang="ja-JP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BB3981C-BEC3-1499-07B1-FE7563A96332}"/>
                  </a:ext>
                </a:extLst>
              </p:cNvPr>
              <p:cNvSpPr txBox="1"/>
              <p:nvPr/>
            </p:nvSpPr>
            <p:spPr>
              <a:xfrm>
                <a:off x="1504338" y="1043962"/>
                <a:ext cx="5527766" cy="72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∼</m:t>
                      </m:r>
                      <m:rad>
                        <m:radPr>
                          <m:degHide m:val="on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 ≡   </m:t>
                      </m:r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BB3981C-BEC3-1499-07B1-FE7563A96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338" y="1043962"/>
                <a:ext cx="5527766" cy="728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2457F41-416B-3048-F294-FEBAC1DBCF56}"/>
                  </a:ext>
                </a:extLst>
              </p:cNvPr>
              <p:cNvSpPr txBox="1"/>
              <p:nvPr/>
            </p:nvSpPr>
            <p:spPr>
              <a:xfrm>
                <a:off x="7762468" y="362125"/>
                <a:ext cx="4094172" cy="7288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∼ </m:t>
                      </m:r>
                      <m:d>
                        <m:d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</a:rPr>
                            <m:t>const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ad>
                        <m:radPr>
                          <m:degHide m:val="on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nary>
                                <m:naryPr>
                                  <m:subHide m:val="on"/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C2457F41-416B-3048-F294-FEBAC1DBC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2468" y="362125"/>
                <a:ext cx="4094172" cy="728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3F77C62-5E79-A4CE-BBEA-1A69EA7B45D2}"/>
                  </a:ext>
                </a:extLst>
              </p:cNvPr>
              <p:cNvSpPr txBox="1"/>
              <p:nvPr/>
            </p:nvSpPr>
            <p:spPr>
              <a:xfrm>
                <a:off x="8054994" y="1143609"/>
                <a:ext cx="22322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/>
                  <a:t>(const.)</a:t>
                </a:r>
                <a:r>
                  <a:rPr lang="ja-JP" altLang="en-US" sz="1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ja-JP" altLang="en-US" sz="1400" dirty="0"/>
                  <a:t>  </a:t>
                </a:r>
                <a:r>
                  <a:rPr lang="en-US" altLang="ja-JP" sz="1400" dirty="0"/>
                  <a:t>because of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3F77C62-5E79-A4CE-BBEA-1A69EA7B4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994" y="1143609"/>
                <a:ext cx="2232248" cy="307777"/>
              </a:xfrm>
              <a:prstGeom prst="rect">
                <a:avLst/>
              </a:prstGeom>
              <a:blipFill>
                <a:blip r:embed="rId5"/>
                <a:stretch>
                  <a:fillRect l="-817"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7EC1965-D79D-FC82-2A31-C8B5A82F6400}"/>
                  </a:ext>
                </a:extLst>
              </p:cNvPr>
              <p:cNvSpPr txBox="1"/>
              <p:nvPr/>
            </p:nvSpPr>
            <p:spPr>
              <a:xfrm>
                <a:off x="9813202" y="1156769"/>
                <a:ext cx="19289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4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4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4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=ℏ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7EC1965-D79D-FC82-2A31-C8B5A82F6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202" y="1156769"/>
                <a:ext cx="1928966" cy="307777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大かっこ 18">
            <a:extLst>
              <a:ext uri="{FF2B5EF4-FFF2-40B4-BE49-F238E27FC236}">
                <a16:creationId xmlns:a16="http://schemas.microsoft.com/office/drawing/2014/main" id="{D5492750-90FA-0F58-B715-BEB6C52D9830}"/>
              </a:ext>
            </a:extLst>
          </p:cNvPr>
          <p:cNvSpPr/>
          <p:nvPr/>
        </p:nvSpPr>
        <p:spPr>
          <a:xfrm>
            <a:off x="7797233" y="1166407"/>
            <a:ext cx="4059407" cy="304645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6F9DE93-94E9-695D-64D5-2AE7704E26B0}"/>
                  </a:ext>
                </a:extLst>
              </p:cNvPr>
              <p:cNvSpPr txBox="1"/>
              <p:nvPr/>
            </p:nvSpPr>
            <p:spPr>
              <a:xfrm>
                <a:off x="1788700" y="2297194"/>
                <a:ext cx="4861701" cy="5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ja-JP" sz="1400" b="1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4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36F9DE93-94E9-695D-64D5-2AE7704E2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700" y="2297194"/>
                <a:ext cx="4861701" cy="5729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1AD3F4C-1017-CFFA-6C59-F83C83FBD8ED}"/>
              </a:ext>
            </a:extLst>
          </p:cNvPr>
          <p:cNvCxnSpPr>
            <a:cxnSpLocks/>
          </p:cNvCxnSpPr>
          <p:nvPr/>
        </p:nvCxnSpPr>
        <p:spPr>
          <a:xfrm flipV="1">
            <a:off x="8994281" y="2733793"/>
            <a:ext cx="479623" cy="4280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2333236-0D06-18F7-5B7D-0AF4D53CE9C5}"/>
              </a:ext>
            </a:extLst>
          </p:cNvPr>
          <p:cNvCxnSpPr>
            <a:cxnSpLocks/>
          </p:cNvCxnSpPr>
          <p:nvPr/>
        </p:nvCxnSpPr>
        <p:spPr>
          <a:xfrm flipV="1">
            <a:off x="8988694" y="2738967"/>
            <a:ext cx="0" cy="438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8C0477DA-03B0-04B6-9DBB-6DB17868ED87}"/>
              </a:ext>
            </a:extLst>
          </p:cNvPr>
          <p:cNvCxnSpPr>
            <a:cxnSpLocks/>
          </p:cNvCxnSpPr>
          <p:nvPr/>
        </p:nvCxnSpPr>
        <p:spPr>
          <a:xfrm>
            <a:off x="8988694" y="3172193"/>
            <a:ext cx="4680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A8C0C7F-7DAC-4FF8-3691-CA64D13CB7BA}"/>
              </a:ext>
            </a:extLst>
          </p:cNvPr>
          <p:cNvCxnSpPr/>
          <p:nvPr/>
        </p:nvCxnSpPr>
        <p:spPr>
          <a:xfrm flipV="1">
            <a:off x="8800812" y="2725575"/>
            <a:ext cx="629017" cy="164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23AEFDFC-1C29-19E1-D8A4-1DB79406E50B}"/>
              </a:ext>
            </a:extLst>
          </p:cNvPr>
          <p:cNvCxnSpPr>
            <a:cxnSpLocks/>
          </p:cNvCxnSpPr>
          <p:nvPr/>
        </p:nvCxnSpPr>
        <p:spPr>
          <a:xfrm flipV="1">
            <a:off x="9456746" y="2715296"/>
            <a:ext cx="0" cy="55879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165C09B-8F9B-9D6A-FE6F-CAA5A01A119D}"/>
                  </a:ext>
                </a:extLst>
              </p:cNvPr>
              <p:cNvSpPr txBox="1"/>
              <p:nvPr/>
            </p:nvSpPr>
            <p:spPr>
              <a:xfrm>
                <a:off x="9328037" y="2481822"/>
                <a:ext cx="4250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B165C09B-8F9B-9D6A-FE6F-CAA5A01A1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037" y="2481822"/>
                <a:ext cx="425014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E5228B3-DB40-B0E5-0CEA-D73556F3DC5A}"/>
                  </a:ext>
                </a:extLst>
              </p:cNvPr>
              <p:cNvSpPr txBox="1"/>
              <p:nvPr/>
            </p:nvSpPr>
            <p:spPr>
              <a:xfrm>
                <a:off x="8975347" y="3145525"/>
                <a:ext cx="463765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E5228B3-DB40-B0E5-0CEA-D73556F3D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347" y="3145525"/>
                <a:ext cx="463765" cy="2919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FC34FF9C-7968-DFA6-C5E9-4A3F5C0624ED}"/>
                  </a:ext>
                </a:extLst>
              </p:cNvPr>
              <p:cNvSpPr txBox="1"/>
              <p:nvPr/>
            </p:nvSpPr>
            <p:spPr>
              <a:xfrm>
                <a:off x="8568929" y="2813306"/>
                <a:ext cx="463765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FC34FF9C-7968-DFA6-C5E9-4A3F5C062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929" y="2813306"/>
                <a:ext cx="463765" cy="2919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右中かっこ 50">
            <a:extLst>
              <a:ext uri="{FF2B5EF4-FFF2-40B4-BE49-F238E27FC236}">
                <a16:creationId xmlns:a16="http://schemas.microsoft.com/office/drawing/2014/main" id="{0ED7840A-4E7A-2E27-ABF4-9555EBBF5E48}"/>
              </a:ext>
            </a:extLst>
          </p:cNvPr>
          <p:cNvSpPr/>
          <p:nvPr/>
        </p:nvSpPr>
        <p:spPr>
          <a:xfrm>
            <a:off x="9600763" y="2733137"/>
            <a:ext cx="176623" cy="422643"/>
          </a:xfrm>
          <a:prstGeom prst="rightBrace">
            <a:avLst>
              <a:gd name="adj1" fmla="val 4424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80DBF1AB-A53D-A924-34FE-7FB86C628595}"/>
                  </a:ext>
                </a:extLst>
              </p:cNvPr>
              <p:cNvSpPr txBox="1"/>
              <p:nvPr/>
            </p:nvSpPr>
            <p:spPr>
              <a:xfrm>
                <a:off x="9691251" y="2795035"/>
                <a:ext cx="701024" cy="31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80DBF1AB-A53D-A924-34FE-7FB86C62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251" y="2795035"/>
                <a:ext cx="701024" cy="3120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E00E5CD7-692F-E839-E4D0-86FF3FEAA05E}"/>
                  </a:ext>
                </a:extLst>
              </p:cNvPr>
              <p:cNvSpPr txBox="1"/>
              <p:nvPr/>
            </p:nvSpPr>
            <p:spPr>
              <a:xfrm>
                <a:off x="8899739" y="2176937"/>
                <a:ext cx="701024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E00E5CD7-692F-E839-E4D0-86FF3FEAA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739" y="2176937"/>
                <a:ext cx="701024" cy="2919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右中かっこ 53">
            <a:extLst>
              <a:ext uri="{FF2B5EF4-FFF2-40B4-BE49-F238E27FC236}">
                <a16:creationId xmlns:a16="http://schemas.microsoft.com/office/drawing/2014/main" id="{61E399D7-6F55-2CB5-51A6-11F2EACD10EB}"/>
              </a:ext>
            </a:extLst>
          </p:cNvPr>
          <p:cNvSpPr/>
          <p:nvPr/>
        </p:nvSpPr>
        <p:spPr>
          <a:xfrm rot="16200000">
            <a:off x="9104385" y="2361722"/>
            <a:ext cx="176623" cy="422643"/>
          </a:xfrm>
          <a:prstGeom prst="rightBrace">
            <a:avLst>
              <a:gd name="adj1" fmla="val 4424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E6EF3165-DEE3-B304-1675-15EEA683E2E6}"/>
              </a:ext>
            </a:extLst>
          </p:cNvPr>
          <p:cNvCxnSpPr>
            <a:cxnSpLocks/>
          </p:cNvCxnSpPr>
          <p:nvPr/>
        </p:nvCxnSpPr>
        <p:spPr>
          <a:xfrm>
            <a:off x="4511824" y="2807595"/>
            <a:ext cx="1584176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635304E-45FD-1AEE-3B9D-44E837CFB870}"/>
              </a:ext>
            </a:extLst>
          </p:cNvPr>
          <p:cNvCxnSpPr>
            <a:cxnSpLocks/>
          </p:cNvCxnSpPr>
          <p:nvPr/>
        </p:nvCxnSpPr>
        <p:spPr>
          <a:xfrm>
            <a:off x="6096000" y="1052736"/>
            <a:ext cx="1080120" cy="0"/>
          </a:xfrm>
          <a:prstGeom prst="line">
            <a:avLst/>
          </a:prstGeom>
          <a:ln w="127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58E928B-2815-D940-B41F-36D5AFE3DCB6}"/>
              </a:ext>
            </a:extLst>
          </p:cNvPr>
          <p:cNvSpPr/>
          <p:nvPr/>
        </p:nvSpPr>
        <p:spPr>
          <a:xfrm>
            <a:off x="1963412" y="4353374"/>
            <a:ext cx="966840" cy="98515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16FEE8C-3DB6-709B-4A32-6CFD6A0306E9}"/>
              </a:ext>
            </a:extLst>
          </p:cNvPr>
          <p:cNvCxnSpPr/>
          <p:nvPr/>
        </p:nvCxnSpPr>
        <p:spPr>
          <a:xfrm>
            <a:off x="1410065" y="5199576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5">
            <a:extLst>
              <a:ext uri="{FF2B5EF4-FFF2-40B4-BE49-F238E27FC236}">
                <a16:creationId xmlns:a16="http://schemas.microsoft.com/office/drawing/2014/main" id="{36EF4EB9-95C6-8293-AEB3-6951DB58974E}"/>
              </a:ext>
            </a:extLst>
          </p:cNvPr>
          <p:cNvSpPr/>
          <p:nvPr/>
        </p:nvSpPr>
        <p:spPr>
          <a:xfrm>
            <a:off x="1414641" y="4473300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FF4A4A6-6EDC-883D-4DED-46ECC90B5260}"/>
              </a:ext>
            </a:extLst>
          </p:cNvPr>
          <p:cNvCxnSpPr/>
          <p:nvPr/>
        </p:nvCxnSpPr>
        <p:spPr>
          <a:xfrm flipH="1" flipV="1">
            <a:off x="2449130" y="4353375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CCEE86F-A2A3-C97E-38F6-0872F6F9B164}"/>
                  </a:ext>
                </a:extLst>
              </p:cNvPr>
              <p:cNvSpPr txBox="1"/>
              <p:nvPr/>
            </p:nvSpPr>
            <p:spPr>
              <a:xfrm>
                <a:off x="2179087" y="4110799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CCEE86F-A2A3-C97E-38F6-0872F6F9B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087" y="4110799"/>
                <a:ext cx="342658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円/楕円 18">
            <a:extLst>
              <a:ext uri="{FF2B5EF4-FFF2-40B4-BE49-F238E27FC236}">
                <a16:creationId xmlns:a16="http://schemas.microsoft.com/office/drawing/2014/main" id="{E0CFF9C8-2055-A237-F51C-C8D290C1CD8B}"/>
              </a:ext>
            </a:extLst>
          </p:cNvPr>
          <p:cNvSpPr/>
          <p:nvPr/>
        </p:nvSpPr>
        <p:spPr>
          <a:xfrm>
            <a:off x="1604289" y="4591795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B565E9F9-3E9A-70BB-D2BD-922C46C9BCC4}"/>
              </a:ext>
            </a:extLst>
          </p:cNvPr>
          <p:cNvGrpSpPr/>
          <p:nvPr/>
        </p:nvGrpSpPr>
        <p:grpSpPr>
          <a:xfrm>
            <a:off x="2033383" y="4545263"/>
            <a:ext cx="185597" cy="393161"/>
            <a:chOff x="6782560" y="731621"/>
            <a:chExt cx="185597" cy="393161"/>
          </a:xfrm>
        </p:grpSpPr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E13C0340-5D08-9AB2-458A-D4BDDB6CD5E6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785E2606-D121-6A6F-89D0-70A086628946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C0ABF2EB-3066-3CEE-3B08-BF3F2F9A9596}"/>
              </a:ext>
            </a:extLst>
          </p:cNvPr>
          <p:cNvGrpSpPr/>
          <p:nvPr/>
        </p:nvGrpSpPr>
        <p:grpSpPr>
          <a:xfrm>
            <a:off x="2672222" y="4543459"/>
            <a:ext cx="154161" cy="380581"/>
            <a:chOff x="7296147" y="608255"/>
            <a:chExt cx="154161" cy="380581"/>
          </a:xfrm>
        </p:grpSpPr>
        <p:sp>
          <p:nvSpPr>
            <p:cNvPr id="27" name="フリーフォーム 23">
              <a:extLst>
                <a:ext uri="{FF2B5EF4-FFF2-40B4-BE49-F238E27FC236}">
                  <a16:creationId xmlns:a16="http://schemas.microsoft.com/office/drawing/2014/main" id="{27376C9C-1FF8-DD76-F71B-471164311DD5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9FF9946A-C57C-2434-1AD4-1A4F8FEF46C6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EE671B64-D4EA-9452-B546-5032E4341629}"/>
              </a:ext>
            </a:extLst>
          </p:cNvPr>
          <p:cNvGrpSpPr/>
          <p:nvPr/>
        </p:nvGrpSpPr>
        <p:grpSpPr>
          <a:xfrm>
            <a:off x="1897722" y="4365380"/>
            <a:ext cx="275906" cy="372401"/>
            <a:chOff x="6594898" y="187600"/>
            <a:chExt cx="275906" cy="372401"/>
          </a:xfrm>
        </p:grpSpPr>
        <p:sp>
          <p:nvSpPr>
            <p:cNvPr id="34" name="円/楕円 26">
              <a:extLst>
                <a:ext uri="{FF2B5EF4-FFF2-40B4-BE49-F238E27FC236}">
                  <a16:creationId xmlns:a16="http://schemas.microsoft.com/office/drawing/2014/main" id="{11F58558-50C9-6910-A4F1-135867AFA6D9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ABA6072-3E04-81C9-B45E-3CB1691425EE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B216E0C8-DD10-3F67-49A1-F09A39491C76}"/>
              </a:ext>
            </a:extLst>
          </p:cNvPr>
          <p:cNvGrpSpPr/>
          <p:nvPr/>
        </p:nvGrpSpPr>
        <p:grpSpPr>
          <a:xfrm>
            <a:off x="2715339" y="4336316"/>
            <a:ext cx="261610" cy="394215"/>
            <a:chOff x="7360937" y="255405"/>
            <a:chExt cx="261610" cy="394215"/>
          </a:xfrm>
        </p:grpSpPr>
        <p:sp>
          <p:nvSpPr>
            <p:cNvPr id="38" name="円/楕円 29">
              <a:extLst>
                <a:ext uri="{FF2B5EF4-FFF2-40B4-BE49-F238E27FC236}">
                  <a16:creationId xmlns:a16="http://schemas.microsoft.com/office/drawing/2014/main" id="{F501444D-F220-B863-F931-163C6737FF87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9822AF9-CDEC-D547-F60F-0D025382917A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248C014-0C49-E637-AF27-E876D387586D}"/>
              </a:ext>
            </a:extLst>
          </p:cNvPr>
          <p:cNvSpPr/>
          <p:nvPr/>
        </p:nvSpPr>
        <p:spPr>
          <a:xfrm>
            <a:off x="1298452" y="4120340"/>
            <a:ext cx="2400158" cy="1618724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490A3F5-C25A-81E8-2CDC-DF07450A13BA}"/>
                  </a:ext>
                </a:extLst>
              </p:cNvPr>
              <p:cNvSpPr txBox="1"/>
              <p:nvPr/>
            </p:nvSpPr>
            <p:spPr>
              <a:xfrm>
                <a:off x="3199358" y="5165987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F490A3F5-C25A-81E8-2CDC-DF07450A1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58" y="5165987"/>
                <a:ext cx="481029" cy="307777"/>
              </a:xfrm>
              <a:prstGeom prst="rect">
                <a:avLst/>
              </a:prstGeom>
              <a:blipFill>
                <a:blip r:embed="rId1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フリーフォーム 15">
            <a:extLst>
              <a:ext uri="{FF2B5EF4-FFF2-40B4-BE49-F238E27FC236}">
                <a16:creationId xmlns:a16="http://schemas.microsoft.com/office/drawing/2014/main" id="{F91E1F7C-701B-05F4-2483-9E5FBF87B4C6}"/>
              </a:ext>
            </a:extLst>
          </p:cNvPr>
          <p:cNvSpPr/>
          <p:nvPr/>
        </p:nvSpPr>
        <p:spPr>
          <a:xfrm>
            <a:off x="1759211" y="4721742"/>
            <a:ext cx="1370828" cy="408279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B176319-B170-274B-E6E1-542ED7FD33F8}"/>
              </a:ext>
            </a:extLst>
          </p:cNvPr>
          <p:cNvCxnSpPr>
            <a:cxnSpLocks/>
          </p:cNvCxnSpPr>
          <p:nvPr/>
        </p:nvCxnSpPr>
        <p:spPr>
          <a:xfrm>
            <a:off x="2256263" y="5406943"/>
            <a:ext cx="398174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FCC7A06-0949-69FA-A3FB-88AF756A7450}"/>
                  </a:ext>
                </a:extLst>
              </p:cNvPr>
              <p:cNvSpPr txBox="1"/>
              <p:nvPr/>
            </p:nvSpPr>
            <p:spPr>
              <a:xfrm>
                <a:off x="1297238" y="5443296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FCC7A06-0949-69FA-A3FB-88AF756A7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7238" y="5443296"/>
                <a:ext cx="2441694" cy="300788"/>
              </a:xfrm>
              <a:prstGeom prst="rect">
                <a:avLst/>
              </a:prstGeom>
              <a:blipFill>
                <a:blip r:embed="rId19"/>
                <a:stretch>
                  <a:fillRect l="-250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C0FB2BD2-66C7-E848-E854-F2AB14A36D31}"/>
              </a:ext>
            </a:extLst>
          </p:cNvPr>
          <p:cNvSpPr/>
          <p:nvPr/>
        </p:nvSpPr>
        <p:spPr>
          <a:xfrm>
            <a:off x="5358014" y="4319960"/>
            <a:ext cx="1367533" cy="1123337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EF949D06-3DC3-ED1D-5075-C4FBC2E7F890}"/>
              </a:ext>
            </a:extLst>
          </p:cNvPr>
          <p:cNvSpPr/>
          <p:nvPr/>
        </p:nvSpPr>
        <p:spPr>
          <a:xfrm>
            <a:off x="7324440" y="4323199"/>
            <a:ext cx="1367533" cy="1120097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3" name="正方形/長方形 122">
            <a:extLst>
              <a:ext uri="{FF2B5EF4-FFF2-40B4-BE49-F238E27FC236}">
                <a16:creationId xmlns:a16="http://schemas.microsoft.com/office/drawing/2014/main" id="{8A258AED-56B9-EEDA-8A9B-0866A77E3EB1}"/>
              </a:ext>
            </a:extLst>
          </p:cNvPr>
          <p:cNvSpPr/>
          <p:nvPr/>
        </p:nvSpPr>
        <p:spPr>
          <a:xfrm>
            <a:off x="8402156" y="4333432"/>
            <a:ext cx="1367533" cy="1127112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F748E6C2-DB4B-FA00-5888-7751D9970BB3}"/>
                  </a:ext>
                </a:extLst>
              </p:cNvPr>
              <p:cNvSpPr txBox="1"/>
              <p:nvPr/>
            </p:nvSpPr>
            <p:spPr>
              <a:xfrm>
                <a:off x="6160525" y="3926750"/>
                <a:ext cx="865878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F748E6C2-DB4B-FA00-5888-7751D9970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525" y="3926750"/>
                <a:ext cx="865878" cy="335476"/>
              </a:xfrm>
              <a:prstGeom prst="rect">
                <a:avLst/>
              </a:prstGeom>
              <a:blipFill>
                <a:blip r:embed="rId20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F74043F8-0CE5-7D0D-38DF-756DD579DC1A}"/>
              </a:ext>
            </a:extLst>
          </p:cNvPr>
          <p:cNvCxnSpPr>
            <a:cxnSpLocks/>
          </p:cNvCxnSpPr>
          <p:nvPr/>
        </p:nvCxnSpPr>
        <p:spPr>
          <a:xfrm>
            <a:off x="6041780" y="4327427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8D9A6C48-2BB7-76D6-3599-6AFBDFEA3DD8}"/>
              </a:ext>
            </a:extLst>
          </p:cNvPr>
          <p:cNvSpPr/>
          <p:nvPr/>
        </p:nvSpPr>
        <p:spPr>
          <a:xfrm>
            <a:off x="4649876" y="3926750"/>
            <a:ext cx="5833203" cy="18838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82B0CC2-9D83-E0FE-B92F-421863A524F3}"/>
                  </a:ext>
                </a:extLst>
              </p:cNvPr>
              <p:cNvSpPr txBox="1"/>
              <p:nvPr/>
            </p:nvSpPr>
            <p:spPr>
              <a:xfrm>
                <a:off x="10183548" y="5181702"/>
                <a:ext cx="3179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82B0CC2-9D83-E0FE-B92F-421863A52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3548" y="5181702"/>
                <a:ext cx="317908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EF20310F-1497-702C-0C19-1807322F9ECB}"/>
              </a:ext>
            </a:extLst>
          </p:cNvPr>
          <p:cNvSpPr txBox="1"/>
          <p:nvPr/>
        </p:nvSpPr>
        <p:spPr>
          <a:xfrm>
            <a:off x="8669833" y="5281406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5ED3EC3B-4428-3E96-9E00-264ABA306598}"/>
                  </a:ext>
                </a:extLst>
              </p:cNvPr>
              <p:cNvSpPr txBox="1"/>
              <p:nvPr/>
            </p:nvSpPr>
            <p:spPr>
              <a:xfrm>
                <a:off x="5675119" y="5543047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5ED3EC3B-4428-3E96-9E00-264ABA306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119" y="5543047"/>
                <a:ext cx="2441694" cy="300788"/>
              </a:xfrm>
              <a:prstGeom prst="rect">
                <a:avLst/>
              </a:prstGeom>
              <a:blipFill>
                <a:blip r:embed="rId22"/>
                <a:stretch>
                  <a:fillRect l="-250" b="-1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32BAB161-0E2E-53F0-E836-3984873F5C2B}"/>
              </a:ext>
            </a:extLst>
          </p:cNvPr>
          <p:cNvCxnSpPr>
            <a:cxnSpLocks/>
          </p:cNvCxnSpPr>
          <p:nvPr/>
        </p:nvCxnSpPr>
        <p:spPr>
          <a:xfrm flipV="1">
            <a:off x="6612321" y="4236499"/>
            <a:ext cx="0" cy="1288775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フリーフォーム 55">
            <a:extLst>
              <a:ext uri="{FF2B5EF4-FFF2-40B4-BE49-F238E27FC236}">
                <a16:creationId xmlns:a16="http://schemas.microsoft.com/office/drawing/2014/main" id="{99FD222D-8F1F-11A2-E976-AAD00F1F22D4}"/>
              </a:ext>
            </a:extLst>
          </p:cNvPr>
          <p:cNvSpPr/>
          <p:nvPr/>
        </p:nvSpPr>
        <p:spPr>
          <a:xfrm rot="10800000">
            <a:off x="4922370" y="4672375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05" name="直線コネクタ 104">
            <a:extLst>
              <a:ext uri="{FF2B5EF4-FFF2-40B4-BE49-F238E27FC236}">
                <a16:creationId xmlns:a16="http://schemas.microsoft.com/office/drawing/2014/main" id="{CEEC220D-F811-A1CA-BF78-90467EB2E296}"/>
              </a:ext>
            </a:extLst>
          </p:cNvPr>
          <p:cNvCxnSpPr>
            <a:cxnSpLocks/>
          </p:cNvCxnSpPr>
          <p:nvPr/>
        </p:nvCxnSpPr>
        <p:spPr>
          <a:xfrm flipH="1" flipV="1">
            <a:off x="5341857" y="4699615"/>
            <a:ext cx="160160" cy="1"/>
          </a:xfrm>
          <a:prstGeom prst="line">
            <a:avLst/>
          </a:prstGeom>
          <a:ln w="19050">
            <a:solidFill>
              <a:srgbClr val="0000FF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D9E64C19-328E-D0BD-C6C7-DB2A1236976E}"/>
                  </a:ext>
                </a:extLst>
              </p:cNvPr>
              <p:cNvSpPr txBox="1"/>
              <p:nvPr/>
            </p:nvSpPr>
            <p:spPr>
              <a:xfrm>
                <a:off x="4950244" y="4790139"/>
                <a:ext cx="490587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06" name="テキスト ボックス 105">
                <a:extLst>
                  <a:ext uri="{FF2B5EF4-FFF2-40B4-BE49-F238E27FC236}">
                    <a16:creationId xmlns:a16="http://schemas.microsoft.com/office/drawing/2014/main" id="{D9E64C19-328E-D0BD-C6C7-DB2A12369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244" y="4790139"/>
                <a:ext cx="490587" cy="29193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0882A4DB-722F-F1B4-87FD-734F2D08A693}"/>
              </a:ext>
            </a:extLst>
          </p:cNvPr>
          <p:cNvSpPr/>
          <p:nvPr/>
        </p:nvSpPr>
        <p:spPr>
          <a:xfrm>
            <a:off x="4783299" y="4315101"/>
            <a:ext cx="1202320" cy="958845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フリーフォーム: 図形 110">
            <a:extLst>
              <a:ext uri="{FF2B5EF4-FFF2-40B4-BE49-F238E27FC236}">
                <a16:creationId xmlns:a16="http://schemas.microsoft.com/office/drawing/2014/main" id="{278C8726-C048-CC39-8430-4958D3105717}"/>
              </a:ext>
            </a:extLst>
          </p:cNvPr>
          <p:cNvSpPr/>
          <p:nvPr/>
        </p:nvSpPr>
        <p:spPr>
          <a:xfrm flipH="1">
            <a:off x="9122515" y="4323257"/>
            <a:ext cx="984280" cy="941992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0DB292D4-C2D9-C928-BC76-912BE6987B0D}"/>
                  </a:ext>
                </a:extLst>
              </p:cNvPr>
              <p:cNvSpPr txBox="1"/>
              <p:nvPr/>
            </p:nvSpPr>
            <p:spPr>
              <a:xfrm>
                <a:off x="6369208" y="4490427"/>
                <a:ext cx="304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ja-JP" altLang="en-US" sz="1200" i="1" dirty="0"/>
              </a:p>
            </p:txBody>
          </p:sp>
        </mc:Choice>
        <mc:Fallback xmlns="">
          <p:sp>
            <p:nvSpPr>
              <p:cNvPr id="113" name="テキスト ボックス 112">
                <a:extLst>
                  <a:ext uri="{FF2B5EF4-FFF2-40B4-BE49-F238E27FC236}">
                    <a16:creationId xmlns:a16="http://schemas.microsoft.com/office/drawing/2014/main" id="{0DB292D4-C2D9-C928-BC76-912BE6987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208" y="4490427"/>
                <a:ext cx="304891" cy="27699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719C0CC6-DD86-456F-EBEE-BCABA8B7D65C}"/>
              </a:ext>
            </a:extLst>
          </p:cNvPr>
          <p:cNvSpPr/>
          <p:nvPr/>
        </p:nvSpPr>
        <p:spPr>
          <a:xfrm>
            <a:off x="4772338" y="4380717"/>
            <a:ext cx="885651" cy="72731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38E29233-A3F8-FC4B-2BD1-34C3F327A63F}"/>
              </a:ext>
            </a:extLst>
          </p:cNvPr>
          <p:cNvSpPr/>
          <p:nvPr/>
        </p:nvSpPr>
        <p:spPr>
          <a:xfrm>
            <a:off x="6333272" y="4325528"/>
            <a:ext cx="1367533" cy="1117769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" name="フリーフォーム: 図形 119">
            <a:extLst>
              <a:ext uri="{FF2B5EF4-FFF2-40B4-BE49-F238E27FC236}">
                <a16:creationId xmlns:a16="http://schemas.microsoft.com/office/drawing/2014/main" id="{07E1A599-6F84-3E28-677A-62700F6F80B4}"/>
              </a:ext>
            </a:extLst>
          </p:cNvPr>
          <p:cNvSpPr/>
          <p:nvPr/>
        </p:nvSpPr>
        <p:spPr>
          <a:xfrm>
            <a:off x="6103325" y="4314396"/>
            <a:ext cx="875899" cy="989952"/>
          </a:xfrm>
          <a:custGeom>
            <a:avLst/>
            <a:gdLst>
              <a:gd name="connsiteX0" fmla="*/ 0 w 875899"/>
              <a:gd name="connsiteY0" fmla="*/ 0 h 1193759"/>
              <a:gd name="connsiteX1" fmla="*/ 192506 w 875899"/>
              <a:gd name="connsiteY1" fmla="*/ 952901 h 1193759"/>
              <a:gd name="connsiteX2" fmla="*/ 471638 w 875899"/>
              <a:gd name="connsiteY2" fmla="*/ 1193533 h 1193759"/>
              <a:gd name="connsiteX3" fmla="*/ 712270 w 875899"/>
              <a:gd name="connsiteY3" fmla="*/ 972152 h 1193759"/>
              <a:gd name="connsiteX4" fmla="*/ 875899 w 875899"/>
              <a:gd name="connsiteY4" fmla="*/ 19251 h 119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899" h="1193759">
                <a:moveTo>
                  <a:pt x="0" y="0"/>
                </a:moveTo>
                <a:cubicBezTo>
                  <a:pt x="56950" y="376989"/>
                  <a:pt x="113900" y="753979"/>
                  <a:pt x="192506" y="952901"/>
                </a:cubicBezTo>
                <a:cubicBezTo>
                  <a:pt x="271112" y="1151823"/>
                  <a:pt x="385011" y="1190324"/>
                  <a:pt x="471638" y="1193533"/>
                </a:cubicBezTo>
                <a:cubicBezTo>
                  <a:pt x="558265" y="1196742"/>
                  <a:pt x="644893" y="1167866"/>
                  <a:pt x="712270" y="972152"/>
                </a:cubicBezTo>
                <a:cubicBezTo>
                  <a:pt x="779647" y="776438"/>
                  <a:pt x="827773" y="397844"/>
                  <a:pt x="875899" y="1925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フリーフォーム: 図形 123">
            <a:extLst>
              <a:ext uri="{FF2B5EF4-FFF2-40B4-BE49-F238E27FC236}">
                <a16:creationId xmlns:a16="http://schemas.microsoft.com/office/drawing/2014/main" id="{9855DC4F-2CB5-3AC4-8688-CDF9970F22C5}"/>
              </a:ext>
            </a:extLst>
          </p:cNvPr>
          <p:cNvSpPr/>
          <p:nvPr/>
        </p:nvSpPr>
        <p:spPr>
          <a:xfrm>
            <a:off x="7089850" y="4308584"/>
            <a:ext cx="875899" cy="1005862"/>
          </a:xfrm>
          <a:custGeom>
            <a:avLst/>
            <a:gdLst>
              <a:gd name="connsiteX0" fmla="*/ 0 w 875899"/>
              <a:gd name="connsiteY0" fmla="*/ 0 h 1193759"/>
              <a:gd name="connsiteX1" fmla="*/ 192506 w 875899"/>
              <a:gd name="connsiteY1" fmla="*/ 952901 h 1193759"/>
              <a:gd name="connsiteX2" fmla="*/ 471638 w 875899"/>
              <a:gd name="connsiteY2" fmla="*/ 1193533 h 1193759"/>
              <a:gd name="connsiteX3" fmla="*/ 712270 w 875899"/>
              <a:gd name="connsiteY3" fmla="*/ 972152 h 1193759"/>
              <a:gd name="connsiteX4" fmla="*/ 875899 w 875899"/>
              <a:gd name="connsiteY4" fmla="*/ 19251 h 119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899" h="1193759">
                <a:moveTo>
                  <a:pt x="0" y="0"/>
                </a:moveTo>
                <a:cubicBezTo>
                  <a:pt x="56950" y="376989"/>
                  <a:pt x="113900" y="753979"/>
                  <a:pt x="192506" y="952901"/>
                </a:cubicBezTo>
                <a:cubicBezTo>
                  <a:pt x="271112" y="1151823"/>
                  <a:pt x="385011" y="1190324"/>
                  <a:pt x="471638" y="1193533"/>
                </a:cubicBezTo>
                <a:cubicBezTo>
                  <a:pt x="558265" y="1196742"/>
                  <a:pt x="644893" y="1167866"/>
                  <a:pt x="712270" y="972152"/>
                </a:cubicBezTo>
                <a:cubicBezTo>
                  <a:pt x="779647" y="776438"/>
                  <a:pt x="827773" y="397844"/>
                  <a:pt x="875899" y="1925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A4AC09DD-971D-6C9F-FC32-8D8A856351F6}"/>
              </a:ext>
            </a:extLst>
          </p:cNvPr>
          <p:cNvCxnSpPr>
            <a:cxnSpLocks/>
          </p:cNvCxnSpPr>
          <p:nvPr/>
        </p:nvCxnSpPr>
        <p:spPr>
          <a:xfrm>
            <a:off x="5964686" y="4757968"/>
            <a:ext cx="3248906" cy="389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B18B8E5D-9447-9BB9-F493-8D1CCF593F2C}"/>
              </a:ext>
            </a:extLst>
          </p:cNvPr>
          <p:cNvCxnSpPr>
            <a:cxnSpLocks/>
          </p:cNvCxnSpPr>
          <p:nvPr/>
        </p:nvCxnSpPr>
        <p:spPr>
          <a:xfrm flipV="1">
            <a:off x="5875546" y="5501595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矢印コネクタ 146">
            <a:extLst>
              <a:ext uri="{FF2B5EF4-FFF2-40B4-BE49-F238E27FC236}">
                <a16:creationId xmlns:a16="http://schemas.microsoft.com/office/drawing/2014/main" id="{BA6631A5-3E3F-43AD-61DF-99EAD1B28EC1}"/>
              </a:ext>
            </a:extLst>
          </p:cNvPr>
          <p:cNvCxnSpPr>
            <a:cxnSpLocks/>
          </p:cNvCxnSpPr>
          <p:nvPr/>
        </p:nvCxnSpPr>
        <p:spPr>
          <a:xfrm>
            <a:off x="7030774" y="4308584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矢印コネクタ 147">
            <a:extLst>
              <a:ext uri="{FF2B5EF4-FFF2-40B4-BE49-F238E27FC236}">
                <a16:creationId xmlns:a16="http://schemas.microsoft.com/office/drawing/2014/main" id="{C64AD852-4314-94ED-562A-12C9EC46A546}"/>
              </a:ext>
            </a:extLst>
          </p:cNvPr>
          <p:cNvCxnSpPr>
            <a:cxnSpLocks/>
          </p:cNvCxnSpPr>
          <p:nvPr/>
        </p:nvCxnSpPr>
        <p:spPr>
          <a:xfrm>
            <a:off x="8008206" y="4328704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BABBC5A0-0EE5-C093-6281-669B8A2BA4B8}"/>
              </a:ext>
            </a:extLst>
          </p:cNvPr>
          <p:cNvCxnSpPr>
            <a:cxnSpLocks/>
          </p:cNvCxnSpPr>
          <p:nvPr/>
        </p:nvCxnSpPr>
        <p:spPr>
          <a:xfrm>
            <a:off x="9074897" y="4337526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9EC0E5E1-130F-48E4-0E87-95AF675740B8}"/>
              </a:ext>
            </a:extLst>
          </p:cNvPr>
          <p:cNvCxnSpPr>
            <a:cxnSpLocks/>
          </p:cNvCxnSpPr>
          <p:nvPr/>
        </p:nvCxnSpPr>
        <p:spPr>
          <a:xfrm>
            <a:off x="4767183" y="5325537"/>
            <a:ext cx="544189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>
            <a:extLst>
              <a:ext uri="{FF2B5EF4-FFF2-40B4-BE49-F238E27FC236}">
                <a16:creationId xmlns:a16="http://schemas.microsoft.com/office/drawing/2014/main" id="{901E4574-C6D0-247B-4CF7-37ECD0C4B560}"/>
              </a:ext>
            </a:extLst>
          </p:cNvPr>
          <p:cNvCxnSpPr>
            <a:cxnSpLocks/>
          </p:cNvCxnSpPr>
          <p:nvPr/>
        </p:nvCxnSpPr>
        <p:spPr>
          <a:xfrm flipV="1">
            <a:off x="6874540" y="5495094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矢印コネクタ 151">
            <a:extLst>
              <a:ext uri="{FF2B5EF4-FFF2-40B4-BE49-F238E27FC236}">
                <a16:creationId xmlns:a16="http://schemas.microsoft.com/office/drawing/2014/main" id="{4C9F2BCA-79E7-DAD7-1123-EE504D0262B8}"/>
              </a:ext>
            </a:extLst>
          </p:cNvPr>
          <p:cNvCxnSpPr>
            <a:cxnSpLocks/>
          </p:cNvCxnSpPr>
          <p:nvPr/>
        </p:nvCxnSpPr>
        <p:spPr>
          <a:xfrm flipV="1">
            <a:off x="7821008" y="5508463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矢印コネクタ 152">
            <a:extLst>
              <a:ext uri="{FF2B5EF4-FFF2-40B4-BE49-F238E27FC236}">
                <a16:creationId xmlns:a16="http://schemas.microsoft.com/office/drawing/2014/main" id="{083A5AB5-A259-D732-7048-8E4348FCA343}"/>
              </a:ext>
            </a:extLst>
          </p:cNvPr>
          <p:cNvCxnSpPr>
            <a:cxnSpLocks/>
          </p:cNvCxnSpPr>
          <p:nvPr/>
        </p:nvCxnSpPr>
        <p:spPr>
          <a:xfrm flipV="1">
            <a:off x="8942023" y="5502237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7E8C00EC-FF10-E6AD-7D08-1ECDB3E7E005}"/>
                  </a:ext>
                </a:extLst>
              </p:cNvPr>
              <p:cNvSpPr txBox="1"/>
              <p:nvPr/>
            </p:nvSpPr>
            <p:spPr>
              <a:xfrm>
                <a:off x="8318277" y="4546026"/>
                <a:ext cx="4347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 xmlns=""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7E8C00EC-FF10-E6AD-7D08-1ECDB3E7E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77" y="4546026"/>
                <a:ext cx="434734" cy="36933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テキスト ボックス 154">
                <a:extLst>
                  <a:ext uri="{FF2B5EF4-FFF2-40B4-BE49-F238E27FC236}">
                    <a16:creationId xmlns:a16="http://schemas.microsoft.com/office/drawing/2014/main" id="{2DE89768-F5D2-4DB3-5B31-5AC2A76CBAC6}"/>
                  </a:ext>
                </a:extLst>
              </p:cNvPr>
              <p:cNvSpPr txBox="1"/>
              <p:nvPr/>
            </p:nvSpPr>
            <p:spPr>
              <a:xfrm>
                <a:off x="8323087" y="5317189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 xmlns="">
          <p:sp>
            <p:nvSpPr>
              <p:cNvPr id="155" name="テキスト ボックス 154">
                <a:extLst>
                  <a:ext uri="{FF2B5EF4-FFF2-40B4-BE49-F238E27FC236}">
                    <a16:creationId xmlns:a16="http://schemas.microsoft.com/office/drawing/2014/main" id="{2DE89768-F5D2-4DB3-5B31-5AC2A76CB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087" y="5317189"/>
                <a:ext cx="434734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5" name="フリーフォーム 55">
            <a:extLst>
              <a:ext uri="{FF2B5EF4-FFF2-40B4-BE49-F238E27FC236}">
                <a16:creationId xmlns:a16="http://schemas.microsoft.com/office/drawing/2014/main" id="{ABC3548F-B268-6E18-F464-63DCEEEB9E25}"/>
              </a:ext>
            </a:extLst>
          </p:cNvPr>
          <p:cNvSpPr/>
          <p:nvPr/>
        </p:nvSpPr>
        <p:spPr>
          <a:xfrm rot="10800000">
            <a:off x="9648213" y="4666643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C563F9D5-D181-823D-05AC-4BED5B0A6C1F}"/>
              </a:ext>
            </a:extLst>
          </p:cNvPr>
          <p:cNvCxnSpPr>
            <a:cxnSpLocks/>
          </p:cNvCxnSpPr>
          <p:nvPr/>
        </p:nvCxnSpPr>
        <p:spPr>
          <a:xfrm flipH="1" flipV="1">
            <a:off x="10067700" y="4693883"/>
            <a:ext cx="16016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テキスト ボックス 166">
                <a:extLst>
                  <a:ext uri="{FF2B5EF4-FFF2-40B4-BE49-F238E27FC236}">
                    <a16:creationId xmlns:a16="http://schemas.microsoft.com/office/drawing/2014/main" id="{0501DB2B-B588-95A9-2465-DAFA372DF8A6}"/>
                  </a:ext>
                </a:extLst>
              </p:cNvPr>
              <p:cNvSpPr txBox="1"/>
              <p:nvPr/>
            </p:nvSpPr>
            <p:spPr>
              <a:xfrm>
                <a:off x="9676087" y="4784407"/>
                <a:ext cx="490587" cy="28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7" name="テキスト ボックス 166">
                <a:extLst>
                  <a:ext uri="{FF2B5EF4-FFF2-40B4-BE49-F238E27FC236}">
                    <a16:creationId xmlns:a16="http://schemas.microsoft.com/office/drawing/2014/main" id="{0501DB2B-B588-95A9-2465-DAFA372DF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087" y="4784407"/>
                <a:ext cx="490587" cy="28315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正方形/長方形 167">
            <a:extLst>
              <a:ext uri="{FF2B5EF4-FFF2-40B4-BE49-F238E27FC236}">
                <a16:creationId xmlns:a16="http://schemas.microsoft.com/office/drawing/2014/main" id="{5A6609FE-5A4B-9135-708A-CFE396B29C3E}"/>
              </a:ext>
            </a:extLst>
          </p:cNvPr>
          <p:cNvSpPr/>
          <p:nvPr/>
        </p:nvSpPr>
        <p:spPr>
          <a:xfrm>
            <a:off x="9498181" y="4374985"/>
            <a:ext cx="885651" cy="72731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テキスト ボックス 168">
                <a:extLst>
                  <a:ext uri="{FF2B5EF4-FFF2-40B4-BE49-F238E27FC236}">
                    <a16:creationId xmlns:a16="http://schemas.microsoft.com/office/drawing/2014/main" id="{1CD37195-7397-CC93-A3A1-36A0E364FE38}"/>
                  </a:ext>
                </a:extLst>
              </p:cNvPr>
              <p:cNvSpPr txBox="1"/>
              <p:nvPr/>
            </p:nvSpPr>
            <p:spPr>
              <a:xfrm>
                <a:off x="4607630" y="5436250"/>
                <a:ext cx="96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=−∞)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9" name="テキスト ボックス 168">
                <a:extLst>
                  <a:ext uri="{FF2B5EF4-FFF2-40B4-BE49-F238E27FC236}">
                    <a16:creationId xmlns:a16="http://schemas.microsoft.com/office/drawing/2014/main" id="{1CD37195-7397-CC93-A3A1-36A0E364F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630" y="5436250"/>
                <a:ext cx="968470" cy="307777"/>
              </a:xfrm>
              <a:prstGeom prst="rect">
                <a:avLst/>
              </a:prstGeom>
              <a:blipFill>
                <a:blip r:embed="rId2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C1D11EC7-2EE1-FD40-D5D3-544F24EA6756}"/>
                  </a:ext>
                </a:extLst>
              </p:cNvPr>
              <p:cNvSpPr txBox="1"/>
              <p:nvPr/>
            </p:nvSpPr>
            <p:spPr>
              <a:xfrm>
                <a:off x="9514196" y="5466818"/>
                <a:ext cx="96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=+∞)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C1D11EC7-2EE1-FD40-D5D3-544F24EA6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196" y="5466818"/>
                <a:ext cx="968470" cy="307777"/>
              </a:xfrm>
              <a:prstGeom prst="rect">
                <a:avLst/>
              </a:prstGeom>
              <a:blipFill>
                <a:blip r:embed="rId29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吹き出し: 角を丸めた四角形 170">
            <a:extLst>
              <a:ext uri="{FF2B5EF4-FFF2-40B4-BE49-F238E27FC236}">
                <a16:creationId xmlns:a16="http://schemas.microsoft.com/office/drawing/2014/main" id="{5A51C2F7-2613-BC1F-DD9B-D472A623CE7A}"/>
              </a:ext>
            </a:extLst>
          </p:cNvPr>
          <p:cNvSpPr/>
          <p:nvPr/>
        </p:nvSpPr>
        <p:spPr>
          <a:xfrm>
            <a:off x="8445459" y="2144471"/>
            <a:ext cx="1957841" cy="1366998"/>
          </a:xfrm>
          <a:prstGeom prst="wedgeRoundRectCallout">
            <a:avLst>
              <a:gd name="adj1" fmla="val -88718"/>
              <a:gd name="adj2" fmla="val -11392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93914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BFAC6-B798-A55B-D327-358F7F8BA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A6F5F93-E3C5-F7C8-619B-EEC7B6604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Asymptotic solution</a:t>
                </a:r>
              </a:p>
              <a:p>
                <a:pPr lvl="3"/>
                <a:endParaRPr lang="en-US" altLang="ja-JP" sz="800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altLang="ja-JP" b="0" dirty="0"/>
                  <a:t>Asymptotic solution at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→+∞</m:t>
                    </m:r>
                  </m:oMath>
                </a14:m>
                <a:endParaRPr lang="en-US" altLang="ja-JP" dirty="0"/>
              </a:p>
              <a:p>
                <a:pPr lvl="3"/>
                <a:endParaRPr lang="en-US" altLang="ja-JP" sz="800" dirty="0"/>
              </a:p>
              <a:p>
                <a:pPr lvl="3"/>
                <a:r>
                  <a:rPr lang="en-US" altLang="ja-JP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8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ja-JP" sz="1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1800" b="0" i="1" dirty="0" smtClean="0">
                            <a:latin typeface="Cambria Math" panose="02040503050406030204" pitchFamily="18" charset="0"/>
                          </a:rPr>
                          <m:t>→+∞</m:t>
                        </m:r>
                      </m:e>
                    </m:d>
                    <m:r>
                      <a:rPr lang="en-US" altLang="ja-JP" sz="1800" b="0" i="1" dirty="0" smtClean="0">
                        <a:latin typeface="Cambria Math" panose="02040503050406030204" pitchFamily="18" charset="0"/>
                      </a:rPr>
                      <m:t>∼</m:t>
                    </m:r>
                    <m:sSubSup>
                      <m:sSubSup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  <m:d>
                      <m:d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→+∞</m:t>
                        </m:r>
                      </m:e>
                    </m:d>
                  </m:oMath>
                </a14:m>
                <a:r>
                  <a:rPr lang="en-US" altLang="ja-JP" dirty="0"/>
                  <a:t>  is </a:t>
                </a:r>
                <a:r>
                  <a:rPr lang="en-US" altLang="ja-JP" u="sng" dirty="0"/>
                  <a:t>not valid</a:t>
                </a:r>
                <a:r>
                  <a:rPr lang="en-US" altLang="ja-JP" dirty="0"/>
                  <a:t> because the adiabatic condition is broken at sometime</a:t>
                </a:r>
                <a:endParaRPr lang="en-US" altLang="ja-JP" sz="800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r>
                  <a:rPr lang="ja-JP" altLang="en-US" dirty="0"/>
                  <a:t> </a:t>
                </a:r>
                <a:r>
                  <a:rPr lang="en-US" altLang="ja-JP" dirty="0"/>
                  <a:t>If</a:t>
                </a:r>
                <a:r>
                  <a:rPr lang="ja-JP" altLang="en-US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600" i="1">
                        <a:latin typeface="Cambria Math" panose="02040503050406030204" pitchFamily="18" charset="0"/>
                      </a:rPr>
                      <m:t>→0 </m:t>
                    </m:r>
                  </m:oMath>
                </a14:m>
                <a:r>
                  <a:rPr lang="en-US" altLang="ja-JP" dirty="0"/>
                  <a:t>  at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→+∞</m:t>
                    </m:r>
                  </m:oMath>
                </a14:m>
                <a:r>
                  <a:rPr lang="en-US" altLang="ja-JP" dirty="0"/>
                  <a:t>, the solution can be expressed by the linear combination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ja-JP" altLang="en-US" dirty="0"/>
                  <a:t>：</a:t>
                </a:r>
                <a:endParaRPr lang="en-US" altLang="ja-JP" dirty="0"/>
              </a:p>
              <a:p>
                <a:pPr lvl="3"/>
                <a:endParaRPr kumimoji="1"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kumimoji="1" lang="en-US" altLang="ja-JP" sz="800" dirty="0"/>
              </a:p>
              <a:p>
                <a:pPr lvl="3"/>
                <a:r>
                  <a:rPr lang="en-US" altLang="ja-JP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corresponds to the other “</a:t>
                </a:r>
                <a:r>
                  <a:rPr lang="en-US" altLang="ja-JP" i="1" dirty="0"/>
                  <a:t>basis vector</a:t>
                </a:r>
                <a:r>
                  <a:rPr lang="en-US" altLang="ja-JP" dirty="0"/>
                  <a:t>” as “</a:t>
                </a:r>
                <a:r>
                  <a:rPr lang="en-US" altLang="ja-JP" i="1" dirty="0"/>
                  <a:t>a vector</a:t>
                </a:r>
                <a:r>
                  <a:rPr lang="en-US" altLang="ja-JP" dirty="0"/>
                  <a:t>” of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A6F5F93-E3C5-F7C8-619B-EEC7B6604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691B73-CB12-0065-5B79-8D838349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394229-E78A-B4AD-4A28-79AA7B9D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AA2DC94-B002-97C2-5AAA-42C8DCABE011}"/>
                  </a:ext>
                </a:extLst>
              </p:cNvPr>
              <p:cNvSpPr txBox="1"/>
              <p:nvPr/>
            </p:nvSpPr>
            <p:spPr>
              <a:xfrm>
                <a:off x="8400256" y="362124"/>
                <a:ext cx="3456384" cy="7288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d>
                        <m:d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∼</m:t>
                      </m:r>
                      <m:rad>
                        <m:radPr>
                          <m:degHide m:val="on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num>
                                <m:den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nary>
                                <m:naryPr>
                                  <m:subHide m:val="on"/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9AA2DC94-B002-97C2-5AAA-42C8DCABE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256" y="362124"/>
                <a:ext cx="3456384" cy="728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8A28C3D-1D62-8E6F-99AD-BFA7F7C0154B}"/>
                  </a:ext>
                </a:extLst>
              </p:cNvPr>
              <p:cNvSpPr txBox="1"/>
              <p:nvPr/>
            </p:nvSpPr>
            <p:spPr>
              <a:xfrm>
                <a:off x="1841116" y="4289020"/>
                <a:ext cx="4470908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∼  </m:t>
                      </m:r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=  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08A28C3D-1D62-8E6F-99AD-BFA7F7C01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116" y="4289020"/>
                <a:ext cx="4470908" cy="358303"/>
              </a:xfrm>
              <a:prstGeom prst="rect">
                <a:avLst/>
              </a:prstGeom>
              <a:blipFill>
                <a:blip r:embed="rId4"/>
                <a:stretch>
                  <a:fillRect b="-120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0D696E8-41CF-CB57-22C2-C891BFF8E696}"/>
                  </a:ext>
                </a:extLst>
              </p:cNvPr>
              <p:cNvSpPr txBox="1"/>
              <p:nvPr/>
            </p:nvSpPr>
            <p:spPr>
              <a:xfrm>
                <a:off x="6388803" y="4308698"/>
                <a:ext cx="31999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ja-JP" altLang="en-US" sz="1600" dirty="0"/>
                  <a:t> </a:t>
                </a:r>
                <a:r>
                  <a:rPr lang="en-US" altLang="ja-JP" sz="1600" dirty="0"/>
                  <a:t>:  </a:t>
                </a:r>
                <a:r>
                  <a:rPr lang="en-US" altLang="ja-JP" sz="1600" dirty="0" err="1">
                    <a:solidFill>
                      <a:srgbClr val="FF0000"/>
                    </a:solidFill>
                  </a:rPr>
                  <a:t>Bogoliubov</a:t>
                </a:r>
                <a:r>
                  <a:rPr lang="en-US" altLang="ja-JP" sz="1600" dirty="0">
                    <a:solidFill>
                      <a:srgbClr val="FF0000"/>
                    </a:solidFill>
                  </a:rPr>
                  <a:t> coefficients</a:t>
                </a:r>
                <a:r>
                  <a:rPr lang="en-US" altLang="ja-JP" sz="1600" dirty="0"/>
                  <a:t> )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0D696E8-41CF-CB57-22C2-C891BFF8E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803" y="4308698"/>
                <a:ext cx="3199904" cy="338554"/>
              </a:xfrm>
              <a:prstGeom prst="rect">
                <a:avLst/>
              </a:prstGeom>
              <a:blipFill>
                <a:blip r:embed="rId5"/>
                <a:stretch>
                  <a:fillRect l="-952"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92ED95E-E5BC-E5C1-9A84-ABB1B2FF8D70}"/>
                  </a:ext>
                </a:extLst>
              </p:cNvPr>
              <p:cNvSpPr txBox="1"/>
              <p:nvPr/>
            </p:nvSpPr>
            <p:spPr>
              <a:xfrm>
                <a:off x="4622618" y="4819877"/>
                <a:ext cx="46199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due to    </a:t>
                </a:r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1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𝑎𝑠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𝑎𝑠</m:t>
                            </m:r>
                          </m:sup>
                        </m:sSubSup>
                        <m:r>
                          <a:rPr lang="en-US" altLang="ja-JP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𝑎𝑠</m:t>
                            </m:r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∗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𝑎𝑠</m:t>
                            </m:r>
                          </m:sup>
                        </m:sSubSup>
                      </m:e>
                    </m:d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=ℏ</m:t>
                    </m:r>
                  </m:oMath>
                </a14:m>
                <a:r>
                  <a:rPr lang="ja-JP" altLang="en-US" sz="1600" dirty="0"/>
                  <a:t>    </a:t>
                </a:r>
                <a:r>
                  <a:rPr lang="en-US" altLang="ja-JP" sz="1600" dirty="0"/>
                  <a:t>(as</a:t>
                </a:r>
                <a:r>
                  <a:rPr lang="ja-JP" altLang="en-US" sz="1600" dirty="0"/>
                  <a:t> </a:t>
                </a:r>
                <a:r>
                  <a:rPr lang="en-US" altLang="ja-JP" sz="1600" dirty="0"/>
                  <a:t>= in, out)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92ED95E-E5BC-E5C1-9A84-ABB1B2FF8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618" y="4819877"/>
                <a:ext cx="4619939" cy="338554"/>
              </a:xfrm>
              <a:prstGeom prst="rect">
                <a:avLst/>
              </a:prstGeom>
              <a:blipFill>
                <a:blip r:embed="rId6"/>
                <a:stretch>
                  <a:fillRect l="-660"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DB56C3ED-A46F-0E04-22F0-445AE13BED38}"/>
                  </a:ext>
                </a:extLst>
              </p:cNvPr>
              <p:cNvSpPr txBox="1"/>
              <p:nvPr/>
            </p:nvSpPr>
            <p:spPr>
              <a:xfrm>
                <a:off x="2395146" y="4809713"/>
                <a:ext cx="26642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DB56C3ED-A46F-0E04-22F0-445AE13BE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46" y="4809713"/>
                <a:ext cx="2664296" cy="338554"/>
              </a:xfrm>
              <a:prstGeom prst="rect">
                <a:avLst/>
              </a:prstGeom>
              <a:blipFill>
                <a:blip r:embed="rId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3B7170D1-4908-847F-8407-5FF6D8A0CCEC}"/>
                  </a:ext>
                </a:extLst>
              </p:cNvPr>
              <p:cNvSpPr txBox="1"/>
              <p:nvPr/>
            </p:nvSpPr>
            <p:spPr>
              <a:xfrm>
                <a:off x="2071977" y="5717139"/>
                <a:ext cx="4392488" cy="57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ja-JP" sz="1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400" b="1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</a:rPr>
                                <m:t>/ℏ</m:t>
                              </m:r>
                            </m:sup>
                          </m:s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3B7170D1-4908-847F-8407-5FF6D8A0C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977" y="5717139"/>
                <a:ext cx="4392488" cy="5729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大かっこ 96">
            <a:extLst>
              <a:ext uri="{FF2B5EF4-FFF2-40B4-BE49-F238E27FC236}">
                <a16:creationId xmlns:a16="http://schemas.microsoft.com/office/drawing/2014/main" id="{197A93BF-07E8-5EE2-17F1-A56EF8B966E3}"/>
              </a:ext>
            </a:extLst>
          </p:cNvPr>
          <p:cNvSpPr/>
          <p:nvPr/>
        </p:nvSpPr>
        <p:spPr>
          <a:xfrm>
            <a:off x="2711624" y="4804865"/>
            <a:ext cx="6336704" cy="348251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39393162-5BCC-CAE7-1CB1-2BCAB01D38B0}"/>
              </a:ext>
            </a:extLst>
          </p:cNvPr>
          <p:cNvCxnSpPr>
            <a:cxnSpLocks/>
          </p:cNvCxnSpPr>
          <p:nvPr/>
        </p:nvCxnSpPr>
        <p:spPr>
          <a:xfrm>
            <a:off x="4367808" y="6208259"/>
            <a:ext cx="1872208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BD5F576D-8529-1F3C-AE1E-7E298C87996C}"/>
              </a:ext>
            </a:extLst>
          </p:cNvPr>
          <p:cNvCxnSpPr>
            <a:cxnSpLocks/>
          </p:cNvCxnSpPr>
          <p:nvPr/>
        </p:nvCxnSpPr>
        <p:spPr>
          <a:xfrm>
            <a:off x="3271605" y="4658448"/>
            <a:ext cx="2320339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D8192935-9912-6E7C-7962-6930DACF7008}"/>
              </a:ext>
            </a:extLst>
          </p:cNvPr>
          <p:cNvCxnSpPr>
            <a:cxnSpLocks/>
          </p:cNvCxnSpPr>
          <p:nvPr/>
        </p:nvCxnSpPr>
        <p:spPr>
          <a:xfrm>
            <a:off x="3827748" y="1027437"/>
            <a:ext cx="1080120" cy="0"/>
          </a:xfrm>
          <a:prstGeom prst="line">
            <a:avLst/>
          </a:prstGeom>
          <a:ln w="12700" cmpd="sng">
            <a:solidFill>
              <a:srgbClr val="9800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21BCD2C-DFD9-D788-685A-7BADFB9FB40F}"/>
              </a:ext>
            </a:extLst>
          </p:cNvPr>
          <p:cNvSpPr/>
          <p:nvPr/>
        </p:nvSpPr>
        <p:spPr>
          <a:xfrm>
            <a:off x="3979743" y="2121568"/>
            <a:ext cx="1367533" cy="1123337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8727F2F-03DF-9778-42F4-16E239C0737B}"/>
              </a:ext>
            </a:extLst>
          </p:cNvPr>
          <p:cNvSpPr/>
          <p:nvPr/>
        </p:nvSpPr>
        <p:spPr>
          <a:xfrm>
            <a:off x="5946169" y="2124807"/>
            <a:ext cx="1367533" cy="1120097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B940A7E-6A22-D0AA-BA59-71A12F9B6F4B}"/>
              </a:ext>
            </a:extLst>
          </p:cNvPr>
          <p:cNvSpPr/>
          <p:nvPr/>
        </p:nvSpPr>
        <p:spPr>
          <a:xfrm>
            <a:off x="7023885" y="2135040"/>
            <a:ext cx="1367533" cy="1127112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22CBEA0-09C6-DC41-7F58-F24AD0E9042F}"/>
                  </a:ext>
                </a:extLst>
              </p:cNvPr>
              <p:cNvSpPr txBox="1"/>
              <p:nvPr/>
            </p:nvSpPr>
            <p:spPr>
              <a:xfrm>
                <a:off x="4782254" y="1728358"/>
                <a:ext cx="865878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22CBEA0-09C6-DC41-7F58-F24AD0E90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254" y="1728358"/>
                <a:ext cx="865878" cy="335476"/>
              </a:xfrm>
              <a:prstGeom prst="rect">
                <a:avLst/>
              </a:prstGeom>
              <a:blipFill>
                <a:blip r:embed="rId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42B97B0-9050-B0DF-31CB-5139241D85A6}"/>
              </a:ext>
            </a:extLst>
          </p:cNvPr>
          <p:cNvCxnSpPr>
            <a:cxnSpLocks/>
          </p:cNvCxnSpPr>
          <p:nvPr/>
        </p:nvCxnSpPr>
        <p:spPr>
          <a:xfrm>
            <a:off x="4663509" y="2129035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CC4E35B-1BB4-9690-E0BC-AD506E1B5A7C}"/>
              </a:ext>
            </a:extLst>
          </p:cNvPr>
          <p:cNvSpPr/>
          <p:nvPr/>
        </p:nvSpPr>
        <p:spPr>
          <a:xfrm>
            <a:off x="3271605" y="1728358"/>
            <a:ext cx="5833203" cy="18838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CA19BAA-104B-FBA4-B56C-76DB7B478301}"/>
                  </a:ext>
                </a:extLst>
              </p:cNvPr>
              <p:cNvSpPr txBox="1"/>
              <p:nvPr/>
            </p:nvSpPr>
            <p:spPr>
              <a:xfrm>
                <a:off x="8805277" y="2983310"/>
                <a:ext cx="3179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CA19BAA-104B-FBA4-B56C-76DB7B478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277" y="2983310"/>
                <a:ext cx="317908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25A8CDC-8186-09F5-6133-9A7864F6ECB0}"/>
              </a:ext>
            </a:extLst>
          </p:cNvPr>
          <p:cNvSpPr txBox="1"/>
          <p:nvPr/>
        </p:nvSpPr>
        <p:spPr>
          <a:xfrm>
            <a:off x="7291562" y="30830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EA56A20-0F48-B305-CB04-9C20C227E3D7}"/>
                  </a:ext>
                </a:extLst>
              </p:cNvPr>
              <p:cNvSpPr txBox="1"/>
              <p:nvPr/>
            </p:nvSpPr>
            <p:spPr>
              <a:xfrm>
                <a:off x="4296848" y="3344655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EA56A20-0F48-B305-CB04-9C20C227E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848" y="3344655"/>
                <a:ext cx="2441694" cy="300788"/>
              </a:xfrm>
              <a:prstGeom prst="rect">
                <a:avLst/>
              </a:prstGeom>
              <a:blipFill>
                <a:blip r:embed="rId11"/>
                <a:stretch>
                  <a:fillRect l="-250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B36190-E1D4-4603-E50B-3BA7389DB166}"/>
              </a:ext>
            </a:extLst>
          </p:cNvPr>
          <p:cNvCxnSpPr>
            <a:cxnSpLocks/>
          </p:cNvCxnSpPr>
          <p:nvPr/>
        </p:nvCxnSpPr>
        <p:spPr>
          <a:xfrm flipV="1">
            <a:off x="5234050" y="2038107"/>
            <a:ext cx="0" cy="1288775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 55">
            <a:extLst>
              <a:ext uri="{FF2B5EF4-FFF2-40B4-BE49-F238E27FC236}">
                <a16:creationId xmlns:a16="http://schemas.microsoft.com/office/drawing/2014/main" id="{C38208FF-8503-C2C4-B220-B2049FE87960}"/>
              </a:ext>
            </a:extLst>
          </p:cNvPr>
          <p:cNvSpPr/>
          <p:nvPr/>
        </p:nvSpPr>
        <p:spPr>
          <a:xfrm rot="10800000">
            <a:off x="3544099" y="2473983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44701ABB-4375-E371-FD7F-3E97E535B6B1}"/>
              </a:ext>
            </a:extLst>
          </p:cNvPr>
          <p:cNvCxnSpPr>
            <a:cxnSpLocks/>
          </p:cNvCxnSpPr>
          <p:nvPr/>
        </p:nvCxnSpPr>
        <p:spPr>
          <a:xfrm flipH="1" flipV="1">
            <a:off x="3963586" y="2501223"/>
            <a:ext cx="160160" cy="1"/>
          </a:xfrm>
          <a:prstGeom prst="line">
            <a:avLst/>
          </a:prstGeom>
          <a:ln w="19050">
            <a:solidFill>
              <a:srgbClr val="0000FF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C5327F0-5201-FAB1-8DAA-F8C369BDEBAA}"/>
                  </a:ext>
                </a:extLst>
              </p:cNvPr>
              <p:cNvSpPr txBox="1"/>
              <p:nvPr/>
            </p:nvSpPr>
            <p:spPr>
              <a:xfrm>
                <a:off x="3571973" y="2591747"/>
                <a:ext cx="490587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C5327F0-5201-FAB1-8DAA-F8C369BDE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973" y="2591747"/>
                <a:ext cx="490587" cy="29193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6204DFA9-462A-E48B-1BE8-042E43C53CDF}"/>
              </a:ext>
            </a:extLst>
          </p:cNvPr>
          <p:cNvSpPr/>
          <p:nvPr/>
        </p:nvSpPr>
        <p:spPr>
          <a:xfrm>
            <a:off x="3405028" y="2116709"/>
            <a:ext cx="1202320" cy="958845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B3A41E6B-A662-1F73-A779-4C37C72C1DEE}"/>
              </a:ext>
            </a:extLst>
          </p:cNvPr>
          <p:cNvSpPr/>
          <p:nvPr/>
        </p:nvSpPr>
        <p:spPr>
          <a:xfrm flipH="1">
            <a:off x="7744244" y="2124865"/>
            <a:ext cx="984280" cy="941992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B643F0B-3038-83B6-501A-ECB5E414F8EF}"/>
                  </a:ext>
                </a:extLst>
              </p:cNvPr>
              <p:cNvSpPr txBox="1"/>
              <p:nvPr/>
            </p:nvSpPr>
            <p:spPr>
              <a:xfrm>
                <a:off x="4990937" y="2292035"/>
                <a:ext cx="304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ja-JP" altLang="en-US" sz="1200" i="1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B643F0B-3038-83B6-501A-ECB5E414F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937" y="2292035"/>
                <a:ext cx="304891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EEE0607-21C6-EE68-841C-6A9956ADB9FB}"/>
              </a:ext>
            </a:extLst>
          </p:cNvPr>
          <p:cNvSpPr/>
          <p:nvPr/>
        </p:nvSpPr>
        <p:spPr>
          <a:xfrm>
            <a:off x="3394067" y="2182325"/>
            <a:ext cx="885651" cy="72731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91EF4F1-F38F-A410-08C3-6E1F98579888}"/>
              </a:ext>
            </a:extLst>
          </p:cNvPr>
          <p:cNvSpPr/>
          <p:nvPr/>
        </p:nvSpPr>
        <p:spPr>
          <a:xfrm>
            <a:off x="4955001" y="2127136"/>
            <a:ext cx="1367533" cy="1117769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D6207D02-C7A3-FF38-DDE3-AF9B4AB960EE}"/>
              </a:ext>
            </a:extLst>
          </p:cNvPr>
          <p:cNvSpPr/>
          <p:nvPr/>
        </p:nvSpPr>
        <p:spPr>
          <a:xfrm>
            <a:off x="4725054" y="2116004"/>
            <a:ext cx="875899" cy="989952"/>
          </a:xfrm>
          <a:custGeom>
            <a:avLst/>
            <a:gdLst>
              <a:gd name="connsiteX0" fmla="*/ 0 w 875899"/>
              <a:gd name="connsiteY0" fmla="*/ 0 h 1193759"/>
              <a:gd name="connsiteX1" fmla="*/ 192506 w 875899"/>
              <a:gd name="connsiteY1" fmla="*/ 952901 h 1193759"/>
              <a:gd name="connsiteX2" fmla="*/ 471638 w 875899"/>
              <a:gd name="connsiteY2" fmla="*/ 1193533 h 1193759"/>
              <a:gd name="connsiteX3" fmla="*/ 712270 w 875899"/>
              <a:gd name="connsiteY3" fmla="*/ 972152 h 1193759"/>
              <a:gd name="connsiteX4" fmla="*/ 875899 w 875899"/>
              <a:gd name="connsiteY4" fmla="*/ 19251 h 119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899" h="1193759">
                <a:moveTo>
                  <a:pt x="0" y="0"/>
                </a:moveTo>
                <a:cubicBezTo>
                  <a:pt x="56950" y="376989"/>
                  <a:pt x="113900" y="753979"/>
                  <a:pt x="192506" y="952901"/>
                </a:cubicBezTo>
                <a:cubicBezTo>
                  <a:pt x="271112" y="1151823"/>
                  <a:pt x="385011" y="1190324"/>
                  <a:pt x="471638" y="1193533"/>
                </a:cubicBezTo>
                <a:cubicBezTo>
                  <a:pt x="558265" y="1196742"/>
                  <a:pt x="644893" y="1167866"/>
                  <a:pt x="712270" y="972152"/>
                </a:cubicBezTo>
                <a:cubicBezTo>
                  <a:pt x="779647" y="776438"/>
                  <a:pt x="827773" y="397844"/>
                  <a:pt x="875899" y="1925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ED868CC3-9F5A-0E46-716D-909AC5BEFAB8}"/>
              </a:ext>
            </a:extLst>
          </p:cNvPr>
          <p:cNvSpPr/>
          <p:nvPr/>
        </p:nvSpPr>
        <p:spPr>
          <a:xfrm>
            <a:off x="5711579" y="2110192"/>
            <a:ext cx="875899" cy="1005862"/>
          </a:xfrm>
          <a:custGeom>
            <a:avLst/>
            <a:gdLst>
              <a:gd name="connsiteX0" fmla="*/ 0 w 875899"/>
              <a:gd name="connsiteY0" fmla="*/ 0 h 1193759"/>
              <a:gd name="connsiteX1" fmla="*/ 192506 w 875899"/>
              <a:gd name="connsiteY1" fmla="*/ 952901 h 1193759"/>
              <a:gd name="connsiteX2" fmla="*/ 471638 w 875899"/>
              <a:gd name="connsiteY2" fmla="*/ 1193533 h 1193759"/>
              <a:gd name="connsiteX3" fmla="*/ 712270 w 875899"/>
              <a:gd name="connsiteY3" fmla="*/ 972152 h 1193759"/>
              <a:gd name="connsiteX4" fmla="*/ 875899 w 875899"/>
              <a:gd name="connsiteY4" fmla="*/ 19251 h 119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899" h="1193759">
                <a:moveTo>
                  <a:pt x="0" y="0"/>
                </a:moveTo>
                <a:cubicBezTo>
                  <a:pt x="56950" y="376989"/>
                  <a:pt x="113900" y="753979"/>
                  <a:pt x="192506" y="952901"/>
                </a:cubicBezTo>
                <a:cubicBezTo>
                  <a:pt x="271112" y="1151823"/>
                  <a:pt x="385011" y="1190324"/>
                  <a:pt x="471638" y="1193533"/>
                </a:cubicBezTo>
                <a:cubicBezTo>
                  <a:pt x="558265" y="1196742"/>
                  <a:pt x="644893" y="1167866"/>
                  <a:pt x="712270" y="972152"/>
                </a:cubicBezTo>
                <a:cubicBezTo>
                  <a:pt x="779647" y="776438"/>
                  <a:pt x="827773" y="397844"/>
                  <a:pt x="875899" y="1925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962194B1-9A0E-78D4-817E-FB7281F6359C}"/>
              </a:ext>
            </a:extLst>
          </p:cNvPr>
          <p:cNvCxnSpPr>
            <a:cxnSpLocks/>
          </p:cNvCxnSpPr>
          <p:nvPr/>
        </p:nvCxnSpPr>
        <p:spPr>
          <a:xfrm>
            <a:off x="4586415" y="2559576"/>
            <a:ext cx="3248906" cy="3892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2BFE07A1-CCEA-3FB5-A6ED-82A22F427977}"/>
              </a:ext>
            </a:extLst>
          </p:cNvPr>
          <p:cNvCxnSpPr>
            <a:cxnSpLocks/>
          </p:cNvCxnSpPr>
          <p:nvPr/>
        </p:nvCxnSpPr>
        <p:spPr>
          <a:xfrm flipV="1">
            <a:off x="4497275" y="3303203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E5B1FE2-5812-A3BE-418D-6B982A9B3B8E}"/>
              </a:ext>
            </a:extLst>
          </p:cNvPr>
          <p:cNvCxnSpPr>
            <a:cxnSpLocks/>
          </p:cNvCxnSpPr>
          <p:nvPr/>
        </p:nvCxnSpPr>
        <p:spPr>
          <a:xfrm>
            <a:off x="5652503" y="2110192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C2B85E0A-881A-7392-DD9F-D286EB44E023}"/>
              </a:ext>
            </a:extLst>
          </p:cNvPr>
          <p:cNvCxnSpPr>
            <a:cxnSpLocks/>
          </p:cNvCxnSpPr>
          <p:nvPr/>
        </p:nvCxnSpPr>
        <p:spPr>
          <a:xfrm>
            <a:off x="6629935" y="2130312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47086D09-FE11-3840-2615-D1EA9A72DF1F}"/>
              </a:ext>
            </a:extLst>
          </p:cNvPr>
          <p:cNvCxnSpPr>
            <a:cxnSpLocks/>
          </p:cNvCxnSpPr>
          <p:nvPr/>
        </p:nvCxnSpPr>
        <p:spPr>
          <a:xfrm>
            <a:off x="7696626" y="2139134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3F2681D6-5662-5E99-70AA-55CE6CDD5DA2}"/>
              </a:ext>
            </a:extLst>
          </p:cNvPr>
          <p:cNvCxnSpPr>
            <a:cxnSpLocks/>
          </p:cNvCxnSpPr>
          <p:nvPr/>
        </p:nvCxnSpPr>
        <p:spPr>
          <a:xfrm>
            <a:off x="3388912" y="3127145"/>
            <a:ext cx="544189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CFD7BA87-24D1-4A26-55CA-05790F3F0339}"/>
              </a:ext>
            </a:extLst>
          </p:cNvPr>
          <p:cNvCxnSpPr>
            <a:cxnSpLocks/>
          </p:cNvCxnSpPr>
          <p:nvPr/>
        </p:nvCxnSpPr>
        <p:spPr>
          <a:xfrm flipV="1">
            <a:off x="5496269" y="3296702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8150767D-E01D-2A59-40F4-97668B427F63}"/>
              </a:ext>
            </a:extLst>
          </p:cNvPr>
          <p:cNvCxnSpPr>
            <a:cxnSpLocks/>
          </p:cNvCxnSpPr>
          <p:nvPr/>
        </p:nvCxnSpPr>
        <p:spPr>
          <a:xfrm flipV="1">
            <a:off x="6442737" y="3310071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D9E3AC53-98DF-5A43-52A7-5BADDFEBDF72}"/>
              </a:ext>
            </a:extLst>
          </p:cNvPr>
          <p:cNvCxnSpPr>
            <a:cxnSpLocks/>
          </p:cNvCxnSpPr>
          <p:nvPr/>
        </p:nvCxnSpPr>
        <p:spPr>
          <a:xfrm flipV="1">
            <a:off x="7563752" y="3303845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CDF7710E-5EC4-0B96-AA05-6CD6776C122A}"/>
                  </a:ext>
                </a:extLst>
              </p:cNvPr>
              <p:cNvSpPr txBox="1"/>
              <p:nvPr/>
            </p:nvSpPr>
            <p:spPr>
              <a:xfrm>
                <a:off x="6940006" y="2347634"/>
                <a:ext cx="4347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CDF7710E-5EC4-0B96-AA05-6CD6776C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006" y="2347634"/>
                <a:ext cx="43473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4650563-4518-DC33-D3E7-8BDB4C8A2AE5}"/>
                  </a:ext>
                </a:extLst>
              </p:cNvPr>
              <p:cNvSpPr txBox="1"/>
              <p:nvPr/>
            </p:nvSpPr>
            <p:spPr>
              <a:xfrm>
                <a:off x="6944816" y="3118797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4650563-4518-DC33-D3E7-8BDB4C8A2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16" y="3118797"/>
                <a:ext cx="43473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フリーフォーム 55">
            <a:extLst>
              <a:ext uri="{FF2B5EF4-FFF2-40B4-BE49-F238E27FC236}">
                <a16:creationId xmlns:a16="http://schemas.microsoft.com/office/drawing/2014/main" id="{1E3916EC-4185-2338-18EC-899674B1BE4B}"/>
              </a:ext>
            </a:extLst>
          </p:cNvPr>
          <p:cNvSpPr/>
          <p:nvPr/>
        </p:nvSpPr>
        <p:spPr>
          <a:xfrm rot="10800000">
            <a:off x="8269942" y="2468251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9800B6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B8947676-6F81-041D-8204-6306A4D09115}"/>
              </a:ext>
            </a:extLst>
          </p:cNvPr>
          <p:cNvCxnSpPr>
            <a:cxnSpLocks/>
          </p:cNvCxnSpPr>
          <p:nvPr/>
        </p:nvCxnSpPr>
        <p:spPr>
          <a:xfrm flipH="1" flipV="1">
            <a:off x="8689429" y="2495491"/>
            <a:ext cx="160160" cy="1"/>
          </a:xfrm>
          <a:prstGeom prst="line">
            <a:avLst/>
          </a:prstGeom>
          <a:ln w="19050">
            <a:solidFill>
              <a:srgbClr val="9800B6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A9A27A6A-BF5D-0C2F-224F-6A0694A29EB9}"/>
                  </a:ext>
                </a:extLst>
              </p:cNvPr>
              <p:cNvSpPr txBox="1"/>
              <p:nvPr/>
            </p:nvSpPr>
            <p:spPr>
              <a:xfrm>
                <a:off x="8112224" y="2586015"/>
                <a:ext cx="992334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Sup>
                        <m:sSubSupPr>
                          <m:ctrlP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A9A27A6A-BF5D-0C2F-224F-6A0694A29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224" y="2586015"/>
                <a:ext cx="992334" cy="29193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EC6E3CB5-2E55-2E74-767B-8C4EAD15C359}"/>
              </a:ext>
            </a:extLst>
          </p:cNvPr>
          <p:cNvSpPr/>
          <p:nvPr/>
        </p:nvSpPr>
        <p:spPr>
          <a:xfrm>
            <a:off x="8119910" y="2176593"/>
            <a:ext cx="885651" cy="727311"/>
          </a:xfrm>
          <a:prstGeom prst="rect">
            <a:avLst/>
          </a:prstGeom>
          <a:noFill/>
          <a:ln w="12700">
            <a:solidFill>
              <a:srgbClr val="FF4B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3C3A6E7A-FC88-5122-2EAD-107F6D0E9055}"/>
                  </a:ext>
                </a:extLst>
              </p:cNvPr>
              <p:cNvSpPr txBox="1"/>
              <p:nvPr/>
            </p:nvSpPr>
            <p:spPr>
              <a:xfrm>
                <a:off x="3229359" y="3237858"/>
                <a:ext cx="96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=−∞)</m:t>
                      </m:r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3C3A6E7A-FC88-5122-2EAD-107F6D0E9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359" y="3237858"/>
                <a:ext cx="968470" cy="307777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692EBBA1-DDB8-AD20-4E58-6E99A0856EBB}"/>
                  </a:ext>
                </a:extLst>
              </p:cNvPr>
              <p:cNvSpPr txBox="1"/>
              <p:nvPr/>
            </p:nvSpPr>
            <p:spPr>
              <a:xfrm>
                <a:off x="8135925" y="3268426"/>
                <a:ext cx="96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400" b="0" i="1" smtClean="0">
                          <a:solidFill>
                            <a:srgbClr val="9800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solidFill>
                            <a:srgbClr val="9800B6"/>
                          </a:solidFill>
                          <a:latin typeface="Cambria Math" panose="02040503050406030204" pitchFamily="18" charset="0"/>
                        </a:rPr>
                        <m:t>=+∞)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692EBBA1-DDB8-AD20-4E58-6E99A0856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925" y="3268426"/>
                <a:ext cx="968470" cy="307777"/>
              </a:xfrm>
              <a:prstGeom prst="rect">
                <a:avLst/>
              </a:prstGeom>
              <a:blipFill>
                <a:blip r:embed="rId1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97FD134C-A8EA-3191-AD9F-9E3527B21A53}"/>
              </a:ext>
            </a:extLst>
          </p:cNvPr>
          <p:cNvGrpSpPr/>
          <p:nvPr/>
        </p:nvGrpSpPr>
        <p:grpSpPr>
          <a:xfrm>
            <a:off x="9028068" y="2193285"/>
            <a:ext cx="1621691" cy="727311"/>
            <a:chOff x="9028068" y="2193285"/>
            <a:chExt cx="1621691" cy="727311"/>
          </a:xfrm>
        </p:grpSpPr>
        <p:sp>
          <p:nvSpPr>
            <p:cNvPr id="91" name="フリーフォーム 55">
              <a:extLst>
                <a:ext uri="{FF2B5EF4-FFF2-40B4-BE49-F238E27FC236}">
                  <a16:creationId xmlns:a16="http://schemas.microsoft.com/office/drawing/2014/main" id="{037631CD-2473-73BA-21EA-5ED0064C1EC4}"/>
                </a:ext>
              </a:extLst>
            </p:cNvPr>
            <p:cNvSpPr/>
            <p:nvPr/>
          </p:nvSpPr>
          <p:spPr>
            <a:xfrm rot="10800000">
              <a:off x="9627555" y="2667123"/>
              <a:ext cx="420495" cy="58316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9F0987BE-AAAC-FB22-00D3-955D2EF2BD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47042" y="2694363"/>
              <a:ext cx="160160" cy="1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テキスト ボックス 92">
                  <a:extLst>
                    <a:ext uri="{FF2B5EF4-FFF2-40B4-BE49-F238E27FC236}">
                      <a16:creationId xmlns:a16="http://schemas.microsoft.com/office/drawing/2014/main" id="{E58693D1-AB95-A937-0B21-15EB108EC567}"/>
                    </a:ext>
                  </a:extLst>
                </p:cNvPr>
                <p:cNvSpPr txBox="1"/>
                <p:nvPr/>
              </p:nvSpPr>
              <p:spPr>
                <a:xfrm>
                  <a:off x="10159172" y="2536524"/>
                  <a:ext cx="490587" cy="2919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93" name="テキスト ボックス 92">
                  <a:extLst>
                    <a:ext uri="{FF2B5EF4-FFF2-40B4-BE49-F238E27FC236}">
                      <a16:creationId xmlns:a16="http://schemas.microsoft.com/office/drawing/2014/main" id="{E58693D1-AB95-A937-0B21-15EB108EC5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172" y="2536524"/>
                  <a:ext cx="490587" cy="29193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フリーフォーム 55">
              <a:extLst>
                <a:ext uri="{FF2B5EF4-FFF2-40B4-BE49-F238E27FC236}">
                  <a16:creationId xmlns:a16="http://schemas.microsoft.com/office/drawing/2014/main" id="{C81FD13A-B828-C5C5-D314-4C5D318EDFB6}"/>
                </a:ext>
              </a:extLst>
            </p:cNvPr>
            <p:cNvSpPr/>
            <p:nvPr/>
          </p:nvSpPr>
          <p:spPr>
            <a:xfrm rot="10800000">
              <a:off x="9736231" y="2392633"/>
              <a:ext cx="420495" cy="58316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00FF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E500C15E-2FB3-4CAB-1B08-33F58E6DD4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5023" y="2426287"/>
              <a:ext cx="136847" cy="4751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テキスト ボックス 97">
                  <a:extLst>
                    <a:ext uri="{FF2B5EF4-FFF2-40B4-BE49-F238E27FC236}">
                      <a16:creationId xmlns:a16="http://schemas.microsoft.com/office/drawing/2014/main" id="{A660AAEF-B672-D135-3009-905DE5F9FAC7}"/>
                    </a:ext>
                  </a:extLst>
                </p:cNvPr>
                <p:cNvSpPr txBox="1"/>
                <p:nvPr/>
              </p:nvSpPr>
              <p:spPr>
                <a:xfrm>
                  <a:off x="10141917" y="2263031"/>
                  <a:ext cx="490587" cy="2919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 ∗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98" name="テキスト ボックス 97">
                  <a:extLst>
                    <a:ext uri="{FF2B5EF4-FFF2-40B4-BE49-F238E27FC236}">
                      <a16:creationId xmlns:a16="http://schemas.microsoft.com/office/drawing/2014/main" id="{A660AAEF-B672-D135-3009-905DE5F9FA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41917" y="2263031"/>
                  <a:ext cx="490587" cy="29193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F8FED9EF-1D27-87A5-5122-E23F39CEDB16}"/>
                </a:ext>
              </a:extLst>
            </p:cNvPr>
            <p:cNvSpPr/>
            <p:nvPr/>
          </p:nvSpPr>
          <p:spPr>
            <a:xfrm>
              <a:off x="9509116" y="2193285"/>
              <a:ext cx="1140643" cy="727311"/>
            </a:xfrm>
            <a:prstGeom prst="rect">
              <a:avLst/>
            </a:prstGeom>
            <a:noFill/>
            <a:ln w="127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8363DB0C-C910-8411-1465-03D77A04ED72}"/>
                    </a:ext>
                  </a:extLst>
                </p:cNvPr>
                <p:cNvSpPr txBox="1"/>
                <p:nvPr/>
              </p:nvSpPr>
              <p:spPr>
                <a:xfrm>
                  <a:off x="9028068" y="2429939"/>
                  <a:ext cx="4905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8363DB0C-C910-8411-1465-03D77A04ED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8068" y="2429939"/>
                  <a:ext cx="490587" cy="30777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9" name="吹き出し: 角を丸めた四角形 118">
            <a:extLst>
              <a:ext uri="{FF2B5EF4-FFF2-40B4-BE49-F238E27FC236}">
                <a16:creationId xmlns:a16="http://schemas.microsoft.com/office/drawing/2014/main" id="{2234F3C2-D731-2AA5-1BB2-1A1C42BD05CC}"/>
              </a:ext>
            </a:extLst>
          </p:cNvPr>
          <p:cNvSpPr/>
          <p:nvPr/>
        </p:nvSpPr>
        <p:spPr>
          <a:xfrm>
            <a:off x="8553422" y="5271055"/>
            <a:ext cx="3303217" cy="1366998"/>
          </a:xfrm>
          <a:prstGeom prst="wedgeRoundRectCallout">
            <a:avLst>
              <a:gd name="adj1" fmla="val -67452"/>
              <a:gd name="adj2" fmla="val 134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59FDA2E1-578B-974E-877D-87FF811B2190}"/>
              </a:ext>
            </a:extLst>
          </p:cNvPr>
          <p:cNvGrpSpPr/>
          <p:nvPr/>
        </p:nvGrpSpPr>
        <p:grpSpPr>
          <a:xfrm>
            <a:off x="10410173" y="5406204"/>
            <a:ext cx="1420483" cy="1112329"/>
            <a:chOff x="10410173" y="5406204"/>
            <a:chExt cx="1420483" cy="1112329"/>
          </a:xfrm>
        </p:grpSpPr>
        <p:cxnSp>
          <p:nvCxnSpPr>
            <p:cNvPr id="57" name="直線矢印コネクタ 56">
              <a:extLst>
                <a:ext uri="{FF2B5EF4-FFF2-40B4-BE49-F238E27FC236}">
                  <a16:creationId xmlns:a16="http://schemas.microsoft.com/office/drawing/2014/main" id="{840332BF-372E-C3F8-C3C4-2670A31A2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8469" y="5808215"/>
              <a:ext cx="472327" cy="43522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10A67A7C-0A49-E993-1054-1B942E015D67}"/>
                    </a:ext>
                  </a:extLst>
                </p:cNvPr>
                <p:cNvSpPr txBox="1"/>
                <p:nvPr/>
              </p:nvSpPr>
              <p:spPr>
                <a:xfrm>
                  <a:off x="11183672" y="5557651"/>
                  <a:ext cx="4250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10A67A7C-0A49-E993-1054-1B942E015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3672" y="5557651"/>
                  <a:ext cx="425014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直線矢印コネクタ 70">
              <a:extLst>
                <a:ext uri="{FF2B5EF4-FFF2-40B4-BE49-F238E27FC236}">
                  <a16:creationId xmlns:a16="http://schemas.microsoft.com/office/drawing/2014/main" id="{33019585-CAA7-F4E7-5A33-2870B90CBE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4680" y="5869205"/>
              <a:ext cx="158530" cy="3679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矢印コネクタ 71">
              <a:extLst>
                <a:ext uri="{FF2B5EF4-FFF2-40B4-BE49-F238E27FC236}">
                  <a16:creationId xmlns:a16="http://schemas.microsoft.com/office/drawing/2014/main" id="{7562D354-6F0D-31BB-F5C8-1FFA3B083B26}"/>
                </a:ext>
              </a:extLst>
            </p:cNvPr>
            <p:cNvCxnSpPr>
              <a:cxnSpLocks/>
            </p:cNvCxnSpPr>
            <p:nvPr/>
          </p:nvCxnSpPr>
          <p:spPr>
            <a:xfrm>
              <a:off x="10807686" y="6236065"/>
              <a:ext cx="424594" cy="1169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7E960F96-B12A-D3D6-BD6C-F3193954EE99}"/>
                </a:ext>
              </a:extLst>
            </p:cNvPr>
            <p:cNvCxnSpPr>
              <a:cxnSpLocks/>
            </p:cNvCxnSpPr>
            <p:nvPr/>
          </p:nvCxnSpPr>
          <p:spPr>
            <a:xfrm>
              <a:off x="10926256" y="5708619"/>
              <a:ext cx="387074" cy="13082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CFF3A6B5-5F03-C69F-3ECD-C82F74014F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0555" y="5762917"/>
              <a:ext cx="242762" cy="61860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テキスト ボックス 75">
                  <a:extLst>
                    <a:ext uri="{FF2B5EF4-FFF2-40B4-BE49-F238E27FC236}">
                      <a16:creationId xmlns:a16="http://schemas.microsoft.com/office/drawing/2014/main" id="{D27C3C16-CB77-0390-35C2-E30016762294}"/>
                    </a:ext>
                  </a:extLst>
                </p:cNvPr>
                <p:cNvSpPr txBox="1"/>
                <p:nvPr/>
              </p:nvSpPr>
              <p:spPr>
                <a:xfrm>
                  <a:off x="10570566" y="6235379"/>
                  <a:ext cx="463765" cy="2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76" name="テキスト ボックス 75">
                  <a:extLst>
                    <a:ext uri="{FF2B5EF4-FFF2-40B4-BE49-F238E27FC236}">
                      <a16:creationId xmlns:a16="http://schemas.microsoft.com/office/drawing/2014/main" id="{D27C3C16-CB77-0390-35C2-E30016762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566" y="6235379"/>
                  <a:ext cx="463765" cy="28315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FF01AD0E-D756-85A0-E151-A40E08796182}"/>
                    </a:ext>
                  </a:extLst>
                </p:cNvPr>
                <p:cNvSpPr txBox="1"/>
                <p:nvPr/>
              </p:nvSpPr>
              <p:spPr>
                <a:xfrm>
                  <a:off x="10410173" y="5664805"/>
                  <a:ext cx="463765" cy="2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 ∗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FF01AD0E-D756-85A0-E151-A40E087961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0173" y="5664805"/>
                  <a:ext cx="463765" cy="283154"/>
                </a:xfrm>
                <a:prstGeom prst="rect">
                  <a:avLst/>
                </a:prstGeom>
                <a:blipFill>
                  <a:blip r:embed="rId23"/>
                  <a:stretch>
                    <a:fillRect r="-39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右中かっこ 77">
              <a:extLst>
                <a:ext uri="{FF2B5EF4-FFF2-40B4-BE49-F238E27FC236}">
                  <a16:creationId xmlns:a16="http://schemas.microsoft.com/office/drawing/2014/main" id="{C93DF97F-6009-9E0C-FA38-68810A85CE79}"/>
                </a:ext>
              </a:extLst>
            </p:cNvPr>
            <p:cNvSpPr/>
            <p:nvPr/>
          </p:nvSpPr>
          <p:spPr>
            <a:xfrm rot="925774">
              <a:off x="11198821" y="5837126"/>
              <a:ext cx="86072" cy="498032"/>
            </a:xfrm>
            <a:prstGeom prst="rightBrace">
              <a:avLst>
                <a:gd name="adj1" fmla="val 4424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テキスト ボックス 78">
                  <a:extLst>
                    <a:ext uri="{FF2B5EF4-FFF2-40B4-BE49-F238E27FC236}">
                      <a16:creationId xmlns:a16="http://schemas.microsoft.com/office/drawing/2014/main" id="{1C95A7D2-0305-7632-3E62-2C1B0743165E}"/>
                    </a:ext>
                  </a:extLst>
                </p:cNvPr>
                <p:cNvSpPr txBox="1"/>
                <p:nvPr/>
              </p:nvSpPr>
              <p:spPr>
                <a:xfrm>
                  <a:off x="11129632" y="5970822"/>
                  <a:ext cx="701024" cy="312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 †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79" name="テキスト ボックス 78">
                  <a:extLst>
                    <a:ext uri="{FF2B5EF4-FFF2-40B4-BE49-F238E27FC236}">
                      <a16:creationId xmlns:a16="http://schemas.microsoft.com/office/drawing/2014/main" id="{1C95A7D2-0305-7632-3E62-2C1B074316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9632" y="5970822"/>
                  <a:ext cx="701024" cy="31200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DF99D1FF-0BDE-9AD0-E8B1-FAD16115905D}"/>
                    </a:ext>
                  </a:extLst>
                </p:cNvPr>
                <p:cNvSpPr txBox="1"/>
                <p:nvPr/>
              </p:nvSpPr>
              <p:spPr>
                <a:xfrm>
                  <a:off x="10931517" y="5406204"/>
                  <a:ext cx="701024" cy="2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DF99D1FF-0BDE-9AD0-E8B1-FAD161159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1517" y="5406204"/>
                  <a:ext cx="701024" cy="283154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右中かっこ 80">
              <a:extLst>
                <a:ext uri="{FF2B5EF4-FFF2-40B4-BE49-F238E27FC236}">
                  <a16:creationId xmlns:a16="http://schemas.microsoft.com/office/drawing/2014/main" id="{6BCBEE58-232B-0745-BC1A-ED955A5C9E50}"/>
                </a:ext>
              </a:extLst>
            </p:cNvPr>
            <p:cNvSpPr/>
            <p:nvPr/>
          </p:nvSpPr>
          <p:spPr>
            <a:xfrm rot="17329474">
              <a:off x="11135618" y="5589117"/>
              <a:ext cx="59294" cy="246872"/>
            </a:xfrm>
            <a:prstGeom prst="rightBrace">
              <a:avLst>
                <a:gd name="adj1" fmla="val 4424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1C5F497F-4D63-114D-88E0-FB0B9BB13B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1677" y="5716063"/>
              <a:ext cx="204785" cy="5211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BA83FE82-4398-EB1F-289F-D8213F9685FE}"/>
              </a:ext>
            </a:extLst>
          </p:cNvPr>
          <p:cNvGrpSpPr/>
          <p:nvPr/>
        </p:nvGrpSpPr>
        <p:grpSpPr>
          <a:xfrm>
            <a:off x="8687844" y="5320821"/>
            <a:ext cx="1823346" cy="1285599"/>
            <a:chOff x="9209392" y="1879287"/>
            <a:chExt cx="1823346" cy="1285599"/>
          </a:xfrm>
          <a:noFill/>
        </p:grpSpPr>
        <p:cxnSp>
          <p:nvCxnSpPr>
            <p:cNvPr id="105" name="直線矢印コネクタ 104">
              <a:extLst>
                <a:ext uri="{FF2B5EF4-FFF2-40B4-BE49-F238E27FC236}">
                  <a16:creationId xmlns:a16="http://schemas.microsoft.com/office/drawing/2014/main" id="{61E1A3E7-3284-20FD-42D3-D63F35150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4744" y="2436143"/>
              <a:ext cx="479623" cy="428052"/>
            </a:xfrm>
            <a:prstGeom prst="straightConnector1">
              <a:avLst/>
            </a:prstGeom>
            <a:grpFill/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矢印コネクタ 105">
              <a:extLst>
                <a:ext uri="{FF2B5EF4-FFF2-40B4-BE49-F238E27FC236}">
                  <a16:creationId xmlns:a16="http://schemas.microsoft.com/office/drawing/2014/main" id="{4CB28E5C-4072-99C3-206B-C95CF22B90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9157" y="2441317"/>
              <a:ext cx="0" cy="438226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>
              <a:extLst>
                <a:ext uri="{FF2B5EF4-FFF2-40B4-BE49-F238E27FC236}">
                  <a16:creationId xmlns:a16="http://schemas.microsoft.com/office/drawing/2014/main" id="{DC282370-F426-31A5-EF6E-6C54F35FEFC7}"/>
                </a:ext>
              </a:extLst>
            </p:cNvPr>
            <p:cNvCxnSpPr>
              <a:cxnSpLocks/>
            </p:cNvCxnSpPr>
            <p:nvPr/>
          </p:nvCxnSpPr>
          <p:spPr>
            <a:xfrm>
              <a:off x="9629157" y="2874543"/>
              <a:ext cx="468052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A3F79F33-62A9-F972-DAB7-26E43D9ECE0D}"/>
                </a:ext>
              </a:extLst>
            </p:cNvPr>
            <p:cNvCxnSpPr/>
            <p:nvPr/>
          </p:nvCxnSpPr>
          <p:spPr>
            <a:xfrm flipV="1">
              <a:off x="9441275" y="2427925"/>
              <a:ext cx="629017" cy="16437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5CABEE61-9684-16AB-2F37-C3DCD820B7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7209" y="2417646"/>
              <a:ext cx="0" cy="558799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テキスト ボックス 109">
                  <a:extLst>
                    <a:ext uri="{FF2B5EF4-FFF2-40B4-BE49-F238E27FC236}">
                      <a16:creationId xmlns:a16="http://schemas.microsoft.com/office/drawing/2014/main" id="{AA89AFB6-CC6E-2D48-1662-FF89074B1EDE}"/>
                    </a:ext>
                  </a:extLst>
                </p:cNvPr>
                <p:cNvSpPr txBox="1"/>
                <p:nvPr/>
              </p:nvSpPr>
              <p:spPr>
                <a:xfrm>
                  <a:off x="9968500" y="2184172"/>
                  <a:ext cx="425014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0" name="テキスト ボックス 109">
                  <a:extLst>
                    <a:ext uri="{FF2B5EF4-FFF2-40B4-BE49-F238E27FC236}">
                      <a16:creationId xmlns:a16="http://schemas.microsoft.com/office/drawing/2014/main" id="{AA89AFB6-CC6E-2D48-1662-FF89074B1E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8500" y="2184172"/>
                  <a:ext cx="425014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テキスト ボックス 110">
                  <a:extLst>
                    <a:ext uri="{FF2B5EF4-FFF2-40B4-BE49-F238E27FC236}">
                      <a16:creationId xmlns:a16="http://schemas.microsoft.com/office/drawing/2014/main" id="{786B9751-3813-DC9B-848F-368E0CB81621}"/>
                    </a:ext>
                  </a:extLst>
                </p:cNvPr>
                <p:cNvSpPr txBox="1"/>
                <p:nvPr/>
              </p:nvSpPr>
              <p:spPr>
                <a:xfrm>
                  <a:off x="9620043" y="2872947"/>
                  <a:ext cx="463765" cy="29193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1" name="テキスト ボックス 110">
                  <a:extLst>
                    <a:ext uri="{FF2B5EF4-FFF2-40B4-BE49-F238E27FC236}">
                      <a16:creationId xmlns:a16="http://schemas.microsoft.com/office/drawing/2014/main" id="{786B9751-3813-DC9B-848F-368E0CB816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043" y="2872947"/>
                  <a:ext cx="463765" cy="29193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09DA0CC0-18D3-DBCB-7967-D17D31992ECC}"/>
                    </a:ext>
                  </a:extLst>
                </p:cNvPr>
                <p:cNvSpPr txBox="1"/>
                <p:nvPr/>
              </p:nvSpPr>
              <p:spPr>
                <a:xfrm>
                  <a:off x="9209392" y="2515656"/>
                  <a:ext cx="463765" cy="29193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 ∗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09DA0CC0-18D3-DBCB-7967-D17D31992E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9392" y="2515656"/>
                  <a:ext cx="463765" cy="29193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右中かっこ 112">
              <a:extLst>
                <a:ext uri="{FF2B5EF4-FFF2-40B4-BE49-F238E27FC236}">
                  <a16:creationId xmlns:a16="http://schemas.microsoft.com/office/drawing/2014/main" id="{B06C3338-3F61-6D82-45BA-0C2F5C1A46F7}"/>
                </a:ext>
              </a:extLst>
            </p:cNvPr>
            <p:cNvSpPr/>
            <p:nvPr/>
          </p:nvSpPr>
          <p:spPr>
            <a:xfrm>
              <a:off x="10241226" y="2435487"/>
              <a:ext cx="176623" cy="422643"/>
            </a:xfrm>
            <a:prstGeom prst="rightBrace">
              <a:avLst>
                <a:gd name="adj1" fmla="val 44243"/>
                <a:gd name="adj2" fmla="val 50000"/>
              </a:avLst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8E3C37CD-932D-32A7-5345-A37F929562D2}"/>
                    </a:ext>
                  </a:extLst>
                </p:cNvPr>
                <p:cNvSpPr txBox="1"/>
                <p:nvPr/>
              </p:nvSpPr>
              <p:spPr>
                <a:xfrm>
                  <a:off x="10331714" y="2497385"/>
                  <a:ext cx="701024" cy="31200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 †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4" name="テキスト ボックス 113">
                  <a:extLst>
                    <a:ext uri="{FF2B5EF4-FFF2-40B4-BE49-F238E27FC236}">
                      <a16:creationId xmlns:a16="http://schemas.microsoft.com/office/drawing/2014/main" id="{8E3C37CD-932D-32A7-5345-A37F929562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1714" y="2497385"/>
                  <a:ext cx="701024" cy="312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テキスト ボックス 114">
                  <a:extLst>
                    <a:ext uri="{FF2B5EF4-FFF2-40B4-BE49-F238E27FC236}">
                      <a16:creationId xmlns:a16="http://schemas.microsoft.com/office/drawing/2014/main" id="{3E76CA8D-A522-32B1-D3C6-516F17FBCC5C}"/>
                    </a:ext>
                  </a:extLst>
                </p:cNvPr>
                <p:cNvSpPr txBox="1"/>
                <p:nvPr/>
              </p:nvSpPr>
              <p:spPr>
                <a:xfrm>
                  <a:off x="9540202" y="1879287"/>
                  <a:ext cx="701024" cy="29193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15" name="テキスト ボックス 114">
                  <a:extLst>
                    <a:ext uri="{FF2B5EF4-FFF2-40B4-BE49-F238E27FC236}">
                      <a16:creationId xmlns:a16="http://schemas.microsoft.com/office/drawing/2014/main" id="{3E76CA8D-A522-32B1-D3C6-516F17FBCC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0202" y="1879287"/>
                  <a:ext cx="701024" cy="29193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6" name="右中かっこ 115">
              <a:extLst>
                <a:ext uri="{FF2B5EF4-FFF2-40B4-BE49-F238E27FC236}">
                  <a16:creationId xmlns:a16="http://schemas.microsoft.com/office/drawing/2014/main" id="{703CDCCC-2CC3-E888-8F3F-DB6F2DFEC850}"/>
                </a:ext>
              </a:extLst>
            </p:cNvPr>
            <p:cNvSpPr/>
            <p:nvPr/>
          </p:nvSpPr>
          <p:spPr>
            <a:xfrm rot="16200000">
              <a:off x="9744848" y="2064072"/>
              <a:ext cx="176623" cy="422643"/>
            </a:xfrm>
            <a:prstGeom prst="rightBrace">
              <a:avLst>
                <a:gd name="adj1" fmla="val 44243"/>
                <a:gd name="adj2" fmla="val 50000"/>
              </a:avLst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EC9972B0-6478-064D-A65E-12C052394D2A}"/>
              </a:ext>
            </a:extLst>
          </p:cNvPr>
          <p:cNvSpPr txBox="1"/>
          <p:nvPr/>
        </p:nvSpPr>
        <p:spPr>
          <a:xfrm>
            <a:off x="10039494" y="2988123"/>
            <a:ext cx="1890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Similar situation to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the tunneling effect!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26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sz="2400" b="0" dirty="0"/>
                  <a:t> </a:t>
                </a:r>
                <a:r>
                  <a:rPr lang="en-US" altLang="ja-JP" sz="2400" b="0" dirty="0">
                    <a:solidFill>
                      <a:srgbClr val="FF0000"/>
                    </a:solidFill>
                  </a:rPr>
                  <a:t>Bogoliubov transformation</a:t>
                </a:r>
                <a:r>
                  <a:rPr lang="ja-JP" altLang="en-US" sz="2400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b="0" dirty="0"/>
                  <a:t>(relation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en-US" altLang="ja-JP" dirty="0"/>
                  <a:t>)</a:t>
                </a:r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r>
                  <a:rPr lang="en-US" altLang="ja-JP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ja-JP" dirty="0"/>
                  <a:t>Bogoliubov transformation law</a:t>
                </a:r>
                <a:r>
                  <a:rPr lang="ja-JP" altLang="en-US" dirty="0"/>
                  <a:t>：</a:t>
                </a:r>
                <a:r>
                  <a:rPr lang="en-US" altLang="ja-JP" dirty="0"/>
                  <a:t>			or</a:t>
                </a:r>
              </a:p>
              <a:p>
                <a:pPr lvl="2"/>
                <a:endParaRPr kumimoji="1" lang="en-US" altLang="ja-JP" dirty="0"/>
              </a:p>
              <a:p>
                <a:pPr lvl="1"/>
                <a:r>
                  <a:rPr lang="en-US" altLang="ja-JP" dirty="0"/>
                  <a:t>Produced particle (occupation number) through the non-adiabatic state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2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DB781A5-DB5A-DC48-9013-CDA1F5D58243}"/>
                  </a:ext>
                </a:extLst>
              </p:cNvPr>
              <p:cNvSpPr txBox="1"/>
              <p:nvPr/>
            </p:nvSpPr>
            <p:spPr>
              <a:xfrm>
                <a:off x="6728529" y="731795"/>
                <a:ext cx="2379470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=  </m:t>
                      </m:r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DB781A5-DB5A-DC48-9013-CDA1F5D58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529" y="731795"/>
                <a:ext cx="2379470" cy="325025"/>
              </a:xfrm>
              <a:prstGeom prst="rect">
                <a:avLst/>
              </a:prstGeom>
              <a:blipFill>
                <a:blip r:embed="rId3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C4BB847-DEEF-BAC5-226B-88C036506AF2}"/>
                  </a:ext>
                </a:extLst>
              </p:cNvPr>
              <p:cNvSpPr txBox="1"/>
              <p:nvPr/>
            </p:nvSpPr>
            <p:spPr>
              <a:xfrm>
                <a:off x="634174" y="4115651"/>
                <a:ext cx="4031352" cy="388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≡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C4BB847-DEEF-BAC5-226B-88C036506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74" y="4115651"/>
                <a:ext cx="4031352" cy="3882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B106488D-079C-E58A-1641-F5F3AB736DBB}"/>
              </a:ext>
            </a:extLst>
          </p:cNvPr>
          <p:cNvCxnSpPr>
            <a:cxnSpLocks/>
          </p:cNvCxnSpPr>
          <p:nvPr/>
        </p:nvCxnSpPr>
        <p:spPr>
          <a:xfrm>
            <a:off x="2055542" y="6042554"/>
            <a:ext cx="1232146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17467776-34E6-830D-6CCA-41DD2D9C4DF8}"/>
              </a:ext>
            </a:extLst>
          </p:cNvPr>
          <p:cNvCxnSpPr>
            <a:cxnSpLocks/>
          </p:cNvCxnSpPr>
          <p:nvPr/>
        </p:nvCxnSpPr>
        <p:spPr>
          <a:xfrm>
            <a:off x="3976997" y="2376300"/>
            <a:ext cx="1769765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1ACF413-8553-022E-9EAD-E85E2C6F9304}"/>
                  </a:ext>
                </a:extLst>
              </p:cNvPr>
              <p:cNvSpPr txBox="1"/>
              <p:nvPr/>
            </p:nvSpPr>
            <p:spPr>
              <a:xfrm>
                <a:off x="1154000" y="614770"/>
                <a:ext cx="4861796" cy="64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 †</m:t>
                              </m:r>
                            </m:sup>
                          </m:sSub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1ACF413-8553-022E-9EAD-E85E2C6F9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000" y="614770"/>
                <a:ext cx="4861796" cy="6417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円弧 8">
            <a:extLst>
              <a:ext uri="{FF2B5EF4-FFF2-40B4-BE49-F238E27FC236}">
                <a16:creationId xmlns:a16="http://schemas.microsoft.com/office/drawing/2014/main" id="{96B71647-2B4E-16BE-3B54-48941E498169}"/>
              </a:ext>
            </a:extLst>
          </p:cNvPr>
          <p:cNvSpPr/>
          <p:nvPr/>
        </p:nvSpPr>
        <p:spPr>
          <a:xfrm>
            <a:off x="6130670" y="969894"/>
            <a:ext cx="580894" cy="458609"/>
          </a:xfrm>
          <a:prstGeom prst="arc">
            <a:avLst>
              <a:gd name="adj1" fmla="val 16200000"/>
              <a:gd name="adj2" fmla="val 401403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414724E-9D44-43BA-A5D7-F5F33210FABA}"/>
              </a:ext>
            </a:extLst>
          </p:cNvPr>
          <p:cNvCxnSpPr>
            <a:cxnSpLocks/>
          </p:cNvCxnSpPr>
          <p:nvPr/>
        </p:nvCxnSpPr>
        <p:spPr>
          <a:xfrm>
            <a:off x="6370537" y="2376300"/>
            <a:ext cx="1769765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3DDAD98-F55F-D064-74DA-B9AE4A4F6014}"/>
                  </a:ext>
                </a:extLst>
              </p:cNvPr>
              <p:cNvSpPr txBox="1"/>
              <p:nvPr/>
            </p:nvSpPr>
            <p:spPr>
              <a:xfrm>
                <a:off x="4549605" y="2357282"/>
                <a:ext cx="698320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73DDAD98-F55F-D064-74DA-B9AE4A4F6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605" y="2357282"/>
                <a:ext cx="698320" cy="358303"/>
              </a:xfrm>
              <a:prstGeom prst="rect">
                <a:avLst/>
              </a:prstGeom>
              <a:blipFill>
                <a:blip r:embed="rId6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4C5553E-91FE-18B1-2CC0-628E3DE8206D}"/>
                  </a:ext>
                </a:extLst>
              </p:cNvPr>
              <p:cNvSpPr txBox="1"/>
              <p:nvPr/>
            </p:nvSpPr>
            <p:spPr>
              <a:xfrm>
                <a:off x="6511831" y="2352773"/>
                <a:ext cx="1132837" cy="383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34C5553E-91FE-18B1-2CC0-628E3DE82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831" y="2352773"/>
                <a:ext cx="1132837" cy="383567"/>
              </a:xfrm>
              <a:prstGeom prst="rect">
                <a:avLst/>
              </a:prstGeom>
              <a:blipFill>
                <a:blip r:embed="rId7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E61F769-0083-1F29-17D9-9CDE3FF4D2F2}"/>
                  </a:ext>
                </a:extLst>
              </p:cNvPr>
              <p:cNvSpPr txBox="1"/>
              <p:nvPr/>
            </p:nvSpPr>
            <p:spPr>
              <a:xfrm>
                <a:off x="4753092" y="2785818"/>
                <a:ext cx="2783068" cy="383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E61F769-0083-1F29-17D9-9CDE3FF4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092" y="2785818"/>
                <a:ext cx="2783068" cy="383567"/>
              </a:xfrm>
              <a:prstGeom prst="rect">
                <a:avLst/>
              </a:prstGeom>
              <a:blipFill>
                <a:blip r:embed="rId10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1AC2BFD2-F8E7-234F-938E-6D3A03F6D4C2}"/>
                  </a:ext>
                </a:extLst>
              </p:cNvPr>
              <p:cNvSpPr txBox="1"/>
              <p:nvPr/>
            </p:nvSpPr>
            <p:spPr>
              <a:xfrm>
                <a:off x="7769227" y="2665664"/>
                <a:ext cx="3223317" cy="686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altLang="ja-JP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b="0" i="1" dirty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1AC2BFD2-F8E7-234F-938E-6D3A03F6D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227" y="2665664"/>
                <a:ext cx="3223317" cy="68653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3927CEA-ED1F-200A-8643-BC15DF766A64}"/>
                  </a:ext>
                </a:extLst>
              </p:cNvPr>
              <p:cNvSpPr txBox="1"/>
              <p:nvPr/>
            </p:nvSpPr>
            <p:spPr>
              <a:xfrm>
                <a:off x="1441225" y="4559808"/>
                <a:ext cx="5023240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b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3927CEA-ED1F-200A-8643-BC15DF766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225" y="4559808"/>
                <a:ext cx="5023240" cy="389850"/>
              </a:xfrm>
              <a:prstGeom prst="rect">
                <a:avLst/>
              </a:prstGeom>
              <a:blipFill>
                <a:blip r:embed="rId2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円弧 123">
            <a:extLst>
              <a:ext uri="{FF2B5EF4-FFF2-40B4-BE49-F238E27FC236}">
                <a16:creationId xmlns:a16="http://schemas.microsoft.com/office/drawing/2014/main" id="{44393CC5-681E-A22B-4748-D3F79BF24406}"/>
              </a:ext>
            </a:extLst>
          </p:cNvPr>
          <p:cNvSpPr/>
          <p:nvPr/>
        </p:nvSpPr>
        <p:spPr>
          <a:xfrm>
            <a:off x="5869028" y="4843525"/>
            <a:ext cx="370859" cy="358953"/>
          </a:xfrm>
          <a:prstGeom prst="arc">
            <a:avLst>
              <a:gd name="adj1" fmla="val 18382937"/>
              <a:gd name="adj2" fmla="val 4560211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テキスト ボックス 124">
                <a:extLst>
                  <a:ext uri="{FF2B5EF4-FFF2-40B4-BE49-F238E27FC236}">
                    <a16:creationId xmlns:a16="http://schemas.microsoft.com/office/drawing/2014/main" id="{E31A53E1-C66C-D8F2-978D-8A686922C17F}"/>
                  </a:ext>
                </a:extLst>
              </p:cNvPr>
              <p:cNvSpPr txBox="1"/>
              <p:nvPr/>
            </p:nvSpPr>
            <p:spPr>
              <a:xfrm>
                <a:off x="4177028" y="4076221"/>
                <a:ext cx="2783068" cy="347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ja-JP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14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25" name="テキスト ボックス 124">
                <a:extLst>
                  <a:ext uri="{FF2B5EF4-FFF2-40B4-BE49-F238E27FC236}">
                    <a16:creationId xmlns:a16="http://schemas.microsoft.com/office/drawing/2014/main" id="{E31A53E1-C66C-D8F2-978D-8A686922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028" y="4076221"/>
                <a:ext cx="2783068" cy="347211"/>
              </a:xfrm>
              <a:prstGeom prst="rect">
                <a:avLst/>
              </a:prstGeom>
              <a:blipFill>
                <a:blip r:embed="rId2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テキスト ボックス 125">
                <a:extLst>
                  <a:ext uri="{FF2B5EF4-FFF2-40B4-BE49-F238E27FC236}">
                    <a16:creationId xmlns:a16="http://schemas.microsoft.com/office/drawing/2014/main" id="{029B5666-DF43-489E-6EBA-1D2177AFE104}"/>
                  </a:ext>
                </a:extLst>
              </p:cNvPr>
              <p:cNvSpPr txBox="1"/>
              <p:nvPr/>
            </p:nvSpPr>
            <p:spPr>
              <a:xfrm>
                <a:off x="1413034" y="4999724"/>
                <a:ext cx="3258922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6" name="テキスト ボックス 125">
                <a:extLst>
                  <a:ext uri="{FF2B5EF4-FFF2-40B4-BE49-F238E27FC236}">
                    <a16:creationId xmlns:a16="http://schemas.microsoft.com/office/drawing/2014/main" id="{029B5666-DF43-489E-6EBA-1D2177AF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034" y="4999724"/>
                <a:ext cx="3258922" cy="389850"/>
              </a:xfrm>
              <a:prstGeom prst="rect">
                <a:avLst/>
              </a:prstGeom>
              <a:blipFill>
                <a:blip r:embed="rId2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4088F2CF-EBBE-9561-D3D5-5D2559140A7C}"/>
              </a:ext>
            </a:extLst>
          </p:cNvPr>
          <p:cNvCxnSpPr>
            <a:cxnSpLocks/>
          </p:cNvCxnSpPr>
          <p:nvPr/>
        </p:nvCxnSpPr>
        <p:spPr>
          <a:xfrm>
            <a:off x="2590142" y="5400258"/>
            <a:ext cx="1584335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65D048C1-ECF7-7AF3-5142-DC596094F30A}"/>
                  </a:ext>
                </a:extLst>
              </p:cNvPr>
              <p:cNvSpPr txBox="1"/>
              <p:nvPr/>
            </p:nvSpPr>
            <p:spPr>
              <a:xfrm>
                <a:off x="3250720" y="5403819"/>
                <a:ext cx="4396414" cy="340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=  </m:t>
                    </m:r>
                    <m:sSup>
                      <m:sSup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  =  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sup>
                        </m:sSup>
                      </m:e>
                    </m:nary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 =  </m:t>
                    </m:r>
                    <m:d>
                      <m:d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1200" b="0" i="0" dirty="0" smtClean="0">
                            <a:latin typeface="Cambria Math" panose="02040503050406030204" pitchFamily="18" charset="0"/>
                          </a:rPr>
                          <m:t>Vol</m:t>
                        </m:r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65D048C1-ECF7-7AF3-5142-DC596094F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720" y="5403819"/>
                <a:ext cx="4396414" cy="340671"/>
              </a:xfrm>
              <a:prstGeom prst="rect">
                <a:avLst/>
              </a:prstGeom>
              <a:blipFill>
                <a:blip r:embed="rId28"/>
                <a:stretch>
                  <a:fillRect t="-89286" b="-1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4D729306-15B5-9B45-DFF1-85C90E641953}"/>
                  </a:ext>
                </a:extLst>
              </p:cNvPr>
              <p:cNvSpPr txBox="1"/>
              <p:nvPr/>
            </p:nvSpPr>
            <p:spPr>
              <a:xfrm>
                <a:off x="1663403" y="5709109"/>
                <a:ext cx="1794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Vol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4D729306-15B5-9B45-DFF1-85C90E641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403" y="5709109"/>
                <a:ext cx="1794080" cy="338554"/>
              </a:xfrm>
              <a:prstGeom prst="rect">
                <a:avLst/>
              </a:prstGeom>
              <a:blipFill>
                <a:blip r:embed="rId2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テキスト ボックス 157">
                <a:extLst>
                  <a:ext uri="{FF2B5EF4-FFF2-40B4-BE49-F238E27FC236}">
                    <a16:creationId xmlns:a16="http://schemas.microsoft.com/office/drawing/2014/main" id="{79E192D7-452D-7ECB-1552-E972C9555899}"/>
                  </a:ext>
                </a:extLst>
              </p:cNvPr>
              <p:cNvSpPr txBox="1"/>
              <p:nvPr/>
            </p:nvSpPr>
            <p:spPr>
              <a:xfrm>
                <a:off x="6145409" y="4919408"/>
                <a:ext cx="1277098" cy="33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58" name="テキスト ボックス 157">
                <a:extLst>
                  <a:ext uri="{FF2B5EF4-FFF2-40B4-BE49-F238E27FC236}">
                    <a16:creationId xmlns:a16="http://schemas.microsoft.com/office/drawing/2014/main" id="{79E192D7-452D-7ECB-1552-E972C9555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409" y="4919408"/>
                <a:ext cx="1277098" cy="33816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円弧 158">
            <a:extLst>
              <a:ext uri="{FF2B5EF4-FFF2-40B4-BE49-F238E27FC236}">
                <a16:creationId xmlns:a16="http://schemas.microsoft.com/office/drawing/2014/main" id="{F51E5ADE-DB14-C982-EF7A-80771AD16EBB}"/>
              </a:ext>
            </a:extLst>
          </p:cNvPr>
          <p:cNvSpPr/>
          <p:nvPr/>
        </p:nvSpPr>
        <p:spPr>
          <a:xfrm>
            <a:off x="3920209" y="4299628"/>
            <a:ext cx="491794" cy="458609"/>
          </a:xfrm>
          <a:prstGeom prst="arc">
            <a:avLst>
              <a:gd name="adj1" fmla="val 17132829"/>
              <a:gd name="adj2" fmla="val 401403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大かっこ 7">
            <a:extLst>
              <a:ext uri="{FF2B5EF4-FFF2-40B4-BE49-F238E27FC236}">
                <a16:creationId xmlns:a16="http://schemas.microsoft.com/office/drawing/2014/main" id="{C9450A6F-B049-FE01-1FA0-2E97F75BE87F}"/>
              </a:ext>
            </a:extLst>
          </p:cNvPr>
          <p:cNvSpPr/>
          <p:nvPr/>
        </p:nvSpPr>
        <p:spPr>
          <a:xfrm>
            <a:off x="6803743" y="795030"/>
            <a:ext cx="2173628" cy="277319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FF2EC25E-13F8-EE07-A92E-EFA803CF8552}"/>
              </a:ext>
            </a:extLst>
          </p:cNvPr>
          <p:cNvGrpSpPr/>
          <p:nvPr/>
        </p:nvGrpSpPr>
        <p:grpSpPr>
          <a:xfrm>
            <a:off x="6921867" y="5632575"/>
            <a:ext cx="3893268" cy="798922"/>
            <a:chOff x="3886314" y="5790971"/>
            <a:chExt cx="3515781" cy="798922"/>
          </a:xfrm>
          <a:noFill/>
        </p:grpSpPr>
        <p:sp>
          <p:nvSpPr>
            <p:cNvPr id="29" name="思考の吹き出し: 雲形 28">
              <a:extLst>
                <a:ext uri="{FF2B5EF4-FFF2-40B4-BE49-F238E27FC236}">
                  <a16:creationId xmlns:a16="http://schemas.microsoft.com/office/drawing/2014/main" id="{BEB29F75-158A-F4C5-E706-7CB8A5F6477C}"/>
                </a:ext>
              </a:extLst>
            </p:cNvPr>
            <p:cNvSpPr/>
            <p:nvPr/>
          </p:nvSpPr>
          <p:spPr>
            <a:xfrm>
              <a:off x="3886314" y="5790971"/>
              <a:ext cx="3515781" cy="798922"/>
            </a:xfrm>
            <a:prstGeom prst="cloudCallout">
              <a:avLst>
                <a:gd name="adj1" fmla="val -62394"/>
                <a:gd name="adj2" fmla="val 333"/>
              </a:avLst>
            </a:prstGeom>
            <a:grpFill/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テキスト ボックス 160">
                  <a:extLst>
                    <a:ext uri="{FF2B5EF4-FFF2-40B4-BE49-F238E27FC236}">
                      <a16:creationId xmlns:a16="http://schemas.microsoft.com/office/drawing/2014/main" id="{75D20C33-FC77-825F-9B78-4D5C871919D0}"/>
                    </a:ext>
                  </a:extLst>
                </p:cNvPr>
                <p:cNvSpPr txBox="1"/>
                <p:nvPr/>
              </p:nvSpPr>
              <p:spPr>
                <a:xfrm>
                  <a:off x="4073029" y="5990055"/>
                  <a:ext cx="2820512" cy="338554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ja-JP" altLang="en-US" sz="1600" dirty="0"/>
                    <a:t>→　</a:t>
                  </a:r>
                  <a:r>
                    <a:rPr lang="en-US" altLang="ja-JP" sz="1600" dirty="0"/>
                    <a:t>How do we evaluate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0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en-US" altLang="ja-JP" sz="1600" dirty="0"/>
                    <a:t>?</a:t>
                  </a:r>
                  <a:r>
                    <a:rPr lang="ja-JP" alt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161" name="テキスト ボックス 160">
                  <a:extLst>
                    <a:ext uri="{FF2B5EF4-FFF2-40B4-BE49-F238E27FC236}">
                      <a16:creationId xmlns:a16="http://schemas.microsoft.com/office/drawing/2014/main" id="{75D20C33-FC77-825F-9B78-4D5C87191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3029" y="5990055"/>
                  <a:ext cx="2820512" cy="338554"/>
                </a:xfrm>
                <a:prstGeom prst="rect">
                  <a:avLst/>
                </a:prstGeom>
                <a:blipFill>
                  <a:blip r:embed="rId36"/>
                  <a:stretch>
                    <a:fillRect t="-3636" b="-2545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E981916-C266-AC05-B5BB-CF39907F5447}"/>
                  </a:ext>
                </a:extLst>
              </p:cNvPr>
              <p:cNvSpPr txBox="1"/>
              <p:nvPr/>
            </p:nvSpPr>
            <p:spPr>
              <a:xfrm>
                <a:off x="1396462" y="1225425"/>
                <a:ext cx="7187369" cy="64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 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E981916-C266-AC05-B5BB-CF39907F5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462" y="1225425"/>
                <a:ext cx="7187369" cy="64177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73D1FCFF-49B2-FC86-1FFE-31E1F45B6CE3}"/>
                  </a:ext>
                </a:extLst>
              </p:cNvPr>
              <p:cNvSpPr txBox="1"/>
              <p:nvPr/>
            </p:nvSpPr>
            <p:spPr>
              <a:xfrm>
                <a:off x="1858161" y="1830542"/>
                <a:ext cx="6509078" cy="64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  <m:d>
                            <m:d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p>
                                  </m:sSub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73D1FCFF-49B2-FC86-1FFE-31E1F45B6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161" y="1830542"/>
                <a:ext cx="6509078" cy="64177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0B6E20FD-3085-B106-AD4F-D1F0859C37A0}"/>
              </a:ext>
            </a:extLst>
          </p:cNvPr>
          <p:cNvSpPr/>
          <p:nvPr/>
        </p:nvSpPr>
        <p:spPr>
          <a:xfrm>
            <a:off x="10181949" y="61352"/>
            <a:ext cx="1476135" cy="1185294"/>
          </a:xfrm>
          <a:prstGeom prst="wedgeRoundRectCallout">
            <a:avLst>
              <a:gd name="adj1" fmla="val -68172"/>
              <a:gd name="adj2" fmla="val 24263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BDDB2D0E-3A65-7966-323C-2E803922F7DD}"/>
              </a:ext>
            </a:extLst>
          </p:cNvPr>
          <p:cNvGrpSpPr/>
          <p:nvPr/>
        </p:nvGrpSpPr>
        <p:grpSpPr>
          <a:xfrm>
            <a:off x="10299052" y="102084"/>
            <a:ext cx="1420483" cy="1112329"/>
            <a:chOff x="10410173" y="5406204"/>
            <a:chExt cx="1420483" cy="1112329"/>
          </a:xfrm>
        </p:grpSpPr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D0DD4A0C-1D16-B418-7E76-2ABB1244E2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8469" y="5808215"/>
              <a:ext cx="472327" cy="43522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018BA88C-8AA3-DF6A-7F39-D570E596C35D}"/>
                    </a:ext>
                  </a:extLst>
                </p:cNvPr>
                <p:cNvSpPr txBox="1"/>
                <p:nvPr/>
              </p:nvSpPr>
              <p:spPr>
                <a:xfrm>
                  <a:off x="11183672" y="5557651"/>
                  <a:ext cx="4250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018BA88C-8AA3-DF6A-7F39-D570E596C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3672" y="5557651"/>
                  <a:ext cx="425014" cy="276999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直線矢印コネクタ 39">
              <a:extLst>
                <a:ext uri="{FF2B5EF4-FFF2-40B4-BE49-F238E27FC236}">
                  <a16:creationId xmlns:a16="http://schemas.microsoft.com/office/drawing/2014/main" id="{7A0FD351-4BEE-3E7E-707E-146AE6E76A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4680" y="5869205"/>
              <a:ext cx="158530" cy="3679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0A66E6EA-A1E6-D689-03A9-BAC841ACF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807686" y="6236065"/>
              <a:ext cx="424594" cy="1169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9B6A1DFB-EAF0-DCAA-59E6-43E3D52479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26256" y="5708619"/>
              <a:ext cx="387074" cy="13082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2D1B0C16-7240-763C-A8F8-CEC2A79151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0555" y="5762917"/>
              <a:ext cx="242762" cy="61860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2F31CD56-5722-1429-A924-F2AB7103CBC1}"/>
                    </a:ext>
                  </a:extLst>
                </p:cNvPr>
                <p:cNvSpPr txBox="1"/>
                <p:nvPr/>
              </p:nvSpPr>
              <p:spPr>
                <a:xfrm>
                  <a:off x="10570566" y="6235379"/>
                  <a:ext cx="463765" cy="2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2F31CD56-5722-1429-A924-F2AB7103CB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70566" y="6235379"/>
                  <a:ext cx="463765" cy="283154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7E05080E-10BE-B5D5-95FF-6164DD334011}"/>
                    </a:ext>
                  </a:extLst>
                </p:cNvPr>
                <p:cNvSpPr txBox="1"/>
                <p:nvPr/>
              </p:nvSpPr>
              <p:spPr>
                <a:xfrm>
                  <a:off x="10410173" y="5664805"/>
                  <a:ext cx="463765" cy="2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 ∗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7E05080E-10BE-B5D5-95FF-6164DD3340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0173" y="5664805"/>
                  <a:ext cx="463765" cy="283154"/>
                </a:xfrm>
                <a:prstGeom prst="rect">
                  <a:avLst/>
                </a:prstGeom>
                <a:blipFill>
                  <a:blip r:embed="rId41"/>
                  <a:stretch>
                    <a:fillRect r="-389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右中かっこ 55">
              <a:extLst>
                <a:ext uri="{FF2B5EF4-FFF2-40B4-BE49-F238E27FC236}">
                  <a16:creationId xmlns:a16="http://schemas.microsoft.com/office/drawing/2014/main" id="{F31038C6-974D-58EB-2666-9749CF1F140A}"/>
                </a:ext>
              </a:extLst>
            </p:cNvPr>
            <p:cNvSpPr/>
            <p:nvPr/>
          </p:nvSpPr>
          <p:spPr>
            <a:xfrm rot="925774">
              <a:off x="11198821" y="5837126"/>
              <a:ext cx="86072" cy="498032"/>
            </a:xfrm>
            <a:prstGeom prst="rightBrace">
              <a:avLst>
                <a:gd name="adj1" fmla="val 4424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369D587E-A464-C055-B39B-1395290ACB26}"/>
                    </a:ext>
                  </a:extLst>
                </p:cNvPr>
                <p:cNvSpPr txBox="1"/>
                <p:nvPr/>
              </p:nvSpPr>
              <p:spPr>
                <a:xfrm>
                  <a:off x="11129632" y="5970822"/>
                  <a:ext cx="701024" cy="312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 †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369D587E-A464-C055-B39B-1395290ACB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9632" y="5970822"/>
                  <a:ext cx="701024" cy="312008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C8221E2F-B6C7-2698-8CA0-29FDE582FA61}"/>
                    </a:ext>
                  </a:extLst>
                </p:cNvPr>
                <p:cNvSpPr txBox="1"/>
                <p:nvPr/>
              </p:nvSpPr>
              <p:spPr>
                <a:xfrm>
                  <a:off x="10931517" y="5406204"/>
                  <a:ext cx="701024" cy="2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C8221E2F-B6C7-2698-8CA0-29FDE582FA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1517" y="5406204"/>
                  <a:ext cx="701024" cy="283154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右中かっこ 58">
              <a:extLst>
                <a:ext uri="{FF2B5EF4-FFF2-40B4-BE49-F238E27FC236}">
                  <a16:creationId xmlns:a16="http://schemas.microsoft.com/office/drawing/2014/main" id="{4D528CC9-5413-B353-39A7-E227D7ACE673}"/>
                </a:ext>
              </a:extLst>
            </p:cNvPr>
            <p:cNvSpPr/>
            <p:nvPr/>
          </p:nvSpPr>
          <p:spPr>
            <a:xfrm rot="17329474">
              <a:off x="11135618" y="5589117"/>
              <a:ext cx="59294" cy="246872"/>
            </a:xfrm>
            <a:prstGeom prst="rightBrace">
              <a:avLst>
                <a:gd name="adj1" fmla="val 4424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64A7F44F-FD3C-44A7-8C69-FCECC50043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21677" y="5716063"/>
              <a:ext cx="204785" cy="52110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38B04D1A-2990-EF79-26A9-5127123758C4}"/>
              </a:ext>
            </a:extLst>
          </p:cNvPr>
          <p:cNvGrpSpPr/>
          <p:nvPr/>
        </p:nvGrpSpPr>
        <p:grpSpPr>
          <a:xfrm>
            <a:off x="10106838" y="1322618"/>
            <a:ext cx="1823346" cy="1285599"/>
            <a:chOff x="9209392" y="1879287"/>
            <a:chExt cx="1823346" cy="1285599"/>
          </a:xfrm>
          <a:noFill/>
        </p:grpSpPr>
        <p:cxnSp>
          <p:nvCxnSpPr>
            <p:cNvPr id="62" name="直線矢印コネクタ 61">
              <a:extLst>
                <a:ext uri="{FF2B5EF4-FFF2-40B4-BE49-F238E27FC236}">
                  <a16:creationId xmlns:a16="http://schemas.microsoft.com/office/drawing/2014/main" id="{D95804AE-2205-8153-B8CF-687955A1D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4744" y="2436143"/>
              <a:ext cx="479623" cy="428052"/>
            </a:xfrm>
            <a:prstGeom prst="straightConnector1">
              <a:avLst/>
            </a:prstGeom>
            <a:grpFill/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588B4136-8CAD-857C-BB72-04716C1C54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9157" y="2441317"/>
              <a:ext cx="0" cy="438226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>
              <a:extLst>
                <a:ext uri="{FF2B5EF4-FFF2-40B4-BE49-F238E27FC236}">
                  <a16:creationId xmlns:a16="http://schemas.microsoft.com/office/drawing/2014/main" id="{28888362-E65A-EC29-7504-AD3D79CA7487}"/>
                </a:ext>
              </a:extLst>
            </p:cNvPr>
            <p:cNvCxnSpPr>
              <a:cxnSpLocks/>
            </p:cNvCxnSpPr>
            <p:nvPr/>
          </p:nvCxnSpPr>
          <p:spPr>
            <a:xfrm>
              <a:off x="9629157" y="2874543"/>
              <a:ext cx="468052" cy="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DFCF6F49-D330-AABE-96CB-1400466AA221}"/>
                </a:ext>
              </a:extLst>
            </p:cNvPr>
            <p:cNvCxnSpPr/>
            <p:nvPr/>
          </p:nvCxnSpPr>
          <p:spPr>
            <a:xfrm flipV="1">
              <a:off x="9441275" y="2427925"/>
              <a:ext cx="629017" cy="16437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62846BC6-EBC0-DD6A-28F1-2BDC993058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7209" y="2417646"/>
              <a:ext cx="0" cy="558799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2E7DE168-2697-594C-C49E-4E9686F3BE8E}"/>
                    </a:ext>
                  </a:extLst>
                </p:cNvPr>
                <p:cNvSpPr txBox="1"/>
                <p:nvPr/>
              </p:nvSpPr>
              <p:spPr>
                <a:xfrm>
                  <a:off x="9968500" y="2184172"/>
                  <a:ext cx="425014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2E7DE168-2697-594C-C49E-4E9686F3BE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8500" y="2184172"/>
                  <a:ext cx="425014" cy="276999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CA285398-4C06-2384-0575-CAE74B646A8E}"/>
                    </a:ext>
                  </a:extLst>
                </p:cNvPr>
                <p:cNvSpPr txBox="1"/>
                <p:nvPr/>
              </p:nvSpPr>
              <p:spPr>
                <a:xfrm>
                  <a:off x="9620043" y="2872947"/>
                  <a:ext cx="463765" cy="29193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CA285398-4C06-2384-0575-CAE74B646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0043" y="2872947"/>
                  <a:ext cx="463765" cy="291939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B9E6F67F-25E2-15F7-988D-08AACB6D1A1B}"/>
                    </a:ext>
                  </a:extLst>
                </p:cNvPr>
                <p:cNvSpPr txBox="1"/>
                <p:nvPr/>
              </p:nvSpPr>
              <p:spPr>
                <a:xfrm>
                  <a:off x="9209392" y="2515656"/>
                  <a:ext cx="463765" cy="29193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 ∗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B9E6F67F-25E2-15F7-988D-08AACB6D1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9392" y="2515656"/>
                  <a:ext cx="463765" cy="291939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右中かっこ 69">
              <a:extLst>
                <a:ext uri="{FF2B5EF4-FFF2-40B4-BE49-F238E27FC236}">
                  <a16:creationId xmlns:a16="http://schemas.microsoft.com/office/drawing/2014/main" id="{36D250E7-9ED2-EC0D-8BE4-75149990CB91}"/>
                </a:ext>
              </a:extLst>
            </p:cNvPr>
            <p:cNvSpPr/>
            <p:nvPr/>
          </p:nvSpPr>
          <p:spPr>
            <a:xfrm>
              <a:off x="10241226" y="2435487"/>
              <a:ext cx="176623" cy="422643"/>
            </a:xfrm>
            <a:prstGeom prst="rightBrace">
              <a:avLst>
                <a:gd name="adj1" fmla="val 44243"/>
                <a:gd name="adj2" fmla="val 50000"/>
              </a:avLst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869E5012-5163-6E16-C542-767098D18DBD}"/>
                    </a:ext>
                  </a:extLst>
                </p:cNvPr>
                <p:cNvSpPr txBox="1"/>
                <p:nvPr/>
              </p:nvSpPr>
              <p:spPr>
                <a:xfrm>
                  <a:off x="10331714" y="2497385"/>
                  <a:ext cx="701024" cy="31200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 †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869E5012-5163-6E16-C542-767098D18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1714" y="2497385"/>
                  <a:ext cx="701024" cy="312008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01AD1509-C7ED-F02A-B928-45E64355278D}"/>
                    </a:ext>
                  </a:extLst>
                </p:cNvPr>
                <p:cNvSpPr txBox="1"/>
                <p:nvPr/>
              </p:nvSpPr>
              <p:spPr>
                <a:xfrm>
                  <a:off x="9540202" y="1879287"/>
                  <a:ext cx="701024" cy="29193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01AD1509-C7ED-F02A-B928-45E643552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0202" y="1879287"/>
                  <a:ext cx="701024" cy="291939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右中かっこ 72">
              <a:extLst>
                <a:ext uri="{FF2B5EF4-FFF2-40B4-BE49-F238E27FC236}">
                  <a16:creationId xmlns:a16="http://schemas.microsoft.com/office/drawing/2014/main" id="{18B16B8D-2EDB-25F9-511D-F2331FB92A1E}"/>
                </a:ext>
              </a:extLst>
            </p:cNvPr>
            <p:cNvSpPr/>
            <p:nvPr/>
          </p:nvSpPr>
          <p:spPr>
            <a:xfrm rot="16200000">
              <a:off x="9744848" y="2064072"/>
              <a:ext cx="176623" cy="422643"/>
            </a:xfrm>
            <a:prstGeom prst="rightBrace">
              <a:avLst>
                <a:gd name="adj1" fmla="val 44243"/>
                <a:gd name="adj2" fmla="val 50000"/>
              </a:avLst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4" name="吹き出し: 角を丸めた四角形 73">
            <a:extLst>
              <a:ext uri="{FF2B5EF4-FFF2-40B4-BE49-F238E27FC236}">
                <a16:creationId xmlns:a16="http://schemas.microsoft.com/office/drawing/2014/main" id="{15B80C8C-C7E8-3A04-2E92-2C0F4748220C}"/>
              </a:ext>
            </a:extLst>
          </p:cNvPr>
          <p:cNvSpPr/>
          <p:nvPr/>
        </p:nvSpPr>
        <p:spPr>
          <a:xfrm>
            <a:off x="10017844" y="1339599"/>
            <a:ext cx="1782770" cy="1304684"/>
          </a:xfrm>
          <a:prstGeom prst="wedgeRoundRectCallout">
            <a:avLst>
              <a:gd name="adj1" fmla="val -62208"/>
              <a:gd name="adj2" fmla="val 14484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大かっこ 74">
            <a:extLst>
              <a:ext uri="{FF2B5EF4-FFF2-40B4-BE49-F238E27FC236}">
                <a16:creationId xmlns:a16="http://schemas.microsoft.com/office/drawing/2014/main" id="{CC4E7390-0D67-F201-F5A0-932E028130D8}"/>
              </a:ext>
            </a:extLst>
          </p:cNvPr>
          <p:cNvSpPr/>
          <p:nvPr/>
        </p:nvSpPr>
        <p:spPr>
          <a:xfrm>
            <a:off x="4578603" y="4138447"/>
            <a:ext cx="2016117" cy="277319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42591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336" y="2852936"/>
            <a:ext cx="1195332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2</a:t>
            </a:r>
            <a:r>
              <a:rPr kumimoji="1" lang="en-US" altLang="ja-JP" dirty="0"/>
              <a:t>. </a:t>
            </a:r>
            <a:r>
              <a:rPr lang="en-US" altLang="ja-JP" dirty="0"/>
              <a:t>Analytic method for non-perturbative particle production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1CD825D-CDC9-43BA-B82B-6D180934E19A}"/>
              </a:ext>
            </a:extLst>
          </p:cNvPr>
          <p:cNvSpPr txBox="1">
            <a:spLocks/>
          </p:cNvSpPr>
          <p:nvPr/>
        </p:nvSpPr>
        <p:spPr>
          <a:xfrm>
            <a:off x="4079776" y="3573016"/>
            <a:ext cx="74888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</a:rPr>
              <a:t>2-1.  WKB approximation and Bogoliubov transformation </a:t>
            </a:r>
          </a:p>
          <a:p>
            <a:r>
              <a:rPr lang="en-US" altLang="ja-JP" sz="2400" dirty="0">
                <a:solidFill>
                  <a:srgbClr val="0000FF"/>
                </a:solidFill>
              </a:rPr>
              <a:t>2-2.  Analytic methods for Bogoliubov coefficients</a:t>
            </a:r>
          </a:p>
        </p:txBody>
      </p:sp>
    </p:spTree>
    <p:extLst>
      <p:ext uri="{BB962C8B-B14F-4D97-AF65-F5344CB8AC3E}">
        <p14:creationId xmlns:p14="http://schemas.microsoft.com/office/powerpoint/2010/main" val="228404431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462" y="130698"/>
                <a:ext cx="11866651" cy="635634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sz="2400" dirty="0">
                    <a:solidFill>
                      <a:srgbClr val="006600"/>
                    </a:solidFill>
                  </a:rPr>
                  <a:t> </a:t>
                </a:r>
                <a:r>
                  <a:rPr lang="en-US" altLang="ja-JP" dirty="0"/>
                  <a:t>How do we 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 dirty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kumimoji="1" lang="en-US" altLang="ja-JP" dirty="0"/>
                  <a:t>? </a:t>
                </a:r>
                <a:r>
                  <a:rPr lang="ja-JP" altLang="en-US" dirty="0"/>
                  <a:t> → 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Analytic continuation </a:t>
                </a:r>
                <a:r>
                  <a:rPr lang="en-US" altLang="ja-JP" dirty="0"/>
                  <a:t>on the complex time plane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dirty="0"/>
                  <a:t> An example:  One-time oscillation:</a:t>
                </a:r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endParaRPr kumimoji="1" lang="en-US" altLang="ja-JP" dirty="0"/>
              </a:p>
              <a:p>
                <a:pPr lvl="2"/>
                <a:r>
                  <a:rPr lang="en-US" altLang="ja-JP" dirty="0"/>
                  <a:t>Numerical result</a:t>
                </a:r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1"/>
                <a:r>
                  <a:rPr lang="en-US" altLang="ja-JP" dirty="0"/>
                  <a:t> Today’s demonstration</a:t>
                </a:r>
              </a:p>
              <a:p>
                <a:pPr lvl="2"/>
                <a:r>
                  <a:rPr kumimoji="1" lang="en-US" altLang="ja-JP" dirty="0"/>
                  <a:t> Method 1:  naïve analysis</a:t>
                </a:r>
              </a:p>
              <a:p>
                <a:pPr lvl="2"/>
                <a:r>
                  <a:rPr lang="en-US" altLang="ja-JP" dirty="0"/>
                  <a:t> Method 2:  mathematical method</a:t>
                </a:r>
              </a:p>
              <a:p>
                <a:pPr lvl="2"/>
                <a:r>
                  <a:rPr kumimoji="1" lang="en-US" altLang="ja-JP" dirty="0"/>
                  <a:t> Method 3: 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Exact WKB method</a:t>
                </a:r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462" y="130698"/>
                <a:ext cx="11866651" cy="6356348"/>
              </a:xfrm>
              <a:blipFill>
                <a:blip r:embed="rId2"/>
                <a:stretch>
                  <a:fillRect l="-565" t="-7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2D1C3B-0B83-6188-9B5A-FC852AD65F63}"/>
                  </a:ext>
                </a:extLst>
              </p:cNvPr>
              <p:cNvSpPr txBox="1"/>
              <p:nvPr/>
            </p:nvSpPr>
            <p:spPr>
              <a:xfrm>
                <a:off x="1094548" y="1218301"/>
                <a:ext cx="3528392" cy="3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∼ </m:t>
                      </m:r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CC2D1C3B-0B83-6188-9B5A-FC852AD65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548" y="1218301"/>
                <a:ext cx="3528392" cy="360483"/>
              </a:xfrm>
              <a:prstGeom prst="rect">
                <a:avLst/>
              </a:prstGeom>
              <a:blipFill>
                <a:blip r:embed="rId3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EA71BB-89B1-86BA-5090-4A80771A2867}"/>
              </a:ext>
            </a:extLst>
          </p:cNvPr>
          <p:cNvSpPr/>
          <p:nvPr/>
        </p:nvSpPr>
        <p:spPr>
          <a:xfrm>
            <a:off x="9999282" y="925582"/>
            <a:ext cx="817408" cy="98515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ACDD9F8-3787-9062-D607-822B90E71B51}"/>
              </a:ext>
            </a:extLst>
          </p:cNvPr>
          <p:cNvCxnSpPr/>
          <p:nvPr/>
        </p:nvCxnSpPr>
        <p:spPr>
          <a:xfrm>
            <a:off x="9375965" y="1771784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5">
            <a:extLst>
              <a:ext uri="{FF2B5EF4-FFF2-40B4-BE49-F238E27FC236}">
                <a16:creationId xmlns:a16="http://schemas.microsoft.com/office/drawing/2014/main" id="{5C8A7050-CA35-A3E2-F584-1B80B32E712A}"/>
              </a:ext>
            </a:extLst>
          </p:cNvPr>
          <p:cNvSpPr/>
          <p:nvPr/>
        </p:nvSpPr>
        <p:spPr>
          <a:xfrm>
            <a:off x="9380541" y="1045508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76FA1B3-B567-F883-EAB2-C9064F60332A}"/>
              </a:ext>
            </a:extLst>
          </p:cNvPr>
          <p:cNvCxnSpPr/>
          <p:nvPr/>
        </p:nvCxnSpPr>
        <p:spPr>
          <a:xfrm flipH="1" flipV="1">
            <a:off x="10415030" y="925583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4648B27-4EF3-7A88-5799-0C6138A5EE02}"/>
                  </a:ext>
                </a:extLst>
              </p:cNvPr>
              <p:cNvSpPr txBox="1"/>
              <p:nvPr/>
            </p:nvSpPr>
            <p:spPr>
              <a:xfrm>
                <a:off x="10144987" y="683007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4648B27-4EF3-7A88-5799-0C6138A5E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987" y="683007"/>
                <a:ext cx="34265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円/楕円 18">
            <a:extLst>
              <a:ext uri="{FF2B5EF4-FFF2-40B4-BE49-F238E27FC236}">
                <a16:creationId xmlns:a16="http://schemas.microsoft.com/office/drawing/2014/main" id="{29DC6E0D-B0A8-D78D-953B-82AFF9099442}"/>
              </a:ext>
            </a:extLst>
          </p:cNvPr>
          <p:cNvSpPr/>
          <p:nvPr/>
        </p:nvSpPr>
        <p:spPr>
          <a:xfrm>
            <a:off x="9570189" y="1164003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9F7B6A3-BC6D-FADE-B9DE-5DA8EAB7977A}"/>
              </a:ext>
            </a:extLst>
          </p:cNvPr>
          <p:cNvGrpSpPr/>
          <p:nvPr/>
        </p:nvGrpSpPr>
        <p:grpSpPr>
          <a:xfrm>
            <a:off x="9999283" y="1117471"/>
            <a:ext cx="185597" cy="393161"/>
            <a:chOff x="6782560" y="731621"/>
            <a:chExt cx="185597" cy="393161"/>
          </a:xfrm>
        </p:grpSpPr>
        <p:sp>
          <p:nvSpPr>
            <p:cNvPr id="23" name="フリーフォーム 20">
              <a:extLst>
                <a:ext uri="{FF2B5EF4-FFF2-40B4-BE49-F238E27FC236}">
                  <a16:creationId xmlns:a16="http://schemas.microsoft.com/office/drawing/2014/main" id="{068F1801-D6D5-DF99-E660-9FD71DDE725B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973A2741-6CB5-5E9C-A103-07FAF5FCD5B1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7C8619D-BB71-F7D3-43FE-C790E00D0740}"/>
              </a:ext>
            </a:extLst>
          </p:cNvPr>
          <p:cNvGrpSpPr/>
          <p:nvPr/>
        </p:nvGrpSpPr>
        <p:grpSpPr>
          <a:xfrm>
            <a:off x="10638122" y="1115667"/>
            <a:ext cx="154161" cy="380581"/>
            <a:chOff x="7296147" y="608255"/>
            <a:chExt cx="154161" cy="380581"/>
          </a:xfrm>
        </p:grpSpPr>
        <p:sp>
          <p:nvSpPr>
            <p:cNvPr id="26" name="フリーフォーム 23">
              <a:extLst>
                <a:ext uri="{FF2B5EF4-FFF2-40B4-BE49-F238E27FC236}">
                  <a16:creationId xmlns:a16="http://schemas.microsoft.com/office/drawing/2014/main" id="{947B6DD7-652F-FC02-B766-634F943E8287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CF46C51F-62E9-E791-58A2-D89880328B8D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9CE715D-3E67-3EF6-DF08-39B933A1F506}"/>
              </a:ext>
            </a:extLst>
          </p:cNvPr>
          <p:cNvGrpSpPr/>
          <p:nvPr/>
        </p:nvGrpSpPr>
        <p:grpSpPr>
          <a:xfrm>
            <a:off x="9863622" y="937588"/>
            <a:ext cx="275906" cy="372401"/>
            <a:chOff x="6594898" y="187600"/>
            <a:chExt cx="275906" cy="372401"/>
          </a:xfrm>
        </p:grpSpPr>
        <p:sp>
          <p:nvSpPr>
            <p:cNvPr id="29" name="円/楕円 26">
              <a:extLst>
                <a:ext uri="{FF2B5EF4-FFF2-40B4-BE49-F238E27FC236}">
                  <a16:creationId xmlns:a16="http://schemas.microsoft.com/office/drawing/2014/main" id="{F81479F1-796B-0F80-4E6B-EC76A021FE02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FB4E2C1-A59B-D38F-E95B-D30EC5716051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D9D317A-6F96-1FAF-78D8-A18C78FC805F}"/>
              </a:ext>
            </a:extLst>
          </p:cNvPr>
          <p:cNvGrpSpPr/>
          <p:nvPr/>
        </p:nvGrpSpPr>
        <p:grpSpPr>
          <a:xfrm>
            <a:off x="10681239" y="908524"/>
            <a:ext cx="261610" cy="394215"/>
            <a:chOff x="7360937" y="255405"/>
            <a:chExt cx="261610" cy="394215"/>
          </a:xfrm>
        </p:grpSpPr>
        <p:sp>
          <p:nvSpPr>
            <p:cNvPr id="32" name="円/楕円 29">
              <a:extLst>
                <a:ext uri="{FF2B5EF4-FFF2-40B4-BE49-F238E27FC236}">
                  <a16:creationId xmlns:a16="http://schemas.microsoft.com/office/drawing/2014/main" id="{43095A97-F265-DB88-2B8D-850ED3EC86F6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2457E04-B280-8F4D-03DF-EF787FA5A658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B28A7D4-466A-FF70-BF3B-B187A83AC99F}"/>
              </a:ext>
            </a:extLst>
          </p:cNvPr>
          <p:cNvSpPr/>
          <p:nvPr/>
        </p:nvSpPr>
        <p:spPr>
          <a:xfrm>
            <a:off x="9264352" y="692548"/>
            <a:ext cx="2303509" cy="18131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4E122967-03C8-C58C-B2C2-3C290B4D313B}"/>
                  </a:ext>
                </a:extLst>
              </p:cNvPr>
              <p:cNvSpPr txBox="1"/>
              <p:nvPr/>
            </p:nvSpPr>
            <p:spPr>
              <a:xfrm>
                <a:off x="11165258" y="1738195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4E122967-03C8-C58C-B2C2-3C290B4D3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5258" y="1738195"/>
                <a:ext cx="481029" cy="307777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77A8F10-4138-2CE0-91A6-B699B75749C7}"/>
                  </a:ext>
                </a:extLst>
              </p:cNvPr>
              <p:cNvSpPr txBox="1"/>
              <p:nvPr/>
            </p:nvSpPr>
            <p:spPr>
              <a:xfrm>
                <a:off x="9293647" y="2059544"/>
                <a:ext cx="2577869" cy="43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1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sz="11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ja-JP" sz="1100" b="0" i="1" smtClean="0">
                          <a:latin typeface="Cambria Math" panose="02040503050406030204" pitchFamily="18" charset="0"/>
                        </a:rPr>
                        <m:t> ∼</m:t>
                      </m:r>
                      <m:rad>
                        <m:radPr>
                          <m:degHide m:val="on"/>
                          <m:ctrlPr>
                            <a:rPr lang="en-US" altLang="ja-JP" sz="11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sz="11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11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ja-JP" sz="11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</m:oMath>
                  </m:oMathPara>
                </a14:m>
                <a:endParaRPr lang="ja-JP" altLang="en-US" sz="11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77A8F10-4138-2CE0-91A6-B699B7574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647" y="2059544"/>
                <a:ext cx="2577869" cy="4367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フリーフォーム 15">
            <a:extLst>
              <a:ext uri="{FF2B5EF4-FFF2-40B4-BE49-F238E27FC236}">
                <a16:creationId xmlns:a16="http://schemas.microsoft.com/office/drawing/2014/main" id="{34B06555-E612-1B3C-7E9D-29A244AE0A42}"/>
              </a:ext>
            </a:extLst>
          </p:cNvPr>
          <p:cNvSpPr/>
          <p:nvPr/>
        </p:nvSpPr>
        <p:spPr>
          <a:xfrm>
            <a:off x="9725111" y="1293950"/>
            <a:ext cx="1370828" cy="408279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11DAAA2-8799-83A8-F93C-CF74093AE250}"/>
              </a:ext>
            </a:extLst>
          </p:cNvPr>
          <p:cNvSpPr txBox="1"/>
          <p:nvPr/>
        </p:nvSpPr>
        <p:spPr>
          <a:xfrm>
            <a:off x="9609277" y="1911432"/>
            <a:ext cx="1790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rgbClr val="006800"/>
                </a:solidFill>
              </a:rPr>
              <a:t>Non-adiabatic region</a:t>
            </a:r>
            <a:endParaRPr lang="ja-JP" altLang="en-US" sz="1100" dirty="0">
              <a:solidFill>
                <a:srgbClr val="006800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DCF258D7-BDAE-67FD-9E45-517CDCEFF077}"/>
              </a:ext>
            </a:extLst>
          </p:cNvPr>
          <p:cNvCxnSpPr>
            <a:cxnSpLocks/>
          </p:cNvCxnSpPr>
          <p:nvPr/>
        </p:nvCxnSpPr>
        <p:spPr>
          <a:xfrm>
            <a:off x="9624392" y="1857572"/>
            <a:ext cx="774099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5732C4AA-5BF0-30E0-06FD-549FB73DB1D8}"/>
              </a:ext>
            </a:extLst>
          </p:cNvPr>
          <p:cNvCxnSpPr>
            <a:cxnSpLocks/>
          </p:cNvCxnSpPr>
          <p:nvPr/>
        </p:nvCxnSpPr>
        <p:spPr>
          <a:xfrm>
            <a:off x="9624392" y="1369260"/>
            <a:ext cx="0" cy="54147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B428C43A-FA70-03DE-E98C-77CF36D12B55}"/>
                  </a:ext>
                </a:extLst>
              </p:cNvPr>
              <p:cNvSpPr txBox="1"/>
              <p:nvPr/>
            </p:nvSpPr>
            <p:spPr>
              <a:xfrm>
                <a:off x="9377940" y="1860273"/>
                <a:ext cx="5455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ja-JP" alt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B428C43A-FA70-03DE-E98C-77CF36D12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940" y="1860273"/>
                <a:ext cx="545547" cy="261610"/>
              </a:xfrm>
              <a:prstGeom prst="rect">
                <a:avLst/>
              </a:prstGeom>
              <a:blipFill>
                <a:blip r:embed="rId7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/>
              <p:nvPr/>
            </p:nvSpPr>
            <p:spPr>
              <a:xfrm>
                <a:off x="1375684" y="1666468"/>
                <a:ext cx="6499276" cy="394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0" dirty="0"/>
                  <a:t>→　　　</a:t>
                </a:r>
                <a:r>
                  <a:rPr lang="en-US" altLang="ja-JP" sz="1600" b="0" dirty="0"/>
                  <a:t>EOM:    </a:t>
                </a:r>
                <a14:m>
                  <m:oMath xmlns:m="http://schemas.openxmlformats.org/officeDocument/2006/math">
                    <m: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0  =  </m:t>
                    </m:r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684" y="1666468"/>
                <a:ext cx="6499276" cy="394723"/>
              </a:xfrm>
              <a:prstGeom prst="rect">
                <a:avLst/>
              </a:prstGeom>
              <a:blipFill>
                <a:blip r:embed="rId8"/>
                <a:stretch>
                  <a:fillRect l="-563" b="-1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5950C52A-0218-92AE-A147-80D39A409FDC}"/>
              </a:ext>
            </a:extLst>
          </p:cNvPr>
          <p:cNvGrpSpPr/>
          <p:nvPr/>
        </p:nvGrpSpPr>
        <p:grpSpPr>
          <a:xfrm>
            <a:off x="6891413" y="2866800"/>
            <a:ext cx="4649191" cy="2354778"/>
            <a:chOff x="971909" y="1643917"/>
            <a:chExt cx="4649191" cy="2354778"/>
          </a:xfrm>
        </p:grpSpPr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74DD84FC-CD14-6408-FBDB-D9EFEF875ABC}"/>
                </a:ext>
              </a:extLst>
            </p:cNvPr>
            <p:cNvSpPr/>
            <p:nvPr/>
          </p:nvSpPr>
          <p:spPr>
            <a:xfrm>
              <a:off x="971909" y="1643917"/>
              <a:ext cx="4649191" cy="2304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shade val="1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449DC86D-843A-82C4-EECE-B3F969781A9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77" y="1688478"/>
              <a:ext cx="4306157" cy="2143125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テキスト ボックス 92">
                  <a:extLst>
                    <a:ext uri="{FF2B5EF4-FFF2-40B4-BE49-F238E27FC236}">
                      <a16:creationId xmlns:a16="http://schemas.microsoft.com/office/drawing/2014/main" id="{D8C80251-F64E-71DB-EDED-07DDB05FA883}"/>
                    </a:ext>
                  </a:extLst>
                </p:cNvPr>
                <p:cNvSpPr txBox="1"/>
                <p:nvPr/>
              </p:nvSpPr>
              <p:spPr>
                <a:xfrm>
                  <a:off x="1381078" y="1704558"/>
                  <a:ext cx="145962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078" y="1704558"/>
                  <a:ext cx="1459625" cy="338554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9A995FE9-E24C-D3A8-F105-472D5E4F13E8}"/>
                    </a:ext>
                  </a:extLst>
                </p:cNvPr>
                <p:cNvSpPr txBox="1"/>
                <p:nvPr/>
              </p:nvSpPr>
              <p:spPr>
                <a:xfrm>
                  <a:off x="5220381" y="3588133"/>
                  <a:ext cx="397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</m:d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381" y="3588133"/>
                  <a:ext cx="397024" cy="33855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テキスト ボックス 94">
                  <a:extLst>
                    <a:ext uri="{FF2B5EF4-FFF2-40B4-BE49-F238E27FC236}">
                      <a16:creationId xmlns:a16="http://schemas.microsoft.com/office/drawing/2014/main" id="{9B2E5BC5-0A15-5579-118B-A720FD53B1ED}"/>
                    </a:ext>
                  </a:extLst>
                </p:cNvPr>
                <p:cNvSpPr txBox="1"/>
                <p:nvPr/>
              </p:nvSpPr>
              <p:spPr>
                <a:xfrm>
                  <a:off x="971909" y="2025443"/>
                  <a:ext cx="3970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1.0</m:t>
                        </m:r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テキスト ボックス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909" y="2025443"/>
                  <a:ext cx="397024" cy="338554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r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テキスト ボックス 95">
                  <a:extLst>
                    <a:ext uri="{FF2B5EF4-FFF2-40B4-BE49-F238E27FC236}">
                      <a16:creationId xmlns:a16="http://schemas.microsoft.com/office/drawing/2014/main" id="{765D4C14-4553-9F94-3FA1-08E2CE7D7A65}"/>
                    </a:ext>
                  </a:extLst>
                </p:cNvPr>
                <p:cNvSpPr txBox="1"/>
                <p:nvPr/>
              </p:nvSpPr>
              <p:spPr>
                <a:xfrm>
                  <a:off x="1080901" y="3660141"/>
                  <a:ext cx="3970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テキスト ボックス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01" y="3660141"/>
                  <a:ext cx="397024" cy="338554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7" name="図 96">
              <a:extLst>
                <a:ext uri="{FF2B5EF4-FFF2-40B4-BE49-F238E27FC236}">
                  <a16:creationId xmlns:a16="http://schemas.microsoft.com/office/drawing/2014/main" id="{5F7C62F1-9793-6CE8-31CD-5EA5B0362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236" y="1704558"/>
              <a:ext cx="2147374" cy="140634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</p:pic>
        <p:sp>
          <p:nvSpPr>
            <p:cNvPr id="98" name="円/楕円 41">
              <a:extLst>
                <a:ext uri="{FF2B5EF4-FFF2-40B4-BE49-F238E27FC236}">
                  <a16:creationId xmlns:a16="http://schemas.microsoft.com/office/drawing/2014/main" id="{39A13A1C-8A6A-00AB-E6C7-A9F099D813C0}"/>
                </a:ext>
              </a:extLst>
            </p:cNvPr>
            <p:cNvSpPr/>
            <p:nvPr/>
          </p:nvSpPr>
          <p:spPr>
            <a:xfrm>
              <a:off x="4243867" y="2171268"/>
              <a:ext cx="434480" cy="424298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alpha val="4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00" dirty="0"/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AF9CFEAD-58BF-FF72-2561-645F8E4EE4C4}"/>
                </a:ext>
              </a:extLst>
            </p:cNvPr>
            <p:cNvSpPr txBox="1"/>
            <p:nvPr/>
          </p:nvSpPr>
          <p:spPr>
            <a:xfrm>
              <a:off x="1949370" y="1765536"/>
              <a:ext cx="1326074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432000" rIns="0" rtlCol="0">
              <a:spAutoFit/>
            </a:bodyPr>
            <a:lstStyle/>
            <a:p>
              <a:r>
                <a:rPr kumimoji="1" lang="en-US" altLang="ja-JP" sz="1600" dirty="0"/>
                <a:t>analytic</a:t>
              </a:r>
            </a:p>
            <a:p>
              <a:r>
                <a:rPr lang="en-US" altLang="ja-JP" sz="1600" dirty="0"/>
                <a:t>numerical</a:t>
              </a:r>
              <a:endParaRPr kumimoji="1" lang="ja-JP" altLang="en-US" sz="1600" dirty="0"/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DC7DDA73-BC06-EC91-3CBA-5483AA3C6DF6}"/>
                </a:ext>
              </a:extLst>
            </p:cNvPr>
            <p:cNvCxnSpPr/>
            <p:nvPr/>
          </p:nvCxnSpPr>
          <p:spPr>
            <a:xfrm>
              <a:off x="2014622" y="1921206"/>
              <a:ext cx="282349" cy="0"/>
            </a:xfrm>
            <a:prstGeom prst="line">
              <a:avLst/>
            </a:prstGeom>
            <a:ln w="254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37E56B0A-F521-A54C-E0FC-7ACE65E5122F}"/>
                </a:ext>
              </a:extLst>
            </p:cNvPr>
            <p:cNvCxnSpPr/>
            <p:nvPr/>
          </p:nvCxnSpPr>
          <p:spPr>
            <a:xfrm>
              <a:off x="2014622" y="2176234"/>
              <a:ext cx="282349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テキスト ボックス 110">
                <a:extLst>
                  <a:ext uri="{FF2B5EF4-FFF2-40B4-BE49-F238E27FC236}">
                    <a16:creationId xmlns:a16="http://schemas.microsoft.com/office/drawing/2014/main" id="{33D1F084-E852-50DB-F66B-02C5ABBB3356}"/>
                  </a:ext>
                </a:extLst>
              </p:cNvPr>
              <p:cNvSpPr txBox="1"/>
              <p:nvPr/>
            </p:nvSpPr>
            <p:spPr>
              <a:xfrm>
                <a:off x="1711136" y="3500191"/>
                <a:ext cx="3004754" cy="634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0" dirty="0" smtClean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altLang="ja-JP" sz="1600" b="0" i="1" dirty="0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i="1" dirty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1" name="テキスト ボックス 110">
                <a:extLst>
                  <a:ext uri="{FF2B5EF4-FFF2-40B4-BE49-F238E27FC236}">
                    <a16:creationId xmlns:a16="http://schemas.microsoft.com/office/drawing/2014/main" id="{33D1F084-E852-50DB-F66B-02C5ABBB3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136" y="3500191"/>
                <a:ext cx="3004754" cy="634404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F591692A-CD54-D765-3666-DF568D42B226}"/>
                  </a:ext>
                </a:extLst>
              </p:cNvPr>
              <p:cNvSpPr txBox="1"/>
              <p:nvPr/>
            </p:nvSpPr>
            <p:spPr>
              <a:xfrm>
                <a:off x="1242837" y="3074248"/>
                <a:ext cx="2313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b="0" i="0" dirty="0" smtClean="0"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F591692A-CD54-D765-3666-DF568D42B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37" y="3074248"/>
                <a:ext cx="2313534" cy="338554"/>
              </a:xfrm>
              <a:prstGeom prst="rect">
                <a:avLst/>
              </a:prstGeom>
              <a:blipFill>
                <a:blip r:embed="rId28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大かっこ 112">
                <a:extLst>
                  <a:ext uri="{FF2B5EF4-FFF2-40B4-BE49-F238E27FC236}">
                    <a16:creationId xmlns:a16="http://schemas.microsoft.com/office/drawing/2014/main" id="{8876ABFA-D84B-00B0-7A6B-EB5B12A5BDD2}"/>
                  </a:ext>
                </a:extLst>
              </p:cNvPr>
              <p:cNvSpPr/>
              <p:nvPr/>
            </p:nvSpPr>
            <p:spPr>
              <a:xfrm>
                <a:off x="3216666" y="4262663"/>
                <a:ext cx="2411901" cy="365125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13" name="大かっこ 112">
                <a:extLst>
                  <a:ext uri="{FF2B5EF4-FFF2-40B4-BE49-F238E27FC236}">
                    <a16:creationId xmlns:a16="http://schemas.microsoft.com/office/drawing/2014/main" id="{8876ABFA-D84B-00B0-7A6B-EB5B12A5B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666" y="4262663"/>
                <a:ext cx="2411901" cy="365125"/>
              </a:xfrm>
              <a:prstGeom prst="bracketPair">
                <a:avLst/>
              </a:prstGeom>
              <a:blipFill>
                <a:blip r:embed="rId29"/>
                <a:stretch>
                  <a:fillRect b="-9677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大かっこ 5">
                <a:extLst>
                  <a:ext uri="{FF2B5EF4-FFF2-40B4-BE49-F238E27FC236}">
                    <a16:creationId xmlns:a16="http://schemas.microsoft.com/office/drawing/2014/main" id="{E9E368D0-6FDB-1CB5-E359-A41FB6A08C9A}"/>
                  </a:ext>
                </a:extLst>
              </p:cNvPr>
              <p:cNvSpPr/>
              <p:nvPr/>
            </p:nvSpPr>
            <p:spPr>
              <a:xfrm>
                <a:off x="5772634" y="925582"/>
                <a:ext cx="3373706" cy="773192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ja-JP" sz="14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̇"/>
                                                  <m:ctrlPr>
                                                    <a:rPr lang="en-US" altLang="ja-JP" sz="1400" i="1" dirty="0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ja-JP" sz="1400" i="1" dirty="0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𝜒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ja-JP" sz="1400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ja-JP" sz="14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4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1400" i="1" dirty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𝜒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400" i="1" dirty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" name="大かっこ 5">
                <a:extLst>
                  <a:ext uri="{FF2B5EF4-FFF2-40B4-BE49-F238E27FC236}">
                    <a16:creationId xmlns:a16="http://schemas.microsoft.com/office/drawing/2014/main" id="{E9E368D0-6FDB-1CB5-E359-A41FB6A08C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634" y="925582"/>
                <a:ext cx="3373706" cy="773192"/>
              </a:xfrm>
              <a:prstGeom prst="bracketPair">
                <a:avLst/>
              </a:prstGeom>
              <a:blipFill>
                <a:blip r:embed="rId30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吹き出し: 角を丸めた四角形 10">
                <a:extLst>
                  <a:ext uri="{FF2B5EF4-FFF2-40B4-BE49-F238E27FC236}">
                    <a16:creationId xmlns:a16="http://schemas.microsoft.com/office/drawing/2014/main" id="{DBF473A8-6A3C-E90B-F1FF-A65E5772A07A}"/>
                  </a:ext>
                </a:extLst>
              </p:cNvPr>
              <p:cNvSpPr/>
              <p:nvPr/>
            </p:nvSpPr>
            <p:spPr>
              <a:xfrm>
                <a:off x="4045061" y="2643975"/>
                <a:ext cx="2706988" cy="812522"/>
              </a:xfrm>
              <a:prstGeom prst="wedgeRoundRectCallout">
                <a:avLst>
                  <a:gd name="adj1" fmla="val -59357"/>
                  <a:gd name="adj2" fmla="val 46749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  <m:sSup>
                            <m:sSupPr>
                              <m:ctrlP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en-US" altLang="ja-JP" sz="1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f>
                                <m:fPr>
                                  <m:ctrlPr>
                                    <a:rPr lang="en-US" altLang="ja-JP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altLang="ja-JP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ja-JP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ja-JP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ja-JP" sz="1200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1200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altLang="ja-JP" sz="1200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en-US" altLang="ja-JP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ja-JP" sz="12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2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̇"/>
                                                  <m:ctrlPr>
                                                    <a:rPr lang="en-US" altLang="ja-JP" sz="1200" i="1" dirty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ja-JP" sz="1200" i="1" dirty="0" smtClean="0">
                                                      <a:solidFill>
                                                        <a:srgbClr val="0000FF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𝜒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altLang="ja-JP" sz="12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ja-JP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altLang="ja-JP" sz="12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12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1200" i="1" dirty="0" smtClean="0">
                                                  <a:solidFill>
                                                    <a:srgbClr val="0000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𝜒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2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ja-JP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吹き出し: 角を丸めた四角形 10">
                <a:extLst>
                  <a:ext uri="{FF2B5EF4-FFF2-40B4-BE49-F238E27FC236}">
                    <a16:creationId xmlns:a16="http://schemas.microsoft.com/office/drawing/2014/main" id="{DBF473A8-6A3C-E90B-F1FF-A65E5772A0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061" y="2643975"/>
                <a:ext cx="2706988" cy="812522"/>
              </a:xfrm>
              <a:prstGeom prst="wedgeRoundRectCallout">
                <a:avLst>
                  <a:gd name="adj1" fmla="val -59357"/>
                  <a:gd name="adj2" fmla="val 46749"/>
                  <a:gd name="adj3" fmla="val 16667"/>
                </a:avLst>
              </a:prstGeom>
              <a:blipFill>
                <a:blip r:embed="rId31"/>
                <a:stretch>
                  <a:fillRect t="-54015" b="-122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8F717E6-9C50-CF72-D5B4-8FBCF99A8933}"/>
                  </a:ext>
                </a:extLst>
              </p:cNvPr>
              <p:cNvSpPr txBox="1"/>
              <p:nvPr/>
            </p:nvSpPr>
            <p:spPr>
              <a:xfrm>
                <a:off x="2478056" y="2031127"/>
                <a:ext cx="3535288" cy="41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∼  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98F717E6-9C50-CF72-D5B4-8FBCF99A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056" y="2031127"/>
                <a:ext cx="3535288" cy="411588"/>
              </a:xfrm>
              <a:prstGeom prst="rect">
                <a:avLst/>
              </a:prstGeom>
              <a:blipFill>
                <a:blip r:embed="rId3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28349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18545F-E41B-4584-A603-FAC0A827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462" y="130698"/>
            <a:ext cx="11866651" cy="6356348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 Method 1:  naïve analysis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r>
              <a:rPr kumimoji="1" lang="en-US" altLang="ja-JP" dirty="0"/>
              <a:t>However, we cannot justify why</a:t>
            </a:r>
            <a:r>
              <a:rPr lang="ja-JP" altLang="en-US" dirty="0"/>
              <a:t> </a:t>
            </a:r>
            <a:r>
              <a:rPr lang="en-US" altLang="ja-JP" dirty="0"/>
              <a:t>only</a:t>
            </a:r>
            <a:r>
              <a:rPr kumimoji="1" lang="en-US" altLang="ja-JP" dirty="0"/>
              <a:t> the </a:t>
            </a:r>
            <a:r>
              <a:rPr lang="en-US" altLang="ja-JP" dirty="0"/>
              <a:t>lower</a:t>
            </a:r>
            <a:r>
              <a:rPr kumimoji="1" lang="en-US" altLang="ja-JP" dirty="0"/>
              <a:t> circular</a:t>
            </a:r>
          </a:p>
          <a:p>
            <a:pPr marL="914400" lvl="2" indent="0">
              <a:buNone/>
            </a:pPr>
            <a:r>
              <a:rPr lang="en-US" altLang="ja-JP" dirty="0"/>
              <a:t>      path is valid </a:t>
            </a:r>
            <a:r>
              <a:rPr lang="en-US" altLang="ja-JP" dirty="0">
                <a:solidFill>
                  <a:srgbClr val="FF0000"/>
                </a:solidFill>
              </a:rPr>
              <a:t>(the upper circuit fails)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/>
              <p:nvPr/>
            </p:nvSpPr>
            <p:spPr>
              <a:xfrm>
                <a:off x="1201328" y="726194"/>
                <a:ext cx="4041727" cy="41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EOM:    </a:t>
                </a:r>
                <a14:m>
                  <m:oMath xmlns:m="http://schemas.openxmlformats.org/officeDocument/2006/math">
                    <m: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0  =  </m:t>
                    </m:r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328" y="726194"/>
                <a:ext cx="4041727" cy="411588"/>
              </a:xfrm>
              <a:prstGeom prst="rect">
                <a:avLst/>
              </a:prstGeom>
              <a:blipFill>
                <a:blip r:embed="rId2"/>
                <a:stretch>
                  <a:fillRect l="-754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BED9C71-DA15-852C-60A1-AA3A3B466E06}"/>
                  </a:ext>
                </a:extLst>
              </p:cNvPr>
              <p:cNvSpPr txBox="1"/>
              <p:nvPr/>
            </p:nvSpPr>
            <p:spPr>
              <a:xfrm>
                <a:off x="810317" y="4261135"/>
                <a:ext cx="6501381" cy="7368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∴ 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∼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nary>
                                        <m:naryPr>
                                          <m:ctrlPr>
                                            <a:rPr lang="en-US" altLang="ja-JP" sz="1600" i="1" dirty="0" smtClean="0">
                                              <a:solidFill>
                                                <a:srgbClr val="00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altLang="ja-JP" sz="1600" i="1" dirty="0">
                                              <a:solidFill>
                                                <a:srgbClr val="00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−∞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600" i="1" dirty="0">
                                              <a:solidFill>
                                                <a:srgbClr val="0066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+∞</m:t>
                                          </m:r>
                                        </m:sup>
                                        <m:e>
                                          <m:r>
                                            <a:rPr lang="en-US" altLang="ja-JP" sz="160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altLang="ja-JP" sz="16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ja-JP" sz="16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ja-JP" sz="16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sSub>
                                            <m:sSubPr>
                                              <m:ctrlPr>
                                                <a:rPr lang="en-US" altLang="ja-JP" sz="1600" i="1" dirty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16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6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altLang="ja-JP" sz="1600" i="1" dirty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altLang="ja-JP" sz="1600" i="1" dirty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altLang="ja-JP" sz="1600" i="1" dirty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altLang="ja-JP" sz="1600" i="1" dirty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nary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=  </m:t>
                      </m:r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BED9C71-DA15-852C-60A1-AA3A3B466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317" y="4261135"/>
                <a:ext cx="6501381" cy="736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B440D9-4416-C8AC-1882-7667E320CFD7}"/>
              </a:ext>
            </a:extLst>
          </p:cNvPr>
          <p:cNvSpPr txBox="1"/>
          <p:nvPr/>
        </p:nvSpPr>
        <p:spPr>
          <a:xfrm>
            <a:off x="1201328" y="1391208"/>
            <a:ext cx="1517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WKB approx. :</a:t>
            </a:r>
            <a:endParaRPr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2F08C72-32FA-1B05-DC53-02FB4EF463FC}"/>
                  </a:ext>
                </a:extLst>
              </p:cNvPr>
              <p:cNvSpPr txBox="1"/>
              <p:nvPr/>
            </p:nvSpPr>
            <p:spPr>
              <a:xfrm>
                <a:off x="1804535" y="1215775"/>
                <a:ext cx="6249370" cy="68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=  </m:t>
                      </m:r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p>
                      </m:sSubSup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∼ 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−∞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16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600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600" i="1" dirty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2F08C72-32FA-1B05-DC53-02FB4EF46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535" y="1215775"/>
                <a:ext cx="6249370" cy="6894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ABB9EC0-8197-1600-FB8B-1DE4B151B82C}"/>
                  </a:ext>
                </a:extLst>
              </p:cNvPr>
              <p:cNvSpPr txBox="1"/>
              <p:nvPr/>
            </p:nvSpPr>
            <p:spPr>
              <a:xfrm>
                <a:off x="7382892" y="1401358"/>
                <a:ext cx="15179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/>
                  <a:t>for  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∼−∞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ABB9EC0-8197-1600-FB8B-1DE4B151B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892" y="1401358"/>
                <a:ext cx="1517914" cy="338554"/>
              </a:xfrm>
              <a:prstGeom prst="rect">
                <a:avLst/>
              </a:prstGeom>
              <a:blipFill>
                <a:blip r:embed="rId5"/>
                <a:stretch>
                  <a:fillRect l="-2008"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839B1C9-53F5-6662-69FE-286BE97D898F}"/>
                  </a:ext>
                </a:extLst>
              </p:cNvPr>
              <p:cNvSpPr txBox="1"/>
              <p:nvPr/>
            </p:nvSpPr>
            <p:spPr>
              <a:xfrm>
                <a:off x="2460160" y="1916832"/>
                <a:ext cx="6249370" cy="6894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≠ 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US" altLang="ja-JP" sz="160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sz="16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−∞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16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6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6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4839B1C9-53F5-6662-69FE-286BE97D8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160" y="1916832"/>
                <a:ext cx="6249370" cy="6894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25C364B-B1EA-BF9B-3897-9677C60BBC3A}"/>
                  </a:ext>
                </a:extLst>
              </p:cNvPr>
              <p:cNvSpPr txBox="1"/>
              <p:nvPr/>
            </p:nvSpPr>
            <p:spPr>
              <a:xfrm>
                <a:off x="7382892" y="2079583"/>
                <a:ext cx="151791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/>
                  <a:t>for  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∼+∞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25C364B-B1EA-BF9B-3897-9677C60BB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892" y="2079583"/>
                <a:ext cx="1517914" cy="338554"/>
              </a:xfrm>
              <a:prstGeom prst="rect">
                <a:avLst/>
              </a:prstGeom>
              <a:blipFill>
                <a:blip r:embed="rId7"/>
                <a:stretch>
                  <a:fillRect l="-2008"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5194827-77B8-8A9B-FBAE-CF188C2A0158}"/>
                  </a:ext>
                </a:extLst>
              </p:cNvPr>
              <p:cNvSpPr txBox="1"/>
              <p:nvPr/>
            </p:nvSpPr>
            <p:spPr>
              <a:xfrm>
                <a:off x="11228147" y="2051556"/>
                <a:ext cx="640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5194827-77B8-8A9B-FBAE-CF188C2A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8147" y="2051556"/>
                <a:ext cx="64075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円/楕円 8">
            <a:extLst>
              <a:ext uri="{FF2B5EF4-FFF2-40B4-BE49-F238E27FC236}">
                <a16:creationId xmlns:a16="http://schemas.microsoft.com/office/drawing/2014/main" id="{DEABF999-87C6-D374-553A-E8344DC53243}"/>
              </a:ext>
            </a:extLst>
          </p:cNvPr>
          <p:cNvSpPr/>
          <p:nvPr/>
        </p:nvSpPr>
        <p:spPr>
          <a:xfrm>
            <a:off x="10039888" y="1485219"/>
            <a:ext cx="952656" cy="950228"/>
          </a:xfrm>
          <a:prstGeom prst="ellipse">
            <a:avLst/>
          </a:prstGeom>
          <a:gradFill flip="none" rotWithShape="1">
            <a:gsLst>
              <a:gs pos="27000">
                <a:srgbClr val="92D050">
                  <a:alpha val="75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5CA0DC3-672C-5C65-1925-1B8BC9FF7D0D}"/>
                  </a:ext>
                </a:extLst>
              </p:cNvPr>
              <p:cNvSpPr txBox="1"/>
              <p:nvPr/>
            </p:nvSpPr>
            <p:spPr>
              <a:xfrm>
                <a:off x="9878030" y="930209"/>
                <a:ext cx="653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15CA0DC3-672C-5C65-1925-1B8BC9FF7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030" y="930209"/>
                <a:ext cx="65357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20319AC-7144-3B2D-215E-4CFAE2F6A6E2}"/>
              </a:ext>
            </a:extLst>
          </p:cNvPr>
          <p:cNvSpPr/>
          <p:nvPr/>
        </p:nvSpPr>
        <p:spPr>
          <a:xfrm>
            <a:off x="9696400" y="1484784"/>
            <a:ext cx="1512168" cy="412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31EFB98-4632-BD21-9DA2-F1B72C5E93E0}"/>
              </a:ext>
            </a:extLst>
          </p:cNvPr>
          <p:cNvSpPr/>
          <p:nvPr/>
        </p:nvSpPr>
        <p:spPr>
          <a:xfrm>
            <a:off x="9414189" y="2056244"/>
            <a:ext cx="2257175" cy="412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329ACA3-4992-2D97-42EC-5D86FB17E6F6}"/>
              </a:ext>
            </a:extLst>
          </p:cNvPr>
          <p:cNvCxnSpPr>
            <a:cxnSpLocks/>
          </p:cNvCxnSpPr>
          <p:nvPr/>
        </p:nvCxnSpPr>
        <p:spPr>
          <a:xfrm flipV="1">
            <a:off x="9216009" y="1973997"/>
            <a:ext cx="2590619" cy="572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F917DC6-3D49-09D1-5AF5-BC88B24426F4}"/>
              </a:ext>
            </a:extLst>
          </p:cNvPr>
          <p:cNvCxnSpPr/>
          <p:nvPr/>
        </p:nvCxnSpPr>
        <p:spPr>
          <a:xfrm flipV="1">
            <a:off x="10488488" y="1128305"/>
            <a:ext cx="19126" cy="172506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8">
            <a:extLst>
              <a:ext uri="{FF2B5EF4-FFF2-40B4-BE49-F238E27FC236}">
                <a16:creationId xmlns:a16="http://schemas.microsoft.com/office/drawing/2014/main" id="{AB87697A-31D6-0C03-97B8-B34B19D50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6483" y="1340768"/>
            <a:ext cx="763887" cy="296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400" dirty="0"/>
              <a:t>adiabatic</a:t>
            </a:r>
            <a:endParaRPr lang="ja-JP" altLang="en-US" sz="1400" dirty="0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82C2A7EB-7FD6-8BC3-9F66-27EC7CDC4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8293" y="1394108"/>
            <a:ext cx="1098347" cy="251672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400" dirty="0"/>
              <a:t>non-adiabatic</a:t>
            </a:r>
            <a:endParaRPr lang="ja-JP" altLang="en-US" sz="14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A893895-C54B-C403-D6B3-D92740E194E9}"/>
              </a:ext>
            </a:extLst>
          </p:cNvPr>
          <p:cNvCxnSpPr>
            <a:cxnSpLocks/>
          </p:cNvCxnSpPr>
          <p:nvPr/>
        </p:nvCxnSpPr>
        <p:spPr>
          <a:xfrm flipV="1">
            <a:off x="10499076" y="1916832"/>
            <a:ext cx="0" cy="118169"/>
          </a:xfrm>
          <a:prstGeom prst="straightConnector1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2EA04AD-C808-640C-FB68-80BD622369FA}"/>
                  </a:ext>
                </a:extLst>
              </p:cNvPr>
              <p:cNvSpPr txBox="1"/>
              <p:nvPr/>
            </p:nvSpPr>
            <p:spPr>
              <a:xfrm>
                <a:off x="9926789" y="1627039"/>
                <a:ext cx="6334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2EA04AD-C808-640C-FB68-80BD62236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789" y="1627039"/>
                <a:ext cx="633442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F178927F-E3C9-ACB9-59DF-E0A78DD0DA04}"/>
              </a:ext>
            </a:extLst>
          </p:cNvPr>
          <p:cNvCxnSpPr/>
          <p:nvPr/>
        </p:nvCxnSpPr>
        <p:spPr>
          <a:xfrm flipV="1">
            <a:off x="10774207" y="1641656"/>
            <a:ext cx="193636" cy="255719"/>
          </a:xfrm>
          <a:prstGeom prst="line">
            <a:avLst/>
          </a:prstGeom>
          <a:ln w="12700" cmpd="sng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D7724C5B-3EF7-B244-FA1C-18BC16EDE9D8}"/>
              </a:ext>
            </a:extLst>
          </p:cNvPr>
          <p:cNvCxnSpPr>
            <a:cxnSpLocks/>
          </p:cNvCxnSpPr>
          <p:nvPr/>
        </p:nvCxnSpPr>
        <p:spPr>
          <a:xfrm>
            <a:off x="9276802" y="2079583"/>
            <a:ext cx="1845385" cy="5285"/>
          </a:xfrm>
          <a:prstGeom prst="straightConnector1">
            <a:avLst/>
          </a:prstGeom>
          <a:ln w="19050">
            <a:solidFill>
              <a:srgbClr val="A7B5A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弧 29">
            <a:extLst>
              <a:ext uri="{FF2B5EF4-FFF2-40B4-BE49-F238E27FC236}">
                <a16:creationId xmlns:a16="http://schemas.microsoft.com/office/drawing/2014/main" id="{90855690-6134-2A78-EE9D-757DDC97E4B5}"/>
              </a:ext>
            </a:extLst>
          </p:cNvPr>
          <p:cNvSpPr/>
          <p:nvPr/>
        </p:nvSpPr>
        <p:spPr>
          <a:xfrm flipH="1">
            <a:off x="9258877" y="932948"/>
            <a:ext cx="2444183" cy="1944493"/>
          </a:xfrm>
          <a:prstGeom prst="arc">
            <a:avLst>
              <a:gd name="adj1" fmla="val 466186"/>
              <a:gd name="adj2" fmla="val 10342310"/>
            </a:avLst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CCDE0948-B079-F1D8-E2D8-03F18C7CEAB0}"/>
              </a:ext>
            </a:extLst>
          </p:cNvPr>
          <p:cNvCxnSpPr>
            <a:cxnSpLocks/>
          </p:cNvCxnSpPr>
          <p:nvPr/>
        </p:nvCxnSpPr>
        <p:spPr>
          <a:xfrm flipH="1">
            <a:off x="11144518" y="2079183"/>
            <a:ext cx="536211" cy="5685"/>
          </a:xfrm>
          <a:prstGeom prst="straightConnector1">
            <a:avLst/>
          </a:prstGeom>
          <a:ln w="19050">
            <a:solidFill>
              <a:srgbClr val="00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ローチャート: 処理 31">
            <a:extLst>
              <a:ext uri="{FF2B5EF4-FFF2-40B4-BE49-F238E27FC236}">
                <a16:creationId xmlns:a16="http://schemas.microsoft.com/office/drawing/2014/main" id="{ADC50256-7DCB-EB01-88D0-E8FEA61127B5}"/>
              </a:ext>
            </a:extLst>
          </p:cNvPr>
          <p:cNvSpPr/>
          <p:nvPr/>
        </p:nvSpPr>
        <p:spPr>
          <a:xfrm>
            <a:off x="9044822" y="930209"/>
            <a:ext cx="2903403" cy="1995170"/>
          </a:xfrm>
          <a:prstGeom prst="flowChartProcess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A6A5B1A-1CA6-4303-EB4F-4C7991E1144A}"/>
                  </a:ext>
                </a:extLst>
              </p:cNvPr>
              <p:cNvSpPr txBox="1"/>
              <p:nvPr/>
            </p:nvSpPr>
            <p:spPr>
              <a:xfrm>
                <a:off x="10815497" y="1124606"/>
                <a:ext cx="109863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ja-JP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8A6A5B1A-1CA6-4303-EB4F-4C7991E11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497" y="1124606"/>
                <a:ext cx="1098634" cy="300788"/>
              </a:xfrm>
              <a:prstGeom prst="rect">
                <a:avLst/>
              </a:prstGeom>
              <a:blipFill>
                <a:blip r:embed="rId11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D3066B8B-AA33-D253-2AEC-0FBEA2A4086B}"/>
                  </a:ext>
                </a:extLst>
              </p:cNvPr>
              <p:cNvSpPr txBox="1"/>
              <p:nvPr/>
            </p:nvSpPr>
            <p:spPr>
              <a:xfrm>
                <a:off x="8941254" y="1068379"/>
                <a:ext cx="109863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n-US" altLang="ja-JP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D3066B8B-AA33-D253-2AEC-0FBEA2A40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1254" y="1068379"/>
                <a:ext cx="1098634" cy="300788"/>
              </a:xfrm>
              <a:prstGeom prst="rect">
                <a:avLst/>
              </a:prstGeom>
              <a:blipFill>
                <a:blip r:embed="rId1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8434E7E1-2B14-BEB5-D781-3B5328340F9F}"/>
                  </a:ext>
                </a:extLst>
              </p:cNvPr>
              <p:cNvSpPr txBox="1"/>
              <p:nvPr/>
            </p:nvSpPr>
            <p:spPr>
              <a:xfrm>
                <a:off x="3863752" y="3755295"/>
                <a:ext cx="1633686" cy="346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  <m: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8434E7E1-2B14-BEB5-D781-3B5328340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3755295"/>
                <a:ext cx="1633686" cy="346633"/>
              </a:xfrm>
              <a:prstGeom prst="rect">
                <a:avLst/>
              </a:prstGeom>
              <a:blipFill>
                <a:blip r:embed="rId1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AFD33F47-4542-8C72-D4C4-32308D65C5CF}"/>
                  </a:ext>
                </a:extLst>
              </p:cNvPr>
              <p:cNvSpPr txBox="1"/>
              <p:nvPr/>
            </p:nvSpPr>
            <p:spPr>
              <a:xfrm>
                <a:off x="3919379" y="2079183"/>
                <a:ext cx="351656" cy="346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AFD33F47-4542-8C72-D4C4-32308D65C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379" y="2079183"/>
                <a:ext cx="351656" cy="3466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8E2513D1-08F1-4E46-5A82-D8E091D4A62E}"/>
                  </a:ext>
                </a:extLst>
              </p:cNvPr>
              <p:cNvSpPr txBox="1"/>
              <p:nvPr/>
            </p:nvSpPr>
            <p:spPr>
              <a:xfrm>
                <a:off x="3241201" y="2652055"/>
                <a:ext cx="6249370" cy="70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US" altLang="ja-JP" sz="1600" i="1" dirty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sz="1600" i="1" dirty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  <m:t>+∞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16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600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600" i="1" dirty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nary>
                                <m:naryPr>
                                  <m:ctrlPr>
                                    <a:rPr lang="en-US" altLang="ja-JP" sz="1600" i="1" dirty="0" smtClean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sz="1600" b="0" i="1" dirty="0" smtClean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−∞</m:t>
                                  </m:r>
                                </m:sub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  <m:t>+∞</m:t>
                                  </m:r>
                                </m:sup>
                                <m:e>
                                  <m:r>
                                    <a:rPr lang="en-US" altLang="ja-JP" sz="16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ja-JP" sz="16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ja-JP" sz="16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6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6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8E2513D1-08F1-4E46-5A82-D8E091D4A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201" y="2652055"/>
                <a:ext cx="6249370" cy="7049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588A6BBE-60F2-5506-1DCB-11B1E479BF86}"/>
                  </a:ext>
                </a:extLst>
              </p:cNvPr>
              <p:cNvSpPr txBox="1"/>
              <p:nvPr/>
            </p:nvSpPr>
            <p:spPr>
              <a:xfrm>
                <a:off x="7707983" y="3397314"/>
                <a:ext cx="9082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∼ 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588A6BBE-60F2-5506-1DCB-11B1E479B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983" y="3397314"/>
                <a:ext cx="908297" cy="338554"/>
              </a:xfrm>
              <a:prstGeom prst="rect">
                <a:avLst/>
              </a:prstGeom>
              <a:blipFill>
                <a:blip r:embed="rId16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C1A70FD-960C-F933-10AD-3647EECF43D6}"/>
              </a:ext>
            </a:extLst>
          </p:cNvPr>
          <p:cNvCxnSpPr>
            <a:cxnSpLocks/>
          </p:cNvCxnSpPr>
          <p:nvPr/>
        </p:nvCxnSpPr>
        <p:spPr>
          <a:xfrm>
            <a:off x="7069046" y="3356992"/>
            <a:ext cx="1872208" cy="0"/>
          </a:xfrm>
          <a:prstGeom prst="line">
            <a:avLst/>
          </a:prstGeom>
          <a:ln w="50800" cmpd="dbl">
            <a:solidFill>
              <a:srgbClr val="009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B95D8936-E5AC-207C-AE3C-534261593D7C}"/>
              </a:ext>
            </a:extLst>
          </p:cNvPr>
          <p:cNvGrpSpPr/>
          <p:nvPr/>
        </p:nvGrpSpPr>
        <p:grpSpPr>
          <a:xfrm>
            <a:off x="7299034" y="3954542"/>
            <a:ext cx="4649191" cy="2354778"/>
            <a:chOff x="971909" y="1643917"/>
            <a:chExt cx="4649191" cy="2354778"/>
          </a:xfrm>
        </p:grpSpPr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A851D7CF-1729-9C42-45A0-A09679C019C9}"/>
                </a:ext>
              </a:extLst>
            </p:cNvPr>
            <p:cNvSpPr/>
            <p:nvPr/>
          </p:nvSpPr>
          <p:spPr>
            <a:xfrm>
              <a:off x="971909" y="1643917"/>
              <a:ext cx="4649191" cy="2304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shade val="1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61EA8EB8-9553-8894-66EE-8398898CA09D}"/>
                </a:ext>
              </a:extLst>
            </p:cNvPr>
            <p:cNvPicPr>
              <a:picLocks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77" y="1688478"/>
              <a:ext cx="4306157" cy="2143125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テキスト ボックス 65">
                  <a:extLst>
                    <a:ext uri="{FF2B5EF4-FFF2-40B4-BE49-F238E27FC236}">
                      <a16:creationId xmlns:a16="http://schemas.microsoft.com/office/drawing/2014/main" id="{74A39936-8CD3-D0E6-9667-C8E1D90E3AB5}"/>
                    </a:ext>
                  </a:extLst>
                </p:cNvPr>
                <p:cNvSpPr txBox="1"/>
                <p:nvPr/>
              </p:nvSpPr>
              <p:spPr>
                <a:xfrm>
                  <a:off x="1381078" y="1704558"/>
                  <a:ext cx="1459625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6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078" y="1704558"/>
                  <a:ext cx="1459625" cy="338554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9E66F0EE-E48F-0A4F-34A6-CC82BE80C84C}"/>
                    </a:ext>
                  </a:extLst>
                </p:cNvPr>
                <p:cNvSpPr txBox="1"/>
                <p:nvPr/>
              </p:nvSpPr>
              <p:spPr>
                <a:xfrm>
                  <a:off x="5220381" y="3588133"/>
                  <a:ext cx="397024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e>
                        </m:d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381" y="3588133"/>
                  <a:ext cx="397024" cy="338554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2E29E25A-53F8-8CB0-DF9C-639954655D76}"/>
                    </a:ext>
                  </a:extLst>
                </p:cNvPr>
                <p:cNvSpPr txBox="1"/>
                <p:nvPr/>
              </p:nvSpPr>
              <p:spPr>
                <a:xfrm>
                  <a:off x="971909" y="2025443"/>
                  <a:ext cx="3970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1.0</m:t>
                        </m:r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テキスト ボックス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909" y="2025443"/>
                  <a:ext cx="397024" cy="338554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r="-60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3F52FB2C-E6DC-56E7-ABC1-8A88A0C71C62}"/>
                    </a:ext>
                  </a:extLst>
                </p:cNvPr>
                <p:cNvSpPr txBox="1"/>
                <p:nvPr/>
              </p:nvSpPr>
              <p:spPr>
                <a:xfrm>
                  <a:off x="1080901" y="3660141"/>
                  <a:ext cx="3970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kumimoji="1"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テキスト ボックス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01" y="3660141"/>
                  <a:ext cx="397024" cy="338554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9B65E85E-CF73-781E-2E33-D0622B142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236" y="1704558"/>
              <a:ext cx="2147374" cy="140634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</p:pic>
        <p:sp>
          <p:nvSpPr>
            <p:cNvPr id="77" name="円/楕円 41">
              <a:extLst>
                <a:ext uri="{FF2B5EF4-FFF2-40B4-BE49-F238E27FC236}">
                  <a16:creationId xmlns:a16="http://schemas.microsoft.com/office/drawing/2014/main" id="{366A5ECC-F1E6-55AA-5F5F-13216FF04BF4}"/>
                </a:ext>
              </a:extLst>
            </p:cNvPr>
            <p:cNvSpPr/>
            <p:nvPr/>
          </p:nvSpPr>
          <p:spPr>
            <a:xfrm>
              <a:off x="4243867" y="2171268"/>
              <a:ext cx="434480" cy="424298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alpha val="40000"/>
                  </a:srgbClr>
                </a:gs>
                <a:gs pos="100000">
                  <a:schemeClr val="bg1"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800" dirty="0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C4680FB4-3C13-89FC-A476-17D2CECD43A2}"/>
                </a:ext>
              </a:extLst>
            </p:cNvPr>
            <p:cNvSpPr txBox="1"/>
            <p:nvPr/>
          </p:nvSpPr>
          <p:spPr>
            <a:xfrm>
              <a:off x="1949370" y="1765536"/>
              <a:ext cx="1326074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432000" rIns="0" rtlCol="0">
              <a:spAutoFit/>
            </a:bodyPr>
            <a:lstStyle/>
            <a:p>
              <a:r>
                <a:rPr kumimoji="1" lang="en-US" altLang="ja-JP" sz="1600" dirty="0"/>
                <a:t>analytic</a:t>
              </a:r>
            </a:p>
            <a:p>
              <a:r>
                <a:rPr lang="en-US" altLang="ja-JP" sz="1600" dirty="0"/>
                <a:t>numerical</a:t>
              </a:r>
              <a:endParaRPr kumimoji="1" lang="ja-JP" altLang="en-US" sz="1600" dirty="0"/>
            </a:p>
          </p:txBody>
        </p: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46D6CE9A-74EA-B6D9-E679-BFDABE80D6C1}"/>
                </a:ext>
              </a:extLst>
            </p:cNvPr>
            <p:cNvCxnSpPr/>
            <p:nvPr/>
          </p:nvCxnSpPr>
          <p:spPr>
            <a:xfrm>
              <a:off x="2014622" y="1921206"/>
              <a:ext cx="282349" cy="0"/>
            </a:xfrm>
            <a:prstGeom prst="line">
              <a:avLst/>
            </a:prstGeom>
            <a:ln w="254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A1CB603B-6D27-034B-364C-8B9A4172F7EA}"/>
                </a:ext>
              </a:extLst>
            </p:cNvPr>
            <p:cNvCxnSpPr/>
            <p:nvPr/>
          </p:nvCxnSpPr>
          <p:spPr>
            <a:xfrm>
              <a:off x="2014622" y="2176234"/>
              <a:ext cx="282349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75920F33-BF9C-7C70-5046-F194C37F304D}"/>
              </a:ext>
            </a:extLst>
          </p:cNvPr>
          <p:cNvCxnSpPr>
            <a:cxnSpLocks/>
          </p:cNvCxnSpPr>
          <p:nvPr/>
        </p:nvCxnSpPr>
        <p:spPr>
          <a:xfrm flipV="1">
            <a:off x="6786574" y="4660936"/>
            <a:ext cx="1253642" cy="29766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1E0DB90E-5F12-824F-49CF-754C60BC08A5}"/>
              </a:ext>
            </a:extLst>
          </p:cNvPr>
          <p:cNvCxnSpPr>
            <a:cxnSpLocks/>
          </p:cNvCxnSpPr>
          <p:nvPr/>
        </p:nvCxnSpPr>
        <p:spPr>
          <a:xfrm flipV="1">
            <a:off x="4223792" y="3397314"/>
            <a:ext cx="2736304" cy="4192"/>
          </a:xfrm>
          <a:prstGeom prst="line">
            <a:avLst/>
          </a:prstGeom>
          <a:ln w="508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897560E-C923-F7C1-B2E6-4366CD419D12}"/>
                  </a:ext>
                </a:extLst>
              </p:cNvPr>
              <p:cNvSpPr txBox="1"/>
              <p:nvPr/>
            </p:nvSpPr>
            <p:spPr>
              <a:xfrm>
                <a:off x="5554773" y="3458938"/>
                <a:ext cx="908297" cy="346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ja-JP" sz="1600" dirty="0">
                              <a:latin typeface="Cambria Math" panose="02040503050406030204" pitchFamily="18" charset="0"/>
                            </a:rPr>
                            <m:t>out</m:t>
                          </m:r>
                          <m:r>
                            <a:rPr lang="en-US" altLang="ja-JP" sz="1600" dirty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897560E-C923-F7C1-B2E6-4366CD419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773" y="3458938"/>
                <a:ext cx="908297" cy="346633"/>
              </a:xfrm>
              <a:prstGeom prst="rect">
                <a:avLst/>
              </a:prstGeom>
              <a:blipFill>
                <a:blip r:embed="rId27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D3F725D-2213-5BD5-7615-0E3D3BF014BB}"/>
                  </a:ext>
                </a:extLst>
              </p:cNvPr>
              <p:cNvSpPr txBox="1"/>
              <p:nvPr/>
            </p:nvSpPr>
            <p:spPr>
              <a:xfrm>
                <a:off x="4474030" y="5056389"/>
                <a:ext cx="2595016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rgbClr val="FF0000"/>
                    </a:solidFill>
                  </a:rPr>
                  <a:t>Non-perturbative effect for </a:t>
                </a:r>
                <a14:m>
                  <m:oMath xmlns:m="http://schemas.openxmlformats.org/officeDocument/2006/math">
                    <m:r>
                      <a:rPr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altLang="ja-JP" sz="1400" dirty="0">
                    <a:solidFill>
                      <a:srgbClr val="FF0000"/>
                    </a:solidFill>
                  </a:rPr>
                  <a:t> !</a:t>
                </a:r>
                <a:endParaRPr lang="ja-JP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1D3F725D-2213-5BD5-7615-0E3D3BF01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030" y="5056389"/>
                <a:ext cx="2595016" cy="307777"/>
              </a:xfrm>
              <a:prstGeom prst="rect">
                <a:avLst/>
              </a:prstGeom>
              <a:blipFill>
                <a:blip r:embed="rId28"/>
                <a:stretch>
                  <a:fillRect b="-169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86F993F-FD03-83DA-490C-D895E9AAF4F2}"/>
              </a:ext>
            </a:extLst>
          </p:cNvPr>
          <p:cNvCxnSpPr>
            <a:cxnSpLocks/>
          </p:cNvCxnSpPr>
          <p:nvPr/>
        </p:nvCxnSpPr>
        <p:spPr>
          <a:xfrm>
            <a:off x="9271276" y="1911193"/>
            <a:ext cx="635622" cy="1593"/>
          </a:xfrm>
          <a:prstGeom prst="straightConnector1">
            <a:avLst/>
          </a:prstGeom>
          <a:ln w="1905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ADEC729-F755-312B-DA73-6223F9FDB065}"/>
              </a:ext>
            </a:extLst>
          </p:cNvPr>
          <p:cNvSpPr txBox="1"/>
          <p:nvPr/>
        </p:nvSpPr>
        <p:spPr>
          <a:xfrm>
            <a:off x="9744282" y="18795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x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0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18" grpId="0"/>
      <p:bldP spid="19" grpId="0" animBg="1"/>
      <p:bldP spid="21" grpId="0" animBg="1"/>
      <p:bldP spid="30" grpId="0" animBg="1"/>
      <p:bldP spid="47" grpId="0"/>
      <p:bldP spid="48" grpId="0" animBg="1"/>
      <p:bldP spid="50" grpId="0"/>
      <p:bldP spid="51" grpId="0"/>
      <p:bldP spid="33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462" y="130698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Method 2:  Using the properties of the special function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2"/>
                <a:r>
                  <a:rPr kumimoji="1" lang="en-US" altLang="ja-JP" dirty="0"/>
                  <a:t> The basic solution is given by</a:t>
                </a:r>
                <a:r>
                  <a:rPr kumimoji="1" lang="ja-JP" altLang="en-US" dirty="0"/>
                  <a:t> </a:t>
                </a:r>
                <a:r>
                  <a:rPr kumimoji="1" lang="en-US" altLang="ja-JP" i="1" dirty="0"/>
                  <a:t>the parabolic cylinder functions </a:t>
                </a:r>
                <a:r>
                  <a:rPr kumimoji="1" lang="ja-JP" alt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𝑖𝑧</m:t>
                        </m:r>
                      </m:e>
                    </m:d>
                  </m:oMath>
                </a14:m>
                <a:endParaRPr kumimoji="1" lang="en-US" altLang="ja-JP" dirty="0"/>
              </a:p>
              <a:p>
                <a:pPr lvl="3"/>
                <a:endParaRPr kumimoji="1" lang="en-US" altLang="ja-JP" dirty="0"/>
              </a:p>
              <a:p>
                <a:pPr lvl="2"/>
                <a:r>
                  <a:rPr lang="ja-JP" altLang="en-US" dirty="0"/>
                  <a:t> </a:t>
                </a:r>
                <a:r>
                  <a:rPr lang="en-US" altLang="ja-JP" dirty="0"/>
                  <a:t>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&lt;3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ja-JP" dirty="0">
                    <a:solidFill>
                      <a:srgbClr val="0000FF"/>
                    </a:solidFill>
                  </a:rPr>
                  <a:t>)</a:t>
                </a:r>
                <a:r>
                  <a:rPr lang="en-US" altLang="ja-JP" dirty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can make the asymptotic expansion</a:t>
                </a:r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r>
                  <a:rPr lang="en-US" altLang="ja-JP" dirty="0"/>
                  <a:t> For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</a:rPr>
                  <a:t>)</a:t>
                </a:r>
                <a:r>
                  <a:rPr lang="en-US" altLang="ja-JP" dirty="0"/>
                  <a:t>,  we apply the connection formula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  to go to the available </a:t>
                </a:r>
                <a:r>
                  <a:rPr lang="en-US" altLang="ja-JP" dirty="0" err="1"/>
                  <a:t>arg</a:t>
                </a:r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2"/>
                <a:r>
                  <a:rPr lang="en-US" altLang="ja-JP" dirty="0"/>
                  <a:t> Done, but that’s it  (Applicable to only this problem)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462" y="130698"/>
                <a:ext cx="11866651" cy="6356348"/>
              </a:xfrm>
              <a:blipFill>
                <a:blip r:embed="rId2"/>
                <a:stretch>
                  <a:fillRect t="-575" b="-4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/>
              <p:nvPr/>
            </p:nvSpPr>
            <p:spPr>
              <a:xfrm>
                <a:off x="1354460" y="716197"/>
                <a:ext cx="4041727" cy="411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EOM:    </a:t>
                </a:r>
                <a14:m>
                  <m:oMath xmlns:m="http://schemas.openxmlformats.org/officeDocument/2006/math">
                    <m:r>
                      <a:rPr lang="en-US" altLang="ja-JP" sz="1600" b="0" i="0" dirty="0" smtClean="0">
                        <a:latin typeface="Cambria Math" panose="02040503050406030204" pitchFamily="18" charset="0"/>
                      </a:rPr>
                      <m:t>0  =  </m:t>
                    </m:r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60" y="716197"/>
                <a:ext cx="4041727" cy="411588"/>
              </a:xfrm>
              <a:prstGeom prst="rect">
                <a:avLst/>
              </a:prstGeom>
              <a:blipFill>
                <a:blip r:embed="rId3"/>
                <a:stretch>
                  <a:fillRect l="-754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EB60F411-5B4B-4E9E-7602-84552014984C}"/>
                  </a:ext>
                </a:extLst>
              </p:cNvPr>
              <p:cNvSpPr txBox="1"/>
              <p:nvPr/>
            </p:nvSpPr>
            <p:spPr>
              <a:xfrm>
                <a:off x="6032232" y="893929"/>
                <a:ext cx="4537395" cy="550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</m:e>
                    </m:rad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/4</m:t>
                        </m:r>
                      </m:sup>
                    </m:sSup>
                  </m:oMath>
                </a14:m>
                <a:r>
                  <a:rPr lang="en-US" altLang="ja-JP" sz="1600" dirty="0"/>
                  <a:t>  ,    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≡−</m:t>
                    </m:r>
                    <m:f>
                      <m:f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𝑖</m:t>
                    </m:r>
                    <m:f>
                      <m:f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EB60F411-5B4B-4E9E-7602-8455201498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232" y="893929"/>
                <a:ext cx="4537395" cy="550022"/>
              </a:xfrm>
              <a:prstGeom prst="rect">
                <a:avLst/>
              </a:prstGeom>
              <a:blipFill>
                <a:blip r:embed="rId4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大かっこ 61">
            <a:extLst>
              <a:ext uri="{FF2B5EF4-FFF2-40B4-BE49-F238E27FC236}">
                <a16:creationId xmlns:a16="http://schemas.microsoft.com/office/drawing/2014/main" id="{E8FFAB33-6E4F-2B05-A390-F784E1C16CF7}"/>
              </a:ext>
            </a:extLst>
          </p:cNvPr>
          <p:cNvSpPr/>
          <p:nvPr/>
        </p:nvSpPr>
        <p:spPr>
          <a:xfrm>
            <a:off x="5830213" y="924399"/>
            <a:ext cx="4537395" cy="518464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2C6248D-B7FB-F618-A097-34EDED711495}"/>
                  </a:ext>
                </a:extLst>
              </p:cNvPr>
              <p:cNvSpPr txBox="1"/>
              <p:nvPr/>
            </p:nvSpPr>
            <p:spPr>
              <a:xfrm>
                <a:off x="1366355" y="3300862"/>
                <a:ext cx="2538352" cy="372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∼  </m:t>
                      </m:r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</m:sSup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2C6248D-B7FB-F618-A097-34EDED711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355" y="3300862"/>
                <a:ext cx="2538352" cy="3722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6E542D22-409B-06C3-323B-D08E2236473C}"/>
                  </a:ext>
                </a:extLst>
              </p:cNvPr>
              <p:cNvSpPr txBox="1"/>
              <p:nvPr/>
            </p:nvSpPr>
            <p:spPr>
              <a:xfrm>
                <a:off x="1892889" y="3640533"/>
                <a:ext cx="7383913" cy="533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( Corresponding to the WKB solution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rad>
                      </m:den>
                    </m:f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nary>
                          <m:naryPr>
                            <m:subHide m:val="on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sup>
                    </m:s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altLang="ja-JP" sz="1600" dirty="0"/>
                  <a:t>  at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ja-JP" altLang="en-US" sz="1600" dirty="0"/>
                  <a:t> </a:t>
                </a:r>
                <a:r>
                  <a:rPr lang="en-US" altLang="ja-JP" sz="1600" dirty="0"/>
                  <a:t>)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6E542D22-409B-06C3-323B-D08E22364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889" y="3640533"/>
                <a:ext cx="7383913" cy="533031"/>
              </a:xfrm>
              <a:prstGeom prst="rect">
                <a:avLst/>
              </a:prstGeom>
              <a:blipFill>
                <a:blip r:embed="rId6"/>
                <a:stretch>
                  <a:fillRect l="-495" t="-52273" b="-556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74C8C921-C9AC-7A3C-7D03-EC23D1616565}"/>
                  </a:ext>
                </a:extLst>
              </p:cNvPr>
              <p:cNvSpPr txBox="1"/>
              <p:nvPr/>
            </p:nvSpPr>
            <p:spPr>
              <a:xfrm>
                <a:off x="1432876" y="5013176"/>
                <a:ext cx="5199065" cy="645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𝜈𝜋</m:t>
                          </m:r>
                        </m:sup>
                      </m:sSup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ja-JP" sz="16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sup>
                      </m:sSup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𝑖𝑧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74C8C921-C9AC-7A3C-7D03-EC23D1616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876" y="5013176"/>
                <a:ext cx="5199065" cy="645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6FD19CF8-6F33-20EC-B216-BE8AFBBB7CDA}"/>
              </a:ext>
            </a:extLst>
          </p:cNvPr>
          <p:cNvCxnSpPr>
            <a:cxnSpLocks/>
          </p:cNvCxnSpPr>
          <p:nvPr/>
        </p:nvCxnSpPr>
        <p:spPr>
          <a:xfrm>
            <a:off x="2959533" y="5589240"/>
            <a:ext cx="648072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B190BCD4-D105-0B3D-2D3B-A03BCE772FA1}"/>
              </a:ext>
            </a:extLst>
          </p:cNvPr>
          <p:cNvCxnSpPr>
            <a:cxnSpLocks/>
          </p:cNvCxnSpPr>
          <p:nvPr/>
        </p:nvCxnSpPr>
        <p:spPr>
          <a:xfrm>
            <a:off x="5263790" y="5580572"/>
            <a:ext cx="1080119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>
            <a:extLst>
              <a:ext uri="{FF2B5EF4-FFF2-40B4-BE49-F238E27FC236}">
                <a16:creationId xmlns:a16="http://schemas.microsoft.com/office/drawing/2014/main" id="{58181375-3C24-63D2-6122-DB88D9D6BD6E}"/>
              </a:ext>
            </a:extLst>
          </p:cNvPr>
          <p:cNvCxnSpPr>
            <a:cxnSpLocks/>
          </p:cNvCxnSpPr>
          <p:nvPr/>
        </p:nvCxnSpPr>
        <p:spPr>
          <a:xfrm>
            <a:off x="2548338" y="5589240"/>
            <a:ext cx="324036" cy="0"/>
          </a:xfrm>
          <a:prstGeom prst="line">
            <a:avLst/>
          </a:prstGeom>
          <a:ln w="19050" cmpd="sng">
            <a:solidFill>
              <a:srgbClr val="00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404687E1-F493-E613-DB9A-D5F4A7EABF05}"/>
                  </a:ext>
                </a:extLst>
              </p:cNvPr>
              <p:cNvSpPr txBox="1"/>
              <p:nvPr/>
            </p:nvSpPr>
            <p:spPr>
              <a:xfrm>
                <a:off x="5479813" y="5564089"/>
                <a:ext cx="1140475" cy="33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404687E1-F493-E613-DB9A-D5F4A7EAB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813" y="5564089"/>
                <a:ext cx="1140475" cy="3353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6EBEE2A1-220C-8B1C-95A4-F2031F7C3C7B}"/>
              </a:ext>
            </a:extLst>
          </p:cNvPr>
          <p:cNvCxnSpPr>
            <a:cxnSpLocks/>
          </p:cNvCxnSpPr>
          <p:nvPr/>
        </p:nvCxnSpPr>
        <p:spPr>
          <a:xfrm>
            <a:off x="3823171" y="5672915"/>
            <a:ext cx="1440619" cy="0"/>
          </a:xfrm>
          <a:prstGeom prst="line">
            <a:avLst/>
          </a:prstGeom>
          <a:ln w="1905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AA83730A-229C-6807-4D88-800AF7D8C0E9}"/>
                  </a:ext>
                </a:extLst>
              </p:cNvPr>
              <p:cNvSpPr txBox="1"/>
              <p:nvPr/>
            </p:nvSpPr>
            <p:spPr>
              <a:xfrm>
                <a:off x="2173387" y="5605156"/>
                <a:ext cx="9528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AA83730A-229C-6807-4D88-800AF7D8C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387" y="5605156"/>
                <a:ext cx="952858" cy="307777"/>
              </a:xfrm>
              <a:prstGeom prst="rect">
                <a:avLst/>
              </a:prstGeom>
              <a:blipFill>
                <a:blip r:embed="rId9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E7643CB7-3C84-4584-9F75-C35548ACD15D}"/>
                  </a:ext>
                </a:extLst>
              </p:cNvPr>
              <p:cNvSpPr txBox="1"/>
              <p:nvPr/>
            </p:nvSpPr>
            <p:spPr>
              <a:xfrm>
                <a:off x="3038237" y="5607949"/>
                <a:ext cx="623969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∼ </m:t>
                      </m:r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2" name="テキスト ボックス 81">
                <a:extLst>
                  <a:ext uri="{FF2B5EF4-FFF2-40B4-BE49-F238E27FC236}">
                    <a16:creationId xmlns:a16="http://schemas.microsoft.com/office/drawing/2014/main" id="{E7643CB7-3C84-4584-9F75-C35548ACD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237" y="5607949"/>
                <a:ext cx="623969" cy="325025"/>
              </a:xfrm>
              <a:prstGeom prst="rect">
                <a:avLst/>
              </a:prstGeom>
              <a:blipFill>
                <a:blip r:embed="rId10"/>
                <a:stretch>
                  <a:fillRect r="-7767" b="-18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07BA26B2-91B7-37A6-99C5-322FE81E7B9E}"/>
                  </a:ext>
                </a:extLst>
              </p:cNvPr>
              <p:cNvSpPr txBox="1"/>
              <p:nvPr/>
            </p:nvSpPr>
            <p:spPr>
              <a:xfrm>
                <a:off x="4271782" y="5666936"/>
                <a:ext cx="7477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07BA26B2-91B7-37A6-99C5-322FE81E7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782" y="5666936"/>
                <a:ext cx="747753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BED9C71-DA15-852C-60A1-AA3A3B466E06}"/>
                  </a:ext>
                </a:extLst>
              </p:cNvPr>
              <p:cNvSpPr txBox="1"/>
              <p:nvPr/>
            </p:nvSpPr>
            <p:spPr>
              <a:xfrm>
                <a:off x="7014561" y="5218666"/>
                <a:ext cx="3873573" cy="7309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∴ 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∼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𝜈𝜋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8BED9C71-DA15-852C-60A1-AA3A3B466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561" y="5218666"/>
                <a:ext cx="3873573" cy="7309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CECB186B-2E25-C39F-CBFC-47070B520EB8}"/>
              </a:ext>
            </a:extLst>
          </p:cNvPr>
          <p:cNvCxnSpPr>
            <a:cxnSpLocks/>
          </p:cNvCxnSpPr>
          <p:nvPr/>
        </p:nvCxnSpPr>
        <p:spPr>
          <a:xfrm>
            <a:off x="1703845" y="5564089"/>
            <a:ext cx="607616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0CBB702F-BA71-E813-8D02-EB056A0ADE82}"/>
                  </a:ext>
                </a:extLst>
              </p:cNvPr>
              <p:cNvSpPr txBox="1"/>
              <p:nvPr/>
            </p:nvSpPr>
            <p:spPr>
              <a:xfrm>
                <a:off x="1554053" y="5598103"/>
                <a:ext cx="807228" cy="31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0CBB702F-BA71-E813-8D02-EB056A0AD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053" y="5598103"/>
                <a:ext cx="807228" cy="314830"/>
              </a:xfrm>
              <a:prstGeom prst="rect">
                <a:avLst/>
              </a:prstGeom>
              <a:blipFill>
                <a:blip r:embed="rId13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1B440D9-4416-C8AC-1882-7667E320CFD7}"/>
                  </a:ext>
                </a:extLst>
              </p:cNvPr>
              <p:cNvSpPr txBox="1"/>
              <p:nvPr/>
            </p:nvSpPr>
            <p:spPr>
              <a:xfrm>
                <a:off x="1432876" y="1245408"/>
                <a:ext cx="4179334" cy="650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0" dirty="0" smtClean="0">
                          <a:latin typeface="Cambria Math" panose="02040503050406030204" pitchFamily="18" charset="0"/>
                        </a:rPr>
                        <m:t>0  =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ja-JP" sz="16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1B440D9-4416-C8AC-1882-7667E320CF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876" y="1245408"/>
                <a:ext cx="4179334" cy="6505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9C230C0-6287-ECF2-470E-64F3D12FA37F}"/>
              </a:ext>
            </a:extLst>
          </p:cNvPr>
          <p:cNvCxnSpPr>
            <a:cxnSpLocks/>
          </p:cNvCxnSpPr>
          <p:nvPr/>
        </p:nvCxnSpPr>
        <p:spPr>
          <a:xfrm>
            <a:off x="10622122" y="3324767"/>
            <a:ext cx="0" cy="12392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ECA48CA-EA14-AC29-0D6C-FDB38515B481}"/>
                  </a:ext>
                </a:extLst>
              </p:cNvPr>
              <p:cNvSpPr txBox="1"/>
              <p:nvPr/>
            </p:nvSpPr>
            <p:spPr>
              <a:xfrm>
                <a:off x="10914593" y="3951101"/>
                <a:ext cx="5080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ECA48CA-EA14-AC29-0D6C-FDB38515B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4593" y="3951101"/>
                <a:ext cx="508088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DD6865B4-A809-CB1D-F231-99ED2B167679}"/>
                  </a:ext>
                </a:extLst>
              </p:cNvPr>
              <p:cNvSpPr txBox="1"/>
              <p:nvPr/>
            </p:nvSpPr>
            <p:spPr>
              <a:xfrm>
                <a:off x="10162844" y="3236454"/>
                <a:ext cx="5078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DD6865B4-A809-CB1D-F231-99ED2B167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844" y="3236454"/>
                <a:ext cx="507896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二等辺三角形 36">
            <a:extLst>
              <a:ext uri="{FF2B5EF4-FFF2-40B4-BE49-F238E27FC236}">
                <a16:creationId xmlns:a16="http://schemas.microsoft.com/office/drawing/2014/main" id="{EF4AE677-77CB-14F8-6568-B78D23B08D1C}"/>
              </a:ext>
            </a:extLst>
          </p:cNvPr>
          <p:cNvSpPr/>
          <p:nvPr/>
        </p:nvSpPr>
        <p:spPr>
          <a:xfrm rot="5400000">
            <a:off x="9764352" y="3664018"/>
            <a:ext cx="1111350" cy="64097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03A71FC0-51AD-7A53-B0F8-2A7E4902B824}"/>
              </a:ext>
            </a:extLst>
          </p:cNvPr>
          <p:cNvCxnSpPr>
            <a:cxnSpLocks/>
          </p:cNvCxnSpPr>
          <p:nvPr/>
        </p:nvCxnSpPr>
        <p:spPr>
          <a:xfrm flipH="1">
            <a:off x="9917270" y="3977883"/>
            <a:ext cx="13421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8DA5490-9B69-7DDE-1CF8-2E188C6D47BC}"/>
              </a:ext>
            </a:extLst>
          </p:cNvPr>
          <p:cNvCxnSpPr>
            <a:cxnSpLocks/>
          </p:cNvCxnSpPr>
          <p:nvPr/>
        </p:nvCxnSpPr>
        <p:spPr>
          <a:xfrm flipH="1" flipV="1">
            <a:off x="10620401" y="4030945"/>
            <a:ext cx="564194" cy="508395"/>
          </a:xfrm>
          <a:prstGeom prst="line">
            <a:avLst/>
          </a:prstGeom>
          <a:ln w="12700">
            <a:solidFill>
              <a:srgbClr val="0000FF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70094194-8AD6-978C-CB0D-278080148D7A}"/>
                  </a:ext>
                </a:extLst>
              </p:cNvPr>
              <p:cNvSpPr txBox="1"/>
              <p:nvPr/>
            </p:nvSpPr>
            <p:spPr>
              <a:xfrm>
                <a:off x="10681931" y="4595247"/>
                <a:ext cx="6560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&lt;0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70094194-8AD6-978C-CB0D-278080148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1931" y="4595247"/>
                <a:ext cx="656077" cy="2616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C802B7C-7509-C102-21D1-2067D5C0E59E}"/>
              </a:ext>
            </a:extLst>
          </p:cNvPr>
          <p:cNvCxnSpPr>
            <a:cxnSpLocks/>
          </p:cNvCxnSpPr>
          <p:nvPr/>
        </p:nvCxnSpPr>
        <p:spPr>
          <a:xfrm flipH="1" flipV="1">
            <a:off x="9995260" y="3481787"/>
            <a:ext cx="608919" cy="503413"/>
          </a:xfrm>
          <a:prstGeom prst="line">
            <a:avLst/>
          </a:prstGeom>
          <a:ln w="12700">
            <a:solidFill>
              <a:srgbClr val="FF000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79F286BA-B720-E421-7A26-AE6042C0A415}"/>
                  </a:ext>
                </a:extLst>
              </p:cNvPr>
              <p:cNvSpPr txBox="1"/>
              <p:nvPr/>
            </p:nvSpPr>
            <p:spPr>
              <a:xfrm>
                <a:off x="9408368" y="3418522"/>
                <a:ext cx="6560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79F286BA-B720-E421-7A26-AE6042C0A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368" y="3418522"/>
                <a:ext cx="656077" cy="2616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90DA01BD-7BE6-9ABC-5194-01D353B09395}"/>
              </a:ext>
            </a:extLst>
          </p:cNvPr>
          <p:cNvCxnSpPr>
            <a:cxnSpLocks/>
          </p:cNvCxnSpPr>
          <p:nvPr/>
        </p:nvCxnSpPr>
        <p:spPr>
          <a:xfrm flipV="1">
            <a:off x="10630601" y="3426878"/>
            <a:ext cx="553994" cy="556735"/>
          </a:xfrm>
          <a:prstGeom prst="line">
            <a:avLst/>
          </a:prstGeom>
          <a:ln w="12700">
            <a:solidFill>
              <a:srgbClr val="FF000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AA7C541E-9E9B-FF83-2CE8-6C996268D971}"/>
              </a:ext>
            </a:extLst>
          </p:cNvPr>
          <p:cNvCxnSpPr>
            <a:cxnSpLocks/>
          </p:cNvCxnSpPr>
          <p:nvPr/>
        </p:nvCxnSpPr>
        <p:spPr>
          <a:xfrm>
            <a:off x="10691813" y="4001283"/>
            <a:ext cx="552926" cy="495477"/>
          </a:xfrm>
          <a:prstGeom prst="line">
            <a:avLst/>
          </a:prstGeom>
          <a:ln w="12700">
            <a:solidFill>
              <a:srgbClr val="FF0000"/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7E1724C4-5467-6BEE-D3F9-8F8CD514DAAF}"/>
                  </a:ext>
                </a:extLst>
              </p:cNvPr>
              <p:cNvSpPr txBox="1"/>
              <p:nvPr/>
            </p:nvSpPr>
            <p:spPr>
              <a:xfrm>
                <a:off x="11125353" y="3140968"/>
                <a:ext cx="88928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𝑖𝑧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7" name="テキスト ボックス 106">
                <a:extLst>
                  <a:ext uri="{FF2B5EF4-FFF2-40B4-BE49-F238E27FC236}">
                    <a16:creationId xmlns:a16="http://schemas.microsoft.com/office/drawing/2014/main" id="{7E1724C4-5467-6BEE-D3F9-8F8CD514D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353" y="3140968"/>
                <a:ext cx="889282" cy="2539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24CF0877-4A3B-D901-3818-C068E5DCDA38}"/>
                  </a:ext>
                </a:extLst>
              </p:cNvPr>
              <p:cNvSpPr txBox="1"/>
              <p:nvPr/>
            </p:nvSpPr>
            <p:spPr>
              <a:xfrm>
                <a:off x="11163137" y="4213594"/>
                <a:ext cx="64562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24CF0877-4A3B-D901-3818-C068E5DC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3137" y="4213594"/>
                <a:ext cx="645626" cy="25391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2EA72646-2D9D-AD7D-005F-C1C18F21E3EE}"/>
                  </a:ext>
                </a:extLst>
              </p:cNvPr>
              <p:cNvSpPr txBox="1"/>
              <p:nvPr/>
            </p:nvSpPr>
            <p:spPr>
              <a:xfrm>
                <a:off x="9440498" y="3251789"/>
                <a:ext cx="54463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9" name="テキスト ボックス 108">
                <a:extLst>
                  <a:ext uri="{FF2B5EF4-FFF2-40B4-BE49-F238E27FC236}">
                    <a16:creationId xmlns:a16="http://schemas.microsoft.com/office/drawing/2014/main" id="{2EA72646-2D9D-AD7D-005F-C1C18F21E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498" y="3251789"/>
                <a:ext cx="544636" cy="2539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C77A3A62-3182-943D-1FC3-2F7CDA45E48E}"/>
                  </a:ext>
                </a:extLst>
              </p:cNvPr>
              <p:cNvSpPr txBox="1"/>
              <p:nvPr/>
            </p:nvSpPr>
            <p:spPr>
              <a:xfrm>
                <a:off x="10640066" y="4404586"/>
                <a:ext cx="54463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C77A3A62-3182-943D-1FC3-2F7CDA45E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066" y="4404586"/>
                <a:ext cx="544636" cy="25391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円弧 8">
            <a:extLst>
              <a:ext uri="{FF2B5EF4-FFF2-40B4-BE49-F238E27FC236}">
                <a16:creationId xmlns:a16="http://schemas.microsoft.com/office/drawing/2014/main" id="{29FC73AB-1F7B-9BA1-4A52-56C76F9BA1CA}"/>
              </a:ext>
            </a:extLst>
          </p:cNvPr>
          <p:cNvSpPr/>
          <p:nvPr/>
        </p:nvSpPr>
        <p:spPr>
          <a:xfrm>
            <a:off x="4870396" y="1092228"/>
            <a:ext cx="639407" cy="411589"/>
          </a:xfrm>
          <a:prstGeom prst="arc">
            <a:avLst>
              <a:gd name="adj1" fmla="val 18373436"/>
              <a:gd name="adj2" fmla="val 3001917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BC79D55-CCD4-001D-9250-0D706977FDD0}"/>
                  </a:ext>
                </a:extLst>
              </p:cNvPr>
              <p:cNvSpPr txBox="1"/>
              <p:nvPr/>
            </p:nvSpPr>
            <p:spPr>
              <a:xfrm>
                <a:off x="11230617" y="3363514"/>
                <a:ext cx="6560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BC79D55-CCD4-001D-9250-0D706977F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0617" y="3363514"/>
                <a:ext cx="656077" cy="26161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D5B9FFC-C851-F2BC-8472-20A9EFE4E8F8}"/>
                  </a:ext>
                </a:extLst>
              </p:cNvPr>
              <p:cNvSpPr txBox="1"/>
              <p:nvPr/>
            </p:nvSpPr>
            <p:spPr>
              <a:xfrm>
                <a:off x="11168637" y="4390378"/>
                <a:ext cx="65607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05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d>
                    </m:oMath>
                  </m:oMathPara>
                </a14:m>
                <a:endParaRPr kumimoji="1"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BD5B9FFC-C851-F2BC-8472-20A9EFE4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637" y="4390378"/>
                <a:ext cx="656077" cy="26161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338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81" grpId="0"/>
      <p:bldP spid="82" grpId="0"/>
      <p:bldP spid="83" grpId="0"/>
      <p:bldP spid="84" grpId="0" animBg="1"/>
      <p:bldP spid="89" grpId="0"/>
      <p:bldP spid="107" grpId="0"/>
      <p:bldP spid="108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Method 3: 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The exact WKB method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  </a:t>
                </a:r>
                <a:r>
                  <a:rPr lang="en-US" altLang="ja-JP" dirty="0"/>
                  <a:t>(but we don’t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solve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exactly)</a:t>
                </a:r>
              </a:p>
              <a:p>
                <a:pPr lvl="3"/>
                <a:endParaRPr lang="en-US" altLang="ja-JP" sz="800" b="0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altLang="ja-JP" dirty="0"/>
                  <a:t> Exact relation in the WKB method without any approximation</a:t>
                </a:r>
              </a:p>
              <a:p>
                <a:pPr lvl="1"/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pPr lvl="3"/>
                <a:r>
                  <a:rPr lang="ja-JP" altLang="en-US" dirty="0"/>
                  <a:t> </a:t>
                </a:r>
                <a:r>
                  <a:rPr lang="en-US" altLang="ja-JP" dirty="0"/>
                  <a:t>The initial point of the integration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 chosen from the turning point:</a:t>
                </a:r>
                <a:r>
                  <a:rPr kumimoji="1" lang="en-US" altLang="ja-JP" dirty="0"/>
                  <a:t> </a:t>
                </a:r>
              </a:p>
              <a:p>
                <a:pPr lvl="3"/>
                <a:endParaRPr lang="en-US" altLang="ja-JP" dirty="0"/>
              </a:p>
              <a:p>
                <a:pPr lvl="2"/>
                <a:r>
                  <a:rPr lang="en-US" altLang="ja-JP" dirty="0"/>
                  <a:t>The WKB solution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F016D4-AB05-E855-E275-11BB6C5DF994}"/>
                  </a:ext>
                </a:extLst>
              </p:cNvPr>
              <p:cNvSpPr txBox="1"/>
              <p:nvPr/>
            </p:nvSpPr>
            <p:spPr>
              <a:xfrm>
                <a:off x="1604672" y="1019923"/>
                <a:ext cx="2790464" cy="58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F016D4-AB05-E855-E275-11BB6C5D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672" y="1019923"/>
                <a:ext cx="2790464" cy="586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465198D-C461-0C6D-7272-2BB6413AF78E}"/>
                  </a:ext>
                </a:extLst>
              </p:cNvPr>
              <p:cNvSpPr txBox="1"/>
              <p:nvPr/>
            </p:nvSpPr>
            <p:spPr>
              <a:xfrm>
                <a:off x="3967687" y="1699165"/>
                <a:ext cx="2776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=−1</m:t>
                        </m:r>
                      </m:sub>
                      <m: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465198D-C461-0C6D-7272-2BB6413AF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687" y="1699165"/>
                <a:ext cx="2776385" cy="338554"/>
              </a:xfrm>
              <a:prstGeom prst="rect">
                <a:avLst/>
              </a:prstGeom>
              <a:blipFill>
                <a:blip r:embed="rId5"/>
                <a:stretch>
                  <a:fillRect t="-110909" b="-17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E9447B7-2A63-0816-DB99-10C92FE9F569}"/>
                  </a:ext>
                </a:extLst>
              </p:cNvPr>
              <p:cNvSpPr txBox="1"/>
              <p:nvPr/>
            </p:nvSpPr>
            <p:spPr>
              <a:xfrm>
                <a:off x="1286349" y="2163136"/>
                <a:ext cx="2361745" cy="347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∴     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±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E9447B7-2A63-0816-DB99-10C92FE9F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49" y="2163136"/>
                <a:ext cx="2361745" cy="347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E3FB105-9928-488B-6079-ECB96B71D0DC}"/>
                  </a:ext>
                </a:extLst>
              </p:cNvPr>
              <p:cNvSpPr txBox="1"/>
              <p:nvPr/>
            </p:nvSpPr>
            <p:spPr>
              <a:xfrm>
                <a:off x="3381281" y="2026390"/>
                <a:ext cx="1895583" cy="653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E3FB105-9928-488B-6079-ECB96B71D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81" y="2026390"/>
                <a:ext cx="1895583" cy="6535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円弧 13">
            <a:extLst>
              <a:ext uri="{FF2B5EF4-FFF2-40B4-BE49-F238E27FC236}">
                <a16:creationId xmlns:a16="http://schemas.microsoft.com/office/drawing/2014/main" id="{9AD42382-3878-F6D2-3D53-00FAF9E7CD59}"/>
              </a:ext>
            </a:extLst>
          </p:cNvPr>
          <p:cNvSpPr/>
          <p:nvPr/>
        </p:nvSpPr>
        <p:spPr>
          <a:xfrm flipH="1">
            <a:off x="1675055" y="1440589"/>
            <a:ext cx="332121" cy="365126"/>
          </a:xfrm>
          <a:prstGeom prst="arc">
            <a:avLst>
              <a:gd name="adj1" fmla="val 17926566"/>
              <a:gd name="adj2" fmla="val 4424348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E179716-9943-D742-4223-494F01A1DB66}"/>
                  </a:ext>
                </a:extLst>
              </p:cNvPr>
              <p:cNvSpPr txBox="1"/>
              <p:nvPr/>
            </p:nvSpPr>
            <p:spPr>
              <a:xfrm>
                <a:off x="521973" y="1413626"/>
                <a:ext cx="1253547" cy="30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E179716-9943-D742-4223-494F01A1D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3" y="1413626"/>
                <a:ext cx="1253547" cy="308418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9DCC295-0BB8-D663-EACC-2653D28A24CE}"/>
                  </a:ext>
                </a:extLst>
              </p:cNvPr>
              <p:cNvSpPr txBox="1"/>
              <p:nvPr/>
            </p:nvSpPr>
            <p:spPr>
              <a:xfrm>
                <a:off x="5049566" y="1916832"/>
                <a:ext cx="4238451" cy="88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9DCC295-0BB8-D663-EACC-2653D28A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66" y="1916832"/>
                <a:ext cx="4238451" cy="8850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AECE6308-CFD0-4626-6D52-6ED8B52DDF62}"/>
                  </a:ext>
                </a:extLst>
              </p:cNvPr>
              <p:cNvSpPr txBox="1"/>
              <p:nvPr/>
            </p:nvSpPr>
            <p:spPr>
              <a:xfrm>
                <a:off x="1587999" y="1543681"/>
                <a:ext cx="2481311" cy="59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̈"/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AECE6308-CFD0-4626-6D52-6ED8B52DD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999" y="1543681"/>
                <a:ext cx="2481311" cy="5928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DB067B06-9402-6C1D-9938-823FBB1C6D1F}"/>
                  </a:ext>
                </a:extLst>
              </p:cNvPr>
              <p:cNvSpPr txBox="1"/>
              <p:nvPr/>
            </p:nvSpPr>
            <p:spPr>
              <a:xfrm>
                <a:off x="2421963" y="4405489"/>
                <a:ext cx="4495246" cy="8923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∝   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>
                                    <m:f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(±)</m:t>
                                  </m:r>
                                </m:sup>
                              </m:sSub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DB067B06-9402-6C1D-9938-823FBB1C6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963" y="4405489"/>
                <a:ext cx="4495246" cy="8923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85F58169-2946-B1EB-299F-18E5370AA7C6}"/>
                  </a:ext>
                </a:extLst>
              </p:cNvPr>
              <p:cNvSpPr txBox="1"/>
              <p:nvPr/>
            </p:nvSpPr>
            <p:spPr>
              <a:xfrm>
                <a:off x="2720180" y="5314319"/>
                <a:ext cx="3349912" cy="763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+1/2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85F58169-2946-B1EB-299F-18E5370AA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180" y="5314319"/>
                <a:ext cx="3349912" cy="7639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テキスト ボックス 118">
                <a:extLst>
                  <a:ext uri="{FF2B5EF4-FFF2-40B4-BE49-F238E27FC236}">
                    <a16:creationId xmlns:a16="http://schemas.microsoft.com/office/drawing/2014/main" id="{BB3EF936-1C33-7523-5480-2E4922A6E27B}"/>
                  </a:ext>
                </a:extLst>
              </p:cNvPr>
              <p:cNvSpPr txBox="1"/>
              <p:nvPr/>
            </p:nvSpPr>
            <p:spPr>
              <a:xfrm>
                <a:off x="8798197" y="3314700"/>
                <a:ext cx="2530364" cy="671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±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ja-JP" sz="16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9" name="テキスト ボックス 118">
                <a:extLst>
                  <a:ext uri="{FF2B5EF4-FFF2-40B4-BE49-F238E27FC236}">
                    <a16:creationId xmlns:a16="http://schemas.microsoft.com/office/drawing/2014/main" id="{BB3EF936-1C33-7523-5480-2E4922A6E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197" y="3314700"/>
                <a:ext cx="2530364" cy="67191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CEF45BD2-1D8F-1530-31FF-C43817079A12}"/>
                  </a:ext>
                </a:extLst>
              </p:cNvPr>
              <p:cNvSpPr txBox="1"/>
              <p:nvPr/>
            </p:nvSpPr>
            <p:spPr>
              <a:xfrm>
                <a:off x="1000273" y="2851659"/>
                <a:ext cx="10456943" cy="396647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/>
                  <a:t>Note:  Extending to a complex time, there are </a:t>
                </a:r>
                <a:r>
                  <a:rPr lang="en-US" altLang="ja-JP" sz="1600" i="1" dirty="0">
                    <a:solidFill>
                      <a:srgbClr val="FF0000"/>
                    </a:solidFill>
                  </a:rPr>
                  <a:t>turning points</a:t>
                </a:r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6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6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ja-JP" sz="1600" b="0" dirty="0"/>
                  <a:t> to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1600" dirty="0"/>
                  <a:t>   </a:t>
                </a:r>
                <a:r>
                  <a:rPr lang="en-US" altLang="ja-JP" sz="1600" dirty="0"/>
                  <a:t>(derived by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600" dirty="0"/>
                  <a:t> )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CEF45BD2-1D8F-1530-31FF-C43817079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73" y="2851659"/>
                <a:ext cx="10456943" cy="396647"/>
              </a:xfrm>
              <a:prstGeom prst="rect">
                <a:avLst/>
              </a:prstGeom>
              <a:blipFill>
                <a:blip r:embed="rId20"/>
                <a:stretch>
                  <a:fillRect b="-1641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3A63CF6-6198-EF31-1B27-71456F837434}"/>
                  </a:ext>
                </a:extLst>
              </p:cNvPr>
              <p:cNvSpPr txBox="1"/>
              <p:nvPr/>
            </p:nvSpPr>
            <p:spPr>
              <a:xfrm>
                <a:off x="11122802" y="1863350"/>
                <a:ext cx="4898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20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3A63CF6-6198-EF31-1B27-71456F837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2802" y="1863350"/>
                <a:ext cx="489814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83CEEF6-E5C8-6551-21EA-4405BE943C82}"/>
                  </a:ext>
                </a:extLst>
              </p:cNvPr>
              <p:cNvSpPr txBox="1"/>
              <p:nvPr/>
            </p:nvSpPr>
            <p:spPr>
              <a:xfrm>
                <a:off x="10602202" y="1019923"/>
                <a:ext cx="4962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20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83CEEF6-E5C8-6551-21EA-4405BE943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2202" y="1019923"/>
                <a:ext cx="496226" cy="27699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6A1AA76F-C170-BBFE-275A-8E14FC8FE116}"/>
              </a:ext>
            </a:extLst>
          </p:cNvPr>
          <p:cNvCxnSpPr>
            <a:cxnSpLocks/>
          </p:cNvCxnSpPr>
          <p:nvPr/>
        </p:nvCxnSpPr>
        <p:spPr>
          <a:xfrm>
            <a:off x="10259879" y="1871316"/>
            <a:ext cx="118087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A90A3A6-C3B8-7FAE-5C49-ACA1FC84D26B}"/>
              </a:ext>
            </a:extLst>
          </p:cNvPr>
          <p:cNvCxnSpPr>
            <a:cxnSpLocks/>
          </p:cNvCxnSpPr>
          <p:nvPr/>
        </p:nvCxnSpPr>
        <p:spPr>
          <a:xfrm flipV="1">
            <a:off x="10850315" y="1272722"/>
            <a:ext cx="0" cy="1160232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フローチャート: 処理 33">
            <a:extLst>
              <a:ext uri="{FF2B5EF4-FFF2-40B4-BE49-F238E27FC236}">
                <a16:creationId xmlns:a16="http://schemas.microsoft.com/office/drawing/2014/main" id="{056A07F1-FA6D-0FA8-6854-2F01EAAD7831}"/>
              </a:ext>
            </a:extLst>
          </p:cNvPr>
          <p:cNvSpPr/>
          <p:nvPr/>
        </p:nvSpPr>
        <p:spPr>
          <a:xfrm>
            <a:off x="10122551" y="1019923"/>
            <a:ext cx="1460790" cy="1503032"/>
          </a:xfrm>
          <a:prstGeom prst="flowChartProcess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7ADAE681-72C2-D0B6-F4B7-CCA5086469D6}"/>
                  </a:ext>
                </a:extLst>
              </p:cNvPr>
              <p:cNvSpPr txBox="1"/>
              <p:nvPr/>
            </p:nvSpPr>
            <p:spPr>
              <a:xfrm>
                <a:off x="10834698" y="1348782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7ADAE681-72C2-D0B6-F4B7-CCA508646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4698" y="1348782"/>
                <a:ext cx="339516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422E475-F9D6-7ADF-CAB4-BB5A328D2C74}"/>
                  </a:ext>
                </a:extLst>
              </p:cNvPr>
              <p:cNvSpPr txBox="1"/>
              <p:nvPr/>
            </p:nvSpPr>
            <p:spPr>
              <a:xfrm>
                <a:off x="10814174" y="2079895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422E475-F9D6-7ADF-CAB4-BB5A328D2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4174" y="2079895"/>
                <a:ext cx="339516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0B8BEE4-508B-32E8-4C5D-C4CF6903911D}"/>
              </a:ext>
            </a:extLst>
          </p:cNvPr>
          <p:cNvSpPr txBox="1"/>
          <p:nvPr/>
        </p:nvSpPr>
        <p:spPr>
          <a:xfrm>
            <a:off x="10727777" y="1348782"/>
            <a:ext cx="27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x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029F41A-0CC4-351C-EC6C-196E36422466}"/>
              </a:ext>
            </a:extLst>
          </p:cNvPr>
          <p:cNvSpPr txBox="1"/>
          <p:nvPr/>
        </p:nvSpPr>
        <p:spPr>
          <a:xfrm>
            <a:off x="10720017" y="1996854"/>
            <a:ext cx="27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x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D5C4B960-A6F7-E110-32C2-E5788A0DE817}"/>
                  </a:ext>
                </a:extLst>
              </p:cNvPr>
              <p:cNvSpPr txBox="1"/>
              <p:nvPr/>
            </p:nvSpPr>
            <p:spPr>
              <a:xfrm>
                <a:off x="9823502" y="393103"/>
                <a:ext cx="1863459" cy="652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/>
                  <a:t>Example by</a:t>
                </a:r>
              </a:p>
              <a:p>
                <a:r>
                  <a:rPr lang="en-US" altLang="ja-JP" sz="12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D5C4B960-A6F7-E110-32C2-E5788A0DE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502" y="393103"/>
                <a:ext cx="1863459" cy="65280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76415EBD-4300-8647-43F9-F7DEE1C5F87F}"/>
                  </a:ext>
                </a:extLst>
              </p:cNvPr>
              <p:cNvSpPr txBox="1"/>
              <p:nvPr/>
            </p:nvSpPr>
            <p:spPr>
              <a:xfrm>
                <a:off x="1458955" y="4480284"/>
                <a:ext cx="1540904" cy="400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76415EBD-4300-8647-43F9-F7DEE1C5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955" y="4480284"/>
                <a:ext cx="1540904" cy="40075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大かっこ 51">
                <a:extLst>
                  <a:ext uri="{FF2B5EF4-FFF2-40B4-BE49-F238E27FC236}">
                    <a16:creationId xmlns:a16="http://schemas.microsoft.com/office/drawing/2014/main" id="{4A75301A-2EA1-0FF3-8A24-98645A688383}"/>
                  </a:ext>
                </a:extLst>
              </p:cNvPr>
              <p:cNvSpPr/>
              <p:nvPr/>
            </p:nvSpPr>
            <p:spPr>
              <a:xfrm>
                <a:off x="7234273" y="4992674"/>
                <a:ext cx="1231465" cy="255617"/>
              </a:xfrm>
              <a:prstGeom prst="bracketPair">
                <a:avLst>
                  <a:gd name="adj" fmla="val 2350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altLang="ja-JP" sz="1400" dirty="0"/>
                  <a:t> expansion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52" name="大かっこ 51">
                <a:extLst>
                  <a:ext uri="{FF2B5EF4-FFF2-40B4-BE49-F238E27FC236}">
                    <a16:creationId xmlns:a16="http://schemas.microsoft.com/office/drawing/2014/main" id="{4A75301A-2EA1-0FF3-8A24-98645A688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273" y="4992674"/>
                <a:ext cx="1231465" cy="255617"/>
              </a:xfrm>
              <a:prstGeom prst="bracketPair">
                <a:avLst>
                  <a:gd name="adj" fmla="val 23500"/>
                </a:avLst>
              </a:prstGeom>
              <a:blipFill>
                <a:blip r:embed="rId26"/>
                <a:stretch>
                  <a:fillRect t="-11364" b="-29545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円弧 52">
            <a:extLst>
              <a:ext uri="{FF2B5EF4-FFF2-40B4-BE49-F238E27FC236}">
                <a16:creationId xmlns:a16="http://schemas.microsoft.com/office/drawing/2014/main" id="{F1C583D0-176F-AA28-C387-FE12BD8FEDD0}"/>
              </a:ext>
            </a:extLst>
          </p:cNvPr>
          <p:cNvSpPr/>
          <p:nvPr/>
        </p:nvSpPr>
        <p:spPr>
          <a:xfrm rot="5194353" flipH="1" flipV="1">
            <a:off x="6695197" y="4985706"/>
            <a:ext cx="329488" cy="311035"/>
          </a:xfrm>
          <a:prstGeom prst="arc">
            <a:avLst>
              <a:gd name="adj1" fmla="val 652757"/>
              <a:gd name="adj2" fmla="val 10608382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29BB8B-8D1B-3507-49EB-3C52A72BB82B}"/>
              </a:ext>
            </a:extLst>
          </p:cNvPr>
          <p:cNvSpPr txBox="1"/>
          <p:nvPr/>
        </p:nvSpPr>
        <p:spPr>
          <a:xfrm>
            <a:off x="5997153" y="5566891"/>
            <a:ext cx="319071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FF"/>
                </a:solidFill>
                <a:sym typeface="Wingdings" panose="05000000000000000000" pitchFamily="2" charset="2"/>
              </a:rPr>
              <a:t>   </a:t>
            </a:r>
            <a:r>
              <a:rPr lang="en-US" altLang="ja-JP" sz="1600" dirty="0">
                <a:solidFill>
                  <a:srgbClr val="0000FF"/>
                </a:solidFill>
              </a:rPr>
              <a:t>Divergent series in general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A24F6A-950B-6462-ED5F-127FCA7C7CE8}"/>
              </a:ext>
            </a:extLst>
          </p:cNvPr>
          <p:cNvSpPr txBox="1"/>
          <p:nvPr/>
        </p:nvSpPr>
        <p:spPr>
          <a:xfrm>
            <a:off x="7299202" y="5963765"/>
            <a:ext cx="268523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    Borel summation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42357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/>
              <a:t>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01437" y="1027759"/>
            <a:ext cx="9577064" cy="5328592"/>
          </a:xfrm>
        </p:spPr>
        <p:txBody>
          <a:bodyPr>
            <a:normAutofit/>
          </a:bodyPr>
          <a:lstStyle/>
          <a:p>
            <a:pPr marL="1771650" lvl="3" indent="-457200">
              <a:buFont typeface="+mj-lt"/>
              <a:buAutoNum type="arabicPeriod"/>
            </a:pPr>
            <a:endParaRPr lang="en-US" altLang="ja-JP" sz="22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/>
              <a:t>Introduction</a:t>
            </a:r>
          </a:p>
          <a:p>
            <a:pPr marL="1371600" lvl="2" indent="-457200">
              <a:buFont typeface="+mj-lt"/>
              <a:buAutoNum type="arabicPeriod"/>
            </a:pPr>
            <a:endParaRPr lang="en-US" altLang="ja-JP" sz="8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/>
              <a:t>Analytic method for non-perturbative particle production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600" dirty="0"/>
              <a:t>WKB approximation and Bogoliubov transformation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600" dirty="0"/>
              <a:t>Analytic methods for Bogoliubov coefficients</a:t>
            </a:r>
          </a:p>
          <a:p>
            <a:pPr marL="1771650" lvl="3" indent="-457200">
              <a:buFont typeface="+mj-lt"/>
              <a:buAutoNum type="arabicPeriod"/>
            </a:pPr>
            <a:endParaRPr lang="en-US" altLang="ja-JP" sz="8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/>
              <a:t>Asymmetric particle production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600" dirty="0"/>
              <a:t>Demonstration by CPV model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ja-JP" sz="2800" dirty="0"/>
              <a:t>Asymmetry on Exact WKB</a:t>
            </a:r>
          </a:p>
          <a:p>
            <a:pPr marL="1771650" lvl="3" indent="-457200">
              <a:buFont typeface="+mj-lt"/>
              <a:buAutoNum type="arabicPeriod"/>
            </a:pPr>
            <a:endParaRPr lang="en-US" altLang="ja-JP" sz="800" dirty="0"/>
          </a:p>
          <a:p>
            <a:pPr marL="457200" indent="-457200">
              <a:buFont typeface="+mj-lt"/>
              <a:buAutoNum type="arabicPeriod"/>
            </a:pPr>
            <a:r>
              <a:rPr lang="en-US" altLang="ja-JP" sz="2800" dirty="0"/>
              <a:t>Summary</a:t>
            </a:r>
            <a:endParaRPr lang="ja-JP" alt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2025/3/4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iTHEMS Cosmology Forum #3</a:t>
            </a:r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6BFEE1-BCBB-1DF9-26F7-E1792E3EEECD}"/>
              </a:ext>
            </a:extLst>
          </p:cNvPr>
          <p:cNvSpPr txBox="1"/>
          <p:nvPr/>
        </p:nvSpPr>
        <p:spPr>
          <a:xfrm>
            <a:off x="185419" y="2637387"/>
            <a:ext cx="16851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Topics for </a:t>
            </a:r>
            <a:r>
              <a:rPr kumimoji="1" lang="en-US" altLang="ja-JP" sz="1400" dirty="0">
                <a:solidFill>
                  <a:srgbClr val="0000FF"/>
                </a:solidFill>
              </a:rPr>
              <a:t>symmetric</a:t>
            </a:r>
          </a:p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particle-antiparticle</a:t>
            </a:r>
          </a:p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pair production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63A785-6824-2937-071E-882D37965044}"/>
              </a:ext>
            </a:extLst>
          </p:cNvPr>
          <p:cNvSpPr txBox="1"/>
          <p:nvPr/>
        </p:nvSpPr>
        <p:spPr>
          <a:xfrm>
            <a:off x="8014298" y="4407097"/>
            <a:ext cx="17717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Topics for </a:t>
            </a:r>
            <a:r>
              <a:rPr kumimoji="1" lang="en-US" altLang="ja-JP" sz="1400" dirty="0">
                <a:solidFill>
                  <a:srgbClr val="FF0000"/>
                </a:solidFill>
              </a:rPr>
              <a:t>asymmetric</a:t>
            </a:r>
          </a:p>
          <a:p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particle-antiparticle</a:t>
            </a:r>
          </a:p>
          <a:p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pair production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7EBC67-EA5D-8675-2038-E29FC82E666A}"/>
              </a:ext>
            </a:extLst>
          </p:cNvPr>
          <p:cNvSpPr txBox="1"/>
          <p:nvPr/>
        </p:nvSpPr>
        <p:spPr>
          <a:xfrm>
            <a:off x="8060507" y="5075311"/>
            <a:ext cx="1237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(if I have time)</a:t>
            </a:r>
            <a:endParaRPr kumimoji="1" lang="ja-JP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大かっこ 8">
            <a:extLst>
              <a:ext uri="{FF2B5EF4-FFF2-40B4-BE49-F238E27FC236}">
                <a16:creationId xmlns:a16="http://schemas.microsoft.com/office/drawing/2014/main" id="{5B54DD70-9DAF-E023-6157-24B7E3AC2AE3}"/>
              </a:ext>
            </a:extLst>
          </p:cNvPr>
          <p:cNvSpPr/>
          <p:nvPr/>
        </p:nvSpPr>
        <p:spPr>
          <a:xfrm>
            <a:off x="1444695" y="3789040"/>
            <a:ext cx="6307489" cy="1440160"/>
          </a:xfrm>
          <a:prstGeom prst="bracketPair">
            <a:avLst>
              <a:gd name="adj" fmla="val 907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67410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18545F-E41B-4584-A603-FAC0A827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5" y="136526"/>
            <a:ext cx="11866651" cy="6356348"/>
          </a:xfrm>
        </p:spPr>
        <p:txBody>
          <a:bodyPr>
            <a:normAutofit/>
          </a:bodyPr>
          <a:lstStyle/>
          <a:p>
            <a:pPr lvl="2"/>
            <a:r>
              <a:rPr lang="en-US" altLang="ja-JP" dirty="0"/>
              <a:t>Borel sum  (help by the Gamma function)</a:t>
            </a:r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3"/>
            <a:r>
              <a:rPr kumimoji="1" lang="en-US" altLang="ja-JP" dirty="0"/>
              <a:t> We redefine the “regulated” functions by the Borel sum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B0661A8-3ECC-C1F8-7B5E-3F99E0BF60DC}"/>
                  </a:ext>
                </a:extLst>
              </p:cNvPr>
              <p:cNvSpPr txBox="1"/>
              <p:nvPr/>
            </p:nvSpPr>
            <p:spPr>
              <a:xfrm>
                <a:off x="1504419" y="547542"/>
                <a:ext cx="3888432" cy="679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∝  </m:t>
                      </m:r>
                      <m:func>
                        <m:func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func>
                      <m:nary>
                        <m:naryPr>
                          <m:chr m:val="∑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B0661A8-3ECC-C1F8-7B5E-3F99E0BF6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419" y="547542"/>
                <a:ext cx="3888432" cy="6799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109A055-CEAB-6B8A-14B7-BCE816CAFD86}"/>
                  </a:ext>
                </a:extLst>
              </p:cNvPr>
              <p:cNvSpPr txBox="1"/>
              <p:nvPr/>
            </p:nvSpPr>
            <p:spPr>
              <a:xfrm>
                <a:off x="1946974" y="1236838"/>
                <a:ext cx="5951984" cy="6799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func>
                        <m:func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</m:func>
                      <m:nary>
                        <m:naryPr>
                          <m:chr m:val="∑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 dirty="0" smtClean="0">
                          <a:solidFill>
                            <a:srgbClr val="006800"/>
                          </a:solidFill>
                          <a:latin typeface="Cambria Math" panose="02040503050406030204" pitchFamily="18" charset="0"/>
                        </a:rPr>
                        <m:t>×  </m:t>
                      </m:r>
                      <m:f>
                        <m:fPr>
                          <m:ctrlPr>
                            <a:rPr lang="en-US" altLang="ja-JP" sz="1400" i="1" dirty="0" smtClean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400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e>
                          </m:d>
                        </m:den>
                      </m:f>
                      <m:nary>
                        <m:naryPr>
                          <m:ctrlPr>
                            <a:rPr lang="en-US" altLang="ja-JP" sz="14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sz="14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altLang="ja-JP" sz="14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altLang="ja-JP" sz="14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109A055-CEAB-6B8A-14B7-BCE816CAF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974" y="1236838"/>
                <a:ext cx="5951984" cy="6799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26B1AA-81CB-CD73-C4DD-82DC4796A1D9}"/>
                  </a:ext>
                </a:extLst>
              </p:cNvPr>
              <p:cNvSpPr txBox="1"/>
              <p:nvPr/>
            </p:nvSpPr>
            <p:spPr>
              <a:xfrm>
                <a:off x="2027457" y="1908641"/>
                <a:ext cx="5951984" cy="6799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func>
                        <m:func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dirty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×  </m:t>
                          </m:r>
                          <m:f>
                            <m:fPr>
                              <m:ctrlP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ja-JP" sz="14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+1/2</m:t>
                                  </m:r>
                                </m:e>
                              </m:d>
                            </m:den>
                          </m:f>
                          <m:nary>
                            <m:naryPr>
                              <m:ctrlP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−1/2</m:t>
                                  </m:r>
                                </m:sup>
                              </m:sSup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unc>
                                <m:funcPr>
                                  <m:ctrlP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14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ja-JP" sz="14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altLang="ja-JP" sz="1400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ja-JP" sz="1400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altLang="ja-JP" sz="1400" b="0" i="1" dirty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ℏ</m:t>
                                          </m:r>
                                        </m:den>
                                      </m:f>
                                      <m:r>
                                        <a:rPr lang="en-US" altLang="ja-JP" sz="14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func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26B1AA-81CB-CD73-C4DD-82DC4796A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457" y="1908641"/>
                <a:ext cx="5951984" cy="6799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円弧 16">
            <a:extLst>
              <a:ext uri="{FF2B5EF4-FFF2-40B4-BE49-F238E27FC236}">
                <a16:creationId xmlns:a16="http://schemas.microsoft.com/office/drawing/2014/main" id="{069B2666-68C1-2247-9E6C-02918BB8BC59}"/>
              </a:ext>
            </a:extLst>
          </p:cNvPr>
          <p:cNvSpPr/>
          <p:nvPr/>
        </p:nvSpPr>
        <p:spPr>
          <a:xfrm>
            <a:off x="5263458" y="864434"/>
            <a:ext cx="375355" cy="411570"/>
          </a:xfrm>
          <a:prstGeom prst="arc">
            <a:avLst>
              <a:gd name="adj1" fmla="val 16200000"/>
              <a:gd name="adj2" fmla="val 401403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0392178-3F6F-AC04-FF0F-1F00B377C9B3}"/>
                  </a:ext>
                </a:extLst>
              </p:cNvPr>
              <p:cNvSpPr txBox="1"/>
              <p:nvPr/>
            </p:nvSpPr>
            <p:spPr>
              <a:xfrm>
                <a:off x="5466646" y="552086"/>
                <a:ext cx="2483791" cy="4703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dirty="0" smtClean="0">
                          <a:solidFill>
                            <a:srgbClr val="006800"/>
                          </a:solidFill>
                          <a:latin typeface="Cambria Math" panose="02040503050406030204" pitchFamily="18" charset="0"/>
                        </a:rPr>
                        <m:t>1 =  </m:t>
                      </m:r>
                      <m:f>
                        <m:fPr>
                          <m:ctrlPr>
                            <a:rPr lang="en-US" altLang="ja-JP" sz="12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b="0" i="1" dirty="0" smtClean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200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ja-JP" sz="12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200" i="1" dirty="0">
                                  <a:solidFill>
                                    <a:srgbClr val="006800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e>
                          </m:d>
                        </m:den>
                      </m:f>
                      <m:r>
                        <a:rPr lang="en-US" altLang="ja-JP" sz="1200" b="0" i="1" dirty="0" smtClean="0">
                          <a:solidFill>
                            <a:srgbClr val="0068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ja-JP" sz="1200" dirty="0">
                          <a:solidFill>
                            <a:srgbClr val="0068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altLang="ja-JP" sz="12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2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200" i="1" dirty="0">
                              <a:solidFill>
                                <a:srgbClr val="006800"/>
                              </a:solidFill>
                              <a:latin typeface="Cambria Math" panose="02040503050406030204" pitchFamily="18" charset="0"/>
                            </a:rPr>
                            <m:t>+1/2</m:t>
                          </m:r>
                        </m:e>
                      </m:d>
                    </m:oMath>
                  </m:oMathPara>
                </a14:m>
                <a:endParaRPr lang="ja-JP" altLang="en-US" sz="1200" dirty="0">
                  <a:solidFill>
                    <a:srgbClr val="006800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50392178-3F6F-AC04-FF0F-1F00B377C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6646" y="552086"/>
                <a:ext cx="2483791" cy="470322"/>
              </a:xfrm>
              <a:prstGeom prst="rect">
                <a:avLst/>
              </a:prstGeom>
              <a:blipFill>
                <a:blip r:embed="rId5"/>
                <a:stretch>
                  <a:fillRect b="-38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円弧 19">
            <a:extLst>
              <a:ext uri="{FF2B5EF4-FFF2-40B4-BE49-F238E27FC236}">
                <a16:creationId xmlns:a16="http://schemas.microsoft.com/office/drawing/2014/main" id="{8413C0D8-73FE-8C45-A848-0C858DABC10F}"/>
              </a:ext>
            </a:extLst>
          </p:cNvPr>
          <p:cNvSpPr/>
          <p:nvPr/>
        </p:nvSpPr>
        <p:spPr>
          <a:xfrm>
            <a:off x="7719216" y="1610560"/>
            <a:ext cx="375355" cy="411570"/>
          </a:xfrm>
          <a:prstGeom prst="arc">
            <a:avLst>
              <a:gd name="adj1" fmla="val 16200000"/>
              <a:gd name="adj2" fmla="val 3092233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DC1D75C-F61E-006D-9093-EBC8DF8B874D}"/>
                  </a:ext>
                </a:extLst>
              </p:cNvPr>
              <p:cNvSpPr txBox="1"/>
              <p:nvPr/>
            </p:nvSpPr>
            <p:spPr>
              <a:xfrm>
                <a:off x="8094571" y="1370616"/>
                <a:ext cx="938383" cy="439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f>
                        <m:fPr>
                          <m:ctrlP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ja-JP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DC1D75C-F61E-006D-9093-EBC8DF8B8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571" y="1370616"/>
                <a:ext cx="938383" cy="439223"/>
              </a:xfrm>
              <a:prstGeom prst="rect">
                <a:avLst/>
              </a:prstGeom>
              <a:blipFill>
                <a:blip r:embed="rId6"/>
                <a:stretch>
                  <a:fillRect b="-13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46369BD1-50F4-E501-3F7A-5268570AF2E2}"/>
              </a:ext>
            </a:extLst>
          </p:cNvPr>
          <p:cNvCxnSpPr>
            <a:cxnSpLocks/>
          </p:cNvCxnSpPr>
          <p:nvPr/>
        </p:nvCxnSpPr>
        <p:spPr>
          <a:xfrm>
            <a:off x="3013864" y="2538133"/>
            <a:ext cx="638012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0789BA7A-5D40-C876-7000-48FD610E671F}"/>
              </a:ext>
            </a:extLst>
          </p:cNvPr>
          <p:cNvCxnSpPr>
            <a:cxnSpLocks/>
          </p:cNvCxnSpPr>
          <p:nvPr/>
        </p:nvCxnSpPr>
        <p:spPr>
          <a:xfrm>
            <a:off x="6939344" y="2524876"/>
            <a:ext cx="596816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E170E7B-85D5-618D-C50C-F3795B0ED814}"/>
              </a:ext>
            </a:extLst>
          </p:cNvPr>
          <p:cNvSpPr txBox="1"/>
          <p:nvPr/>
        </p:nvSpPr>
        <p:spPr>
          <a:xfrm>
            <a:off x="4437612" y="519429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47AF93A-29F0-A3F1-E8ED-85C90F433308}"/>
              </a:ext>
            </a:extLst>
          </p:cNvPr>
          <p:cNvSpPr txBox="1"/>
          <p:nvPr/>
        </p:nvSpPr>
        <p:spPr>
          <a:xfrm>
            <a:off x="5229700" y="584236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C8EC4C58-CD47-E277-454B-25DF9745A572}"/>
                  </a:ext>
                </a:extLst>
              </p:cNvPr>
              <p:cNvSpPr txBox="1"/>
              <p:nvPr/>
            </p:nvSpPr>
            <p:spPr>
              <a:xfrm>
                <a:off x="1847528" y="2592549"/>
                <a:ext cx="5951984" cy="6799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 ×  </m:t>
                      </m:r>
                      <m:f>
                        <m:f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400" dirty="0"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e>
                          </m:d>
                        </m:den>
                      </m:f>
                      <m:nary>
                        <m:naryPr>
                          <m:supHide m:val="on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400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C8EC4C58-CD47-E277-454B-25DF9745A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2592549"/>
                <a:ext cx="5951984" cy="6799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円弧 39">
            <a:extLst>
              <a:ext uri="{FF2B5EF4-FFF2-40B4-BE49-F238E27FC236}">
                <a16:creationId xmlns:a16="http://schemas.microsoft.com/office/drawing/2014/main" id="{710A918F-732E-C398-DDCB-959BABA82F45}"/>
              </a:ext>
            </a:extLst>
          </p:cNvPr>
          <p:cNvSpPr/>
          <p:nvPr/>
        </p:nvSpPr>
        <p:spPr>
          <a:xfrm>
            <a:off x="7669177" y="2420888"/>
            <a:ext cx="375355" cy="411570"/>
          </a:xfrm>
          <a:prstGeom prst="arc">
            <a:avLst>
              <a:gd name="adj1" fmla="val 16565342"/>
              <a:gd name="adj2" fmla="val 5960765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1C4A8D4-A328-1A69-E21F-BFFB2B0D569B}"/>
                  </a:ext>
                </a:extLst>
              </p:cNvPr>
              <p:cNvSpPr txBox="1"/>
              <p:nvPr/>
            </p:nvSpPr>
            <p:spPr>
              <a:xfrm>
                <a:off x="7845138" y="2398247"/>
                <a:ext cx="1772925" cy="3206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200" b="0" i="1" dirty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b="0" i="1" dirty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81C4A8D4-A328-1A69-E21F-BFFB2B0D5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5138" y="2398247"/>
                <a:ext cx="1772925" cy="3206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1C44C1B-261A-777E-4AC4-138CAE42B348}"/>
              </a:ext>
            </a:extLst>
          </p:cNvPr>
          <p:cNvCxnSpPr>
            <a:cxnSpLocks/>
          </p:cNvCxnSpPr>
          <p:nvPr/>
        </p:nvCxnSpPr>
        <p:spPr>
          <a:xfrm>
            <a:off x="4580756" y="5389715"/>
            <a:ext cx="1369024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6957304-23E2-0FB3-278C-F4120D327CDE}"/>
                  </a:ext>
                </a:extLst>
              </p:cNvPr>
              <p:cNvSpPr txBox="1"/>
              <p:nvPr/>
            </p:nvSpPr>
            <p:spPr>
              <a:xfrm>
                <a:off x="4247908" y="5068796"/>
                <a:ext cx="607987" cy="32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C6957304-23E2-0FB3-278C-F4120D327C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908" y="5068796"/>
                <a:ext cx="607987" cy="3206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90B8FC32-9B1C-0E94-2DAD-DA9C749FC9AD}"/>
              </a:ext>
            </a:extLst>
          </p:cNvPr>
          <p:cNvCxnSpPr>
            <a:cxnSpLocks/>
          </p:cNvCxnSpPr>
          <p:nvPr/>
        </p:nvCxnSpPr>
        <p:spPr>
          <a:xfrm>
            <a:off x="4051923" y="5722320"/>
            <a:ext cx="1870723" cy="0"/>
          </a:xfrm>
          <a:prstGeom prst="line">
            <a:avLst/>
          </a:prstGeom>
          <a:ln w="127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6CB6C7D5-569D-69CB-04E9-645E1CBA507C}"/>
              </a:ext>
            </a:extLst>
          </p:cNvPr>
          <p:cNvCxnSpPr>
            <a:cxnSpLocks/>
          </p:cNvCxnSpPr>
          <p:nvPr/>
        </p:nvCxnSpPr>
        <p:spPr>
          <a:xfrm>
            <a:off x="4987284" y="4990409"/>
            <a:ext cx="0" cy="1379983"/>
          </a:xfrm>
          <a:prstGeom prst="line">
            <a:avLst/>
          </a:prstGeom>
          <a:ln w="127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EFAFF77-C3E8-1079-1E55-54E63491BD1F}"/>
                  </a:ext>
                </a:extLst>
              </p:cNvPr>
              <p:cNvSpPr txBox="1"/>
              <p:nvPr/>
            </p:nvSpPr>
            <p:spPr>
              <a:xfrm>
                <a:off x="4734226" y="4750198"/>
                <a:ext cx="531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EFAFF77-C3E8-1079-1E55-54E63491B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226" y="4750198"/>
                <a:ext cx="531364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15E07721-E879-86AA-C067-11786B851558}"/>
                  </a:ext>
                </a:extLst>
              </p:cNvPr>
              <p:cNvSpPr txBox="1"/>
              <p:nvPr/>
            </p:nvSpPr>
            <p:spPr>
              <a:xfrm>
                <a:off x="5547491" y="5692923"/>
                <a:ext cx="514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15E07721-E879-86AA-C067-11786B851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491" y="5692923"/>
                <a:ext cx="51430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47A6AA43-A70C-9E0A-8924-B33CE23355F2}"/>
              </a:ext>
            </a:extLst>
          </p:cNvPr>
          <p:cNvSpPr/>
          <p:nvPr/>
        </p:nvSpPr>
        <p:spPr>
          <a:xfrm>
            <a:off x="3893263" y="4756890"/>
            <a:ext cx="2168536" cy="168551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03C2AE01-6E4F-D71B-393D-5957A95E751F}"/>
                  </a:ext>
                </a:extLst>
              </p:cNvPr>
              <p:cNvSpPr txBox="1"/>
              <p:nvPr/>
            </p:nvSpPr>
            <p:spPr>
              <a:xfrm>
                <a:off x="2157555" y="3811822"/>
                <a:ext cx="3888432" cy="54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 →    </m:t>
                      </m:r>
                      <m:sSup>
                        <m:s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ja-JP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400" b="0" i="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nary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03C2AE01-6E4F-D71B-393D-5957A95E7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55" y="3811822"/>
                <a:ext cx="3888432" cy="546816"/>
              </a:xfrm>
              <a:prstGeom prst="rect">
                <a:avLst/>
              </a:prstGeom>
              <a:blipFill>
                <a:blip r:embed="rId12"/>
                <a:stretch>
                  <a:fillRect t="-156667" b="-2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F5FAB694-788D-6944-5287-D7B9E4B608CB}"/>
                  </a:ext>
                </a:extLst>
              </p:cNvPr>
              <p:cNvSpPr txBox="1"/>
              <p:nvPr/>
            </p:nvSpPr>
            <p:spPr>
              <a:xfrm>
                <a:off x="1847528" y="2592352"/>
                <a:ext cx="5951984" cy="6799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  </m:t>
                      </m:r>
                      <m:f>
                        <m:fPr>
                          <m:ctrlP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4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+1/2</m:t>
                              </m:r>
                            </m:e>
                          </m:d>
                        </m:den>
                      </m:f>
                      <m:nary>
                        <m:naryPr>
                          <m:supHide m:val="on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ja-JP" sz="140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ja-JP" sz="1400" b="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400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400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sz="1400" b="0" i="1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1400" b="0" i="1" dirty="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400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F5FAB694-788D-6944-5287-D7B9E4B60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2592352"/>
                <a:ext cx="5951984" cy="67999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89BD2CB4-A4E6-E93B-9A70-7777DA263116}"/>
                  </a:ext>
                </a:extLst>
              </p:cNvPr>
              <p:cNvSpPr txBox="1"/>
              <p:nvPr/>
            </p:nvSpPr>
            <p:spPr>
              <a:xfrm>
                <a:off x="6100316" y="3717032"/>
                <a:ext cx="3888432" cy="679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≡ </m:t>
                      </m:r>
                      <m:nary>
                        <m:naryPr>
                          <m:chr m:val="∑"/>
                          <m:ctrlP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ja-JP" sz="14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+1/2</m:t>
                                  </m:r>
                                </m:e>
                              </m:d>
                            </m:den>
                          </m:f>
                          <m:sSubSup>
                            <m:sSubSup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sSup>
                            <m:sSup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ja-JP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4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4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altLang="ja-JP" sz="14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sz="1400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sz="1400" i="1" dirty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±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−1/2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89BD2CB4-A4E6-E93B-9A70-7777DA263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316" y="3717032"/>
                <a:ext cx="3888432" cy="67999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541C06B9-581F-8E4D-DE96-59A1396A537D}"/>
                  </a:ext>
                </a:extLst>
              </p:cNvPr>
              <p:cNvSpPr txBox="1"/>
              <p:nvPr/>
            </p:nvSpPr>
            <p:spPr>
              <a:xfrm>
                <a:off x="5489932" y="5355873"/>
                <a:ext cx="318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kumimoji="1"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541C06B9-581F-8E4D-DE96-59A1396A5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932" y="5355873"/>
                <a:ext cx="318036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6EA80029-E62C-F3BD-24E5-4933DFC83C34}"/>
                  </a:ext>
                </a:extLst>
              </p:cNvPr>
              <p:cNvSpPr txBox="1"/>
              <p:nvPr/>
            </p:nvSpPr>
            <p:spPr>
              <a:xfrm>
                <a:off x="5014365" y="6063042"/>
                <a:ext cx="627223" cy="323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6EA80029-E62C-F3BD-24E5-4933DFC8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65" y="6063042"/>
                <a:ext cx="627223" cy="3239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5504ABAE-53D1-C268-E1D8-8D707FBC97D2}"/>
                  </a:ext>
                </a:extLst>
              </p:cNvPr>
              <p:cNvSpPr txBox="1"/>
              <p:nvPr/>
            </p:nvSpPr>
            <p:spPr>
              <a:xfrm>
                <a:off x="1916434" y="5361836"/>
                <a:ext cx="1784464" cy="320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b="0" dirty="0">
                    <a:solidFill>
                      <a:schemeClr val="tx1"/>
                    </a:solidFill>
                  </a:rPr>
                  <a:t>Case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5504ABAE-53D1-C268-E1D8-8D707FBC9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434" y="5361836"/>
                <a:ext cx="1784464" cy="320601"/>
              </a:xfrm>
              <a:prstGeom prst="rect">
                <a:avLst/>
              </a:prstGeom>
              <a:blipFill>
                <a:blip r:embed="rId1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6790BDF2-58F9-95EF-E81A-FCA4F2EB657A}"/>
              </a:ext>
            </a:extLst>
          </p:cNvPr>
          <p:cNvSpPr txBox="1"/>
          <p:nvPr/>
        </p:nvSpPr>
        <p:spPr>
          <a:xfrm>
            <a:off x="7011344" y="517554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6C61566-992D-F001-59B9-5C63E473AF2D}"/>
              </a:ext>
            </a:extLst>
          </p:cNvPr>
          <p:cNvSpPr txBox="1"/>
          <p:nvPr/>
        </p:nvSpPr>
        <p:spPr>
          <a:xfrm>
            <a:off x="7803432" y="582361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A8B77E30-B581-56A1-A05C-3E5CA6183C97}"/>
              </a:ext>
            </a:extLst>
          </p:cNvPr>
          <p:cNvCxnSpPr>
            <a:cxnSpLocks/>
          </p:cNvCxnSpPr>
          <p:nvPr/>
        </p:nvCxnSpPr>
        <p:spPr>
          <a:xfrm>
            <a:off x="7961288" y="6022954"/>
            <a:ext cx="625508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7D16882B-CF97-8554-DC21-374B36FB4457}"/>
                  </a:ext>
                </a:extLst>
              </p:cNvPr>
              <p:cNvSpPr txBox="1"/>
              <p:nvPr/>
            </p:nvSpPr>
            <p:spPr>
              <a:xfrm>
                <a:off x="6821640" y="5050050"/>
                <a:ext cx="607987" cy="32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7D16882B-CF97-8554-DC21-374B36FB44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640" y="5050050"/>
                <a:ext cx="607987" cy="32060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A7871968-A739-8179-0CB1-B4A9A8D35CF2}"/>
              </a:ext>
            </a:extLst>
          </p:cNvPr>
          <p:cNvCxnSpPr>
            <a:cxnSpLocks/>
          </p:cNvCxnSpPr>
          <p:nvPr/>
        </p:nvCxnSpPr>
        <p:spPr>
          <a:xfrm>
            <a:off x="6625655" y="5703574"/>
            <a:ext cx="1870723" cy="0"/>
          </a:xfrm>
          <a:prstGeom prst="line">
            <a:avLst/>
          </a:prstGeom>
          <a:ln w="127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5D755EC8-5078-0622-9827-0341B3181F32}"/>
              </a:ext>
            </a:extLst>
          </p:cNvPr>
          <p:cNvCxnSpPr>
            <a:cxnSpLocks/>
          </p:cNvCxnSpPr>
          <p:nvPr/>
        </p:nvCxnSpPr>
        <p:spPr>
          <a:xfrm>
            <a:off x="7561016" y="4971663"/>
            <a:ext cx="0" cy="1379983"/>
          </a:xfrm>
          <a:prstGeom prst="line">
            <a:avLst/>
          </a:prstGeom>
          <a:ln w="127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69DD31FA-A5D1-A5CB-9716-D85E6979D154}"/>
                  </a:ext>
                </a:extLst>
              </p:cNvPr>
              <p:cNvSpPr txBox="1"/>
              <p:nvPr/>
            </p:nvSpPr>
            <p:spPr>
              <a:xfrm>
                <a:off x="7307958" y="4731452"/>
                <a:ext cx="531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69DD31FA-A5D1-A5CB-9716-D85E6979D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958" y="4731452"/>
                <a:ext cx="531364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7E0D8F82-789A-454B-588E-FDED4F7C1DA4}"/>
                  </a:ext>
                </a:extLst>
              </p:cNvPr>
              <p:cNvSpPr txBox="1"/>
              <p:nvPr/>
            </p:nvSpPr>
            <p:spPr>
              <a:xfrm>
                <a:off x="8121223" y="5674177"/>
                <a:ext cx="514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7E0D8F82-789A-454B-588E-FDED4F7C1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223" y="5674177"/>
                <a:ext cx="514308" cy="2769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72EE5D4B-C02C-DE8E-7ACD-9F3C4F424A33}"/>
              </a:ext>
            </a:extLst>
          </p:cNvPr>
          <p:cNvSpPr/>
          <p:nvPr/>
        </p:nvSpPr>
        <p:spPr>
          <a:xfrm>
            <a:off x="6466995" y="4738144"/>
            <a:ext cx="2168536" cy="168551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DA02C984-ACF0-0CD8-8CC0-B4BF397E3538}"/>
                  </a:ext>
                </a:extLst>
              </p:cNvPr>
              <p:cNvSpPr txBox="1"/>
              <p:nvPr/>
            </p:nvSpPr>
            <p:spPr>
              <a:xfrm>
                <a:off x="7960258" y="5782318"/>
                <a:ext cx="318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kumimoji="1"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DA02C984-ACF0-0CD8-8CC0-B4BF397E3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258" y="5782318"/>
                <a:ext cx="318036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D98CABEA-9360-CB0C-5610-BC77565FC201}"/>
                  </a:ext>
                </a:extLst>
              </p:cNvPr>
              <p:cNvSpPr txBox="1"/>
              <p:nvPr/>
            </p:nvSpPr>
            <p:spPr>
              <a:xfrm>
                <a:off x="7588097" y="6044296"/>
                <a:ext cx="607987" cy="32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D98CABEA-9360-CB0C-5610-BC77565FC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097" y="6044296"/>
                <a:ext cx="607987" cy="320601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BEB1DE3E-C3AF-1716-9644-8A51D1452F23}"/>
                  </a:ext>
                </a:extLst>
              </p:cNvPr>
              <p:cNvSpPr txBox="1"/>
              <p:nvPr/>
            </p:nvSpPr>
            <p:spPr>
              <a:xfrm>
                <a:off x="1947834" y="5659477"/>
                <a:ext cx="1784464" cy="320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 →  </m:t>
                    </m:r>
                    <m:r>
                      <m:rPr>
                        <m:sty m:val="p"/>
                      </m:rPr>
                      <a:rPr lang="en-US" altLang="ja-JP" sz="1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ja-JP" sz="1200" dirty="0">
                    <a:solidFill>
                      <a:schemeClr val="tx1"/>
                    </a:solidFill>
                  </a:rPr>
                  <a:t>)</a:t>
                </a: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BEB1DE3E-C3AF-1716-9644-8A51D1452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834" y="5659477"/>
                <a:ext cx="1784464" cy="320601"/>
              </a:xfrm>
              <a:prstGeom prst="rect">
                <a:avLst/>
              </a:prstGeom>
              <a:blipFill>
                <a:blip r:embed="rId22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フリーフォーム 58">
            <a:extLst>
              <a:ext uri="{FF2B5EF4-FFF2-40B4-BE49-F238E27FC236}">
                <a16:creationId xmlns:a16="http://schemas.microsoft.com/office/drawing/2014/main" id="{99D8505C-7A96-1D67-622B-9E34C0D2FF06}"/>
              </a:ext>
            </a:extLst>
          </p:cNvPr>
          <p:cNvSpPr/>
          <p:nvPr/>
        </p:nvSpPr>
        <p:spPr>
          <a:xfrm rot="10800000" flipV="1">
            <a:off x="5363427" y="6007619"/>
            <a:ext cx="575191" cy="66114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4" name="フリーフォーム 58">
            <a:extLst>
              <a:ext uri="{FF2B5EF4-FFF2-40B4-BE49-F238E27FC236}">
                <a16:creationId xmlns:a16="http://schemas.microsoft.com/office/drawing/2014/main" id="{1A2850CA-A3D6-BCC4-2936-BE1A920E1967}"/>
              </a:ext>
            </a:extLst>
          </p:cNvPr>
          <p:cNvSpPr/>
          <p:nvPr/>
        </p:nvSpPr>
        <p:spPr>
          <a:xfrm rot="10800000" flipV="1">
            <a:off x="4005565" y="5344202"/>
            <a:ext cx="575191" cy="66114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97" name="フリーフォーム 58">
            <a:extLst>
              <a:ext uri="{FF2B5EF4-FFF2-40B4-BE49-F238E27FC236}">
                <a16:creationId xmlns:a16="http://schemas.microsoft.com/office/drawing/2014/main" id="{13998FAF-33E2-1044-F425-7C3D74F84D6D}"/>
              </a:ext>
            </a:extLst>
          </p:cNvPr>
          <p:cNvSpPr/>
          <p:nvPr/>
        </p:nvSpPr>
        <p:spPr>
          <a:xfrm rot="11360986" flipV="1">
            <a:off x="7953498" y="6058169"/>
            <a:ext cx="575191" cy="66114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72" name="フリーフォーム 58">
            <a:extLst>
              <a:ext uri="{FF2B5EF4-FFF2-40B4-BE49-F238E27FC236}">
                <a16:creationId xmlns:a16="http://schemas.microsoft.com/office/drawing/2014/main" id="{0AE6036E-EF3A-271A-0A9F-69D77E1A39BA}"/>
              </a:ext>
            </a:extLst>
          </p:cNvPr>
          <p:cNvSpPr/>
          <p:nvPr/>
        </p:nvSpPr>
        <p:spPr>
          <a:xfrm rot="10800000" flipV="1">
            <a:off x="6579297" y="5325456"/>
            <a:ext cx="575191" cy="66114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chemeClr val="tx1">
                <a:lumMod val="50000"/>
                <a:lumOff val="50000"/>
              </a:schemeClr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044639A6-577D-17AB-0D09-41D6C2C2693E}"/>
              </a:ext>
            </a:extLst>
          </p:cNvPr>
          <p:cNvCxnSpPr>
            <a:cxnSpLocks/>
          </p:cNvCxnSpPr>
          <p:nvPr/>
        </p:nvCxnSpPr>
        <p:spPr>
          <a:xfrm>
            <a:off x="5263458" y="4354471"/>
            <a:ext cx="596816" cy="0"/>
          </a:xfrm>
          <a:prstGeom prst="line">
            <a:avLst/>
          </a:prstGeom>
          <a:ln w="44450" cmpd="dbl">
            <a:solidFill>
              <a:srgbClr val="006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1877C188-16F7-AA6F-3D27-9BC4B66AEA9D}"/>
                  </a:ext>
                </a:extLst>
              </p:cNvPr>
              <p:cNvSpPr txBox="1"/>
              <p:nvPr/>
            </p:nvSpPr>
            <p:spPr>
              <a:xfrm>
                <a:off x="4936622" y="4385393"/>
                <a:ext cx="25995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200" b="0" i="1" dirty="0" smtClean="0">
                        <a:solidFill>
                          <a:srgbClr val="006800"/>
                        </a:solidFill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ja-JP" altLang="en-US" sz="1200" dirty="0">
                    <a:solidFill>
                      <a:srgbClr val="006800"/>
                    </a:solidFill>
                  </a:rPr>
                  <a:t> </a:t>
                </a:r>
                <a:r>
                  <a:rPr lang="en-US" altLang="ja-JP" sz="1200" dirty="0">
                    <a:solidFill>
                      <a:srgbClr val="006800"/>
                    </a:solidFill>
                  </a:rPr>
                  <a:t>dependence appears only here</a:t>
                </a:r>
                <a:endParaRPr lang="ja-JP" altLang="en-US" sz="1200" dirty="0">
                  <a:solidFill>
                    <a:srgbClr val="006800"/>
                  </a:solidFill>
                </a:endParaRPr>
              </a:p>
            </p:txBody>
          </p:sp>
        </mc:Choice>
        <mc:Fallback xmlns="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1877C188-16F7-AA6F-3D27-9BC4B66A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622" y="4385393"/>
                <a:ext cx="2599538" cy="276999"/>
              </a:xfrm>
              <a:prstGeom prst="rect">
                <a:avLst/>
              </a:prstGeom>
              <a:blipFill>
                <a:blip r:embed="rId23"/>
                <a:stretch>
                  <a:fillRect b="-15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A7F4C78-34CB-BB86-9B18-131C5A146FF2}"/>
                  </a:ext>
                </a:extLst>
              </p:cNvPr>
              <p:cNvSpPr txBox="1"/>
              <p:nvPr/>
            </p:nvSpPr>
            <p:spPr>
              <a:xfrm>
                <a:off x="9480376" y="5234312"/>
                <a:ext cx="2373306" cy="59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en-US" altLang="ja-JP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=±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6A7F4C78-34CB-BB86-9B18-131C5A146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0376" y="5234312"/>
                <a:ext cx="2373306" cy="59945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0AA00469-58FF-A808-DD38-660A6BA81F50}"/>
              </a:ext>
            </a:extLst>
          </p:cNvPr>
          <p:cNvSpPr/>
          <p:nvPr/>
        </p:nvSpPr>
        <p:spPr>
          <a:xfrm>
            <a:off x="4585237" y="5434809"/>
            <a:ext cx="132865" cy="780158"/>
          </a:xfrm>
          <a:custGeom>
            <a:avLst/>
            <a:gdLst>
              <a:gd name="connsiteX0" fmla="*/ 0 w 180865"/>
              <a:gd name="connsiteY0" fmla="*/ 0 h 691116"/>
              <a:gd name="connsiteX1" fmla="*/ 180754 w 180865"/>
              <a:gd name="connsiteY1" fmla="*/ 372140 h 691116"/>
              <a:gd name="connsiteX2" fmla="*/ 21265 w 180865"/>
              <a:gd name="connsiteY2" fmla="*/ 691116 h 69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865" h="691116">
                <a:moveTo>
                  <a:pt x="0" y="0"/>
                </a:moveTo>
                <a:cubicBezTo>
                  <a:pt x="88605" y="128477"/>
                  <a:pt x="177210" y="256954"/>
                  <a:pt x="180754" y="372140"/>
                </a:cubicBezTo>
                <a:cubicBezTo>
                  <a:pt x="184298" y="487326"/>
                  <a:pt x="102781" y="589221"/>
                  <a:pt x="21265" y="69111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55D6627C-1893-FC2B-507E-1B63AEE27392}"/>
              </a:ext>
            </a:extLst>
          </p:cNvPr>
          <p:cNvSpPr/>
          <p:nvPr/>
        </p:nvSpPr>
        <p:spPr>
          <a:xfrm flipH="1" flipV="1">
            <a:off x="5216598" y="5268640"/>
            <a:ext cx="135176" cy="761323"/>
          </a:xfrm>
          <a:custGeom>
            <a:avLst/>
            <a:gdLst>
              <a:gd name="connsiteX0" fmla="*/ 0 w 180865"/>
              <a:gd name="connsiteY0" fmla="*/ 0 h 691116"/>
              <a:gd name="connsiteX1" fmla="*/ 180754 w 180865"/>
              <a:gd name="connsiteY1" fmla="*/ 372140 h 691116"/>
              <a:gd name="connsiteX2" fmla="*/ 21265 w 180865"/>
              <a:gd name="connsiteY2" fmla="*/ 691116 h 69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865" h="691116">
                <a:moveTo>
                  <a:pt x="0" y="0"/>
                </a:moveTo>
                <a:cubicBezTo>
                  <a:pt x="88605" y="128477"/>
                  <a:pt x="177210" y="256954"/>
                  <a:pt x="180754" y="372140"/>
                </a:cubicBezTo>
                <a:cubicBezTo>
                  <a:pt x="184298" y="487326"/>
                  <a:pt x="102781" y="589221"/>
                  <a:pt x="21265" y="69111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DEB3CA7B-25D6-BC63-810E-92AA3407D72B}"/>
              </a:ext>
            </a:extLst>
          </p:cNvPr>
          <p:cNvSpPr/>
          <p:nvPr/>
        </p:nvSpPr>
        <p:spPr>
          <a:xfrm>
            <a:off x="7173655" y="5404999"/>
            <a:ext cx="132865" cy="780158"/>
          </a:xfrm>
          <a:custGeom>
            <a:avLst/>
            <a:gdLst>
              <a:gd name="connsiteX0" fmla="*/ 0 w 180865"/>
              <a:gd name="connsiteY0" fmla="*/ 0 h 691116"/>
              <a:gd name="connsiteX1" fmla="*/ 180754 w 180865"/>
              <a:gd name="connsiteY1" fmla="*/ 372140 h 691116"/>
              <a:gd name="connsiteX2" fmla="*/ 21265 w 180865"/>
              <a:gd name="connsiteY2" fmla="*/ 691116 h 69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865" h="691116">
                <a:moveTo>
                  <a:pt x="0" y="0"/>
                </a:moveTo>
                <a:cubicBezTo>
                  <a:pt x="88605" y="128477"/>
                  <a:pt x="177210" y="256954"/>
                  <a:pt x="180754" y="372140"/>
                </a:cubicBezTo>
                <a:cubicBezTo>
                  <a:pt x="184298" y="487326"/>
                  <a:pt x="102781" y="589221"/>
                  <a:pt x="21265" y="69111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7D956CBD-E2B8-BE59-4B07-F0F9D2E6DC56}"/>
              </a:ext>
            </a:extLst>
          </p:cNvPr>
          <p:cNvSpPr/>
          <p:nvPr/>
        </p:nvSpPr>
        <p:spPr>
          <a:xfrm flipH="1" flipV="1">
            <a:off x="7804393" y="5229096"/>
            <a:ext cx="135176" cy="761323"/>
          </a:xfrm>
          <a:custGeom>
            <a:avLst/>
            <a:gdLst>
              <a:gd name="connsiteX0" fmla="*/ 0 w 180865"/>
              <a:gd name="connsiteY0" fmla="*/ 0 h 691116"/>
              <a:gd name="connsiteX1" fmla="*/ 180754 w 180865"/>
              <a:gd name="connsiteY1" fmla="*/ 372140 h 691116"/>
              <a:gd name="connsiteX2" fmla="*/ 21265 w 180865"/>
              <a:gd name="connsiteY2" fmla="*/ 691116 h 69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865" h="691116">
                <a:moveTo>
                  <a:pt x="0" y="0"/>
                </a:moveTo>
                <a:cubicBezTo>
                  <a:pt x="88605" y="128477"/>
                  <a:pt x="177210" y="256954"/>
                  <a:pt x="180754" y="372140"/>
                </a:cubicBezTo>
                <a:cubicBezTo>
                  <a:pt x="184298" y="487326"/>
                  <a:pt x="102781" y="589221"/>
                  <a:pt x="21265" y="691116"/>
                </a:cubicBezTo>
              </a:path>
            </a:pathLst>
          </a:custGeom>
          <a:noFill/>
          <a:ln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099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2"/>
                <a:r>
                  <a:rPr lang="en-US" altLang="ja-JP" dirty="0">
                    <a:solidFill>
                      <a:srgbClr val="FF0000"/>
                    </a:solidFill>
                  </a:rPr>
                  <a:t>Stokes phenomena</a:t>
                </a:r>
              </a:p>
              <a:p>
                <a:pPr lvl="3"/>
                <a:r>
                  <a:rPr lang="en-US" altLang="ja-JP" b="0" dirty="0"/>
                  <a:t> Since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(±)</m:t>
                        </m:r>
                      </m:sup>
                    </m:sSubSup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varies by (complex) time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ja-JP" dirty="0"/>
                  <a:t>, the initial point 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=∓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±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dirty="0"/>
                  <a:t> in the Borel integral also varies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4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B38C20C-9353-AAC1-8CE1-540285A87348}"/>
                  </a:ext>
                </a:extLst>
              </p:cNvPr>
              <p:cNvSpPr txBox="1"/>
              <p:nvPr/>
            </p:nvSpPr>
            <p:spPr>
              <a:xfrm>
                <a:off x="3071664" y="835881"/>
                <a:ext cx="1784464" cy="320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b="0" dirty="0">
                    <a:solidFill>
                      <a:schemeClr val="tx1"/>
                    </a:solidFill>
                  </a:rPr>
                  <a:t>Case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6B38C20C-9353-AAC1-8CE1-540285A87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64" y="835881"/>
                <a:ext cx="1784464" cy="320601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7CD3A08-88AE-6963-4BF2-3B37054D845B}"/>
                  </a:ext>
                </a:extLst>
              </p:cNvPr>
              <p:cNvSpPr txBox="1"/>
              <p:nvPr/>
            </p:nvSpPr>
            <p:spPr>
              <a:xfrm>
                <a:off x="4367808" y="836712"/>
                <a:ext cx="1784464" cy="320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 →  </m:t>
                    </m:r>
                    <m:r>
                      <m:rPr>
                        <m:sty m:val="p"/>
                      </m:rPr>
                      <a:rPr lang="en-US" altLang="ja-JP" sz="1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  <m:r>
                      <a:rPr lang="en-US" altLang="ja-JP" sz="1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ja-JP" sz="1200" dirty="0">
                    <a:solidFill>
                      <a:schemeClr val="tx1"/>
                    </a:solidFill>
                  </a:rPr>
                  <a:t>)</a:t>
                </a:r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7CD3A08-88AE-6963-4BF2-3B37054D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836712"/>
                <a:ext cx="1784464" cy="320601"/>
              </a:xfrm>
              <a:prstGeom prst="rect">
                <a:avLst/>
              </a:prstGeom>
              <a:blipFill>
                <a:blip r:embed="rId14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ACB040C5-E6FF-0843-7C05-8DD0A611EA6C}"/>
              </a:ext>
            </a:extLst>
          </p:cNvPr>
          <p:cNvGrpSpPr/>
          <p:nvPr/>
        </p:nvGrpSpPr>
        <p:grpSpPr>
          <a:xfrm>
            <a:off x="2729534" y="1152350"/>
            <a:ext cx="4742268" cy="1710948"/>
            <a:chOff x="2729534" y="1152350"/>
            <a:chExt cx="4742268" cy="171094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2F37330-EF90-4195-20FD-64D195F3120B}"/>
                </a:ext>
              </a:extLst>
            </p:cNvPr>
            <p:cNvSpPr txBox="1"/>
            <p:nvPr/>
          </p:nvSpPr>
          <p:spPr>
            <a:xfrm>
              <a:off x="3273883" y="161519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E968092-9377-7EAF-5BEF-9B8549AD287C}"/>
                </a:ext>
              </a:extLst>
            </p:cNvPr>
            <p:cNvSpPr txBox="1"/>
            <p:nvPr/>
          </p:nvSpPr>
          <p:spPr>
            <a:xfrm>
              <a:off x="4065971" y="226326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A1D9E0C0-A777-0EE0-3813-7AA637094651}"/>
                </a:ext>
              </a:extLst>
            </p:cNvPr>
            <p:cNvCxnSpPr>
              <a:cxnSpLocks/>
            </p:cNvCxnSpPr>
            <p:nvPr/>
          </p:nvCxnSpPr>
          <p:spPr>
            <a:xfrm>
              <a:off x="3417027" y="1810613"/>
              <a:ext cx="1369024" cy="0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5064C5D5-CF9B-C5F4-6C5F-81E41E54EB96}"/>
                    </a:ext>
                  </a:extLst>
                </p:cNvPr>
                <p:cNvSpPr txBox="1"/>
                <p:nvPr/>
              </p:nvSpPr>
              <p:spPr>
                <a:xfrm>
                  <a:off x="3084179" y="1489694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5064C5D5-CF9B-C5F4-6C5F-81E41E54EB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4179" y="1489694"/>
                  <a:ext cx="607987" cy="32060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58CE6B7B-23E7-E031-AC32-A1B89799ABDB}"/>
                </a:ext>
              </a:extLst>
            </p:cNvPr>
            <p:cNvCxnSpPr>
              <a:cxnSpLocks/>
            </p:cNvCxnSpPr>
            <p:nvPr/>
          </p:nvCxnSpPr>
          <p:spPr>
            <a:xfrm>
              <a:off x="2888194" y="2143218"/>
              <a:ext cx="1870723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663F77AC-C3FB-617B-AB63-EF430B8B6AFA}"/>
                </a:ext>
              </a:extLst>
            </p:cNvPr>
            <p:cNvCxnSpPr>
              <a:cxnSpLocks/>
            </p:cNvCxnSpPr>
            <p:nvPr/>
          </p:nvCxnSpPr>
          <p:spPr>
            <a:xfrm>
              <a:off x="3823555" y="1411307"/>
              <a:ext cx="0" cy="137998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1969B4D-D7B5-3BFC-F402-E63567B6E45B}"/>
                    </a:ext>
                  </a:extLst>
                </p:cNvPr>
                <p:cNvSpPr txBox="1"/>
                <p:nvPr/>
              </p:nvSpPr>
              <p:spPr>
                <a:xfrm>
                  <a:off x="3570497" y="1171096"/>
                  <a:ext cx="531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1969B4D-D7B5-3BFC-F402-E63567B6E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70497" y="1171096"/>
                  <a:ext cx="531364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69D2C69F-7EDB-C598-D938-9CDB39B3E866}"/>
                    </a:ext>
                  </a:extLst>
                </p:cNvPr>
                <p:cNvSpPr txBox="1"/>
                <p:nvPr/>
              </p:nvSpPr>
              <p:spPr>
                <a:xfrm>
                  <a:off x="4383762" y="2113821"/>
                  <a:ext cx="514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69D2C69F-7EDB-C598-D938-9CDB39B3E8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3762" y="2113821"/>
                  <a:ext cx="514308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1084853-F385-4FD6-67BB-A465661096AF}"/>
                </a:ext>
              </a:extLst>
            </p:cNvPr>
            <p:cNvSpPr/>
            <p:nvPr/>
          </p:nvSpPr>
          <p:spPr>
            <a:xfrm>
              <a:off x="2729534" y="1177788"/>
              <a:ext cx="2168536" cy="168551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2541A516-C9E3-1A10-64CB-1210F1439CE9}"/>
                    </a:ext>
                  </a:extLst>
                </p:cNvPr>
                <p:cNvSpPr txBox="1"/>
                <p:nvPr/>
              </p:nvSpPr>
              <p:spPr>
                <a:xfrm>
                  <a:off x="3811918" y="1752209"/>
                  <a:ext cx="3180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2541A516-C9E3-1A10-64CB-1210F1439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1918" y="1752209"/>
                  <a:ext cx="318036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BF06CF02-4899-3544-E0F7-21FB62B77396}"/>
                    </a:ext>
                  </a:extLst>
                </p:cNvPr>
                <p:cNvSpPr txBox="1"/>
                <p:nvPr/>
              </p:nvSpPr>
              <p:spPr>
                <a:xfrm>
                  <a:off x="3850636" y="2483940"/>
                  <a:ext cx="1244828" cy="345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20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bSup>
                    </m:oMath>
                  </a14:m>
                  <a:r>
                    <a:rPr kumimoji="1" lang="ja-JP" altLang="en-US" sz="12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=−</m:t>
                          </m:r>
                          <m:sSubSup>
                            <m:sSubSup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e>
                              </m:d>
                            </m:sup>
                          </m:sSubSup>
                        </m:e>
                      </m:d>
                    </m:oMath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BF06CF02-4899-3544-E0F7-21FB62B77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0636" y="2483940"/>
                  <a:ext cx="1244828" cy="34567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BE83262-3DB1-C808-C624-9C44D5DBAD75}"/>
                </a:ext>
              </a:extLst>
            </p:cNvPr>
            <p:cNvSpPr txBox="1"/>
            <p:nvPr/>
          </p:nvSpPr>
          <p:spPr>
            <a:xfrm>
              <a:off x="5847615" y="159644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2257ED8-C8F0-A129-4E78-DCCE01DFAB20}"/>
                </a:ext>
              </a:extLst>
            </p:cNvPr>
            <p:cNvSpPr txBox="1"/>
            <p:nvPr/>
          </p:nvSpPr>
          <p:spPr>
            <a:xfrm>
              <a:off x="6673450" y="222801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804C7F65-3DD5-7376-963C-D625FE0F631B}"/>
                </a:ext>
              </a:extLst>
            </p:cNvPr>
            <p:cNvCxnSpPr>
              <a:cxnSpLocks/>
            </p:cNvCxnSpPr>
            <p:nvPr/>
          </p:nvCxnSpPr>
          <p:spPr>
            <a:xfrm>
              <a:off x="6824590" y="2427841"/>
              <a:ext cx="594024" cy="0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8F82B3C0-F684-87B2-0D47-E925B0585848}"/>
                    </a:ext>
                  </a:extLst>
                </p:cNvPr>
                <p:cNvSpPr txBox="1"/>
                <p:nvPr/>
              </p:nvSpPr>
              <p:spPr>
                <a:xfrm>
                  <a:off x="5657911" y="1470948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8F82B3C0-F684-87B2-0D47-E925B0585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911" y="1470948"/>
                  <a:ext cx="607987" cy="32060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DC46341C-D07D-1309-BBF0-2A05D90E0640}"/>
                </a:ext>
              </a:extLst>
            </p:cNvPr>
            <p:cNvCxnSpPr>
              <a:cxnSpLocks/>
            </p:cNvCxnSpPr>
            <p:nvPr/>
          </p:nvCxnSpPr>
          <p:spPr>
            <a:xfrm>
              <a:off x="5461926" y="2124472"/>
              <a:ext cx="1870723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9917287-122D-3C5C-2394-FD432822D4A8}"/>
                </a:ext>
              </a:extLst>
            </p:cNvPr>
            <p:cNvCxnSpPr>
              <a:cxnSpLocks/>
            </p:cNvCxnSpPr>
            <p:nvPr/>
          </p:nvCxnSpPr>
          <p:spPr>
            <a:xfrm>
              <a:off x="6397287" y="1392561"/>
              <a:ext cx="0" cy="137998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3E043233-1489-2DF4-AF42-6CAA88A2FF5A}"/>
                    </a:ext>
                  </a:extLst>
                </p:cNvPr>
                <p:cNvSpPr txBox="1"/>
                <p:nvPr/>
              </p:nvSpPr>
              <p:spPr>
                <a:xfrm>
                  <a:off x="6144229" y="1152350"/>
                  <a:ext cx="531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3E043233-1489-2DF4-AF42-6CAA88A2FF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229" y="1152350"/>
                  <a:ext cx="531364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309E7FDE-7163-31EE-6762-4718FE96AD05}"/>
                    </a:ext>
                  </a:extLst>
                </p:cNvPr>
                <p:cNvSpPr txBox="1"/>
                <p:nvPr/>
              </p:nvSpPr>
              <p:spPr>
                <a:xfrm>
                  <a:off x="6957494" y="2095075"/>
                  <a:ext cx="514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309E7FDE-7163-31EE-6762-4718FE96AD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7494" y="2095075"/>
                  <a:ext cx="514308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40556A7-9270-372C-E585-9BE3FD06F580}"/>
                </a:ext>
              </a:extLst>
            </p:cNvPr>
            <p:cNvSpPr/>
            <p:nvPr/>
          </p:nvSpPr>
          <p:spPr>
            <a:xfrm>
              <a:off x="5303266" y="1159042"/>
              <a:ext cx="2168536" cy="168551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7C0CAC9B-6D62-54A1-36CC-0E3248BE0DD1}"/>
                    </a:ext>
                  </a:extLst>
                </p:cNvPr>
                <p:cNvSpPr txBox="1"/>
                <p:nvPr/>
              </p:nvSpPr>
              <p:spPr>
                <a:xfrm>
                  <a:off x="6847985" y="2218757"/>
                  <a:ext cx="3180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7C0CAC9B-6D62-54A1-36CC-0E3248BE0D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7985" y="2218757"/>
                  <a:ext cx="318036" cy="276999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32825316-DEE0-251E-C46E-F75409D8D0B5}"/>
                    </a:ext>
                  </a:extLst>
                </p:cNvPr>
                <p:cNvSpPr txBox="1"/>
                <p:nvPr/>
              </p:nvSpPr>
              <p:spPr>
                <a:xfrm>
                  <a:off x="6424368" y="2465194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32825316-DEE0-251E-C46E-F75409D8D0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4368" y="2465194"/>
                  <a:ext cx="607987" cy="32060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フリーフォーム 58">
              <a:extLst>
                <a:ext uri="{FF2B5EF4-FFF2-40B4-BE49-F238E27FC236}">
                  <a16:creationId xmlns:a16="http://schemas.microsoft.com/office/drawing/2014/main" id="{DCB35D14-65CE-2B93-E241-F423CD65769A}"/>
                </a:ext>
              </a:extLst>
            </p:cNvPr>
            <p:cNvSpPr/>
            <p:nvPr/>
          </p:nvSpPr>
          <p:spPr>
            <a:xfrm rot="10800000" flipV="1">
              <a:off x="4199698" y="2428517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31" name="フリーフォーム 58">
              <a:extLst>
                <a:ext uri="{FF2B5EF4-FFF2-40B4-BE49-F238E27FC236}">
                  <a16:creationId xmlns:a16="http://schemas.microsoft.com/office/drawing/2014/main" id="{D4C89328-7450-4B7B-0A73-5930818CE37A}"/>
                </a:ext>
              </a:extLst>
            </p:cNvPr>
            <p:cNvSpPr/>
            <p:nvPr/>
          </p:nvSpPr>
          <p:spPr>
            <a:xfrm rot="10800000" flipV="1">
              <a:off x="2841836" y="1765100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32" name="フリーフォーム 58">
              <a:extLst>
                <a:ext uri="{FF2B5EF4-FFF2-40B4-BE49-F238E27FC236}">
                  <a16:creationId xmlns:a16="http://schemas.microsoft.com/office/drawing/2014/main" id="{1F450125-46A7-3F42-EF95-E46240C32C24}"/>
                </a:ext>
              </a:extLst>
            </p:cNvPr>
            <p:cNvSpPr/>
            <p:nvPr/>
          </p:nvSpPr>
          <p:spPr>
            <a:xfrm rot="11515572" flipV="1">
              <a:off x="6842799" y="2469983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33" name="フリーフォーム 58">
              <a:extLst>
                <a:ext uri="{FF2B5EF4-FFF2-40B4-BE49-F238E27FC236}">
                  <a16:creationId xmlns:a16="http://schemas.microsoft.com/office/drawing/2014/main" id="{C1F72A56-9499-9D02-9C9C-DE676443A891}"/>
                </a:ext>
              </a:extLst>
            </p:cNvPr>
            <p:cNvSpPr/>
            <p:nvPr/>
          </p:nvSpPr>
          <p:spPr>
            <a:xfrm rot="10800000" flipV="1">
              <a:off x="5415568" y="1746354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86" name="フリーフォーム: 図形 85">
              <a:extLst>
                <a:ext uri="{FF2B5EF4-FFF2-40B4-BE49-F238E27FC236}">
                  <a16:creationId xmlns:a16="http://schemas.microsoft.com/office/drawing/2014/main" id="{6FDCD5FF-3318-B8A4-D88F-1F6A8711DF6E}"/>
                </a:ext>
              </a:extLst>
            </p:cNvPr>
            <p:cNvSpPr/>
            <p:nvPr/>
          </p:nvSpPr>
          <p:spPr>
            <a:xfrm>
              <a:off x="3396590" y="1786841"/>
              <a:ext cx="179098" cy="878587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DBD754D0-969F-9840-84BC-B26E7D05477F}"/>
                </a:ext>
              </a:extLst>
            </p:cNvPr>
            <p:cNvSpPr/>
            <p:nvPr/>
          </p:nvSpPr>
          <p:spPr>
            <a:xfrm flipH="1" flipV="1">
              <a:off x="4067200" y="1613349"/>
              <a:ext cx="182213" cy="857375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フリーフォーム: 図形 87">
              <a:extLst>
                <a:ext uri="{FF2B5EF4-FFF2-40B4-BE49-F238E27FC236}">
                  <a16:creationId xmlns:a16="http://schemas.microsoft.com/office/drawing/2014/main" id="{8157133E-B6C2-D6E4-BC61-CDF4741D80B3}"/>
                </a:ext>
              </a:extLst>
            </p:cNvPr>
            <p:cNvSpPr/>
            <p:nvPr/>
          </p:nvSpPr>
          <p:spPr>
            <a:xfrm>
              <a:off x="5985008" y="1757031"/>
              <a:ext cx="179098" cy="878587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152728D8-F8AC-E2C5-CF5C-21304CC537E0}"/>
                </a:ext>
              </a:extLst>
            </p:cNvPr>
            <p:cNvSpPr/>
            <p:nvPr/>
          </p:nvSpPr>
          <p:spPr>
            <a:xfrm flipH="1" flipV="1">
              <a:off x="6655618" y="1583539"/>
              <a:ext cx="182213" cy="857375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2312997F-7A68-E6BC-5574-7A63F51D99DD}"/>
              </a:ext>
            </a:extLst>
          </p:cNvPr>
          <p:cNvGrpSpPr/>
          <p:nvPr/>
        </p:nvGrpSpPr>
        <p:grpSpPr>
          <a:xfrm>
            <a:off x="2726002" y="2943201"/>
            <a:ext cx="4742268" cy="1710948"/>
            <a:chOff x="2726002" y="2943201"/>
            <a:chExt cx="4742268" cy="1710948"/>
          </a:xfrm>
        </p:grpSpPr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738B10D-0ECF-9A96-49A1-1B2B58E01B9B}"/>
                </a:ext>
              </a:extLst>
            </p:cNvPr>
            <p:cNvSpPr txBox="1"/>
            <p:nvPr/>
          </p:nvSpPr>
          <p:spPr>
            <a:xfrm>
              <a:off x="3375006" y="36681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DE83BF0-541A-A332-62C7-0BF658804380}"/>
                </a:ext>
              </a:extLst>
            </p:cNvPr>
            <p:cNvSpPr txBox="1"/>
            <p:nvPr/>
          </p:nvSpPr>
          <p:spPr>
            <a:xfrm>
              <a:off x="3942307" y="379150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2739FCDB-8B6A-321E-A198-2F28AF8D8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9" y="3869448"/>
              <a:ext cx="1272695" cy="5369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E49A3F7C-A3B4-335E-B02F-841B2E2618C6}"/>
                    </a:ext>
                  </a:extLst>
                </p:cNvPr>
                <p:cNvSpPr txBox="1"/>
                <p:nvPr/>
              </p:nvSpPr>
              <p:spPr>
                <a:xfrm>
                  <a:off x="3345719" y="3521297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E49A3F7C-A3B4-335E-B02F-841B2E2618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719" y="3521297"/>
                  <a:ext cx="607987" cy="320601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0F1D6A3B-BF6A-42B8-C2F2-89EA5ACAE51D}"/>
                </a:ext>
              </a:extLst>
            </p:cNvPr>
            <p:cNvCxnSpPr>
              <a:cxnSpLocks/>
            </p:cNvCxnSpPr>
            <p:nvPr/>
          </p:nvCxnSpPr>
          <p:spPr>
            <a:xfrm>
              <a:off x="2884662" y="3934069"/>
              <a:ext cx="1870723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912AA177-38AC-9955-B662-FF1F5363A079}"/>
                </a:ext>
              </a:extLst>
            </p:cNvPr>
            <p:cNvCxnSpPr>
              <a:cxnSpLocks/>
            </p:cNvCxnSpPr>
            <p:nvPr/>
          </p:nvCxnSpPr>
          <p:spPr>
            <a:xfrm>
              <a:off x="3820023" y="3202158"/>
              <a:ext cx="0" cy="137998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E1C2A3ED-380B-19EE-56FD-603379F0D68C}"/>
                    </a:ext>
                  </a:extLst>
                </p:cNvPr>
                <p:cNvSpPr txBox="1"/>
                <p:nvPr/>
              </p:nvSpPr>
              <p:spPr>
                <a:xfrm>
                  <a:off x="3566965" y="2961947"/>
                  <a:ext cx="531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E1C2A3ED-380B-19EE-56FD-603379F0D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6965" y="2961947"/>
                  <a:ext cx="531364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88A1B4C8-8D32-0320-BECC-246C39A08C90}"/>
                    </a:ext>
                  </a:extLst>
                </p:cNvPr>
                <p:cNvSpPr txBox="1"/>
                <p:nvPr/>
              </p:nvSpPr>
              <p:spPr>
                <a:xfrm>
                  <a:off x="4380230" y="3904672"/>
                  <a:ext cx="514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88A1B4C8-8D32-0320-BECC-246C39A08C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0230" y="3904672"/>
                  <a:ext cx="514308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EC360E6E-8440-06AC-B3A1-2E1F0BE0103A}"/>
                </a:ext>
              </a:extLst>
            </p:cNvPr>
            <p:cNvSpPr/>
            <p:nvPr/>
          </p:nvSpPr>
          <p:spPr>
            <a:xfrm>
              <a:off x="2726002" y="2968639"/>
              <a:ext cx="2168536" cy="168551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2DFF074E-D948-84A3-FB82-445D5E80691F}"/>
                    </a:ext>
                  </a:extLst>
                </p:cNvPr>
                <p:cNvSpPr txBox="1"/>
                <p:nvPr/>
              </p:nvSpPr>
              <p:spPr>
                <a:xfrm>
                  <a:off x="4141330" y="3661075"/>
                  <a:ext cx="3180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2DFF074E-D948-84A3-FB82-445D5E8069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1330" y="3661075"/>
                  <a:ext cx="318036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13203F9D-FC81-AF27-3556-1DC2626A049B}"/>
                    </a:ext>
                  </a:extLst>
                </p:cNvPr>
                <p:cNvSpPr txBox="1"/>
                <p:nvPr/>
              </p:nvSpPr>
              <p:spPr>
                <a:xfrm>
                  <a:off x="3847104" y="4274791"/>
                  <a:ext cx="627223" cy="323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13203F9D-FC81-AF27-3556-1DC2626A04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104" y="4274791"/>
                  <a:ext cx="627223" cy="323935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888460D-CE0D-2390-E193-3E586DB8B560}"/>
                </a:ext>
              </a:extLst>
            </p:cNvPr>
            <p:cNvSpPr txBox="1"/>
            <p:nvPr/>
          </p:nvSpPr>
          <p:spPr>
            <a:xfrm>
              <a:off x="5966366" y="3637578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AFE66744-AEED-CCCC-8EE3-023F72198359}"/>
                </a:ext>
              </a:extLst>
            </p:cNvPr>
            <p:cNvSpPr txBox="1"/>
            <p:nvPr/>
          </p:nvSpPr>
          <p:spPr>
            <a:xfrm>
              <a:off x="6542089" y="3771168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A0CF60FC-7DDD-FBA7-11A8-15BB82A10A0D}"/>
                </a:ext>
              </a:extLst>
            </p:cNvPr>
            <p:cNvCxnSpPr>
              <a:cxnSpLocks/>
            </p:cNvCxnSpPr>
            <p:nvPr/>
          </p:nvCxnSpPr>
          <p:spPr>
            <a:xfrm>
              <a:off x="6672061" y="3978900"/>
              <a:ext cx="691472" cy="0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8B730DBE-E512-4151-A37C-3E3CB715AAED}"/>
                    </a:ext>
                  </a:extLst>
                </p:cNvPr>
                <p:cNvSpPr txBox="1"/>
                <p:nvPr/>
              </p:nvSpPr>
              <p:spPr>
                <a:xfrm>
                  <a:off x="5911902" y="3515374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8B730DBE-E512-4151-A37C-3E3CB715AA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1902" y="3515374"/>
                  <a:ext cx="607987" cy="320601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E5EA0E87-4BFE-60D1-0767-3F5503A87BF8}"/>
                </a:ext>
              </a:extLst>
            </p:cNvPr>
            <p:cNvCxnSpPr>
              <a:cxnSpLocks/>
            </p:cNvCxnSpPr>
            <p:nvPr/>
          </p:nvCxnSpPr>
          <p:spPr>
            <a:xfrm>
              <a:off x="5458394" y="3915323"/>
              <a:ext cx="1870723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778032C-FF95-E892-4015-BD4FBA569D67}"/>
                </a:ext>
              </a:extLst>
            </p:cNvPr>
            <p:cNvCxnSpPr>
              <a:cxnSpLocks/>
            </p:cNvCxnSpPr>
            <p:nvPr/>
          </p:nvCxnSpPr>
          <p:spPr>
            <a:xfrm>
              <a:off x="6393755" y="3183412"/>
              <a:ext cx="0" cy="137998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402731A5-2DCD-064D-F82D-BB96B557AA15}"/>
                    </a:ext>
                  </a:extLst>
                </p:cNvPr>
                <p:cNvSpPr txBox="1"/>
                <p:nvPr/>
              </p:nvSpPr>
              <p:spPr>
                <a:xfrm>
                  <a:off x="6140697" y="2943201"/>
                  <a:ext cx="531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402731A5-2DCD-064D-F82D-BB96B557AA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0697" y="2943201"/>
                  <a:ext cx="531364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EAC89830-1356-542C-2387-0EC5ED1F5F90}"/>
                    </a:ext>
                  </a:extLst>
                </p:cNvPr>
                <p:cNvSpPr txBox="1"/>
                <p:nvPr/>
              </p:nvSpPr>
              <p:spPr>
                <a:xfrm>
                  <a:off x="6953962" y="3885926"/>
                  <a:ext cx="514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EAC89830-1356-542C-2387-0EC5ED1F5F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53962" y="3885926"/>
                  <a:ext cx="514308" cy="276999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EF32987-0218-E144-C382-C857EFD7A21E}"/>
                </a:ext>
              </a:extLst>
            </p:cNvPr>
            <p:cNvSpPr/>
            <p:nvPr/>
          </p:nvSpPr>
          <p:spPr>
            <a:xfrm>
              <a:off x="5299734" y="2949893"/>
              <a:ext cx="2168536" cy="168551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726AE1DB-38E4-476D-4A7F-A15FEE05479C}"/>
                    </a:ext>
                  </a:extLst>
                </p:cNvPr>
                <p:cNvSpPr txBox="1"/>
                <p:nvPr/>
              </p:nvSpPr>
              <p:spPr>
                <a:xfrm>
                  <a:off x="6771671" y="3755610"/>
                  <a:ext cx="3180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テキスト ボックス 53">
                  <a:extLst>
                    <a:ext uri="{FF2B5EF4-FFF2-40B4-BE49-F238E27FC236}">
                      <a16:creationId xmlns:a16="http://schemas.microsoft.com/office/drawing/2014/main" id="{726AE1DB-38E4-476D-4A7F-A15FEE0547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1671" y="3755610"/>
                  <a:ext cx="318036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32E5A4F1-09E6-6BAA-32FB-13C54E8072ED}"/>
                    </a:ext>
                  </a:extLst>
                </p:cNvPr>
                <p:cNvSpPr txBox="1"/>
                <p:nvPr/>
              </p:nvSpPr>
              <p:spPr>
                <a:xfrm>
                  <a:off x="6277497" y="4050824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32E5A4F1-09E6-6BAA-32FB-13C54E8072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497" y="4050824"/>
                  <a:ext cx="607987" cy="320601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フリーフォーム 58">
              <a:extLst>
                <a:ext uri="{FF2B5EF4-FFF2-40B4-BE49-F238E27FC236}">
                  <a16:creationId xmlns:a16="http://schemas.microsoft.com/office/drawing/2014/main" id="{D7CA6860-2A29-A2BF-8C22-965593E7745D}"/>
                </a:ext>
              </a:extLst>
            </p:cNvPr>
            <p:cNvSpPr/>
            <p:nvPr/>
          </p:nvSpPr>
          <p:spPr>
            <a:xfrm rot="10800000" flipV="1">
              <a:off x="4092634" y="3963898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57" name="フリーフォーム 58">
              <a:extLst>
                <a:ext uri="{FF2B5EF4-FFF2-40B4-BE49-F238E27FC236}">
                  <a16:creationId xmlns:a16="http://schemas.microsoft.com/office/drawing/2014/main" id="{CAEEC4EE-A913-B4EE-CBF1-377E86D72E96}"/>
                </a:ext>
              </a:extLst>
            </p:cNvPr>
            <p:cNvSpPr/>
            <p:nvPr/>
          </p:nvSpPr>
          <p:spPr>
            <a:xfrm rot="10800000" flipV="1">
              <a:off x="2915074" y="3808884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58" name="フリーフォーム 58">
              <a:extLst>
                <a:ext uri="{FF2B5EF4-FFF2-40B4-BE49-F238E27FC236}">
                  <a16:creationId xmlns:a16="http://schemas.microsoft.com/office/drawing/2014/main" id="{92C6501F-283B-D3B5-B39D-F5028122C76E}"/>
                </a:ext>
              </a:extLst>
            </p:cNvPr>
            <p:cNvSpPr/>
            <p:nvPr/>
          </p:nvSpPr>
          <p:spPr>
            <a:xfrm rot="11464279" flipV="1">
              <a:off x="6691414" y="4005910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59" name="フリーフォーム 58">
              <a:extLst>
                <a:ext uri="{FF2B5EF4-FFF2-40B4-BE49-F238E27FC236}">
                  <a16:creationId xmlns:a16="http://schemas.microsoft.com/office/drawing/2014/main" id="{3719477C-4006-6CC1-A8C0-0859DB329AAE}"/>
                </a:ext>
              </a:extLst>
            </p:cNvPr>
            <p:cNvSpPr/>
            <p:nvPr/>
          </p:nvSpPr>
          <p:spPr>
            <a:xfrm rot="10800000" flipV="1">
              <a:off x="5514607" y="3838558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AE78A4BD-1E9E-BC46-B330-D7191901F744}"/>
                </a:ext>
              </a:extLst>
            </p:cNvPr>
            <p:cNvSpPr/>
            <p:nvPr/>
          </p:nvSpPr>
          <p:spPr>
            <a:xfrm>
              <a:off x="3377948" y="3597829"/>
              <a:ext cx="179098" cy="878587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フリーフォーム: 図形 90">
              <a:extLst>
                <a:ext uri="{FF2B5EF4-FFF2-40B4-BE49-F238E27FC236}">
                  <a16:creationId xmlns:a16="http://schemas.microsoft.com/office/drawing/2014/main" id="{5B89C956-1D31-9551-0764-0089E0655074}"/>
                </a:ext>
              </a:extLst>
            </p:cNvPr>
            <p:cNvSpPr/>
            <p:nvPr/>
          </p:nvSpPr>
          <p:spPr>
            <a:xfrm flipH="1" flipV="1">
              <a:off x="4048558" y="3424337"/>
              <a:ext cx="182213" cy="857375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A7E65A0D-13AE-5BA1-A082-227F78B09F53}"/>
                </a:ext>
              </a:extLst>
            </p:cNvPr>
            <p:cNvSpPr/>
            <p:nvPr/>
          </p:nvSpPr>
          <p:spPr>
            <a:xfrm>
              <a:off x="5966366" y="3568019"/>
              <a:ext cx="179098" cy="878587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フリーフォーム: 図形 92">
              <a:extLst>
                <a:ext uri="{FF2B5EF4-FFF2-40B4-BE49-F238E27FC236}">
                  <a16:creationId xmlns:a16="http://schemas.microsoft.com/office/drawing/2014/main" id="{290D755E-0670-5918-38D6-FF8A68416782}"/>
                </a:ext>
              </a:extLst>
            </p:cNvPr>
            <p:cNvSpPr/>
            <p:nvPr/>
          </p:nvSpPr>
          <p:spPr>
            <a:xfrm flipH="1" flipV="1">
              <a:off x="6636976" y="3394527"/>
              <a:ext cx="182213" cy="857375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DA058465-3BC1-6BCF-18E8-80A8D6C905B2}"/>
              </a:ext>
            </a:extLst>
          </p:cNvPr>
          <p:cNvGrpSpPr/>
          <p:nvPr/>
        </p:nvGrpSpPr>
        <p:grpSpPr>
          <a:xfrm>
            <a:off x="2717605" y="4696619"/>
            <a:ext cx="4742268" cy="1728342"/>
            <a:chOff x="2717605" y="4696619"/>
            <a:chExt cx="4742268" cy="17283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376EBF17-90B2-E3EF-9B83-09DFDDA25135}"/>
                    </a:ext>
                  </a:extLst>
                </p:cNvPr>
                <p:cNvSpPr txBox="1"/>
                <p:nvPr/>
              </p:nvSpPr>
              <p:spPr>
                <a:xfrm>
                  <a:off x="3931377" y="6147962"/>
                  <a:ext cx="3180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テキスト ボックス 68">
                  <a:extLst>
                    <a:ext uri="{FF2B5EF4-FFF2-40B4-BE49-F238E27FC236}">
                      <a16:creationId xmlns:a16="http://schemas.microsoft.com/office/drawing/2014/main" id="{376EBF17-90B2-E3EF-9B83-09DFDDA25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1377" y="6147962"/>
                  <a:ext cx="318036" cy="276999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E1ACFDD3-BD35-8735-ACA7-292BF256D099}"/>
                    </a:ext>
                  </a:extLst>
                </p:cNvPr>
                <p:cNvSpPr txBox="1"/>
                <p:nvPr/>
              </p:nvSpPr>
              <p:spPr>
                <a:xfrm>
                  <a:off x="6132300" y="4696619"/>
                  <a:ext cx="531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E1ACFDD3-BD35-8735-ACA7-292BF256D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2300" y="4696619"/>
                  <a:ext cx="531364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35054922-872C-4E03-BAB4-08307A1E0CEB}"/>
                </a:ext>
              </a:extLst>
            </p:cNvPr>
            <p:cNvSpPr txBox="1"/>
            <p:nvPr/>
          </p:nvSpPr>
          <p:spPr>
            <a:xfrm>
              <a:off x="3321009" y="600622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5F027AB9-7C41-7A38-611B-AB6767D336CA}"/>
                </a:ext>
              </a:extLst>
            </p:cNvPr>
            <p:cNvSpPr txBox="1"/>
            <p:nvPr/>
          </p:nvSpPr>
          <p:spPr>
            <a:xfrm>
              <a:off x="4086663" y="5020369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4D10FCCB-F7B1-8AD9-2C30-C66650B08941}"/>
                </a:ext>
              </a:extLst>
            </p:cNvPr>
            <p:cNvCxnSpPr>
              <a:cxnSpLocks/>
            </p:cNvCxnSpPr>
            <p:nvPr/>
          </p:nvCxnSpPr>
          <p:spPr>
            <a:xfrm>
              <a:off x="3490265" y="6194107"/>
              <a:ext cx="1369024" cy="0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FEE08017-228E-6A5F-32EE-93B5E18F1743}"/>
                    </a:ext>
                  </a:extLst>
                </p:cNvPr>
                <p:cNvSpPr txBox="1"/>
                <p:nvPr/>
              </p:nvSpPr>
              <p:spPr>
                <a:xfrm>
                  <a:off x="3002232" y="5844955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FEE08017-228E-6A5F-32EE-93B5E18F17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2232" y="5844955"/>
                  <a:ext cx="607987" cy="320601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399E1EA3-E123-994F-EA8C-66DFC368FC88}"/>
                </a:ext>
              </a:extLst>
            </p:cNvPr>
            <p:cNvCxnSpPr>
              <a:cxnSpLocks/>
            </p:cNvCxnSpPr>
            <p:nvPr/>
          </p:nvCxnSpPr>
          <p:spPr>
            <a:xfrm>
              <a:off x="2876265" y="5687487"/>
              <a:ext cx="1870723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2A654717-3448-CCCC-E06B-7987F0FB8E1F}"/>
                </a:ext>
              </a:extLst>
            </p:cNvPr>
            <p:cNvCxnSpPr>
              <a:cxnSpLocks/>
            </p:cNvCxnSpPr>
            <p:nvPr/>
          </p:nvCxnSpPr>
          <p:spPr>
            <a:xfrm>
              <a:off x="3811626" y="4955576"/>
              <a:ext cx="0" cy="137998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テキスト ボックス 65">
                  <a:extLst>
                    <a:ext uri="{FF2B5EF4-FFF2-40B4-BE49-F238E27FC236}">
                      <a16:creationId xmlns:a16="http://schemas.microsoft.com/office/drawing/2014/main" id="{2B2EEB47-8F96-37C6-AA29-85F70B4F18A5}"/>
                    </a:ext>
                  </a:extLst>
                </p:cNvPr>
                <p:cNvSpPr txBox="1"/>
                <p:nvPr/>
              </p:nvSpPr>
              <p:spPr>
                <a:xfrm>
                  <a:off x="3558568" y="4715365"/>
                  <a:ext cx="53136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Im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66" name="テキスト ボックス 65">
                  <a:extLst>
                    <a:ext uri="{FF2B5EF4-FFF2-40B4-BE49-F238E27FC236}">
                      <a16:creationId xmlns:a16="http://schemas.microsoft.com/office/drawing/2014/main" id="{2B2EEB47-8F96-37C6-AA29-85F70B4F18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8568" y="4715365"/>
                  <a:ext cx="531364" cy="276999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CD736292-F459-35A7-9344-CDBA76AE73A5}"/>
                    </a:ext>
                  </a:extLst>
                </p:cNvPr>
                <p:cNvSpPr txBox="1"/>
                <p:nvPr/>
              </p:nvSpPr>
              <p:spPr>
                <a:xfrm>
                  <a:off x="4371833" y="5658090"/>
                  <a:ext cx="514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67" name="テキスト ボックス 66">
                  <a:extLst>
                    <a:ext uri="{FF2B5EF4-FFF2-40B4-BE49-F238E27FC236}">
                      <a16:creationId xmlns:a16="http://schemas.microsoft.com/office/drawing/2014/main" id="{CD736292-F459-35A7-9344-CDBA76AE73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833" y="5658090"/>
                  <a:ext cx="514308" cy="27699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8B85A063-AA45-8B7B-15A4-1696BCA4A46C}"/>
                </a:ext>
              </a:extLst>
            </p:cNvPr>
            <p:cNvSpPr/>
            <p:nvPr/>
          </p:nvSpPr>
          <p:spPr>
            <a:xfrm>
              <a:off x="2717605" y="4722057"/>
              <a:ext cx="2168536" cy="168551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3E606B5B-841A-48EE-5316-4223292BD185}"/>
                    </a:ext>
                  </a:extLst>
                </p:cNvPr>
                <p:cNvSpPr txBox="1"/>
                <p:nvPr/>
              </p:nvSpPr>
              <p:spPr>
                <a:xfrm>
                  <a:off x="3779021" y="4855225"/>
                  <a:ext cx="627223" cy="323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3E606B5B-841A-48EE-5316-4223292BD1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9021" y="4855225"/>
                  <a:ext cx="627223" cy="32393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87CD771F-4CD9-3EFB-AAD3-6A8662A5F208}"/>
                </a:ext>
              </a:extLst>
            </p:cNvPr>
            <p:cNvSpPr txBox="1"/>
            <p:nvPr/>
          </p:nvSpPr>
          <p:spPr>
            <a:xfrm>
              <a:off x="5900180" y="5980993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0194BE0D-C187-69A2-D987-0A1C0B22CF4D}"/>
                </a:ext>
              </a:extLst>
            </p:cNvPr>
            <p:cNvSpPr txBox="1"/>
            <p:nvPr/>
          </p:nvSpPr>
          <p:spPr>
            <a:xfrm>
              <a:off x="6696889" y="497718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75840162-1050-CCE5-6EC1-0B3942CDBA01}"/>
                </a:ext>
              </a:extLst>
            </p:cNvPr>
            <p:cNvCxnSpPr>
              <a:cxnSpLocks/>
            </p:cNvCxnSpPr>
            <p:nvPr/>
          </p:nvCxnSpPr>
          <p:spPr>
            <a:xfrm>
              <a:off x="6815476" y="5161850"/>
              <a:ext cx="557613" cy="0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D7125F98-93CB-01D6-85AF-2D98D33C7962}"/>
                    </a:ext>
                  </a:extLst>
                </p:cNvPr>
                <p:cNvSpPr txBox="1"/>
                <p:nvPr/>
              </p:nvSpPr>
              <p:spPr>
                <a:xfrm>
                  <a:off x="5621292" y="5817347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D7125F98-93CB-01D6-85AF-2D98D33C79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1292" y="5817347"/>
                  <a:ext cx="607987" cy="320601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FE269DE8-71C9-8490-EE11-52FBB277C541}"/>
                </a:ext>
              </a:extLst>
            </p:cNvPr>
            <p:cNvCxnSpPr>
              <a:cxnSpLocks/>
            </p:cNvCxnSpPr>
            <p:nvPr/>
          </p:nvCxnSpPr>
          <p:spPr>
            <a:xfrm>
              <a:off x="5449997" y="5668741"/>
              <a:ext cx="1870723" cy="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7668A13D-7B21-B570-5B44-A9832275D163}"/>
                </a:ext>
              </a:extLst>
            </p:cNvPr>
            <p:cNvCxnSpPr>
              <a:cxnSpLocks/>
            </p:cNvCxnSpPr>
            <p:nvPr/>
          </p:nvCxnSpPr>
          <p:spPr>
            <a:xfrm>
              <a:off x="6385358" y="4936830"/>
              <a:ext cx="0" cy="137998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テキスト ボックス 77">
                  <a:extLst>
                    <a:ext uri="{FF2B5EF4-FFF2-40B4-BE49-F238E27FC236}">
                      <a16:creationId xmlns:a16="http://schemas.microsoft.com/office/drawing/2014/main" id="{FFA6787D-DC10-13D4-2F83-35F7A12CD6F8}"/>
                    </a:ext>
                  </a:extLst>
                </p:cNvPr>
                <p:cNvSpPr txBox="1"/>
                <p:nvPr/>
              </p:nvSpPr>
              <p:spPr>
                <a:xfrm>
                  <a:off x="6945565" y="5639344"/>
                  <a:ext cx="5143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1200" b="0" i="0" smtClean="0">
                            <a:latin typeface="Cambria Math" panose="02040503050406030204" pitchFamily="18" charset="0"/>
                          </a:rPr>
                          <m:t>Re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78" name="テキスト ボックス 77">
                  <a:extLst>
                    <a:ext uri="{FF2B5EF4-FFF2-40B4-BE49-F238E27FC236}">
                      <a16:creationId xmlns:a16="http://schemas.microsoft.com/office/drawing/2014/main" id="{FFA6787D-DC10-13D4-2F83-35F7A12CD6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5565" y="5639344"/>
                  <a:ext cx="514308" cy="27699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815F4C05-7EB5-1937-2896-3303F536C672}"/>
                </a:ext>
              </a:extLst>
            </p:cNvPr>
            <p:cNvSpPr/>
            <p:nvPr/>
          </p:nvSpPr>
          <p:spPr>
            <a:xfrm>
              <a:off x="5291337" y="4703311"/>
              <a:ext cx="2168536" cy="1685510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ACF1458A-A6AF-7C21-5E17-E470C1FE0040}"/>
                    </a:ext>
                  </a:extLst>
                </p:cNvPr>
                <p:cNvSpPr txBox="1"/>
                <p:nvPr/>
              </p:nvSpPr>
              <p:spPr>
                <a:xfrm>
                  <a:off x="6939427" y="4929411"/>
                  <a:ext cx="31803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ACF1458A-A6AF-7C21-5E17-E470C1FE0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9427" y="4929411"/>
                  <a:ext cx="318036" cy="27699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EB30515F-34F7-55FD-AB58-B1C78836EC98}"/>
                    </a:ext>
                  </a:extLst>
                </p:cNvPr>
                <p:cNvSpPr txBox="1"/>
                <p:nvPr/>
              </p:nvSpPr>
              <p:spPr>
                <a:xfrm>
                  <a:off x="6654691" y="5189545"/>
                  <a:ext cx="607987" cy="3206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  <m:sup>
                            <m:d>
                              <m:d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e>
                            </m:d>
                          </m:sup>
                        </m:sSubSup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EB30515F-34F7-55FD-AB58-B1C78836E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4691" y="5189545"/>
                  <a:ext cx="607987" cy="320601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フリーフォーム 58">
              <a:extLst>
                <a:ext uri="{FF2B5EF4-FFF2-40B4-BE49-F238E27FC236}">
                  <a16:creationId xmlns:a16="http://schemas.microsoft.com/office/drawing/2014/main" id="{39BD8944-ADB1-F4D9-88D2-77029812EE46}"/>
                </a:ext>
              </a:extLst>
            </p:cNvPr>
            <p:cNvSpPr/>
            <p:nvPr/>
          </p:nvSpPr>
          <p:spPr>
            <a:xfrm rot="10800000" flipV="1">
              <a:off x="4237717" y="5178875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83" name="フリーフォーム 58">
              <a:extLst>
                <a:ext uri="{FF2B5EF4-FFF2-40B4-BE49-F238E27FC236}">
                  <a16:creationId xmlns:a16="http://schemas.microsoft.com/office/drawing/2014/main" id="{C8B6097C-8C84-CF85-0FBD-EF349F8AB0B4}"/>
                </a:ext>
              </a:extLst>
            </p:cNvPr>
            <p:cNvSpPr/>
            <p:nvPr/>
          </p:nvSpPr>
          <p:spPr>
            <a:xfrm rot="10800000" flipV="1">
              <a:off x="2888962" y="6156130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84" name="フリーフォーム 58">
              <a:extLst>
                <a:ext uri="{FF2B5EF4-FFF2-40B4-BE49-F238E27FC236}">
                  <a16:creationId xmlns:a16="http://schemas.microsoft.com/office/drawing/2014/main" id="{12C3C05E-33EB-F09E-130B-219099B71BB9}"/>
                </a:ext>
              </a:extLst>
            </p:cNvPr>
            <p:cNvSpPr/>
            <p:nvPr/>
          </p:nvSpPr>
          <p:spPr>
            <a:xfrm rot="11481405" flipV="1">
              <a:off x="6844426" y="5200572"/>
              <a:ext cx="497064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85" name="フリーフォーム 58">
              <a:extLst>
                <a:ext uri="{FF2B5EF4-FFF2-40B4-BE49-F238E27FC236}">
                  <a16:creationId xmlns:a16="http://schemas.microsoft.com/office/drawing/2014/main" id="{F3D5A6C4-3078-7AEB-0E34-DBB6D1E0F029}"/>
                </a:ext>
              </a:extLst>
            </p:cNvPr>
            <p:cNvSpPr/>
            <p:nvPr/>
          </p:nvSpPr>
          <p:spPr>
            <a:xfrm rot="10800000" flipV="1">
              <a:off x="5468133" y="6130903"/>
              <a:ext cx="575191" cy="66114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98" name="フリーフォーム: 図形 97">
              <a:extLst>
                <a:ext uri="{FF2B5EF4-FFF2-40B4-BE49-F238E27FC236}">
                  <a16:creationId xmlns:a16="http://schemas.microsoft.com/office/drawing/2014/main" id="{157106DF-F08B-7D42-9ECB-F31C3B1AB209}"/>
                </a:ext>
              </a:extLst>
            </p:cNvPr>
            <p:cNvSpPr/>
            <p:nvPr/>
          </p:nvSpPr>
          <p:spPr>
            <a:xfrm>
              <a:off x="3426052" y="5356547"/>
              <a:ext cx="179098" cy="878587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フリーフォーム: 図形 98">
              <a:extLst>
                <a:ext uri="{FF2B5EF4-FFF2-40B4-BE49-F238E27FC236}">
                  <a16:creationId xmlns:a16="http://schemas.microsoft.com/office/drawing/2014/main" id="{AE13A0A1-1C7A-9B72-D366-A499624D6B94}"/>
                </a:ext>
              </a:extLst>
            </p:cNvPr>
            <p:cNvSpPr/>
            <p:nvPr/>
          </p:nvSpPr>
          <p:spPr>
            <a:xfrm flipH="1" flipV="1">
              <a:off x="4096662" y="5183055"/>
              <a:ext cx="182213" cy="857375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フリーフォーム: 図形 99">
              <a:extLst>
                <a:ext uri="{FF2B5EF4-FFF2-40B4-BE49-F238E27FC236}">
                  <a16:creationId xmlns:a16="http://schemas.microsoft.com/office/drawing/2014/main" id="{B9CF1C83-7BA9-DCF1-04C0-2C2B38281E3C}"/>
                </a:ext>
              </a:extLst>
            </p:cNvPr>
            <p:cNvSpPr/>
            <p:nvPr/>
          </p:nvSpPr>
          <p:spPr>
            <a:xfrm>
              <a:off x="6014470" y="5326737"/>
              <a:ext cx="179098" cy="878587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: 図形 100">
              <a:extLst>
                <a:ext uri="{FF2B5EF4-FFF2-40B4-BE49-F238E27FC236}">
                  <a16:creationId xmlns:a16="http://schemas.microsoft.com/office/drawing/2014/main" id="{FE756030-8A1C-612C-3896-F70EE70E534C}"/>
                </a:ext>
              </a:extLst>
            </p:cNvPr>
            <p:cNvSpPr/>
            <p:nvPr/>
          </p:nvSpPr>
          <p:spPr>
            <a:xfrm flipH="1" flipV="1">
              <a:off x="6685080" y="5153245"/>
              <a:ext cx="182213" cy="857375"/>
            </a:xfrm>
            <a:custGeom>
              <a:avLst/>
              <a:gdLst>
                <a:gd name="connsiteX0" fmla="*/ 0 w 180865"/>
                <a:gd name="connsiteY0" fmla="*/ 0 h 691116"/>
                <a:gd name="connsiteX1" fmla="*/ 180754 w 180865"/>
                <a:gd name="connsiteY1" fmla="*/ 372140 h 691116"/>
                <a:gd name="connsiteX2" fmla="*/ 21265 w 180865"/>
                <a:gd name="connsiteY2" fmla="*/ 691116 h 6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865" h="691116">
                  <a:moveTo>
                    <a:pt x="0" y="0"/>
                  </a:moveTo>
                  <a:cubicBezTo>
                    <a:pt x="88605" y="128477"/>
                    <a:pt x="177210" y="256954"/>
                    <a:pt x="180754" y="372140"/>
                  </a:cubicBezTo>
                  <a:cubicBezTo>
                    <a:pt x="184298" y="487326"/>
                    <a:pt x="102781" y="589221"/>
                    <a:pt x="21265" y="691116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ot"/>
              <a:tailEnd type="arrow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CC2165AC-79BF-EEEB-208B-6B27D44E3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2652" y="5166196"/>
              <a:ext cx="657451" cy="2277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354601E6-D710-A9D2-9811-4778334CD242}"/>
                </a:ext>
              </a:extLst>
            </p:cNvPr>
            <p:cNvCxnSpPr>
              <a:cxnSpLocks/>
              <a:stCxn id="110" idx="2"/>
            </p:cNvCxnSpPr>
            <p:nvPr/>
          </p:nvCxnSpPr>
          <p:spPr>
            <a:xfrm>
              <a:off x="4188608" y="5271768"/>
              <a:ext cx="617093" cy="19"/>
            </a:xfrm>
            <a:prstGeom prst="line">
              <a:avLst/>
            </a:prstGeom>
            <a:ln w="19050" cmpd="sng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円弧 109">
              <a:extLst>
                <a:ext uri="{FF2B5EF4-FFF2-40B4-BE49-F238E27FC236}">
                  <a16:creationId xmlns:a16="http://schemas.microsoft.com/office/drawing/2014/main" id="{F5B6AB7C-F3F0-40DD-376D-68F79E595F82}"/>
                </a:ext>
              </a:extLst>
            </p:cNvPr>
            <p:cNvSpPr/>
            <p:nvPr/>
          </p:nvSpPr>
          <p:spPr>
            <a:xfrm flipH="1">
              <a:off x="4138994" y="5170571"/>
              <a:ext cx="102039" cy="101216"/>
            </a:xfrm>
            <a:prstGeom prst="arc">
              <a:avLst>
                <a:gd name="adj1" fmla="val 16200000"/>
                <a:gd name="adj2" fmla="val 5304514"/>
              </a:avLst>
            </a:prstGeom>
            <a:ln w="19050">
              <a:solidFill>
                <a:srgbClr val="00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E0D4564A-DDCC-7D8D-E25B-B70AC2D43AD8}"/>
                    </a:ext>
                  </a:extLst>
                </p:cNvPr>
                <p:cNvSpPr txBox="1"/>
                <p:nvPr/>
              </p:nvSpPr>
              <p:spPr>
                <a:xfrm>
                  <a:off x="4358121" y="4946432"/>
                  <a:ext cx="36676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kumimoji="1" lang="en-US" altLang="ja-JP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12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テキスト ボックス 111">
                  <a:extLst>
                    <a:ext uri="{FF2B5EF4-FFF2-40B4-BE49-F238E27FC236}">
                      <a16:creationId xmlns:a16="http://schemas.microsoft.com/office/drawing/2014/main" id="{E0D4564A-DDCC-7D8D-E25B-B70AC2D43A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8121" y="4946432"/>
                  <a:ext cx="366767" cy="276999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146F42C8-961D-3398-D5D7-81B8F7C0FC1B}"/>
              </a:ext>
            </a:extLst>
          </p:cNvPr>
          <p:cNvCxnSpPr>
            <a:cxnSpLocks/>
          </p:cNvCxnSpPr>
          <p:nvPr/>
        </p:nvCxnSpPr>
        <p:spPr>
          <a:xfrm>
            <a:off x="2449434" y="1103975"/>
            <a:ext cx="0" cy="5434638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FF871752-2E5A-6E5F-3966-D72E1A263773}"/>
                  </a:ext>
                </a:extLst>
              </p:cNvPr>
              <p:cNvSpPr txBox="1"/>
              <p:nvPr/>
            </p:nvSpPr>
            <p:spPr>
              <a:xfrm>
                <a:off x="322807" y="3665835"/>
                <a:ext cx="1784464" cy="322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b="0" dirty="0">
                    <a:solidFill>
                      <a:srgbClr val="0000FF"/>
                    </a:solidFill>
                  </a:rPr>
                  <a:t>At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altLang="ja-JP" sz="1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</m:e>
                        </m:d>
                      </m:sup>
                    </m:sSubSup>
                    <m:r>
                      <a:rPr lang="en-US" altLang="ja-JP" sz="1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1200" dirty="0">
                    <a:solidFill>
                      <a:srgbClr val="0000FF"/>
                    </a:solidFill>
                  </a:rPr>
                  <a:t>　→</a:t>
                </a:r>
              </a:p>
            </p:txBody>
          </p:sp>
        </mc:Choice>
        <mc:Fallback xmlns=""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FF871752-2E5A-6E5F-3966-D72E1A263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07" y="3665835"/>
                <a:ext cx="1784464" cy="322974"/>
              </a:xfrm>
              <a:prstGeom prst="rect">
                <a:avLst/>
              </a:prstGeom>
              <a:blipFill>
                <a:blip r:embed="rId39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AE7786F0-15EA-A8BC-8149-AD814CDE6FF3}"/>
              </a:ext>
            </a:extLst>
          </p:cNvPr>
          <p:cNvCxnSpPr>
            <a:cxnSpLocks/>
          </p:cNvCxnSpPr>
          <p:nvPr/>
        </p:nvCxnSpPr>
        <p:spPr>
          <a:xfrm>
            <a:off x="8703767" y="3307074"/>
            <a:ext cx="1870723" cy="0"/>
          </a:xfrm>
          <a:prstGeom prst="line">
            <a:avLst/>
          </a:prstGeom>
          <a:ln w="127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61E3CAB9-3429-7337-7CEC-5CFDFC5DDD70}"/>
              </a:ext>
            </a:extLst>
          </p:cNvPr>
          <p:cNvCxnSpPr>
            <a:cxnSpLocks/>
          </p:cNvCxnSpPr>
          <p:nvPr/>
        </p:nvCxnSpPr>
        <p:spPr>
          <a:xfrm>
            <a:off x="9085883" y="2315403"/>
            <a:ext cx="0" cy="1379983"/>
          </a:xfrm>
          <a:prstGeom prst="line">
            <a:avLst/>
          </a:prstGeom>
          <a:ln w="12700" cmpd="sng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15E616DD-3314-1940-A1F8-4CFFCFC4084D}"/>
                  </a:ext>
                </a:extLst>
              </p:cNvPr>
              <p:cNvSpPr txBox="1"/>
              <p:nvPr/>
            </p:nvSpPr>
            <p:spPr>
              <a:xfrm>
                <a:off x="8686530" y="2116588"/>
                <a:ext cx="4962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15E616DD-3314-1940-A1F8-4CFFCFC40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530" y="2116588"/>
                <a:ext cx="496225" cy="27699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テキスト ボックス 123">
                <a:extLst>
                  <a:ext uri="{FF2B5EF4-FFF2-40B4-BE49-F238E27FC236}">
                    <a16:creationId xmlns:a16="http://schemas.microsoft.com/office/drawing/2014/main" id="{455D8993-52DC-F93C-F0F7-9B80D4266F0E}"/>
                  </a:ext>
                </a:extLst>
              </p:cNvPr>
              <p:cNvSpPr txBox="1"/>
              <p:nvPr/>
            </p:nvSpPr>
            <p:spPr>
              <a:xfrm>
                <a:off x="10181158" y="3257349"/>
                <a:ext cx="4898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24" name="テキスト ボックス 123">
                <a:extLst>
                  <a:ext uri="{FF2B5EF4-FFF2-40B4-BE49-F238E27FC236}">
                    <a16:creationId xmlns:a16="http://schemas.microsoft.com/office/drawing/2014/main" id="{455D8993-52DC-F93C-F0F7-9B80D4266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1158" y="3257349"/>
                <a:ext cx="489813" cy="27699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351DF968-AE68-D772-01AD-3348DD4CF68D}"/>
              </a:ext>
            </a:extLst>
          </p:cNvPr>
          <p:cNvSpPr/>
          <p:nvPr/>
        </p:nvSpPr>
        <p:spPr>
          <a:xfrm>
            <a:off x="8540984" y="2123370"/>
            <a:ext cx="2168536" cy="16855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FEFAC261-56DF-40C4-A7E3-601B4CFEE83B}"/>
                  </a:ext>
                </a:extLst>
              </p:cNvPr>
              <p:cNvSpPr txBox="1"/>
              <p:nvPr/>
            </p:nvSpPr>
            <p:spPr>
              <a:xfrm flipH="1">
                <a:off x="2208087" y="937152"/>
                <a:ext cx="1642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FEFAC261-56DF-40C4-A7E3-601B4CFEE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08087" y="937152"/>
                <a:ext cx="164292" cy="338554"/>
              </a:xfrm>
              <a:prstGeom prst="rect">
                <a:avLst/>
              </a:prstGeom>
              <a:blipFill>
                <a:blip r:embed="rId42"/>
                <a:stretch>
                  <a:fillRect l="-81481" r="-518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AA5002BE-1D59-28BA-A9DC-ED4E0698B7EF}"/>
              </a:ext>
            </a:extLst>
          </p:cNvPr>
          <p:cNvSpPr txBox="1"/>
          <p:nvPr/>
        </p:nvSpPr>
        <p:spPr>
          <a:xfrm>
            <a:off x="9483226" y="261790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729FAA2C-2514-A149-5302-88913A0E113A}"/>
              </a:ext>
            </a:extLst>
          </p:cNvPr>
          <p:cNvCxnSpPr>
            <a:cxnSpLocks/>
          </p:cNvCxnSpPr>
          <p:nvPr/>
        </p:nvCxnSpPr>
        <p:spPr>
          <a:xfrm>
            <a:off x="8755015" y="3170504"/>
            <a:ext cx="1740474" cy="0"/>
          </a:xfrm>
          <a:prstGeom prst="line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5420F73F-0EEC-7935-9EF6-BE2FE8200AA4}"/>
                  </a:ext>
                </a:extLst>
              </p:cNvPr>
              <p:cNvSpPr txBox="1"/>
              <p:nvPr/>
            </p:nvSpPr>
            <p:spPr>
              <a:xfrm>
                <a:off x="8439037" y="4730778"/>
                <a:ext cx="2402203" cy="421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5420F73F-0EEC-7935-9EF6-BE2FE8200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037" y="4730778"/>
                <a:ext cx="2402203" cy="421782"/>
              </a:xfrm>
              <a:prstGeom prst="rect">
                <a:avLst/>
              </a:prstGeom>
              <a:blipFill>
                <a:blip r:embed="rId43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D6620C13-D77B-3DB8-35A9-49B7CE2CFB60}"/>
                  </a:ext>
                </a:extLst>
              </p:cNvPr>
              <p:cNvSpPr txBox="1"/>
              <p:nvPr/>
            </p:nvSpPr>
            <p:spPr>
              <a:xfrm>
                <a:off x="8305879" y="5117171"/>
                <a:ext cx="2032293" cy="355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D6620C13-D77B-3DB8-35A9-49B7CE2CF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79" y="5117171"/>
                <a:ext cx="2032293" cy="35522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5B7D68B6-ECCF-CD08-2E1E-F91B443A072A}"/>
                  </a:ext>
                </a:extLst>
              </p:cNvPr>
              <p:cNvSpPr txBox="1"/>
              <p:nvPr/>
            </p:nvSpPr>
            <p:spPr>
              <a:xfrm>
                <a:off x="7957096" y="4342110"/>
                <a:ext cx="37395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b="0" dirty="0">
                    <a:solidFill>
                      <a:schemeClr val="tx1"/>
                    </a:solidFill>
                  </a:rPr>
                  <a:t>After crossing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1600" dirty="0">
                    <a:solidFill>
                      <a:schemeClr val="tx1"/>
                    </a:solidFill>
                  </a:rPr>
                  <a:t>(Stokes curve)</a:t>
                </a:r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0" name="テキスト ボックス 139">
                <a:extLst>
                  <a:ext uri="{FF2B5EF4-FFF2-40B4-BE49-F238E27FC236}">
                    <a16:creationId xmlns:a16="http://schemas.microsoft.com/office/drawing/2014/main" id="{5B7D68B6-ECCF-CD08-2E1E-F91B443A0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096" y="4342110"/>
                <a:ext cx="3739536" cy="338554"/>
              </a:xfrm>
              <a:prstGeom prst="rect">
                <a:avLst/>
              </a:prstGeom>
              <a:blipFill>
                <a:blip r:embed="rId4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コネクタ 140">
            <a:extLst>
              <a:ext uri="{FF2B5EF4-FFF2-40B4-BE49-F238E27FC236}">
                <a16:creationId xmlns:a16="http://schemas.microsoft.com/office/drawing/2014/main" id="{63217445-29C2-107F-9337-026F6A5DBB2C}"/>
              </a:ext>
            </a:extLst>
          </p:cNvPr>
          <p:cNvCxnSpPr>
            <a:cxnSpLocks/>
          </p:cNvCxnSpPr>
          <p:nvPr/>
        </p:nvCxnSpPr>
        <p:spPr>
          <a:xfrm>
            <a:off x="9971499" y="5150558"/>
            <a:ext cx="507971" cy="0"/>
          </a:xfrm>
          <a:prstGeom prst="line">
            <a:avLst/>
          </a:prstGeom>
          <a:ln w="44450" cmpd="dbl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87B9FAA3-24BE-1AC5-A7CE-DEF811D03A12}"/>
              </a:ext>
            </a:extLst>
          </p:cNvPr>
          <p:cNvSpPr txBox="1"/>
          <p:nvPr/>
        </p:nvSpPr>
        <p:spPr>
          <a:xfrm>
            <a:off x="10001858" y="5220424"/>
            <a:ext cx="2085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FF0000"/>
                </a:solidFill>
              </a:rPr>
              <a:t>“Stokes phenomena”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1281031D-72C3-2FFC-4A56-2B2AEE38327F}"/>
              </a:ext>
            </a:extLst>
          </p:cNvPr>
          <p:cNvSpPr txBox="1"/>
          <p:nvPr/>
        </p:nvSpPr>
        <p:spPr>
          <a:xfrm>
            <a:off x="7977542" y="1812370"/>
            <a:ext cx="3591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</a:rPr>
              <a:t>Correspondence on the complex time plane</a:t>
            </a:r>
            <a:endParaRPr lang="ja-JP" altLang="en-US" sz="1400" dirty="0">
              <a:solidFill>
                <a:schemeClr val="tx1"/>
              </a:solidFill>
            </a:endParaRPr>
          </a:p>
        </p:txBody>
      </p: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5DDB44D8-1FDD-8439-F60B-30CE14D19956}"/>
              </a:ext>
            </a:extLst>
          </p:cNvPr>
          <p:cNvCxnSpPr>
            <a:cxnSpLocks/>
          </p:cNvCxnSpPr>
          <p:nvPr/>
        </p:nvCxnSpPr>
        <p:spPr>
          <a:xfrm>
            <a:off x="8808039" y="2467859"/>
            <a:ext cx="808754" cy="351023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id="{AF06946D-43BA-E99C-2CBA-858776AF64B5}"/>
              </a:ext>
            </a:extLst>
          </p:cNvPr>
          <p:cNvCxnSpPr>
            <a:cxnSpLocks/>
          </p:cNvCxnSpPr>
          <p:nvPr/>
        </p:nvCxnSpPr>
        <p:spPr>
          <a:xfrm flipV="1">
            <a:off x="9606629" y="2519635"/>
            <a:ext cx="811726" cy="312467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2AFD1737-C60B-1F65-5946-1D9F4031DF01}"/>
              </a:ext>
            </a:extLst>
          </p:cNvPr>
          <p:cNvCxnSpPr>
            <a:cxnSpLocks/>
          </p:cNvCxnSpPr>
          <p:nvPr/>
        </p:nvCxnSpPr>
        <p:spPr>
          <a:xfrm>
            <a:off x="9626417" y="2825881"/>
            <a:ext cx="0" cy="862935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C8E63481-D963-AC58-5396-A33FCA8A0FBD}"/>
              </a:ext>
            </a:extLst>
          </p:cNvPr>
          <p:cNvSpPr txBox="1"/>
          <p:nvPr/>
        </p:nvSpPr>
        <p:spPr>
          <a:xfrm>
            <a:off x="9209340" y="3738518"/>
            <a:ext cx="2085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FF"/>
                </a:solidFill>
              </a:rPr>
              <a:t>“Stokes curves”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テキスト ボックス 163">
                <a:extLst>
                  <a:ext uri="{FF2B5EF4-FFF2-40B4-BE49-F238E27FC236}">
                    <a16:creationId xmlns:a16="http://schemas.microsoft.com/office/drawing/2014/main" id="{D2204DF2-9DE6-8EA0-58B3-34AD27DEC1E2}"/>
                  </a:ext>
                </a:extLst>
              </p:cNvPr>
              <p:cNvSpPr txBox="1"/>
              <p:nvPr/>
            </p:nvSpPr>
            <p:spPr>
              <a:xfrm>
                <a:off x="9138239" y="3492840"/>
                <a:ext cx="20855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4" name="テキスト ボックス 163">
                <a:extLst>
                  <a:ext uri="{FF2B5EF4-FFF2-40B4-BE49-F238E27FC236}">
                    <a16:creationId xmlns:a16="http://schemas.microsoft.com/office/drawing/2014/main" id="{D2204DF2-9DE6-8EA0-58B3-34AD27DEC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239" y="3492840"/>
                <a:ext cx="2085548" cy="3077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テキスト ボックス 164">
                <a:extLst>
                  <a:ext uri="{FF2B5EF4-FFF2-40B4-BE49-F238E27FC236}">
                    <a16:creationId xmlns:a16="http://schemas.microsoft.com/office/drawing/2014/main" id="{0FC4F73C-9364-F21F-F753-3B367C06ADB6}"/>
                  </a:ext>
                </a:extLst>
              </p:cNvPr>
              <p:cNvSpPr txBox="1"/>
              <p:nvPr/>
            </p:nvSpPr>
            <p:spPr>
              <a:xfrm>
                <a:off x="9488567" y="2514714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65" name="テキスト ボックス 164">
                <a:extLst>
                  <a:ext uri="{FF2B5EF4-FFF2-40B4-BE49-F238E27FC236}">
                    <a16:creationId xmlns:a16="http://schemas.microsoft.com/office/drawing/2014/main" id="{0FC4F73C-9364-F21F-F753-3B367C06A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567" y="2514714"/>
                <a:ext cx="339516" cy="276999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FE04136E-46F3-319E-39D5-EB941AD0227D}"/>
                  </a:ext>
                </a:extLst>
              </p:cNvPr>
              <p:cNvSpPr txBox="1"/>
              <p:nvPr/>
            </p:nvSpPr>
            <p:spPr>
              <a:xfrm>
                <a:off x="8583666" y="2947208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FE04136E-46F3-319E-39D5-EB941AD02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666" y="2947208"/>
                <a:ext cx="402674" cy="276999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B5E86F20-6F97-625D-1A20-442A5A8D7A8D}"/>
                  </a:ext>
                </a:extLst>
              </p:cNvPr>
              <p:cNvSpPr txBox="1"/>
              <p:nvPr/>
            </p:nvSpPr>
            <p:spPr>
              <a:xfrm>
                <a:off x="10853773" y="2490026"/>
                <a:ext cx="11957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kumimoji="1" lang="en-US" altLang="ja-JP" sz="1200" dirty="0"/>
                  <a:t>: turning point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2" name="テキスト ボックス 171">
                <a:extLst>
                  <a:ext uri="{FF2B5EF4-FFF2-40B4-BE49-F238E27FC236}">
                    <a16:creationId xmlns:a16="http://schemas.microsoft.com/office/drawing/2014/main" id="{B5E86F20-6F97-625D-1A20-442A5A8D7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3773" y="2490026"/>
                <a:ext cx="1195712" cy="276999"/>
              </a:xfrm>
              <a:prstGeom prst="rect">
                <a:avLst/>
              </a:prstGeom>
              <a:blipFill>
                <a:blip r:embed="rId49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5808830A-2888-3DCC-B458-A2E95528D2DA}"/>
                  </a:ext>
                </a:extLst>
              </p:cNvPr>
              <p:cNvSpPr txBox="1"/>
              <p:nvPr/>
            </p:nvSpPr>
            <p:spPr>
              <a:xfrm>
                <a:off x="10716817" y="2758218"/>
                <a:ext cx="1172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( 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=0 )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5808830A-2888-3DCC-B458-A2E95528D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6817" y="2758218"/>
                <a:ext cx="1172116" cy="276999"/>
              </a:xfrm>
              <a:prstGeom prst="rect">
                <a:avLst/>
              </a:prstGeom>
              <a:blipFill>
                <a:blip r:embed="rId50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テキスト ボックス 173">
                <a:extLst>
                  <a:ext uri="{FF2B5EF4-FFF2-40B4-BE49-F238E27FC236}">
                    <a16:creationId xmlns:a16="http://schemas.microsoft.com/office/drawing/2014/main" id="{10CF5565-DEE5-FD1F-914A-CF2C441A845B}"/>
                  </a:ext>
                </a:extLst>
              </p:cNvPr>
              <p:cNvSpPr txBox="1"/>
              <p:nvPr/>
            </p:nvSpPr>
            <p:spPr>
              <a:xfrm>
                <a:off x="7992015" y="5830351"/>
                <a:ext cx="3054292" cy="54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=</m:t>
                      </m:r>
                      <m:nary>
                        <m:naryPr>
                          <m:supHide m:val="on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d>
                            <m:dPr>
                              <m:ctrlP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ja-JP" sz="1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400" b="0" i="0" dirty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74" name="テキスト ボックス 173">
                <a:extLst>
                  <a:ext uri="{FF2B5EF4-FFF2-40B4-BE49-F238E27FC236}">
                    <a16:creationId xmlns:a16="http://schemas.microsoft.com/office/drawing/2014/main" id="{10CF5565-DEE5-FD1F-914A-CF2C441A8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015" y="5830351"/>
                <a:ext cx="3054292" cy="546816"/>
              </a:xfrm>
              <a:prstGeom prst="rect">
                <a:avLst/>
              </a:prstGeom>
              <a:blipFill>
                <a:blip r:embed="rId51"/>
                <a:stretch>
                  <a:fillRect t="-156667" b="-2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6" name="吹き出し: 角を丸めた四角形 175">
            <a:extLst>
              <a:ext uri="{FF2B5EF4-FFF2-40B4-BE49-F238E27FC236}">
                <a16:creationId xmlns:a16="http://schemas.microsoft.com/office/drawing/2014/main" id="{85866E4F-CADF-51CC-1BF5-6E2541B75E22}"/>
              </a:ext>
            </a:extLst>
          </p:cNvPr>
          <p:cNvSpPr/>
          <p:nvPr/>
        </p:nvSpPr>
        <p:spPr>
          <a:xfrm>
            <a:off x="7902483" y="5817167"/>
            <a:ext cx="3143823" cy="584445"/>
          </a:xfrm>
          <a:prstGeom prst="wedgeRoundRectCallout">
            <a:avLst>
              <a:gd name="adj1" fmla="val -9454"/>
              <a:gd name="adj2" fmla="val -79612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C166B279-D886-281F-483C-1216BA4C770F}"/>
                  </a:ext>
                </a:extLst>
              </p:cNvPr>
              <p:cNvSpPr txBox="1"/>
              <p:nvPr/>
            </p:nvSpPr>
            <p:spPr>
              <a:xfrm>
                <a:off x="235865" y="4050824"/>
                <a:ext cx="1905223" cy="575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ja-JP" sz="1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ja-JP" sz="1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US" altLang="ja-JP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ja-JP" sz="1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2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US" altLang="ja-JP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2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2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C166B279-D886-281F-483C-1216BA4C7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65" y="4050824"/>
                <a:ext cx="1905223" cy="575414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C4681024-5537-EF7C-7F0C-B1EE9CBB64F3}"/>
                  </a:ext>
                </a:extLst>
              </p:cNvPr>
              <p:cNvSpPr txBox="1"/>
              <p:nvPr/>
            </p:nvSpPr>
            <p:spPr>
              <a:xfrm>
                <a:off x="4303599" y="53967"/>
                <a:ext cx="2168535" cy="527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en-US" altLang="ja-JP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2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2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=±</m:t>
                          </m:r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2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2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200" b="0" i="1" dirty="0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200" b="0" i="1" dirty="0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95" name="テキスト ボックス 94">
                <a:extLst>
                  <a:ext uri="{FF2B5EF4-FFF2-40B4-BE49-F238E27FC236}">
                    <a16:creationId xmlns:a16="http://schemas.microsoft.com/office/drawing/2014/main" id="{C4681024-5537-EF7C-7F0C-B1EE9CBB6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599" y="53967"/>
                <a:ext cx="2168535" cy="527067"/>
              </a:xfrm>
              <a:prstGeom prst="rect">
                <a:avLst/>
              </a:prstGeom>
              <a:blipFill>
                <a:blip r:embed="rId53"/>
                <a:stretch>
                  <a:fillRect t="-138372" b="-2023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604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2"/>
                <a:r>
                  <a:rPr lang="ja-JP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err="1">
                    <a:solidFill>
                      <a:srgbClr val="FF0000"/>
                    </a:solidFill>
                  </a:rPr>
                  <a:t>Voros’s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connection formula </a:t>
                </a:r>
              </a:p>
              <a:p>
                <a:pPr lvl="3"/>
                <a:endParaRPr lang="en-US" altLang="ja-JP" sz="800" dirty="0"/>
              </a:p>
              <a:p>
                <a:pPr lvl="3"/>
                <a:r>
                  <a:rPr lang="en-US" altLang="ja-JP" b="0" dirty="0"/>
                  <a:t> Case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</m:oMath>
                </a14:m>
                <a:r>
                  <a:rPr lang="ja-JP" altLang="en-US" dirty="0"/>
                  <a:t>  </a:t>
                </a:r>
                <a:r>
                  <a:rPr lang="en-US" altLang="ja-JP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1600" dirty="0"/>
                  <a:t>: “</a:t>
                </a:r>
                <a:r>
                  <a:rPr lang="en-US" altLang="ja-JP" sz="1600" i="1" dirty="0"/>
                  <a:t>dominant solution</a:t>
                </a:r>
                <a:r>
                  <a:rPr lang="en-US" altLang="ja-JP" sz="1600" dirty="0"/>
                  <a:t>” described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1600" dirty="0"/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1600" dirty="0"/>
                  <a:t>:</a:t>
                </a:r>
                <a:r>
                  <a:rPr lang="ja-JP" altLang="en-US" sz="1600" dirty="0"/>
                  <a:t> </a:t>
                </a:r>
                <a:r>
                  <a:rPr lang="en-US" altLang="ja-JP" sz="1600" dirty="0"/>
                  <a:t>“</a:t>
                </a:r>
                <a:r>
                  <a:rPr lang="en-US" altLang="ja-JP" sz="1600" i="1" dirty="0"/>
                  <a:t>sub-dominant solution</a:t>
                </a:r>
                <a:r>
                  <a:rPr lang="en-US" altLang="ja-JP" sz="1600" dirty="0"/>
                  <a:t>”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ja-JP" dirty="0"/>
                  <a:t>)</a:t>
                </a:r>
              </a:p>
              <a:p>
                <a:pPr lvl="3"/>
                <a:endParaRPr lang="en-US" altLang="ja-JP" sz="800" dirty="0"/>
              </a:p>
              <a:p>
                <a:pPr lvl="4"/>
                <a:r>
                  <a:rPr lang="en-US" altLang="ja-JP" dirty="0"/>
                  <a:t> The case crossing the Stokes curve with an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anticlockwise rotation</a:t>
                </a:r>
                <a:r>
                  <a:rPr lang="en-US" altLang="ja-JP" dirty="0"/>
                  <a:t> around the turning point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altLang="ja-JP" dirty="0"/>
              </a:p>
              <a:p>
                <a:pPr lvl="4"/>
                <a:endParaRPr kumimoji="1" lang="en-US" altLang="ja-JP" dirty="0"/>
              </a:p>
              <a:p>
                <a:pPr lvl="4"/>
                <a:endParaRPr lang="en-US" altLang="ja-JP" dirty="0"/>
              </a:p>
              <a:p>
                <a:pPr lvl="4"/>
                <a:r>
                  <a:rPr lang="en-US" altLang="ja-JP" dirty="0"/>
                  <a:t>With a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clockwise rotation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3"/>
                <a:r>
                  <a:rPr lang="ja-JP" altLang="en-US" dirty="0"/>
                  <a:t> </a:t>
                </a:r>
                <a:r>
                  <a:rPr lang="en-US" altLang="ja-JP" dirty="0"/>
                  <a:t>Case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Re</m:t>
                    </m:r>
                    <m:r>
                      <a:rPr lang="en-US" altLang="ja-JP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</m:oMath>
                </a14:m>
                <a:endParaRPr lang="en-US" altLang="ja-JP" dirty="0"/>
              </a:p>
              <a:p>
                <a:pPr lvl="3"/>
                <a:endParaRPr lang="en-US" altLang="ja-JP" sz="800" dirty="0"/>
              </a:p>
              <a:p>
                <a:pPr lvl="4"/>
                <a:r>
                  <a:rPr lang="en-US" altLang="ja-JP" dirty="0"/>
                  <a:t> With an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anticlockwise rotation</a:t>
                </a:r>
                <a:endParaRPr lang="en-US" altLang="ja-JP" dirty="0"/>
              </a:p>
              <a:p>
                <a:pPr lvl="4"/>
                <a:endParaRPr lang="en-US" altLang="ja-JP" dirty="0"/>
              </a:p>
              <a:p>
                <a:pPr lvl="4"/>
                <a:endParaRPr lang="en-US" altLang="ja-JP" dirty="0"/>
              </a:p>
              <a:p>
                <a:pPr lvl="4"/>
                <a:r>
                  <a:rPr lang="en-US" altLang="ja-JP" dirty="0"/>
                  <a:t>With a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clockwise rotation</a:t>
                </a:r>
              </a:p>
              <a:p>
                <a:pPr lvl="4"/>
                <a:endParaRPr lang="en-US" altLang="ja-JP" dirty="0"/>
              </a:p>
              <a:p>
                <a:pPr lvl="4"/>
                <a:endParaRPr kumimoji="1" lang="en-US" altLang="ja-JP" dirty="0"/>
              </a:p>
              <a:p>
                <a:pPr lvl="4"/>
                <a:endParaRPr lang="en-US" altLang="ja-JP" dirty="0"/>
              </a:p>
              <a:p>
                <a:pPr lvl="3"/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4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903EC1F-6C26-0681-24F1-B953952E18FE}"/>
                  </a:ext>
                </a:extLst>
              </p:cNvPr>
              <p:cNvSpPr txBox="1"/>
              <p:nvPr/>
            </p:nvSpPr>
            <p:spPr>
              <a:xfrm>
                <a:off x="10232780" y="1722993"/>
                <a:ext cx="642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1200" dirty="0"/>
                  <a:t>-plane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903EC1F-6C26-0681-24F1-B953952E1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780" y="1722993"/>
                <a:ext cx="642099" cy="276999"/>
              </a:xfrm>
              <a:prstGeom prst="rect">
                <a:avLst/>
              </a:prstGeom>
              <a:blipFill>
                <a:blip r:embed="rId3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937EE4-6428-4950-DEEE-155A3D824286}"/>
              </a:ext>
            </a:extLst>
          </p:cNvPr>
          <p:cNvSpPr/>
          <p:nvPr/>
        </p:nvSpPr>
        <p:spPr>
          <a:xfrm>
            <a:off x="8676459" y="1747714"/>
            <a:ext cx="2168536" cy="16855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C878CDD-BF1C-5DC3-A93D-222ECAB25597}"/>
              </a:ext>
            </a:extLst>
          </p:cNvPr>
          <p:cNvSpPr txBox="1"/>
          <p:nvPr/>
        </p:nvSpPr>
        <p:spPr>
          <a:xfrm>
            <a:off x="9618701" y="224225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F1C73B8-40F6-786B-DCA5-CEB7FB73363B}"/>
              </a:ext>
            </a:extLst>
          </p:cNvPr>
          <p:cNvCxnSpPr>
            <a:cxnSpLocks/>
          </p:cNvCxnSpPr>
          <p:nvPr/>
        </p:nvCxnSpPr>
        <p:spPr>
          <a:xfrm>
            <a:off x="8943514" y="2092203"/>
            <a:ext cx="808754" cy="351023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CB968204-5F9E-A6FC-2595-8575BCEC274C}"/>
              </a:ext>
            </a:extLst>
          </p:cNvPr>
          <p:cNvCxnSpPr>
            <a:cxnSpLocks/>
          </p:cNvCxnSpPr>
          <p:nvPr/>
        </p:nvCxnSpPr>
        <p:spPr>
          <a:xfrm flipV="1">
            <a:off x="9742104" y="2143979"/>
            <a:ext cx="811726" cy="312467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ACA0611-1156-97F8-92AD-F48A87D96111}"/>
              </a:ext>
            </a:extLst>
          </p:cNvPr>
          <p:cNvCxnSpPr>
            <a:cxnSpLocks/>
          </p:cNvCxnSpPr>
          <p:nvPr/>
        </p:nvCxnSpPr>
        <p:spPr>
          <a:xfrm>
            <a:off x="9761892" y="2450225"/>
            <a:ext cx="0" cy="862935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B6E30C5C-DB12-9BB0-4487-E120DDD0FFE6}"/>
                  </a:ext>
                </a:extLst>
              </p:cNvPr>
              <p:cNvSpPr txBox="1"/>
              <p:nvPr/>
            </p:nvSpPr>
            <p:spPr>
              <a:xfrm>
                <a:off x="9273714" y="3117184"/>
                <a:ext cx="20855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B6E30C5C-DB12-9BB0-4487-E120DDD0F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714" y="3117184"/>
                <a:ext cx="2085548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E792406-1CF7-7194-CADB-B7E32AE60C1D}"/>
                  </a:ext>
                </a:extLst>
              </p:cNvPr>
              <p:cNvSpPr txBox="1"/>
              <p:nvPr/>
            </p:nvSpPr>
            <p:spPr>
              <a:xfrm>
                <a:off x="9624042" y="2139058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9E792406-1CF7-7194-CADB-B7E32AE60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042" y="2139058"/>
                <a:ext cx="3395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49D0AEC-FBCE-777E-5CEE-EC2AD3098704}"/>
                  </a:ext>
                </a:extLst>
              </p:cNvPr>
              <p:cNvSpPr txBox="1"/>
              <p:nvPr/>
            </p:nvSpPr>
            <p:spPr>
              <a:xfrm>
                <a:off x="9127423" y="2710051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049D0AEC-FBCE-777E-5CEE-EC2AD3098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423" y="2710051"/>
                <a:ext cx="40267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677ED7C-B03F-B068-03D5-846A1B442575}"/>
                  </a:ext>
                </a:extLst>
              </p:cNvPr>
              <p:cNvSpPr txBox="1"/>
              <p:nvPr/>
            </p:nvSpPr>
            <p:spPr>
              <a:xfrm>
                <a:off x="10866140" y="2306648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kumimoji="1" lang="en-US" altLang="ja-JP" sz="1200" dirty="0"/>
                  <a:t>:  turning point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677ED7C-B03F-B068-03D5-846A1B442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140" y="2306648"/>
                <a:ext cx="1230978" cy="276999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86A60C5-0C62-8134-54B5-C93353F1050F}"/>
                  </a:ext>
                </a:extLst>
              </p:cNvPr>
              <p:cNvSpPr txBox="1"/>
              <p:nvPr/>
            </p:nvSpPr>
            <p:spPr>
              <a:xfrm>
                <a:off x="10844995" y="2561766"/>
                <a:ext cx="1172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( 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=0 )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D86A60C5-0C62-8134-54B5-C93353F10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4995" y="2561766"/>
                <a:ext cx="1172116" cy="276999"/>
              </a:xfrm>
              <a:prstGeom prst="rect">
                <a:avLst/>
              </a:prstGeom>
              <a:blipFill>
                <a:blip r:embed="rId8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0518C55-9870-3733-3C33-B7F97CCC9D3A}"/>
              </a:ext>
            </a:extLst>
          </p:cNvPr>
          <p:cNvSpPr txBox="1"/>
          <p:nvPr/>
        </p:nvSpPr>
        <p:spPr>
          <a:xfrm>
            <a:off x="9024842" y="3428620"/>
            <a:ext cx="1580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Anticlockwise rotation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E753D7E-78AF-F4D8-A49E-193BFE2432ED}"/>
                  </a:ext>
                </a:extLst>
              </p:cNvPr>
              <p:cNvSpPr txBox="1"/>
              <p:nvPr/>
            </p:nvSpPr>
            <p:spPr>
              <a:xfrm>
                <a:off x="2695468" y="1556644"/>
                <a:ext cx="2402203" cy="32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E753D7E-78AF-F4D8-A49E-193BFE243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68" y="1556644"/>
                <a:ext cx="2402203" cy="3222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779A933-04CF-C50F-6029-F611A0B7915B}"/>
                  </a:ext>
                </a:extLst>
              </p:cNvPr>
              <p:cNvSpPr txBox="1"/>
              <p:nvPr/>
            </p:nvSpPr>
            <p:spPr>
              <a:xfrm>
                <a:off x="2576634" y="1827375"/>
                <a:ext cx="2032293" cy="32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779A933-04CF-C50F-6029-F611A0B79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634" y="1827375"/>
                <a:ext cx="2032293" cy="3222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左中かっこ 34">
            <a:extLst>
              <a:ext uri="{FF2B5EF4-FFF2-40B4-BE49-F238E27FC236}">
                <a16:creationId xmlns:a16="http://schemas.microsoft.com/office/drawing/2014/main" id="{5DCCE07D-B06B-4ECA-221A-AA16E81DCC6F}"/>
              </a:ext>
            </a:extLst>
          </p:cNvPr>
          <p:cNvSpPr/>
          <p:nvPr/>
        </p:nvSpPr>
        <p:spPr>
          <a:xfrm>
            <a:off x="2727119" y="1595001"/>
            <a:ext cx="127912" cy="481982"/>
          </a:xfrm>
          <a:prstGeom prst="leftBrace">
            <a:avLst>
              <a:gd name="adj1" fmla="val 3020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4CD57CB4-6278-3EBF-134F-610FCAA7C525}"/>
                  </a:ext>
                </a:extLst>
              </p:cNvPr>
              <p:cNvSpPr txBox="1"/>
              <p:nvPr/>
            </p:nvSpPr>
            <p:spPr>
              <a:xfrm>
                <a:off x="5643821" y="1593289"/>
                <a:ext cx="2526600" cy="50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4CD57CB4-6278-3EBF-134F-610FCAA7C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821" y="1593289"/>
                <a:ext cx="2526600" cy="503408"/>
              </a:xfrm>
              <a:prstGeom prst="rect">
                <a:avLst/>
              </a:prstGeom>
              <a:blipFill>
                <a:blip r:embed="rId11"/>
                <a:stretch>
                  <a:fillRect b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0900BBC-7D55-03BA-7CE3-F2D695D1685C}"/>
              </a:ext>
            </a:extLst>
          </p:cNvPr>
          <p:cNvSpPr txBox="1"/>
          <p:nvPr/>
        </p:nvSpPr>
        <p:spPr>
          <a:xfrm>
            <a:off x="4936125" y="1675716"/>
            <a:ext cx="69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or</a:t>
            </a:r>
            <a:endParaRPr lang="en-US" altLang="ja-JP" sz="1600" b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BB9DAF0-01F7-9FC5-F9D1-216E8704928A}"/>
                  </a:ext>
                </a:extLst>
              </p:cNvPr>
              <p:cNvSpPr txBox="1"/>
              <p:nvPr/>
            </p:nvSpPr>
            <p:spPr>
              <a:xfrm>
                <a:off x="2695468" y="2580476"/>
                <a:ext cx="2402203" cy="32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BB9DAF0-01F7-9FC5-F9D1-216E87049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68" y="2580476"/>
                <a:ext cx="2402203" cy="32226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F8C18966-221C-994E-685F-CD4ED0FE9285}"/>
                  </a:ext>
                </a:extLst>
              </p:cNvPr>
              <p:cNvSpPr txBox="1"/>
              <p:nvPr/>
            </p:nvSpPr>
            <p:spPr>
              <a:xfrm>
                <a:off x="2576634" y="2851207"/>
                <a:ext cx="2032293" cy="32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F8C18966-221C-994E-685F-CD4ED0FE9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634" y="2851207"/>
                <a:ext cx="2032293" cy="3222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左中かっこ 54">
            <a:extLst>
              <a:ext uri="{FF2B5EF4-FFF2-40B4-BE49-F238E27FC236}">
                <a16:creationId xmlns:a16="http://schemas.microsoft.com/office/drawing/2014/main" id="{C72A3244-7637-FEBA-7086-08F06B2B6D02}"/>
              </a:ext>
            </a:extLst>
          </p:cNvPr>
          <p:cNvSpPr/>
          <p:nvPr/>
        </p:nvSpPr>
        <p:spPr>
          <a:xfrm>
            <a:off x="2727119" y="2618833"/>
            <a:ext cx="127912" cy="481982"/>
          </a:xfrm>
          <a:prstGeom prst="leftBrace">
            <a:avLst>
              <a:gd name="adj1" fmla="val 3020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B44E7D4-428E-F179-A520-4E299FF44102}"/>
                  </a:ext>
                </a:extLst>
              </p:cNvPr>
              <p:cNvSpPr txBox="1"/>
              <p:nvPr/>
            </p:nvSpPr>
            <p:spPr>
              <a:xfrm>
                <a:off x="5643821" y="2617121"/>
                <a:ext cx="2526600" cy="50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EB44E7D4-428E-F179-A520-4E299FF44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821" y="2617121"/>
                <a:ext cx="2526600" cy="503408"/>
              </a:xfrm>
              <a:prstGeom prst="rect">
                <a:avLst/>
              </a:prstGeom>
              <a:blipFill>
                <a:blip r:embed="rId14"/>
                <a:stretch>
                  <a:fillRect b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699562A1-163A-C410-05A6-834F7DE43D67}"/>
              </a:ext>
            </a:extLst>
          </p:cNvPr>
          <p:cNvSpPr txBox="1"/>
          <p:nvPr/>
        </p:nvSpPr>
        <p:spPr>
          <a:xfrm>
            <a:off x="4936125" y="2699548"/>
            <a:ext cx="69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or</a:t>
            </a:r>
            <a:endParaRPr lang="en-US" altLang="ja-JP" sz="1600" b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64097189-4959-3490-8C21-8ECF3B289CF7}"/>
                  </a:ext>
                </a:extLst>
              </p:cNvPr>
              <p:cNvSpPr txBox="1"/>
              <p:nvPr/>
            </p:nvSpPr>
            <p:spPr>
              <a:xfrm>
                <a:off x="2678014" y="5518659"/>
                <a:ext cx="2402203" cy="32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64097189-4959-3490-8C21-8ECF3B289C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014" y="5518659"/>
                <a:ext cx="2402203" cy="3222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54B2EC8-63BF-CF41-B4FE-AF5DC2623DB7}"/>
                  </a:ext>
                </a:extLst>
              </p:cNvPr>
              <p:cNvSpPr txBox="1"/>
              <p:nvPr/>
            </p:nvSpPr>
            <p:spPr>
              <a:xfrm>
                <a:off x="2565774" y="4221088"/>
                <a:ext cx="2032293" cy="32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54B2EC8-63BF-CF41-B4FE-AF5DC2623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774" y="4221088"/>
                <a:ext cx="2032293" cy="32618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左中かっこ 64">
            <a:extLst>
              <a:ext uri="{FF2B5EF4-FFF2-40B4-BE49-F238E27FC236}">
                <a16:creationId xmlns:a16="http://schemas.microsoft.com/office/drawing/2014/main" id="{72CD4207-1CC3-3646-7C00-66EA53FD0DE6}"/>
              </a:ext>
            </a:extLst>
          </p:cNvPr>
          <p:cNvSpPr/>
          <p:nvPr/>
        </p:nvSpPr>
        <p:spPr>
          <a:xfrm>
            <a:off x="2716260" y="4286225"/>
            <a:ext cx="127912" cy="481982"/>
          </a:xfrm>
          <a:prstGeom prst="leftBrace">
            <a:avLst>
              <a:gd name="adj1" fmla="val 3020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DF301AF5-76E8-F57D-EABE-65A99B85D7FC}"/>
                  </a:ext>
                </a:extLst>
              </p:cNvPr>
              <p:cNvSpPr txBox="1"/>
              <p:nvPr/>
            </p:nvSpPr>
            <p:spPr>
              <a:xfrm>
                <a:off x="5632962" y="4284513"/>
                <a:ext cx="2526600" cy="50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DF301AF5-76E8-F57D-EABE-65A99B85D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962" y="4284513"/>
                <a:ext cx="2526600" cy="503408"/>
              </a:xfrm>
              <a:prstGeom prst="rect">
                <a:avLst/>
              </a:prstGeom>
              <a:blipFill>
                <a:blip r:embed="rId17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FFB484BB-58D5-E09E-0A12-A6C6949915F0}"/>
              </a:ext>
            </a:extLst>
          </p:cNvPr>
          <p:cNvSpPr txBox="1"/>
          <p:nvPr/>
        </p:nvSpPr>
        <p:spPr>
          <a:xfrm>
            <a:off x="4925266" y="4366940"/>
            <a:ext cx="69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or</a:t>
            </a:r>
            <a:endParaRPr lang="en-US" altLang="ja-JP" sz="1600" b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19721AED-E379-41A3-F074-856BC0544C15}"/>
                  </a:ext>
                </a:extLst>
              </p:cNvPr>
              <p:cNvSpPr txBox="1"/>
              <p:nvPr/>
            </p:nvSpPr>
            <p:spPr>
              <a:xfrm>
                <a:off x="2678015" y="4527216"/>
                <a:ext cx="2402203" cy="32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19721AED-E379-41A3-F074-856BC0544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015" y="4527216"/>
                <a:ext cx="2402203" cy="32618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9668F132-9CB5-E38F-8F39-A9419F757DF3}"/>
                  </a:ext>
                </a:extLst>
              </p:cNvPr>
              <p:cNvSpPr txBox="1"/>
              <p:nvPr/>
            </p:nvSpPr>
            <p:spPr>
              <a:xfrm>
                <a:off x="2556683" y="5266682"/>
                <a:ext cx="2032293" cy="32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9668F132-9CB5-E38F-8F39-A9419F757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683" y="5266682"/>
                <a:ext cx="2032293" cy="32226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左中かっこ 85">
            <a:extLst>
              <a:ext uri="{FF2B5EF4-FFF2-40B4-BE49-F238E27FC236}">
                <a16:creationId xmlns:a16="http://schemas.microsoft.com/office/drawing/2014/main" id="{2C4199AD-6DCB-C524-9ADD-2C25011532A3}"/>
              </a:ext>
            </a:extLst>
          </p:cNvPr>
          <p:cNvSpPr/>
          <p:nvPr/>
        </p:nvSpPr>
        <p:spPr>
          <a:xfrm>
            <a:off x="2716260" y="5310057"/>
            <a:ext cx="127912" cy="481982"/>
          </a:xfrm>
          <a:prstGeom prst="leftBrace">
            <a:avLst>
              <a:gd name="adj1" fmla="val 3020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A321F86F-3753-023F-6C46-EEF515D4F30B}"/>
                  </a:ext>
                </a:extLst>
              </p:cNvPr>
              <p:cNvSpPr txBox="1"/>
              <p:nvPr/>
            </p:nvSpPr>
            <p:spPr>
              <a:xfrm>
                <a:off x="5632962" y="5308345"/>
                <a:ext cx="2526600" cy="50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A321F86F-3753-023F-6C46-EEF515D4F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962" y="5308345"/>
                <a:ext cx="2526600" cy="503408"/>
              </a:xfrm>
              <a:prstGeom prst="rect">
                <a:avLst/>
              </a:prstGeom>
              <a:blipFill>
                <a:blip r:embed="rId20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11A5D722-80FC-FC35-5798-255C5CF2B112}"/>
              </a:ext>
            </a:extLst>
          </p:cNvPr>
          <p:cNvSpPr txBox="1"/>
          <p:nvPr/>
        </p:nvSpPr>
        <p:spPr>
          <a:xfrm>
            <a:off x="4925266" y="5390772"/>
            <a:ext cx="69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or</a:t>
            </a:r>
            <a:endParaRPr lang="en-US" altLang="ja-JP" sz="1600" b="0" dirty="0">
              <a:solidFill>
                <a:schemeClr val="tx1"/>
              </a:solidFill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5A8D5387-0F00-B0F3-EB24-3A57C631BF10}"/>
              </a:ext>
            </a:extLst>
          </p:cNvPr>
          <p:cNvCxnSpPr>
            <a:cxnSpLocks/>
          </p:cNvCxnSpPr>
          <p:nvPr/>
        </p:nvCxnSpPr>
        <p:spPr>
          <a:xfrm>
            <a:off x="9462481" y="2848551"/>
            <a:ext cx="559245" cy="0"/>
          </a:xfrm>
          <a:prstGeom prst="line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B37BA9-9BEC-5653-0B83-BAEBFEA8F9D6}"/>
              </a:ext>
            </a:extLst>
          </p:cNvPr>
          <p:cNvSpPr txBox="1"/>
          <p:nvPr/>
        </p:nvSpPr>
        <p:spPr>
          <a:xfrm>
            <a:off x="3945106" y="188640"/>
            <a:ext cx="2115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400" dirty="0">
                <a:solidFill>
                  <a:srgbClr val="00B050"/>
                </a:solidFill>
              </a:rPr>
              <a:t>[A. </a:t>
            </a:r>
            <a:r>
              <a:rPr lang="en-US" altLang="ja-JP" sz="1400" dirty="0" err="1">
                <a:solidFill>
                  <a:srgbClr val="00B050"/>
                </a:solidFill>
              </a:rPr>
              <a:t>Voros</a:t>
            </a:r>
            <a:r>
              <a:rPr lang="en-US" altLang="ja-JP" sz="1400" dirty="0">
                <a:solidFill>
                  <a:srgbClr val="00B050"/>
                </a:solidFill>
              </a:rPr>
              <a:t> (1983)]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D4A47B4-F720-EF76-A322-1C40D7AE2603}"/>
                  </a:ext>
                </a:extLst>
              </p:cNvPr>
              <p:cNvSpPr txBox="1"/>
              <p:nvPr/>
            </p:nvSpPr>
            <p:spPr>
              <a:xfrm>
                <a:off x="10235811" y="4027265"/>
                <a:ext cx="642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1200" dirty="0"/>
                  <a:t>-plane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BD4A47B4-F720-EF76-A322-1C40D7AE2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5811" y="4027265"/>
                <a:ext cx="642099" cy="276999"/>
              </a:xfrm>
              <a:prstGeom prst="rect">
                <a:avLst/>
              </a:prstGeom>
              <a:blipFill>
                <a:blip r:embed="rId21"/>
                <a:stretch>
                  <a:fillRect t="-2222" r="-952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4C68BE0-17F6-D475-80A8-EB92D2863C00}"/>
              </a:ext>
            </a:extLst>
          </p:cNvPr>
          <p:cNvSpPr/>
          <p:nvPr/>
        </p:nvSpPr>
        <p:spPr>
          <a:xfrm>
            <a:off x="8679490" y="4051986"/>
            <a:ext cx="2168536" cy="168551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2409570-C834-397C-171F-594F8A58F47C}"/>
              </a:ext>
            </a:extLst>
          </p:cNvPr>
          <p:cNvSpPr txBox="1"/>
          <p:nvPr/>
        </p:nvSpPr>
        <p:spPr>
          <a:xfrm>
            <a:off x="9621732" y="454652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97A619A6-9220-0FA0-5700-396E044D7CD3}"/>
              </a:ext>
            </a:extLst>
          </p:cNvPr>
          <p:cNvCxnSpPr>
            <a:cxnSpLocks/>
          </p:cNvCxnSpPr>
          <p:nvPr/>
        </p:nvCxnSpPr>
        <p:spPr>
          <a:xfrm>
            <a:off x="8946545" y="4396475"/>
            <a:ext cx="808754" cy="351023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B9D08D8C-0CBC-CDB9-2519-BAF4BBACC3A0}"/>
              </a:ext>
            </a:extLst>
          </p:cNvPr>
          <p:cNvCxnSpPr>
            <a:cxnSpLocks/>
          </p:cNvCxnSpPr>
          <p:nvPr/>
        </p:nvCxnSpPr>
        <p:spPr>
          <a:xfrm flipV="1">
            <a:off x="9745135" y="4448251"/>
            <a:ext cx="811726" cy="312467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9EF7BCA-94C7-D1BD-A06E-AEDBCD3C6680}"/>
              </a:ext>
            </a:extLst>
          </p:cNvPr>
          <p:cNvCxnSpPr>
            <a:cxnSpLocks/>
          </p:cNvCxnSpPr>
          <p:nvPr/>
        </p:nvCxnSpPr>
        <p:spPr>
          <a:xfrm>
            <a:off x="9764923" y="4754497"/>
            <a:ext cx="0" cy="862935"/>
          </a:xfrm>
          <a:prstGeom prst="line">
            <a:avLst/>
          </a:prstGeom>
          <a:ln w="254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36C1B1A-9566-D9F9-1321-202002363804}"/>
                  </a:ext>
                </a:extLst>
              </p:cNvPr>
              <p:cNvSpPr txBox="1"/>
              <p:nvPr/>
            </p:nvSpPr>
            <p:spPr>
              <a:xfrm>
                <a:off x="9276745" y="5421456"/>
                <a:ext cx="20855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736C1B1A-9566-D9F9-1321-202002363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745" y="5421456"/>
                <a:ext cx="2085548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4F800AF-88AB-51B1-FB4B-2EF619650FA5}"/>
                  </a:ext>
                </a:extLst>
              </p:cNvPr>
              <p:cNvSpPr txBox="1"/>
              <p:nvPr/>
            </p:nvSpPr>
            <p:spPr>
              <a:xfrm>
                <a:off x="9627073" y="4443330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4F800AF-88AB-51B1-FB4B-2EF619650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7073" y="4443330"/>
                <a:ext cx="339516" cy="27699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20D6642-17DC-5A56-B873-E24F51CF962F}"/>
                  </a:ext>
                </a:extLst>
              </p:cNvPr>
              <p:cNvSpPr txBox="1"/>
              <p:nvPr/>
            </p:nvSpPr>
            <p:spPr>
              <a:xfrm>
                <a:off x="8904312" y="4808185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20D6642-17DC-5A56-B873-E24F51CF9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312" y="4808185"/>
                <a:ext cx="402674" cy="27699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D49E308-D406-C714-3225-B57806515C48}"/>
                  </a:ext>
                </a:extLst>
              </p:cNvPr>
              <p:cNvSpPr txBox="1"/>
              <p:nvPr/>
            </p:nvSpPr>
            <p:spPr>
              <a:xfrm>
                <a:off x="10869171" y="4610920"/>
                <a:ext cx="12309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kumimoji="1" lang="en-US" altLang="ja-JP" sz="1200" dirty="0"/>
                  <a:t>:  turning point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D49E308-D406-C714-3225-B57806515C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9171" y="4610920"/>
                <a:ext cx="1230978" cy="276999"/>
              </a:xfrm>
              <a:prstGeom prst="rect">
                <a:avLst/>
              </a:prstGeom>
              <a:blipFill>
                <a:blip r:embed="rId2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AD0BFE7-2FEB-090F-F49F-4B0B02D5195C}"/>
                  </a:ext>
                </a:extLst>
              </p:cNvPr>
              <p:cNvSpPr txBox="1"/>
              <p:nvPr/>
            </p:nvSpPr>
            <p:spPr>
              <a:xfrm>
                <a:off x="10848026" y="4866038"/>
                <a:ext cx="11721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( 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ja-JP" sz="1200" b="0" i="0" smtClean="0">
                          <a:latin typeface="Cambria Math" panose="02040503050406030204" pitchFamily="18" charset="0"/>
                        </a:rPr>
                        <m:t>=0 )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AD0BFE7-2FEB-090F-F49F-4B0B02D51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026" y="4866038"/>
                <a:ext cx="1172116" cy="276999"/>
              </a:xfrm>
              <a:prstGeom prst="rect">
                <a:avLst/>
              </a:prstGeom>
              <a:blipFill>
                <a:blip r:embed="rId26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13F8BD-7B9D-4ECE-D47B-5A5034C83B02}"/>
              </a:ext>
            </a:extLst>
          </p:cNvPr>
          <p:cNvSpPr txBox="1"/>
          <p:nvPr/>
        </p:nvSpPr>
        <p:spPr>
          <a:xfrm>
            <a:off x="9147415" y="5732892"/>
            <a:ext cx="1341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00FF"/>
                </a:solidFill>
              </a:rPr>
              <a:t>Clockwise rotation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BBF8111B-CD41-4A35-B6B2-5A851717F246}"/>
              </a:ext>
            </a:extLst>
          </p:cNvPr>
          <p:cNvCxnSpPr>
            <a:cxnSpLocks/>
          </p:cNvCxnSpPr>
          <p:nvPr/>
        </p:nvCxnSpPr>
        <p:spPr>
          <a:xfrm flipV="1">
            <a:off x="9194457" y="4366940"/>
            <a:ext cx="335640" cy="418781"/>
          </a:xfrm>
          <a:prstGeom prst="line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60951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Evaluation in the one-time oscillation again</a:t>
                </a:r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altLang="ja-JP" dirty="0"/>
                  <a:t> Stokes curves</a:t>
                </a:r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3"/>
                <a:r>
                  <a:rPr lang="ja-JP" altLang="en-US" dirty="0"/>
                  <a:t> </a:t>
                </a:r>
                <a:r>
                  <a:rPr lang="en-US" altLang="ja-JP" dirty="0"/>
                  <a:t>Actually, some of Stokes curves are degenerate</a:t>
                </a:r>
              </a:p>
              <a:p>
                <a:pPr lvl="3"/>
                <a:r>
                  <a:rPr lang="en-US" altLang="ja-JP" dirty="0"/>
                  <a:t> The degeneracy can be solved by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ja-JP" dirty="0"/>
                  <a:t> prescription:</a:t>
                </a:r>
                <a:r>
                  <a:rPr lang="ja-JP" altLang="en-US" dirty="0"/>
                  <a:t>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→  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altLang="ja-JP" dirty="0"/>
              </a:p>
              <a:p>
                <a:pPr lvl="3"/>
                <a:endParaRPr lang="en-US" altLang="ja-JP" sz="800" dirty="0"/>
              </a:p>
              <a:p>
                <a:pPr lvl="2"/>
                <a:r>
                  <a:rPr lang="en-US" altLang="ja-JP" dirty="0"/>
                  <a:t>Connection formula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EA71BB-89B1-86BA-5090-4A80771A2867}"/>
              </a:ext>
            </a:extLst>
          </p:cNvPr>
          <p:cNvSpPr/>
          <p:nvPr/>
        </p:nvSpPr>
        <p:spPr>
          <a:xfrm>
            <a:off x="9999282" y="925582"/>
            <a:ext cx="817408" cy="98515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ACDD9F8-3787-9062-D607-822B90E71B51}"/>
              </a:ext>
            </a:extLst>
          </p:cNvPr>
          <p:cNvCxnSpPr/>
          <p:nvPr/>
        </p:nvCxnSpPr>
        <p:spPr>
          <a:xfrm>
            <a:off x="9375965" y="1771784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15">
            <a:extLst>
              <a:ext uri="{FF2B5EF4-FFF2-40B4-BE49-F238E27FC236}">
                <a16:creationId xmlns:a16="http://schemas.microsoft.com/office/drawing/2014/main" id="{5C8A7050-CA35-A3E2-F584-1B80B32E712A}"/>
              </a:ext>
            </a:extLst>
          </p:cNvPr>
          <p:cNvSpPr/>
          <p:nvPr/>
        </p:nvSpPr>
        <p:spPr>
          <a:xfrm>
            <a:off x="9380541" y="1045508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76FA1B3-B567-F883-EAB2-C9064F60332A}"/>
              </a:ext>
            </a:extLst>
          </p:cNvPr>
          <p:cNvCxnSpPr/>
          <p:nvPr/>
        </p:nvCxnSpPr>
        <p:spPr>
          <a:xfrm flipH="1" flipV="1">
            <a:off x="10415030" y="925583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4648B27-4EF3-7A88-5799-0C6138A5EE02}"/>
                  </a:ext>
                </a:extLst>
              </p:cNvPr>
              <p:cNvSpPr txBox="1"/>
              <p:nvPr/>
            </p:nvSpPr>
            <p:spPr>
              <a:xfrm>
                <a:off x="10144987" y="683007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4648B27-4EF3-7A88-5799-0C6138A5E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987" y="683007"/>
                <a:ext cx="342658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円/楕円 18">
            <a:extLst>
              <a:ext uri="{FF2B5EF4-FFF2-40B4-BE49-F238E27FC236}">
                <a16:creationId xmlns:a16="http://schemas.microsoft.com/office/drawing/2014/main" id="{29DC6E0D-B0A8-D78D-953B-82AFF9099442}"/>
              </a:ext>
            </a:extLst>
          </p:cNvPr>
          <p:cNvSpPr/>
          <p:nvPr/>
        </p:nvSpPr>
        <p:spPr>
          <a:xfrm>
            <a:off x="9570189" y="1164003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9F7B6A3-BC6D-FADE-B9DE-5DA8EAB7977A}"/>
              </a:ext>
            </a:extLst>
          </p:cNvPr>
          <p:cNvGrpSpPr/>
          <p:nvPr/>
        </p:nvGrpSpPr>
        <p:grpSpPr>
          <a:xfrm>
            <a:off x="9999283" y="1117471"/>
            <a:ext cx="185597" cy="393161"/>
            <a:chOff x="6782560" y="731621"/>
            <a:chExt cx="185597" cy="393161"/>
          </a:xfrm>
        </p:grpSpPr>
        <p:sp>
          <p:nvSpPr>
            <p:cNvPr id="23" name="フリーフォーム 20">
              <a:extLst>
                <a:ext uri="{FF2B5EF4-FFF2-40B4-BE49-F238E27FC236}">
                  <a16:creationId xmlns:a16="http://schemas.microsoft.com/office/drawing/2014/main" id="{068F1801-D6D5-DF99-E660-9FD71DDE725B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973A2741-6CB5-5E9C-A103-07FAF5FCD5B1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7C8619D-BB71-F7D3-43FE-C790E00D0740}"/>
              </a:ext>
            </a:extLst>
          </p:cNvPr>
          <p:cNvGrpSpPr/>
          <p:nvPr/>
        </p:nvGrpSpPr>
        <p:grpSpPr>
          <a:xfrm>
            <a:off x="10638122" y="1115667"/>
            <a:ext cx="154161" cy="380581"/>
            <a:chOff x="7296147" y="608255"/>
            <a:chExt cx="154161" cy="380581"/>
          </a:xfrm>
        </p:grpSpPr>
        <p:sp>
          <p:nvSpPr>
            <p:cNvPr id="26" name="フリーフォーム 23">
              <a:extLst>
                <a:ext uri="{FF2B5EF4-FFF2-40B4-BE49-F238E27FC236}">
                  <a16:creationId xmlns:a16="http://schemas.microsoft.com/office/drawing/2014/main" id="{947B6DD7-652F-FC02-B766-634F943E8287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CF46C51F-62E9-E791-58A2-D89880328B8D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9CE715D-3E67-3EF6-DF08-39B933A1F506}"/>
              </a:ext>
            </a:extLst>
          </p:cNvPr>
          <p:cNvGrpSpPr/>
          <p:nvPr/>
        </p:nvGrpSpPr>
        <p:grpSpPr>
          <a:xfrm>
            <a:off x="9863622" y="937588"/>
            <a:ext cx="275906" cy="372401"/>
            <a:chOff x="6594898" y="187600"/>
            <a:chExt cx="275906" cy="372401"/>
          </a:xfrm>
        </p:grpSpPr>
        <p:sp>
          <p:nvSpPr>
            <p:cNvPr id="29" name="円/楕円 26">
              <a:extLst>
                <a:ext uri="{FF2B5EF4-FFF2-40B4-BE49-F238E27FC236}">
                  <a16:creationId xmlns:a16="http://schemas.microsoft.com/office/drawing/2014/main" id="{F81479F1-796B-0F80-4E6B-EC76A021FE02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FB4E2C1-A59B-D38F-E95B-D30EC5716051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D9D317A-6F96-1FAF-78D8-A18C78FC805F}"/>
              </a:ext>
            </a:extLst>
          </p:cNvPr>
          <p:cNvGrpSpPr/>
          <p:nvPr/>
        </p:nvGrpSpPr>
        <p:grpSpPr>
          <a:xfrm>
            <a:off x="10681239" y="908524"/>
            <a:ext cx="261610" cy="394215"/>
            <a:chOff x="7360937" y="255405"/>
            <a:chExt cx="261610" cy="394215"/>
          </a:xfrm>
        </p:grpSpPr>
        <p:sp>
          <p:nvSpPr>
            <p:cNvPr id="32" name="円/楕円 29">
              <a:extLst>
                <a:ext uri="{FF2B5EF4-FFF2-40B4-BE49-F238E27FC236}">
                  <a16:creationId xmlns:a16="http://schemas.microsoft.com/office/drawing/2014/main" id="{43095A97-F265-DB88-2B8D-850ED3EC86F6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2457E04-B280-8F4D-03DF-EF787FA5A658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6B28A7D4-466A-FF70-BF3B-B187A83AC99F}"/>
              </a:ext>
            </a:extLst>
          </p:cNvPr>
          <p:cNvSpPr/>
          <p:nvPr/>
        </p:nvSpPr>
        <p:spPr>
          <a:xfrm>
            <a:off x="9264352" y="692548"/>
            <a:ext cx="2303509" cy="18131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4E122967-03C8-C58C-B2C2-3C290B4D313B}"/>
                  </a:ext>
                </a:extLst>
              </p:cNvPr>
              <p:cNvSpPr txBox="1"/>
              <p:nvPr/>
            </p:nvSpPr>
            <p:spPr>
              <a:xfrm>
                <a:off x="11165258" y="1738195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4E122967-03C8-C58C-B2C2-3C290B4D3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5258" y="1738195"/>
                <a:ext cx="481029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77A8F10-4138-2CE0-91A6-B699B75749C7}"/>
                  </a:ext>
                </a:extLst>
              </p:cNvPr>
              <p:cNvSpPr txBox="1"/>
              <p:nvPr/>
            </p:nvSpPr>
            <p:spPr>
              <a:xfrm>
                <a:off x="9293647" y="2059544"/>
                <a:ext cx="2577869" cy="43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1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sz="11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ja-JP" sz="1100" b="0" i="1" smtClean="0">
                          <a:latin typeface="Cambria Math" panose="02040503050406030204" pitchFamily="18" charset="0"/>
                        </a:rPr>
                        <m:t> ∼</m:t>
                      </m:r>
                      <m:rad>
                        <m:radPr>
                          <m:degHide m:val="on"/>
                          <m:ctrlPr>
                            <a:rPr lang="en-US" altLang="ja-JP" sz="11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sz="11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1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sz="11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ja-JP" sz="11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</m:oMath>
                  </m:oMathPara>
                </a14:m>
                <a:endParaRPr lang="ja-JP" altLang="en-US" sz="11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277A8F10-4138-2CE0-91A6-B699B7574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3647" y="2059544"/>
                <a:ext cx="2577869" cy="4367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フリーフォーム 15">
            <a:extLst>
              <a:ext uri="{FF2B5EF4-FFF2-40B4-BE49-F238E27FC236}">
                <a16:creationId xmlns:a16="http://schemas.microsoft.com/office/drawing/2014/main" id="{34B06555-E612-1B3C-7E9D-29A244AE0A42}"/>
              </a:ext>
            </a:extLst>
          </p:cNvPr>
          <p:cNvSpPr/>
          <p:nvPr/>
        </p:nvSpPr>
        <p:spPr>
          <a:xfrm>
            <a:off x="9725111" y="1293950"/>
            <a:ext cx="1370828" cy="408279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11DAAA2-8799-83A8-F93C-CF74093AE250}"/>
              </a:ext>
            </a:extLst>
          </p:cNvPr>
          <p:cNvSpPr txBox="1"/>
          <p:nvPr/>
        </p:nvSpPr>
        <p:spPr>
          <a:xfrm>
            <a:off x="9609277" y="1911432"/>
            <a:ext cx="1790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dirty="0">
                <a:solidFill>
                  <a:srgbClr val="006800"/>
                </a:solidFill>
              </a:rPr>
              <a:t>Non-adiabatic region</a:t>
            </a:r>
            <a:endParaRPr lang="ja-JP" altLang="en-US" sz="1100" dirty="0">
              <a:solidFill>
                <a:srgbClr val="006800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DCF258D7-BDAE-67FD-9E45-517CDCEFF077}"/>
              </a:ext>
            </a:extLst>
          </p:cNvPr>
          <p:cNvCxnSpPr>
            <a:cxnSpLocks/>
          </p:cNvCxnSpPr>
          <p:nvPr/>
        </p:nvCxnSpPr>
        <p:spPr>
          <a:xfrm>
            <a:off x="9624392" y="1857572"/>
            <a:ext cx="774099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5732C4AA-5BF0-30E0-06FD-549FB73DB1D8}"/>
              </a:ext>
            </a:extLst>
          </p:cNvPr>
          <p:cNvCxnSpPr>
            <a:cxnSpLocks/>
          </p:cNvCxnSpPr>
          <p:nvPr/>
        </p:nvCxnSpPr>
        <p:spPr>
          <a:xfrm>
            <a:off x="9624392" y="1369260"/>
            <a:ext cx="0" cy="541475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B428C43A-FA70-03DE-E98C-77CF36D12B55}"/>
                  </a:ext>
                </a:extLst>
              </p:cNvPr>
              <p:cNvSpPr txBox="1"/>
              <p:nvPr/>
            </p:nvSpPr>
            <p:spPr>
              <a:xfrm>
                <a:off x="9377940" y="1860273"/>
                <a:ext cx="54554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ja-JP" alt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B428C43A-FA70-03DE-E98C-77CF36D12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7940" y="1860273"/>
                <a:ext cx="545547" cy="261610"/>
              </a:xfrm>
              <a:prstGeom prst="rect">
                <a:avLst/>
              </a:prstGeom>
              <a:blipFill>
                <a:blip r:embed="rId6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/>
              <p:nvPr/>
            </p:nvSpPr>
            <p:spPr>
              <a:xfrm>
                <a:off x="1330250" y="555254"/>
                <a:ext cx="6499276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0" dirty="0"/>
                  <a:t>→　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250" y="555254"/>
                <a:ext cx="6499276" cy="593432"/>
              </a:xfrm>
              <a:prstGeom prst="rect">
                <a:avLst/>
              </a:prstGeom>
              <a:blipFill>
                <a:blip r:embed="rId7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2C6248D-B7FB-F618-A097-34EDED711495}"/>
                  </a:ext>
                </a:extLst>
              </p:cNvPr>
              <p:cNvSpPr txBox="1"/>
              <p:nvPr/>
            </p:nvSpPr>
            <p:spPr>
              <a:xfrm>
                <a:off x="4202933" y="2861189"/>
                <a:ext cx="1638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2C6248D-B7FB-F618-A097-34EDED711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933" y="2861189"/>
                <a:ext cx="1638081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EEE79B7-1AE7-431A-D039-B44D7A9DFFBC}"/>
                  </a:ext>
                </a:extLst>
              </p:cNvPr>
              <p:cNvSpPr txBox="1"/>
              <p:nvPr/>
            </p:nvSpPr>
            <p:spPr>
              <a:xfrm>
                <a:off x="4735560" y="587204"/>
                <a:ext cx="3172189" cy="556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Turning point:</a:t>
                </a:r>
                <a:r>
                  <a:rPr lang="ja-JP" altLang="en-US" sz="1600" b="0" dirty="0"/>
                  <a:t>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EEE79B7-1AE7-431A-D039-B44D7A9DF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5560" y="587204"/>
                <a:ext cx="3172189" cy="556178"/>
              </a:xfrm>
              <a:prstGeom prst="rect">
                <a:avLst/>
              </a:prstGeom>
              <a:blipFill>
                <a:blip r:embed="rId9"/>
                <a:stretch>
                  <a:fillRect l="-1154" b="-10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AE9026A-A0DE-2047-1753-16F69309990E}"/>
              </a:ext>
            </a:extLst>
          </p:cNvPr>
          <p:cNvCxnSpPr>
            <a:cxnSpLocks/>
          </p:cNvCxnSpPr>
          <p:nvPr/>
        </p:nvCxnSpPr>
        <p:spPr>
          <a:xfrm>
            <a:off x="4731216" y="2758504"/>
            <a:ext cx="663821" cy="0"/>
          </a:xfrm>
          <a:prstGeom prst="line">
            <a:avLst/>
          </a:prstGeom>
          <a:ln w="1905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46A5A7-6749-9AC5-ED50-4B4FFAEA24CC}"/>
                  </a:ext>
                </a:extLst>
              </p:cNvPr>
              <p:cNvSpPr txBox="1"/>
              <p:nvPr/>
            </p:nvSpPr>
            <p:spPr>
              <a:xfrm>
                <a:off x="3463925" y="1828973"/>
                <a:ext cx="642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1200" dirty="0"/>
                  <a:t>-plane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46A5A7-6749-9AC5-ED50-4B4FFAEA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925" y="1828973"/>
                <a:ext cx="642099" cy="276999"/>
              </a:xfrm>
              <a:prstGeom prst="rect">
                <a:avLst/>
              </a:prstGeom>
              <a:blipFill>
                <a:blip r:embed="rId10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1CB6C87-B259-1ED8-AC0C-D5B5202DED86}"/>
              </a:ext>
            </a:extLst>
          </p:cNvPr>
          <p:cNvSpPr/>
          <p:nvPr/>
        </p:nvSpPr>
        <p:spPr>
          <a:xfrm>
            <a:off x="1907604" y="1853694"/>
            <a:ext cx="2192830" cy="1813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287AB19-A216-AE4C-D455-25DC1C6BC976}"/>
              </a:ext>
            </a:extLst>
          </p:cNvPr>
          <p:cNvSpPr txBox="1"/>
          <p:nvPr/>
        </p:nvSpPr>
        <p:spPr>
          <a:xfrm>
            <a:off x="2852568" y="227298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14D5001-6C0B-0BC4-6D45-DC3E2EAE4DE8}"/>
              </a:ext>
            </a:extLst>
          </p:cNvPr>
          <p:cNvCxnSpPr>
            <a:cxnSpLocks/>
          </p:cNvCxnSpPr>
          <p:nvPr/>
        </p:nvCxnSpPr>
        <p:spPr>
          <a:xfrm>
            <a:off x="2177381" y="2122933"/>
            <a:ext cx="808754" cy="351023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11BCD46-5D7B-4490-3F96-B842C2209857}"/>
              </a:ext>
            </a:extLst>
          </p:cNvPr>
          <p:cNvCxnSpPr>
            <a:cxnSpLocks/>
          </p:cNvCxnSpPr>
          <p:nvPr/>
        </p:nvCxnSpPr>
        <p:spPr>
          <a:xfrm flipV="1">
            <a:off x="2975971" y="2151046"/>
            <a:ext cx="802423" cy="336130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1AC8FE5-7FDA-3AEA-A5AB-F4EDDB26362D}"/>
              </a:ext>
            </a:extLst>
          </p:cNvPr>
          <p:cNvCxnSpPr>
            <a:cxnSpLocks/>
          </p:cNvCxnSpPr>
          <p:nvPr/>
        </p:nvCxnSpPr>
        <p:spPr>
          <a:xfrm>
            <a:off x="2995759" y="2480955"/>
            <a:ext cx="0" cy="584981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34056B15-5E64-F1FF-EE5A-A7747F289245}"/>
                  </a:ext>
                </a:extLst>
              </p:cNvPr>
              <p:cNvSpPr txBox="1"/>
              <p:nvPr/>
            </p:nvSpPr>
            <p:spPr>
              <a:xfrm>
                <a:off x="2585432" y="1141855"/>
                <a:ext cx="4771351" cy="671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ja-JP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=±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34056B15-5E64-F1FF-EE5A-A7747F289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432" y="1141855"/>
                <a:ext cx="4771351" cy="6719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30BEF59-78B2-9133-2BEA-EA0BF0B20200}"/>
                  </a:ext>
                </a:extLst>
              </p:cNvPr>
              <p:cNvSpPr txBox="1"/>
              <p:nvPr/>
            </p:nvSpPr>
            <p:spPr>
              <a:xfrm>
                <a:off x="2730627" y="2118480"/>
                <a:ext cx="604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30BEF59-78B2-9133-2BEA-EA0BF0B20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627" y="2118480"/>
                <a:ext cx="604076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3F7E7ED-920E-6CA8-D5DA-75C6358ED676}"/>
              </a:ext>
            </a:extLst>
          </p:cNvPr>
          <p:cNvSpPr txBox="1"/>
          <p:nvPr/>
        </p:nvSpPr>
        <p:spPr>
          <a:xfrm>
            <a:off x="2852568" y="285938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5A47729-2AE2-DD38-2739-1C35210406FF}"/>
              </a:ext>
            </a:extLst>
          </p:cNvPr>
          <p:cNvCxnSpPr>
            <a:cxnSpLocks/>
          </p:cNvCxnSpPr>
          <p:nvPr/>
        </p:nvCxnSpPr>
        <p:spPr>
          <a:xfrm>
            <a:off x="2995066" y="3062559"/>
            <a:ext cx="783328" cy="407950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DFB65756-A331-D211-6078-CB365577C319}"/>
              </a:ext>
            </a:extLst>
          </p:cNvPr>
          <p:cNvCxnSpPr>
            <a:cxnSpLocks/>
          </p:cNvCxnSpPr>
          <p:nvPr/>
        </p:nvCxnSpPr>
        <p:spPr>
          <a:xfrm flipV="1">
            <a:off x="2177381" y="3062559"/>
            <a:ext cx="813808" cy="383229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8EFCA596-5653-01D3-59CD-FDB84061E9EA}"/>
                  </a:ext>
                </a:extLst>
              </p:cNvPr>
              <p:cNvSpPr txBox="1"/>
              <p:nvPr/>
            </p:nvSpPr>
            <p:spPr>
              <a:xfrm>
                <a:off x="2656890" y="3185511"/>
                <a:ext cx="604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74" name="テキスト ボックス 73">
                <a:extLst>
                  <a:ext uri="{FF2B5EF4-FFF2-40B4-BE49-F238E27FC236}">
                    <a16:creationId xmlns:a16="http://schemas.microsoft.com/office/drawing/2014/main" id="{8EFCA596-5653-01D3-59CD-FDB84061E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890" y="3185511"/>
                <a:ext cx="604076" cy="2769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945664C0-8E5D-343C-4D27-D1D4771C6974}"/>
              </a:ext>
            </a:extLst>
          </p:cNvPr>
          <p:cNvCxnSpPr>
            <a:cxnSpLocks/>
          </p:cNvCxnSpPr>
          <p:nvPr/>
        </p:nvCxnSpPr>
        <p:spPr>
          <a:xfrm flipV="1">
            <a:off x="2280200" y="2758504"/>
            <a:ext cx="1498194" cy="467"/>
          </a:xfrm>
          <a:prstGeom prst="line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3286C1F3-68BF-FF82-5183-C8A0D5704612}"/>
                  </a:ext>
                </a:extLst>
              </p:cNvPr>
              <p:cNvSpPr txBox="1"/>
              <p:nvPr/>
            </p:nvSpPr>
            <p:spPr>
              <a:xfrm>
                <a:off x="1945142" y="2620471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3286C1F3-68BF-FF82-5183-C8A0D5704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142" y="2620471"/>
                <a:ext cx="402674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982B1C3B-956D-8E94-0A4B-2ACCFAF24966}"/>
              </a:ext>
            </a:extLst>
          </p:cNvPr>
          <p:cNvGrpSpPr/>
          <p:nvPr/>
        </p:nvGrpSpPr>
        <p:grpSpPr>
          <a:xfrm>
            <a:off x="6027829" y="1809420"/>
            <a:ext cx="2198420" cy="1837861"/>
            <a:chOff x="5980482" y="1694255"/>
            <a:chExt cx="2198420" cy="1837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BEA12E06-815E-C7C8-EA4A-5408E37BCF74}"/>
                    </a:ext>
                  </a:extLst>
                </p:cNvPr>
                <p:cNvSpPr txBox="1"/>
                <p:nvPr/>
              </p:nvSpPr>
              <p:spPr>
                <a:xfrm>
                  <a:off x="7536803" y="1694255"/>
                  <a:ext cx="64209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kumimoji="1" lang="en-US" altLang="ja-JP" sz="1200" dirty="0"/>
                    <a:t>-plane</a:t>
                  </a:r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77" name="テキスト ボックス 76">
                  <a:extLst>
                    <a:ext uri="{FF2B5EF4-FFF2-40B4-BE49-F238E27FC236}">
                      <a16:creationId xmlns:a16="http://schemas.microsoft.com/office/drawing/2014/main" id="{BEA12E06-815E-C7C8-EA4A-5408E37BCF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6803" y="1694255"/>
                  <a:ext cx="642099" cy="276999"/>
                </a:xfrm>
                <a:prstGeom prst="rect">
                  <a:avLst/>
                </a:prstGeom>
                <a:blipFill>
                  <a:blip r:embed="rId15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CB85EFC1-38D4-10C1-9453-0B3D56838882}"/>
                </a:ext>
              </a:extLst>
            </p:cNvPr>
            <p:cNvSpPr/>
            <p:nvPr/>
          </p:nvSpPr>
          <p:spPr>
            <a:xfrm>
              <a:off x="5980482" y="1718976"/>
              <a:ext cx="2192830" cy="18131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D6182F2A-6C7C-DB14-E7B9-CD21A5D078AA}"/>
                </a:ext>
              </a:extLst>
            </p:cNvPr>
            <p:cNvSpPr txBox="1"/>
            <p:nvPr/>
          </p:nvSpPr>
          <p:spPr>
            <a:xfrm>
              <a:off x="7108092" y="213826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26956CB2-E65D-C481-33FC-E32132B633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45828" y="2045972"/>
              <a:ext cx="627557" cy="293266"/>
            </a:xfrm>
            <a:prstGeom prst="line">
              <a:avLst/>
            </a:prstGeom>
            <a:ln w="12700" cmpd="sng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A7AB9147-A1B9-3BD3-7450-52579F3C482D}"/>
                    </a:ext>
                  </a:extLst>
                </p:cNvPr>
                <p:cNvSpPr txBox="1"/>
                <p:nvPr/>
              </p:nvSpPr>
              <p:spPr>
                <a:xfrm>
                  <a:off x="6803505" y="1983762"/>
                  <a:ext cx="8660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A7AB9147-A1B9-3BD3-7450-52579F3C4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3505" y="1983762"/>
                  <a:ext cx="866006" cy="27699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29EB7C47-F3E6-C364-8A1E-3A4B2BDB897A}"/>
                </a:ext>
              </a:extLst>
            </p:cNvPr>
            <p:cNvSpPr txBox="1"/>
            <p:nvPr/>
          </p:nvSpPr>
          <p:spPr>
            <a:xfrm>
              <a:off x="6744072" y="272466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x</a:t>
              </a:r>
              <a:endParaRPr kumimoji="1" lang="ja-JP" altLang="en-US" dirty="0"/>
            </a:p>
          </p:txBody>
        </p: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D5643347-0670-22DC-6990-15276B8B1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50259" y="2936865"/>
              <a:ext cx="630870" cy="374205"/>
            </a:xfrm>
            <a:prstGeom prst="line">
              <a:avLst/>
            </a:prstGeom>
            <a:ln w="12700" cmpd="sng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テキスト ボックス 105">
                  <a:extLst>
                    <a:ext uri="{FF2B5EF4-FFF2-40B4-BE49-F238E27FC236}">
                      <a16:creationId xmlns:a16="http://schemas.microsoft.com/office/drawing/2014/main" id="{5F6B8F30-9855-FF2B-3649-6A09BD76955F}"/>
                    </a:ext>
                  </a:extLst>
                </p:cNvPr>
                <p:cNvSpPr txBox="1"/>
                <p:nvPr/>
              </p:nvSpPr>
              <p:spPr>
                <a:xfrm>
                  <a:off x="6462774" y="3074990"/>
                  <a:ext cx="8660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06" name="テキスト ボックス 105">
                  <a:extLst>
                    <a:ext uri="{FF2B5EF4-FFF2-40B4-BE49-F238E27FC236}">
                      <a16:creationId xmlns:a16="http://schemas.microsoft.com/office/drawing/2014/main" id="{5F6B8F30-9855-FF2B-3649-6A09BD7695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2774" y="3074990"/>
                  <a:ext cx="866006" cy="27699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03B5D3BC-FB96-0771-4991-89B20BC61577}"/>
                </a:ext>
              </a:extLst>
            </p:cNvPr>
            <p:cNvCxnSpPr>
              <a:cxnSpLocks/>
            </p:cNvCxnSpPr>
            <p:nvPr/>
          </p:nvCxnSpPr>
          <p:spPr>
            <a:xfrm>
              <a:off x="6210971" y="1927480"/>
              <a:ext cx="1034857" cy="402734"/>
            </a:xfrm>
            <a:prstGeom prst="line">
              <a:avLst/>
            </a:prstGeom>
            <a:ln w="12700" cmpd="sng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69E031CA-53FE-AB9A-7AA1-D3418A5467E5}"/>
                </a:ext>
              </a:extLst>
            </p:cNvPr>
            <p:cNvCxnSpPr>
              <a:cxnSpLocks/>
            </p:cNvCxnSpPr>
            <p:nvPr/>
          </p:nvCxnSpPr>
          <p:spPr>
            <a:xfrm>
              <a:off x="6873675" y="2942184"/>
              <a:ext cx="977597" cy="421122"/>
            </a:xfrm>
            <a:prstGeom prst="line">
              <a:avLst/>
            </a:prstGeom>
            <a:ln w="12700" cmpd="sng">
              <a:solidFill>
                <a:srgbClr val="0000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フリーフォーム: 図形 117">
              <a:extLst>
                <a:ext uri="{FF2B5EF4-FFF2-40B4-BE49-F238E27FC236}">
                  <a16:creationId xmlns:a16="http://schemas.microsoft.com/office/drawing/2014/main" id="{97C1DCB5-C482-7CDD-BDF0-97451935153F}"/>
                </a:ext>
              </a:extLst>
            </p:cNvPr>
            <p:cNvSpPr/>
            <p:nvPr/>
          </p:nvSpPr>
          <p:spPr>
            <a:xfrm>
              <a:off x="6191250" y="1992630"/>
              <a:ext cx="676834" cy="944235"/>
            </a:xfrm>
            <a:custGeom>
              <a:avLst/>
              <a:gdLst>
                <a:gd name="connsiteX0" fmla="*/ 678180 w 678180"/>
                <a:gd name="connsiteY0" fmla="*/ 960120 h 960120"/>
                <a:gd name="connsiteX1" fmla="*/ 529590 w 678180"/>
                <a:gd name="connsiteY1" fmla="*/ 381000 h 960120"/>
                <a:gd name="connsiteX2" fmla="*/ 0 w 678180"/>
                <a:gd name="connsiteY2" fmla="*/ 0 h 9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180" h="960120">
                  <a:moveTo>
                    <a:pt x="678180" y="960120"/>
                  </a:moveTo>
                  <a:cubicBezTo>
                    <a:pt x="660400" y="750570"/>
                    <a:pt x="642620" y="541020"/>
                    <a:pt x="529590" y="381000"/>
                  </a:cubicBezTo>
                  <a:cubicBezTo>
                    <a:pt x="416560" y="220980"/>
                    <a:pt x="208280" y="110490"/>
                    <a:pt x="0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フリーフォーム: 図形 118">
              <a:extLst>
                <a:ext uri="{FF2B5EF4-FFF2-40B4-BE49-F238E27FC236}">
                  <a16:creationId xmlns:a16="http://schemas.microsoft.com/office/drawing/2014/main" id="{3E3928CD-144D-59A6-F193-E16C301F0EDB}"/>
                </a:ext>
              </a:extLst>
            </p:cNvPr>
            <p:cNvSpPr/>
            <p:nvPr/>
          </p:nvSpPr>
          <p:spPr>
            <a:xfrm flipH="1" flipV="1">
              <a:off x="7233755" y="2324349"/>
              <a:ext cx="646812" cy="986661"/>
            </a:xfrm>
            <a:custGeom>
              <a:avLst/>
              <a:gdLst>
                <a:gd name="connsiteX0" fmla="*/ 678180 w 678180"/>
                <a:gd name="connsiteY0" fmla="*/ 960120 h 960120"/>
                <a:gd name="connsiteX1" fmla="*/ 529590 w 678180"/>
                <a:gd name="connsiteY1" fmla="*/ 381000 h 960120"/>
                <a:gd name="connsiteX2" fmla="*/ 0 w 678180"/>
                <a:gd name="connsiteY2" fmla="*/ 0 h 96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8180" h="960120">
                  <a:moveTo>
                    <a:pt x="678180" y="960120"/>
                  </a:moveTo>
                  <a:cubicBezTo>
                    <a:pt x="660400" y="750570"/>
                    <a:pt x="642620" y="541020"/>
                    <a:pt x="529590" y="381000"/>
                  </a:cubicBezTo>
                  <a:cubicBezTo>
                    <a:pt x="416560" y="220980"/>
                    <a:pt x="208280" y="110490"/>
                    <a:pt x="0" y="0"/>
                  </a:cubicBezTo>
                </a:path>
              </a:pathLst>
            </a:cu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2FB83277-197C-433A-CAE3-32AC99B35C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9926" y="2646886"/>
              <a:ext cx="1498194" cy="467"/>
            </a:xfrm>
            <a:prstGeom prst="line">
              <a:avLst/>
            </a:prstGeom>
            <a:ln w="12700" cmpd="sng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テキスト ボックス 124">
                  <a:extLst>
                    <a:ext uri="{FF2B5EF4-FFF2-40B4-BE49-F238E27FC236}">
                      <a16:creationId xmlns:a16="http://schemas.microsoft.com/office/drawing/2014/main" id="{A0184984-C483-ABC3-D9E7-909CD6AFC9D8}"/>
                    </a:ext>
                  </a:extLst>
                </p:cNvPr>
                <p:cNvSpPr txBox="1"/>
                <p:nvPr/>
              </p:nvSpPr>
              <p:spPr>
                <a:xfrm>
                  <a:off x="6024868" y="2508853"/>
                  <a:ext cx="40267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"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"</m:t>
                        </m:r>
                      </m:oMath>
                    </m:oMathPara>
                  </a14:m>
                  <a:endParaRPr kumimoji="1" lang="ja-JP" altLang="en-US" sz="1200" dirty="0"/>
                </a:p>
              </p:txBody>
            </p:sp>
          </mc:Choice>
          <mc:Fallback xmlns="">
            <p:sp>
              <p:nvSpPr>
                <p:cNvPr id="125" name="テキスト ボックス 124">
                  <a:extLst>
                    <a:ext uri="{FF2B5EF4-FFF2-40B4-BE49-F238E27FC236}">
                      <a16:creationId xmlns:a16="http://schemas.microsoft.com/office/drawing/2014/main" id="{A0184984-C483-ABC3-D9E7-909CD6AFC9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4868" y="2508853"/>
                  <a:ext cx="402674" cy="27699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8AD95F24-D05C-3372-5C00-690E506248CD}"/>
              </a:ext>
            </a:extLst>
          </p:cNvPr>
          <p:cNvGrpSpPr/>
          <p:nvPr/>
        </p:nvGrpSpPr>
        <p:grpSpPr>
          <a:xfrm>
            <a:off x="6417018" y="2478422"/>
            <a:ext cx="1319724" cy="565628"/>
            <a:chOff x="6369671" y="2363257"/>
            <a:chExt cx="1319724" cy="565628"/>
          </a:xfrm>
        </p:grpSpPr>
        <p:sp>
          <p:nvSpPr>
            <p:cNvPr id="134" name="テキスト ボックス 133">
              <a:extLst>
                <a:ext uri="{FF2B5EF4-FFF2-40B4-BE49-F238E27FC236}">
                  <a16:creationId xmlns:a16="http://schemas.microsoft.com/office/drawing/2014/main" id="{71F369F4-1778-F6A8-FE92-866A5BD946F0}"/>
                </a:ext>
              </a:extLst>
            </p:cNvPr>
            <p:cNvSpPr txBox="1"/>
            <p:nvPr/>
          </p:nvSpPr>
          <p:spPr>
            <a:xfrm>
              <a:off x="6733211" y="2369094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8A00"/>
                  </a:solidFill>
                </a:rPr>
                <a:t>(ii)</a:t>
              </a:r>
              <a:endParaRPr kumimoji="1" lang="ja-JP" altLang="en-US" sz="1200" dirty="0">
                <a:solidFill>
                  <a:srgbClr val="008A00"/>
                </a:solidFill>
              </a:endParaRPr>
            </a:p>
          </p:txBody>
        </p:sp>
        <p:sp>
          <p:nvSpPr>
            <p:cNvPr id="136" name="テキスト ボックス 135">
              <a:extLst>
                <a:ext uri="{FF2B5EF4-FFF2-40B4-BE49-F238E27FC236}">
                  <a16:creationId xmlns:a16="http://schemas.microsoft.com/office/drawing/2014/main" id="{3A3CE53A-BFF5-1CCC-3B39-89121B96B06B}"/>
                </a:ext>
              </a:extLst>
            </p:cNvPr>
            <p:cNvSpPr txBox="1"/>
            <p:nvPr/>
          </p:nvSpPr>
          <p:spPr>
            <a:xfrm>
              <a:off x="7173102" y="2363257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8A00"/>
                  </a:solidFill>
                </a:rPr>
                <a:t>(iv)</a:t>
              </a:r>
              <a:endParaRPr kumimoji="1" lang="ja-JP" altLang="en-US" sz="1200" dirty="0">
                <a:solidFill>
                  <a:srgbClr val="008A00"/>
                </a:solidFill>
              </a:endParaRPr>
            </a:p>
          </p:txBody>
        </p: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CAA55CA8-82E3-2FDE-C2E0-42EE03902593}"/>
                </a:ext>
              </a:extLst>
            </p:cNvPr>
            <p:cNvSpPr txBox="1"/>
            <p:nvPr/>
          </p:nvSpPr>
          <p:spPr>
            <a:xfrm>
              <a:off x="6398140" y="244834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A00"/>
                  </a:solidFill>
                </a:rPr>
                <a:t>x</a:t>
              </a:r>
              <a:endParaRPr kumimoji="1" lang="ja-JP" altLang="en-US" dirty="0">
                <a:solidFill>
                  <a:srgbClr val="008A00"/>
                </a:solidFill>
              </a:endParaRP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810C0429-C4F9-D627-F668-BC9BF55F3DE1}"/>
                </a:ext>
              </a:extLst>
            </p:cNvPr>
            <p:cNvSpPr txBox="1"/>
            <p:nvPr/>
          </p:nvSpPr>
          <p:spPr>
            <a:xfrm>
              <a:off x="6686538" y="24477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A00"/>
                  </a:solidFill>
                </a:rPr>
                <a:t>x</a:t>
              </a:r>
              <a:endParaRPr kumimoji="1" lang="ja-JP" altLang="en-US" dirty="0">
                <a:solidFill>
                  <a:srgbClr val="008A00"/>
                </a:solidFill>
              </a:endParaRP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5C781106-A7F4-1B98-B800-8641A958AA14}"/>
                </a:ext>
              </a:extLst>
            </p:cNvPr>
            <p:cNvSpPr txBox="1"/>
            <p:nvPr/>
          </p:nvSpPr>
          <p:spPr>
            <a:xfrm>
              <a:off x="6912873" y="244355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A00"/>
                  </a:solidFill>
                </a:rPr>
                <a:t>x</a:t>
              </a:r>
              <a:endParaRPr kumimoji="1" lang="ja-JP" altLang="en-US" dirty="0">
                <a:solidFill>
                  <a:srgbClr val="008A00"/>
                </a:solidFill>
              </a:endParaRP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46756F2E-9A59-7A30-8821-CF9CFEE124FA}"/>
                </a:ext>
              </a:extLst>
            </p:cNvPr>
            <p:cNvSpPr txBox="1"/>
            <p:nvPr/>
          </p:nvSpPr>
          <p:spPr>
            <a:xfrm>
              <a:off x="7133059" y="244355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A00"/>
                  </a:solidFill>
                </a:rPr>
                <a:t>x</a:t>
              </a:r>
              <a:endParaRPr kumimoji="1" lang="ja-JP" altLang="en-US" dirty="0">
                <a:solidFill>
                  <a:srgbClr val="008A00"/>
                </a:solidFill>
              </a:endParaRP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6D2238DE-E3FA-79BA-6CF2-E0D74F80A8EC}"/>
                </a:ext>
              </a:extLst>
            </p:cNvPr>
            <p:cNvSpPr txBox="1"/>
            <p:nvPr/>
          </p:nvSpPr>
          <p:spPr>
            <a:xfrm>
              <a:off x="7370966" y="2440880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8A00"/>
                  </a:solidFill>
                </a:rPr>
                <a:t>x</a:t>
              </a:r>
              <a:endParaRPr kumimoji="1" lang="ja-JP" altLang="en-US" dirty="0">
                <a:solidFill>
                  <a:srgbClr val="008A00"/>
                </a:solidFill>
              </a:endParaRPr>
            </a:p>
          </p:txBody>
        </p:sp>
        <p:sp>
          <p:nvSpPr>
            <p:cNvPr id="133" name="テキスト ボックス 132">
              <a:extLst>
                <a:ext uri="{FF2B5EF4-FFF2-40B4-BE49-F238E27FC236}">
                  <a16:creationId xmlns:a16="http://schemas.microsoft.com/office/drawing/2014/main" id="{2623C259-7AC3-8C66-596F-B08C768D65E2}"/>
                </a:ext>
              </a:extLst>
            </p:cNvPr>
            <p:cNvSpPr txBox="1"/>
            <p:nvPr/>
          </p:nvSpPr>
          <p:spPr>
            <a:xfrm>
              <a:off x="6369671" y="2651886"/>
              <a:ext cx="312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8A00"/>
                  </a:solidFill>
                </a:rPr>
                <a:t>(</a:t>
              </a:r>
              <a:r>
                <a:rPr lang="en-US" altLang="ja-JP" sz="1200" dirty="0" err="1">
                  <a:solidFill>
                    <a:srgbClr val="008A00"/>
                  </a:solidFill>
                </a:rPr>
                <a:t>i</a:t>
              </a:r>
              <a:r>
                <a:rPr lang="en-US" altLang="ja-JP" sz="1200" dirty="0">
                  <a:solidFill>
                    <a:srgbClr val="008A00"/>
                  </a:solidFill>
                </a:rPr>
                <a:t>)</a:t>
              </a:r>
              <a:endParaRPr kumimoji="1" lang="ja-JP" altLang="en-US" sz="1200" dirty="0">
                <a:solidFill>
                  <a:srgbClr val="008A00"/>
                </a:solidFill>
              </a:endParaRPr>
            </a:p>
          </p:txBody>
        </p:sp>
        <p:sp>
          <p:nvSpPr>
            <p:cNvPr id="135" name="テキスト ボックス 134">
              <a:extLst>
                <a:ext uri="{FF2B5EF4-FFF2-40B4-BE49-F238E27FC236}">
                  <a16:creationId xmlns:a16="http://schemas.microsoft.com/office/drawing/2014/main" id="{0CB8A1BC-B1AC-8140-5700-A0237618E94A}"/>
                </a:ext>
              </a:extLst>
            </p:cNvPr>
            <p:cNvSpPr txBox="1"/>
            <p:nvPr/>
          </p:nvSpPr>
          <p:spPr>
            <a:xfrm>
              <a:off x="6876225" y="2646886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8A00"/>
                  </a:solidFill>
                </a:rPr>
                <a:t>(iii)</a:t>
              </a:r>
              <a:endParaRPr kumimoji="1" lang="ja-JP" altLang="en-US" sz="1200" dirty="0">
                <a:solidFill>
                  <a:srgbClr val="008A00"/>
                </a:solidFill>
              </a:endParaRPr>
            </a:p>
          </p:txBody>
        </p: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E4B438B1-932D-ACE2-7A2F-CFF01165F45A}"/>
                </a:ext>
              </a:extLst>
            </p:cNvPr>
            <p:cNvSpPr txBox="1"/>
            <p:nvPr/>
          </p:nvSpPr>
          <p:spPr>
            <a:xfrm>
              <a:off x="7342825" y="2639566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>
                  <a:solidFill>
                    <a:srgbClr val="008A00"/>
                  </a:solidFill>
                </a:rPr>
                <a:t>(v)</a:t>
              </a:r>
              <a:endParaRPr kumimoji="1" lang="ja-JP" altLang="en-US" sz="1200" dirty="0">
                <a:solidFill>
                  <a:srgbClr val="008A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12E6D5C2-4557-0A0E-9540-33CB31A10D26}"/>
                  </a:ext>
                </a:extLst>
              </p:cNvPr>
              <p:cNvSpPr txBox="1"/>
              <p:nvPr/>
            </p:nvSpPr>
            <p:spPr>
              <a:xfrm>
                <a:off x="1375972" y="4977724"/>
                <a:ext cx="9910278" cy="645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   →    </m:t>
                      </m:r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600" b="0" i="0" smtClean="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sSup>
                                  <m:s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600">
                                            <a:latin typeface="Cambria Math" panose="02040503050406030204" pitchFamily="18" charset="0"/>
                                          </a:rPr>
                                          <m:t>v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600" b="0" i="0" smtClean="0">
                                            <a:latin typeface="Cambria Math" panose="02040503050406030204" pitchFamily="18" charset="0"/>
                                          </a:rPr>
                                          <m:t>i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600" b="0" i="0" smtClean="0">
                                            <a:latin typeface="Cambria Math" panose="02040503050406030204" pitchFamily="18" charset="0"/>
                                          </a:rPr>
                                          <m:t>i</m:t>
                                        </m:r>
                                      </m:e>
                                    </m:d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 ≡  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12E6D5C2-4557-0A0E-9540-33CB31A10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72" y="4977724"/>
                <a:ext cx="9910278" cy="64556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EFF5144E-26EC-5CFF-86F8-87F12F17F82E}"/>
              </a:ext>
            </a:extLst>
          </p:cNvPr>
          <p:cNvSpPr txBox="1"/>
          <p:nvPr/>
        </p:nvSpPr>
        <p:spPr>
          <a:xfrm>
            <a:off x="3575082" y="5556951"/>
            <a:ext cx="34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8A00"/>
                </a:solidFill>
              </a:rPr>
              <a:t>(v)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0E20D215-2D0B-07DC-D0D1-0FD0FA8BB709}"/>
              </a:ext>
            </a:extLst>
          </p:cNvPr>
          <p:cNvSpPr txBox="1"/>
          <p:nvPr/>
        </p:nvSpPr>
        <p:spPr>
          <a:xfrm>
            <a:off x="4583929" y="4839224"/>
            <a:ext cx="566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8A00"/>
                </a:solidFill>
              </a:rPr>
              <a:t>(iv)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5843555F-6316-2903-2204-A3B5C37A3579}"/>
              </a:ext>
            </a:extLst>
          </p:cNvPr>
          <p:cNvSpPr txBox="1"/>
          <p:nvPr/>
        </p:nvSpPr>
        <p:spPr>
          <a:xfrm>
            <a:off x="5373634" y="5556951"/>
            <a:ext cx="566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8A00"/>
                </a:solidFill>
              </a:rPr>
              <a:t>(iii)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017743B0-8047-8750-5E4D-64C9E64AE5FE}"/>
              </a:ext>
            </a:extLst>
          </p:cNvPr>
          <p:cNvSpPr txBox="1"/>
          <p:nvPr/>
        </p:nvSpPr>
        <p:spPr>
          <a:xfrm>
            <a:off x="6331111" y="4816557"/>
            <a:ext cx="34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8A00"/>
                </a:solidFill>
              </a:rPr>
              <a:t>(ii)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7C8913D0-7135-F3DE-1FF8-69241E91F43B}"/>
              </a:ext>
            </a:extLst>
          </p:cNvPr>
          <p:cNvSpPr txBox="1"/>
          <p:nvPr/>
        </p:nvSpPr>
        <p:spPr>
          <a:xfrm>
            <a:off x="7349339" y="5543773"/>
            <a:ext cx="34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8A00"/>
                </a:solidFill>
              </a:rPr>
              <a:t>(</a:t>
            </a:r>
            <a:r>
              <a:rPr lang="en-US" altLang="ja-JP" sz="1200" dirty="0" err="1">
                <a:solidFill>
                  <a:srgbClr val="008A00"/>
                </a:solidFill>
              </a:rPr>
              <a:t>i</a:t>
            </a:r>
            <a:r>
              <a:rPr lang="en-US" altLang="ja-JP" sz="1200" dirty="0">
                <a:solidFill>
                  <a:srgbClr val="008A00"/>
                </a:solidFill>
              </a:rPr>
              <a:t>)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テキスト ボックス 146">
                <a:extLst>
                  <a:ext uri="{FF2B5EF4-FFF2-40B4-BE49-F238E27FC236}">
                    <a16:creationId xmlns:a16="http://schemas.microsoft.com/office/drawing/2014/main" id="{2C1CB116-158A-FE78-BC0A-7B5F342DC159}"/>
                  </a:ext>
                </a:extLst>
              </p:cNvPr>
              <p:cNvSpPr txBox="1"/>
              <p:nvPr/>
            </p:nvSpPr>
            <p:spPr>
              <a:xfrm>
                <a:off x="8275242" y="4334106"/>
                <a:ext cx="4424806" cy="64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 = 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 = </m:t>
                          </m:r>
                          <m:f>
                            <m:f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4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47" name="テキスト ボックス 146">
                <a:extLst>
                  <a:ext uri="{FF2B5EF4-FFF2-40B4-BE49-F238E27FC236}">
                    <a16:creationId xmlns:a16="http://schemas.microsoft.com/office/drawing/2014/main" id="{2C1CB116-158A-FE78-BC0A-7B5F342DC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242" y="4334106"/>
                <a:ext cx="4424806" cy="64960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テキスト ボックス 147">
                <a:extLst>
                  <a:ext uri="{FF2B5EF4-FFF2-40B4-BE49-F238E27FC236}">
                    <a16:creationId xmlns:a16="http://schemas.microsoft.com/office/drawing/2014/main" id="{851D74B6-8386-C52C-03E7-082CD2D69BF2}"/>
                  </a:ext>
                </a:extLst>
              </p:cNvPr>
              <p:cNvSpPr txBox="1"/>
              <p:nvPr/>
            </p:nvSpPr>
            <p:spPr>
              <a:xfrm>
                <a:off x="6744072" y="5737212"/>
                <a:ext cx="19772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rgbClr val="008A00"/>
                    </a:solidFill>
                  </a:rPr>
                  <a:t>Switching the integral point</a:t>
                </a:r>
              </a:p>
              <a:p>
                <a:pPr algn="ctr"/>
                <a:r>
                  <a:rPr lang="en-US" altLang="ja-JP" sz="1200" dirty="0">
                    <a:solidFill>
                      <a:srgbClr val="008A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: −∞→−</m:t>
                    </m:r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200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b="0" i="1" smtClean="0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200" b="0" i="1" smtClean="0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200" b="0" i="1" smtClean="0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200" dirty="0">
                    <a:solidFill>
                      <a:srgbClr val="008A00"/>
                    </a:solidFill>
                  </a:rPr>
                  <a:t>)</a:t>
                </a:r>
                <a:endParaRPr kumimoji="1" lang="ja-JP" altLang="en-US" sz="1200" dirty="0">
                  <a:solidFill>
                    <a:srgbClr val="008A00"/>
                  </a:solidFill>
                </a:endParaRPr>
              </a:p>
            </p:txBody>
          </p:sp>
        </mc:Choice>
        <mc:Fallback xmlns="">
          <p:sp>
            <p:nvSpPr>
              <p:cNvPr id="148" name="テキスト ボックス 147">
                <a:extLst>
                  <a:ext uri="{FF2B5EF4-FFF2-40B4-BE49-F238E27FC236}">
                    <a16:creationId xmlns:a16="http://schemas.microsoft.com/office/drawing/2014/main" id="{851D74B6-8386-C52C-03E7-082CD2D69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072" y="5737212"/>
                <a:ext cx="1977297" cy="461665"/>
              </a:xfrm>
              <a:prstGeom prst="rect">
                <a:avLst/>
              </a:prstGeom>
              <a:blipFill>
                <a:blip r:embed="rId21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テキスト ボックス 148">
                <a:extLst>
                  <a:ext uri="{FF2B5EF4-FFF2-40B4-BE49-F238E27FC236}">
                    <a16:creationId xmlns:a16="http://schemas.microsoft.com/office/drawing/2014/main" id="{10A99168-21CA-973E-9BFC-361EF46C5503}"/>
                  </a:ext>
                </a:extLst>
              </p:cNvPr>
              <p:cNvSpPr txBox="1"/>
              <p:nvPr/>
            </p:nvSpPr>
            <p:spPr>
              <a:xfrm>
                <a:off x="2780127" y="5733256"/>
                <a:ext cx="1924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rgbClr val="008A00"/>
                    </a:solidFill>
                  </a:rPr>
                  <a:t>Switching the integral point </a:t>
                </a:r>
              </a:p>
              <a:p>
                <a:pPr algn="ctr"/>
                <a:r>
                  <a:rPr lang="en-US" altLang="ja-JP" sz="1200" dirty="0">
                    <a:solidFill>
                      <a:srgbClr val="008A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: +</m:t>
                    </m:r>
                    <m:r>
                      <a:rPr lang="en-US" altLang="ja-JP" sz="1200" i="1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200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200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 → +∞</m:t>
                    </m:r>
                  </m:oMath>
                </a14:m>
                <a:r>
                  <a:rPr lang="en-US" altLang="ja-JP" sz="1200" dirty="0">
                    <a:solidFill>
                      <a:srgbClr val="008A00"/>
                    </a:solidFill>
                  </a:rPr>
                  <a:t>)</a:t>
                </a:r>
                <a:endParaRPr kumimoji="1" lang="ja-JP" altLang="en-US" sz="1200" dirty="0">
                  <a:solidFill>
                    <a:srgbClr val="008A00"/>
                  </a:solidFill>
                </a:endParaRPr>
              </a:p>
            </p:txBody>
          </p:sp>
        </mc:Choice>
        <mc:Fallback xmlns="">
          <p:sp>
            <p:nvSpPr>
              <p:cNvPr id="149" name="テキスト ボックス 148">
                <a:extLst>
                  <a:ext uri="{FF2B5EF4-FFF2-40B4-BE49-F238E27FC236}">
                    <a16:creationId xmlns:a16="http://schemas.microsoft.com/office/drawing/2014/main" id="{10A99168-21CA-973E-9BFC-361EF46C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0127" y="5733256"/>
                <a:ext cx="1924495" cy="461665"/>
              </a:xfrm>
              <a:prstGeom prst="rect">
                <a:avLst/>
              </a:prstGeom>
              <a:blipFill>
                <a:blip r:embed="rId22"/>
                <a:stretch>
                  <a:fillRect r="-949" b="-9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5CFCEABA-322D-8695-1420-A926905C80BC}"/>
                  </a:ext>
                </a:extLst>
              </p:cNvPr>
              <p:cNvSpPr txBox="1"/>
              <p:nvPr/>
            </p:nvSpPr>
            <p:spPr>
              <a:xfrm>
                <a:off x="4727848" y="5753173"/>
                <a:ext cx="1924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dirty="0">
                    <a:solidFill>
                      <a:srgbClr val="008A00"/>
                    </a:solidFill>
                  </a:rPr>
                  <a:t>Switching the integral point</a:t>
                </a:r>
              </a:p>
              <a:p>
                <a:pPr algn="ctr"/>
                <a:r>
                  <a:rPr lang="en-US" altLang="ja-JP" sz="1200" dirty="0">
                    <a:solidFill>
                      <a:srgbClr val="008A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:−</m:t>
                    </m:r>
                    <m:r>
                      <a:rPr lang="en-US" altLang="ja-JP" sz="1200" i="1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200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200" i="1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→+</m:t>
                    </m:r>
                    <m:r>
                      <a:rPr lang="en-US" altLang="ja-JP" sz="1200" b="0" i="1" smtClean="0">
                        <a:solidFill>
                          <a:srgbClr val="008A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200" b="0" i="1" smtClean="0">
                            <a:solidFill>
                              <a:srgbClr val="008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b="0" i="1" smtClean="0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200" b="0" i="1" smtClean="0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200" b="0" i="1" smtClean="0">
                                <a:solidFill>
                                  <a:srgbClr val="008A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200" dirty="0">
                    <a:solidFill>
                      <a:srgbClr val="008A00"/>
                    </a:solidFill>
                  </a:rPr>
                  <a:t>)</a:t>
                </a:r>
                <a:endParaRPr kumimoji="1" lang="ja-JP" altLang="en-US" sz="1200" dirty="0">
                  <a:solidFill>
                    <a:srgbClr val="008A00"/>
                  </a:solidFill>
                </a:endParaRPr>
              </a:p>
            </p:txBody>
          </p:sp>
        </mc:Choice>
        <mc:Fallback xmlns=""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5CFCEABA-322D-8695-1420-A926905C8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848" y="5753173"/>
                <a:ext cx="1924495" cy="461665"/>
              </a:xfrm>
              <a:prstGeom prst="rect">
                <a:avLst/>
              </a:prstGeom>
              <a:blipFill>
                <a:blip r:embed="rId23"/>
                <a:stretch>
                  <a:fillRect t="-1333" b="-10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9BEAAD5E-DD3E-39CF-3C7A-2482199C78B7}"/>
                  </a:ext>
                </a:extLst>
              </p:cNvPr>
              <p:cNvSpPr txBox="1"/>
              <p:nvPr/>
            </p:nvSpPr>
            <p:spPr>
              <a:xfrm>
                <a:off x="9547050" y="5661940"/>
                <a:ext cx="2480565" cy="6510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∴   </m:t>
                      </m:r>
                      <m:sSup>
                        <m:s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unc>
                        <m:func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400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ja-JP" sz="1400" b="0" i="1" dirty="0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400" b="0" i="1" dirty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9BEAAD5E-DD3E-39CF-3C7A-2482199C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050" y="5661940"/>
                <a:ext cx="2480565" cy="65107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テキスト ボックス 151">
                <a:extLst>
                  <a:ext uri="{FF2B5EF4-FFF2-40B4-BE49-F238E27FC236}">
                    <a16:creationId xmlns:a16="http://schemas.microsoft.com/office/drawing/2014/main" id="{2D317C46-E917-8C88-DF7A-6CCE712DA716}"/>
                  </a:ext>
                </a:extLst>
              </p:cNvPr>
              <p:cNvSpPr txBox="1"/>
              <p:nvPr/>
            </p:nvSpPr>
            <p:spPr>
              <a:xfrm>
                <a:off x="9983" y="5921298"/>
                <a:ext cx="2844799" cy="475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1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bSup>
                            <m:sSubSupPr>
                              <m:ctrlPr>
                                <a:rPr lang="en-US" altLang="ja-JP" sz="11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1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1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sz="1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100" i="1" dirty="0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ja-JP" sz="1100" i="1" dirty="0">
                              <a:latin typeface="Cambria Math" panose="02040503050406030204" pitchFamily="18" charset="0"/>
                            </a:rPr>
                            <m:t> ∝ </m:t>
                          </m:r>
                          <m:func>
                            <m:funcPr>
                              <m:ctrlPr>
                                <a:rPr lang="en-US" altLang="ja-JP" sz="11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100" dirty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ja-JP" sz="11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1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1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nary>
                                    <m:naryPr>
                                      <m:subHide m:val="on"/>
                                      <m:ctrlPr>
                                        <a:rPr lang="en-US" altLang="ja-JP" sz="11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>
                                      <m:r>
                                        <m:rPr>
                                          <m:brk m:alnAt="23"/>
                                        </m:rPr>
                                        <a:rPr lang="en-US" altLang="ja-JP" sz="11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  <m:e>
                                      <m:r>
                                        <a:rPr lang="en-US" altLang="ja-JP" sz="1100" i="1" dirty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ja-JP" sz="11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altLang="ja-JP" sz="11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ja-JP" sz="1100" i="1" dirty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ja-JP" sz="1100" i="1" dirty="0"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</m:func>
                          <m: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d>
                    </m:oMath>
                  </m:oMathPara>
                </a14:m>
                <a:endParaRPr lang="ja-JP" altLang="en-US" sz="11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2" name="テキスト ボックス 151">
                <a:extLst>
                  <a:ext uri="{FF2B5EF4-FFF2-40B4-BE49-F238E27FC236}">
                    <a16:creationId xmlns:a16="http://schemas.microsoft.com/office/drawing/2014/main" id="{2D317C46-E917-8C88-DF7A-6CCE712DA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" y="5921298"/>
                <a:ext cx="2844799" cy="475900"/>
              </a:xfrm>
              <a:prstGeom prst="rect">
                <a:avLst/>
              </a:prstGeom>
              <a:blipFill>
                <a:blip r:embed="rId25"/>
                <a:stretch>
                  <a:fillRect t="-135897" b="-2051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8C39B7-A4DA-8FD8-B604-ABF2654790F9}"/>
              </a:ext>
            </a:extLst>
          </p:cNvPr>
          <p:cNvSpPr txBox="1"/>
          <p:nvPr/>
        </p:nvSpPr>
        <p:spPr>
          <a:xfrm>
            <a:off x="3883473" y="4664169"/>
            <a:ext cx="1924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008A00"/>
                </a:solidFill>
              </a:rPr>
              <a:t>Voros’s</a:t>
            </a:r>
            <a:r>
              <a:rPr lang="en-US" altLang="ja-JP" sz="1200" dirty="0">
                <a:solidFill>
                  <a:srgbClr val="008A00"/>
                </a:solidFill>
              </a:rPr>
              <a:t> connection rule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4A8F2DC-F0EC-5297-C415-ED51E2BF8912}"/>
              </a:ext>
            </a:extLst>
          </p:cNvPr>
          <p:cNvSpPr txBox="1"/>
          <p:nvPr/>
        </p:nvSpPr>
        <p:spPr>
          <a:xfrm>
            <a:off x="5708517" y="4653136"/>
            <a:ext cx="1924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008A00"/>
                </a:solidFill>
              </a:rPr>
              <a:t>Voros’s</a:t>
            </a:r>
            <a:r>
              <a:rPr lang="en-US" altLang="ja-JP" sz="1200" dirty="0">
                <a:solidFill>
                  <a:srgbClr val="008A00"/>
                </a:solidFill>
              </a:rPr>
              <a:t> connection rule</a:t>
            </a:r>
            <a:endParaRPr kumimoji="1" lang="ja-JP" altLang="en-US" sz="1200" dirty="0">
              <a:solidFill>
                <a:srgbClr val="008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75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18545F-E41B-4584-A603-FAC0A827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5" y="136526"/>
            <a:ext cx="11866651" cy="6356348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 Application to other analysis</a:t>
            </a:r>
            <a:endParaRPr kumimoji="1"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u="sng" dirty="0">
              <a:solidFill>
                <a:srgbClr val="FF0000"/>
              </a:solidFill>
            </a:endParaRPr>
          </a:p>
          <a:p>
            <a:pPr lvl="2"/>
            <a:endParaRPr lang="en-US" altLang="ja-JP" u="sng" dirty="0">
              <a:solidFill>
                <a:srgbClr val="FF0000"/>
              </a:solidFill>
            </a:endParaRPr>
          </a:p>
          <a:p>
            <a:pPr lvl="2"/>
            <a:r>
              <a:rPr lang="en-US" altLang="ja-JP" dirty="0"/>
              <a:t> Stokes curves</a:t>
            </a:r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lvl="2"/>
            <a:endParaRPr lang="en-US" altLang="ja-JP" dirty="0"/>
          </a:p>
          <a:p>
            <a:pPr lvl="2"/>
            <a:r>
              <a:rPr lang="en-US" altLang="ja-JP" dirty="0"/>
              <a:t>Connection formula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D7744F-4CA5-4068-BBAE-06C5FCD8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930447-4BAD-4774-94F6-076DBC23C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/>
              <p:nvPr/>
            </p:nvSpPr>
            <p:spPr>
              <a:xfrm>
                <a:off x="1330250" y="555254"/>
                <a:ext cx="6499276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ja-JP" altLang="en-US" sz="1600" b="0" dirty="0"/>
                  <a:t>  </a:t>
                </a:r>
                <a:r>
                  <a:rPr lang="en-US" altLang="ja-JP" sz="1600" dirty="0"/>
                  <a:t>type</a:t>
                </a:r>
                <a:r>
                  <a:rPr lang="ja-JP" altLang="en-US" sz="1600" b="0" dirty="0"/>
                  <a:t>：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rad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8A064651-A267-B36A-4E5B-A8570B0ED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0250" y="555254"/>
                <a:ext cx="6499276" cy="593432"/>
              </a:xfrm>
              <a:prstGeom prst="rect">
                <a:avLst/>
              </a:prstGeom>
              <a:blipFill>
                <a:blip r:embed="rId2"/>
                <a:stretch>
                  <a:fillRect b="-20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2C6248D-B7FB-F618-A097-34EDED711495}"/>
                  </a:ext>
                </a:extLst>
              </p:cNvPr>
              <p:cNvSpPr txBox="1"/>
              <p:nvPr/>
            </p:nvSpPr>
            <p:spPr>
              <a:xfrm>
                <a:off x="4065893" y="3107798"/>
                <a:ext cx="1638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 →  </m:t>
                      </m:r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82C6248D-B7FB-F618-A097-34EDED711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893" y="3107798"/>
                <a:ext cx="1638081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EEE79B7-1AE7-431A-D039-B44D7A9DFFBC}"/>
                  </a:ext>
                </a:extLst>
              </p:cNvPr>
              <p:cNvSpPr txBox="1"/>
              <p:nvPr/>
            </p:nvSpPr>
            <p:spPr>
              <a:xfrm>
                <a:off x="5168811" y="555254"/>
                <a:ext cx="4028716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b="0" dirty="0"/>
                  <a:t>turning point</a:t>
                </a:r>
                <a:r>
                  <a:rPr lang="ja-JP" altLang="en-US" sz="1600" b="0" dirty="0"/>
                  <a:t>：　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−5)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/4</m:t>
                        </m:r>
                      </m:sup>
                    </m:s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⋅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</m:d>
                          </m:num>
                          <m:den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e>
                    </m:rad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EEE79B7-1AE7-431A-D039-B44D7A9DF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811" y="555254"/>
                <a:ext cx="4028716" cy="593432"/>
              </a:xfrm>
              <a:prstGeom prst="rect">
                <a:avLst/>
              </a:prstGeom>
              <a:blipFill>
                <a:blip r:embed="rId4"/>
                <a:stretch>
                  <a:fillRect l="-9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AE9026A-A0DE-2047-1753-16F69309990E}"/>
              </a:ext>
            </a:extLst>
          </p:cNvPr>
          <p:cNvCxnSpPr>
            <a:cxnSpLocks/>
          </p:cNvCxnSpPr>
          <p:nvPr/>
        </p:nvCxnSpPr>
        <p:spPr>
          <a:xfrm>
            <a:off x="4583832" y="3005113"/>
            <a:ext cx="663821" cy="0"/>
          </a:xfrm>
          <a:prstGeom prst="line">
            <a:avLst/>
          </a:prstGeom>
          <a:ln w="1905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46A5A7-6749-9AC5-ED50-4B4FFAEA24CC}"/>
                  </a:ext>
                </a:extLst>
              </p:cNvPr>
              <p:cNvSpPr txBox="1"/>
              <p:nvPr/>
            </p:nvSpPr>
            <p:spPr>
              <a:xfrm>
                <a:off x="3326885" y="2075582"/>
                <a:ext cx="642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1200" dirty="0"/>
                  <a:t>-plane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46A5A7-6749-9AC5-ED50-4B4FFAEA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885" y="2075582"/>
                <a:ext cx="642099" cy="276999"/>
              </a:xfrm>
              <a:prstGeom prst="rect">
                <a:avLst/>
              </a:prstGeom>
              <a:blipFill>
                <a:blip r:embed="rId5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1CB6C87-B259-1ED8-AC0C-D5B5202DED86}"/>
              </a:ext>
            </a:extLst>
          </p:cNvPr>
          <p:cNvSpPr/>
          <p:nvPr/>
        </p:nvSpPr>
        <p:spPr>
          <a:xfrm>
            <a:off x="1770564" y="2100303"/>
            <a:ext cx="2192830" cy="1813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287AB19-A216-AE4C-D455-25DC1C6BC976}"/>
              </a:ext>
            </a:extLst>
          </p:cNvPr>
          <p:cNvSpPr txBox="1"/>
          <p:nvPr/>
        </p:nvSpPr>
        <p:spPr>
          <a:xfrm>
            <a:off x="2371365" y="244825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D14D5001-6C0B-0BC4-6D45-DC3E2EAE4DE8}"/>
              </a:ext>
            </a:extLst>
          </p:cNvPr>
          <p:cNvCxnSpPr>
            <a:cxnSpLocks/>
          </p:cNvCxnSpPr>
          <p:nvPr/>
        </p:nvCxnSpPr>
        <p:spPr>
          <a:xfrm>
            <a:off x="2040341" y="2369542"/>
            <a:ext cx="471313" cy="286873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11BCD46-5D7B-4490-3F96-B842C2209857}"/>
              </a:ext>
            </a:extLst>
          </p:cNvPr>
          <p:cNvCxnSpPr>
            <a:cxnSpLocks/>
          </p:cNvCxnSpPr>
          <p:nvPr/>
        </p:nvCxnSpPr>
        <p:spPr>
          <a:xfrm flipV="1">
            <a:off x="3184466" y="2391003"/>
            <a:ext cx="447906" cy="274225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34056B15-5E64-F1FF-EE5A-A7747F289245}"/>
                  </a:ext>
                </a:extLst>
              </p:cNvPr>
              <p:cNvSpPr txBox="1"/>
              <p:nvPr/>
            </p:nvSpPr>
            <p:spPr>
              <a:xfrm>
                <a:off x="2599743" y="1662823"/>
                <a:ext cx="208554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1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Im</m:t>
                          </m:r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 </m:t>
                          </m: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34056B15-5E64-F1FF-EE5A-A7747F2892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43" y="1662823"/>
                <a:ext cx="208554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30BEF59-78B2-9133-2BEA-EA0BF0B20200}"/>
                  </a:ext>
                </a:extLst>
              </p:cNvPr>
              <p:cNvSpPr txBox="1"/>
              <p:nvPr/>
            </p:nvSpPr>
            <p:spPr>
              <a:xfrm>
                <a:off x="1738233" y="2570796"/>
                <a:ext cx="830677" cy="283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</m:s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530BEF59-78B2-9133-2BEA-EA0BF0B20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233" y="2570796"/>
                <a:ext cx="830677" cy="2839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3F7E7ED-920E-6CA8-D5DA-75C6358ED676}"/>
              </a:ext>
            </a:extLst>
          </p:cNvPr>
          <p:cNvSpPr txBox="1"/>
          <p:nvPr/>
        </p:nvSpPr>
        <p:spPr>
          <a:xfrm>
            <a:off x="2379477" y="312123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5A47729-2AE2-DD38-2739-1C35210406FF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3174877" y="3344708"/>
            <a:ext cx="410871" cy="347689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DFB65756-A331-D211-6078-CB365577C319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2040341" y="3336296"/>
            <a:ext cx="474639" cy="356101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945664C0-8E5D-343C-4D27-D1D4771C6974}"/>
              </a:ext>
            </a:extLst>
          </p:cNvPr>
          <p:cNvCxnSpPr>
            <a:cxnSpLocks/>
          </p:cNvCxnSpPr>
          <p:nvPr/>
        </p:nvCxnSpPr>
        <p:spPr>
          <a:xfrm flipV="1">
            <a:off x="2143160" y="3005113"/>
            <a:ext cx="1498194" cy="467"/>
          </a:xfrm>
          <a:prstGeom prst="line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3286C1F3-68BF-FF82-5183-C8A0D5704612}"/>
                  </a:ext>
                </a:extLst>
              </p:cNvPr>
              <p:cNvSpPr txBox="1"/>
              <p:nvPr/>
            </p:nvSpPr>
            <p:spPr>
              <a:xfrm>
                <a:off x="1808102" y="2867080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3286C1F3-68BF-FF82-5183-C8A0D5704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102" y="2867080"/>
                <a:ext cx="402674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12E6D5C2-4557-0A0E-9540-33CB31A10D26}"/>
                  </a:ext>
                </a:extLst>
              </p:cNvPr>
              <p:cNvSpPr txBox="1"/>
              <p:nvPr/>
            </p:nvSpPr>
            <p:spPr>
              <a:xfrm>
                <a:off x="609600" y="4866330"/>
                <a:ext cx="9910278" cy="591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   →    </m:t>
                      </m:r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ix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vii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vii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vi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iii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ii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 ≡  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d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12E6D5C2-4557-0A0E-9540-33CB31A10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866330"/>
                <a:ext cx="9910278" cy="5910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AB27D8A-62BF-423D-7AA7-500AFDA35ABE}"/>
                  </a:ext>
                </a:extLst>
              </p:cNvPr>
              <p:cNvSpPr txBox="1"/>
              <p:nvPr/>
            </p:nvSpPr>
            <p:spPr>
              <a:xfrm>
                <a:off x="8112224" y="714182"/>
                <a:ext cx="30160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=1,2,3,4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AB27D8A-62BF-423D-7AA7-500AFDA35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224" y="714182"/>
                <a:ext cx="3016024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フリーフォーム: 図形 39">
            <a:extLst>
              <a:ext uri="{FF2B5EF4-FFF2-40B4-BE49-F238E27FC236}">
                <a16:creationId xmlns:a16="http://schemas.microsoft.com/office/drawing/2014/main" id="{58969157-B9CB-DAF3-1E2F-801CE02D5BC8}"/>
              </a:ext>
            </a:extLst>
          </p:cNvPr>
          <p:cNvSpPr/>
          <p:nvPr/>
        </p:nvSpPr>
        <p:spPr>
          <a:xfrm>
            <a:off x="2507949" y="2657105"/>
            <a:ext cx="59794" cy="679191"/>
          </a:xfrm>
          <a:custGeom>
            <a:avLst/>
            <a:gdLst>
              <a:gd name="connsiteX0" fmla="*/ 0 w 63488"/>
              <a:gd name="connsiteY0" fmla="*/ 0 h 656875"/>
              <a:gd name="connsiteX1" fmla="*/ 63449 w 63488"/>
              <a:gd name="connsiteY1" fmla="*/ 320973 h 656875"/>
              <a:gd name="connsiteX2" fmla="*/ 7465 w 63488"/>
              <a:gd name="connsiteY2" fmla="*/ 656875 h 6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88" h="656875">
                <a:moveTo>
                  <a:pt x="0" y="0"/>
                </a:moveTo>
                <a:cubicBezTo>
                  <a:pt x="31102" y="105747"/>
                  <a:pt x="62205" y="211494"/>
                  <a:pt x="63449" y="320973"/>
                </a:cubicBezTo>
                <a:cubicBezTo>
                  <a:pt x="64693" y="430452"/>
                  <a:pt x="36079" y="543663"/>
                  <a:pt x="7465" y="656875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018576DB-8F19-A34B-229D-829E64B51F4C}"/>
              </a:ext>
            </a:extLst>
          </p:cNvPr>
          <p:cNvSpPr/>
          <p:nvPr/>
        </p:nvSpPr>
        <p:spPr>
          <a:xfrm flipH="1">
            <a:off x="3107694" y="2665517"/>
            <a:ext cx="76135" cy="679191"/>
          </a:xfrm>
          <a:custGeom>
            <a:avLst/>
            <a:gdLst>
              <a:gd name="connsiteX0" fmla="*/ 0 w 63488"/>
              <a:gd name="connsiteY0" fmla="*/ 0 h 656875"/>
              <a:gd name="connsiteX1" fmla="*/ 63449 w 63488"/>
              <a:gd name="connsiteY1" fmla="*/ 320973 h 656875"/>
              <a:gd name="connsiteX2" fmla="*/ 7465 w 63488"/>
              <a:gd name="connsiteY2" fmla="*/ 656875 h 6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88" h="656875">
                <a:moveTo>
                  <a:pt x="0" y="0"/>
                </a:moveTo>
                <a:cubicBezTo>
                  <a:pt x="31102" y="105747"/>
                  <a:pt x="62205" y="211494"/>
                  <a:pt x="63449" y="320973"/>
                </a:cubicBezTo>
                <a:cubicBezTo>
                  <a:pt x="64693" y="430452"/>
                  <a:pt x="36079" y="543663"/>
                  <a:pt x="7465" y="656875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D19563EE-6824-95A1-B29F-DD8EF1AED34A}"/>
              </a:ext>
            </a:extLst>
          </p:cNvPr>
          <p:cNvSpPr/>
          <p:nvPr/>
        </p:nvSpPr>
        <p:spPr>
          <a:xfrm>
            <a:off x="2507949" y="2291345"/>
            <a:ext cx="294680" cy="362027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: 図形 63">
            <a:extLst>
              <a:ext uri="{FF2B5EF4-FFF2-40B4-BE49-F238E27FC236}">
                <a16:creationId xmlns:a16="http://schemas.microsoft.com/office/drawing/2014/main" id="{C5A26F2C-1038-2D9E-C5B9-CAB970C9B711}"/>
              </a:ext>
            </a:extLst>
          </p:cNvPr>
          <p:cNvSpPr/>
          <p:nvPr/>
        </p:nvSpPr>
        <p:spPr>
          <a:xfrm flipH="1">
            <a:off x="2903211" y="2294105"/>
            <a:ext cx="279518" cy="362027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B2C86858-AB59-EA8B-72F5-4DBF5A313DE4}"/>
              </a:ext>
            </a:extLst>
          </p:cNvPr>
          <p:cNvSpPr/>
          <p:nvPr/>
        </p:nvSpPr>
        <p:spPr>
          <a:xfrm flipV="1">
            <a:off x="2515505" y="3321643"/>
            <a:ext cx="264753" cy="376745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A8076A5C-42CB-7B21-BC19-BA4CC6844F5E}"/>
              </a:ext>
            </a:extLst>
          </p:cNvPr>
          <p:cNvSpPr/>
          <p:nvPr/>
        </p:nvSpPr>
        <p:spPr>
          <a:xfrm flipH="1" flipV="1">
            <a:off x="2924409" y="3340828"/>
            <a:ext cx="250468" cy="355450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83E3C3C-65BE-C5CF-3412-EFA3740E7FD5}"/>
              </a:ext>
            </a:extLst>
          </p:cNvPr>
          <p:cNvSpPr txBox="1"/>
          <p:nvPr/>
        </p:nvSpPr>
        <p:spPr>
          <a:xfrm>
            <a:off x="3046294" y="245472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4CD23205-27FC-6FE2-A423-E2DCC77C7F2F}"/>
              </a:ext>
            </a:extLst>
          </p:cNvPr>
          <p:cNvSpPr txBox="1"/>
          <p:nvPr/>
        </p:nvSpPr>
        <p:spPr>
          <a:xfrm>
            <a:off x="3042833" y="314073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1CF87229-4559-2C60-781F-575DCAF0218C}"/>
                  </a:ext>
                </a:extLst>
              </p:cNvPr>
              <p:cNvSpPr txBox="1"/>
              <p:nvPr/>
            </p:nvSpPr>
            <p:spPr>
              <a:xfrm>
                <a:off x="3146614" y="2550827"/>
                <a:ext cx="764953" cy="283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</m:s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1CF87229-4559-2C60-781F-575DCAF0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14" y="2550827"/>
                <a:ext cx="764953" cy="28392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BE8B18B0-BF1F-EF5E-6D1E-7B8E0BC691F1}"/>
                  </a:ext>
                </a:extLst>
              </p:cNvPr>
              <p:cNvSpPr txBox="1"/>
              <p:nvPr/>
            </p:nvSpPr>
            <p:spPr>
              <a:xfrm>
                <a:off x="1695584" y="3139784"/>
                <a:ext cx="912429" cy="283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</m:s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BE8B18B0-BF1F-EF5E-6D1E-7B8E0BC6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584" y="3139784"/>
                <a:ext cx="912429" cy="28392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A482445-AE7A-607B-49FC-906A1A5F1674}"/>
                  </a:ext>
                </a:extLst>
              </p:cNvPr>
              <p:cNvSpPr txBox="1"/>
              <p:nvPr/>
            </p:nvSpPr>
            <p:spPr>
              <a:xfrm>
                <a:off x="3124243" y="3159528"/>
                <a:ext cx="846707" cy="2839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</a:rPr>
                            <m:t>/4</m:t>
                          </m:r>
                        </m:sup>
                      </m:s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1A482445-AE7A-607B-49FC-906A1A5F1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43" y="3159528"/>
                <a:ext cx="846707" cy="2839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8490163C-8058-9B40-1CC5-21CB7D3120E6}"/>
                  </a:ext>
                </a:extLst>
              </p:cNvPr>
              <p:cNvSpPr txBox="1"/>
              <p:nvPr/>
            </p:nvSpPr>
            <p:spPr>
              <a:xfrm>
                <a:off x="7485113" y="2095196"/>
                <a:ext cx="642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sz="1200" dirty="0"/>
                  <a:t>-plane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8490163C-8058-9B40-1CC5-21CB7D312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113" y="2095196"/>
                <a:ext cx="642099" cy="276999"/>
              </a:xfrm>
              <a:prstGeom prst="rect">
                <a:avLst/>
              </a:prstGeom>
              <a:blipFill>
                <a:blip r:embed="rId14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D049B233-F7EC-E69E-5092-108F77225409}"/>
              </a:ext>
            </a:extLst>
          </p:cNvPr>
          <p:cNvSpPr/>
          <p:nvPr/>
        </p:nvSpPr>
        <p:spPr>
          <a:xfrm>
            <a:off x="5928792" y="2119917"/>
            <a:ext cx="2192830" cy="18131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CF5461A8-5C5E-A496-90F8-39A140F58327}"/>
              </a:ext>
            </a:extLst>
          </p:cNvPr>
          <p:cNvSpPr txBox="1"/>
          <p:nvPr/>
        </p:nvSpPr>
        <p:spPr>
          <a:xfrm>
            <a:off x="6658359" y="227860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59E376A6-6E2D-5D35-5BD0-912A7A816834}"/>
              </a:ext>
            </a:extLst>
          </p:cNvPr>
          <p:cNvCxnSpPr>
            <a:cxnSpLocks/>
          </p:cNvCxnSpPr>
          <p:nvPr/>
        </p:nvCxnSpPr>
        <p:spPr>
          <a:xfrm>
            <a:off x="6280615" y="2298851"/>
            <a:ext cx="524606" cy="199496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>
            <a:extLst>
              <a:ext uri="{FF2B5EF4-FFF2-40B4-BE49-F238E27FC236}">
                <a16:creationId xmlns:a16="http://schemas.microsoft.com/office/drawing/2014/main" id="{2167E7A0-9C53-5E55-D0DB-11B98580E3E1}"/>
              </a:ext>
            </a:extLst>
          </p:cNvPr>
          <p:cNvCxnSpPr>
            <a:cxnSpLocks/>
          </p:cNvCxnSpPr>
          <p:nvPr/>
        </p:nvCxnSpPr>
        <p:spPr>
          <a:xfrm flipV="1">
            <a:off x="7438630" y="2505851"/>
            <a:ext cx="326816" cy="252448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A53EF71-E146-401F-0C6D-5223B0017DCE}"/>
              </a:ext>
            </a:extLst>
          </p:cNvPr>
          <p:cNvSpPr txBox="1"/>
          <p:nvPr/>
        </p:nvSpPr>
        <p:spPr>
          <a:xfrm>
            <a:off x="6438355" y="299868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cxnSp>
        <p:nvCxnSpPr>
          <p:cNvPr id="112" name="直線コネクタ 111">
            <a:extLst>
              <a:ext uri="{FF2B5EF4-FFF2-40B4-BE49-F238E27FC236}">
                <a16:creationId xmlns:a16="http://schemas.microsoft.com/office/drawing/2014/main" id="{5F7F351A-9D2E-B07B-3364-24DBF8A6DBD6}"/>
              </a:ext>
            </a:extLst>
          </p:cNvPr>
          <p:cNvCxnSpPr>
            <a:cxnSpLocks/>
          </p:cNvCxnSpPr>
          <p:nvPr/>
        </p:nvCxnSpPr>
        <p:spPr>
          <a:xfrm>
            <a:off x="7232527" y="3480738"/>
            <a:ext cx="511449" cy="231273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>
            <a:extLst>
              <a:ext uri="{FF2B5EF4-FFF2-40B4-BE49-F238E27FC236}">
                <a16:creationId xmlns:a16="http://schemas.microsoft.com/office/drawing/2014/main" id="{2A461F3E-5493-D66E-C2F5-33F4F04B9F19}"/>
              </a:ext>
            </a:extLst>
          </p:cNvPr>
          <p:cNvCxnSpPr>
            <a:cxnSpLocks/>
          </p:cNvCxnSpPr>
          <p:nvPr/>
        </p:nvCxnSpPr>
        <p:spPr>
          <a:xfrm flipV="1">
            <a:off x="6310026" y="3207266"/>
            <a:ext cx="270355" cy="321919"/>
          </a:xfrm>
          <a:prstGeom prst="line">
            <a:avLst/>
          </a:prstGeom>
          <a:ln w="12700" cmpd="sng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>
            <a:extLst>
              <a:ext uri="{FF2B5EF4-FFF2-40B4-BE49-F238E27FC236}">
                <a16:creationId xmlns:a16="http://schemas.microsoft.com/office/drawing/2014/main" id="{00FABCFB-94FE-F5D3-EBE7-FFBE6AD17B6D}"/>
              </a:ext>
            </a:extLst>
          </p:cNvPr>
          <p:cNvCxnSpPr>
            <a:cxnSpLocks/>
          </p:cNvCxnSpPr>
          <p:nvPr/>
        </p:nvCxnSpPr>
        <p:spPr>
          <a:xfrm flipV="1">
            <a:off x="6301388" y="3024727"/>
            <a:ext cx="1498194" cy="467"/>
          </a:xfrm>
          <a:prstGeom prst="line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テキスト ボックス 116">
                <a:extLst>
                  <a:ext uri="{FF2B5EF4-FFF2-40B4-BE49-F238E27FC236}">
                    <a16:creationId xmlns:a16="http://schemas.microsoft.com/office/drawing/2014/main" id="{A220DCB8-6C62-8667-C142-9D98B5AD3082}"/>
                  </a:ext>
                </a:extLst>
              </p:cNvPr>
              <p:cNvSpPr txBox="1"/>
              <p:nvPr/>
            </p:nvSpPr>
            <p:spPr>
              <a:xfrm>
                <a:off x="5966330" y="2886694"/>
                <a:ext cx="4026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117" name="テキスト ボックス 116">
                <a:extLst>
                  <a:ext uri="{FF2B5EF4-FFF2-40B4-BE49-F238E27FC236}">
                    <a16:creationId xmlns:a16="http://schemas.microsoft.com/office/drawing/2014/main" id="{A220DCB8-6C62-8667-C142-9D98B5AD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330" y="2886694"/>
                <a:ext cx="402674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フリーフォーム: 図形 125">
            <a:extLst>
              <a:ext uri="{FF2B5EF4-FFF2-40B4-BE49-F238E27FC236}">
                <a16:creationId xmlns:a16="http://schemas.microsoft.com/office/drawing/2014/main" id="{FBEC1F55-D499-BA71-F6D9-616FCB6A8150}"/>
              </a:ext>
            </a:extLst>
          </p:cNvPr>
          <p:cNvSpPr/>
          <p:nvPr/>
        </p:nvSpPr>
        <p:spPr>
          <a:xfrm>
            <a:off x="6805221" y="2278606"/>
            <a:ext cx="151283" cy="209920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B8DCD1FD-DF5D-5B70-CAFC-E06A05FCA8C0}"/>
              </a:ext>
            </a:extLst>
          </p:cNvPr>
          <p:cNvSpPr/>
          <p:nvPr/>
        </p:nvSpPr>
        <p:spPr>
          <a:xfrm flipH="1">
            <a:off x="7061438" y="2288936"/>
            <a:ext cx="377191" cy="452887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フリーフォーム: 図形 137">
            <a:extLst>
              <a:ext uri="{FF2B5EF4-FFF2-40B4-BE49-F238E27FC236}">
                <a16:creationId xmlns:a16="http://schemas.microsoft.com/office/drawing/2014/main" id="{F7680A0C-2759-F0F1-149F-A04765E42760}"/>
              </a:ext>
            </a:extLst>
          </p:cNvPr>
          <p:cNvSpPr/>
          <p:nvPr/>
        </p:nvSpPr>
        <p:spPr>
          <a:xfrm flipV="1">
            <a:off x="6580381" y="3198280"/>
            <a:ext cx="358106" cy="519722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フリーフォーム: 図形 152">
            <a:extLst>
              <a:ext uri="{FF2B5EF4-FFF2-40B4-BE49-F238E27FC236}">
                <a16:creationId xmlns:a16="http://schemas.microsoft.com/office/drawing/2014/main" id="{C2C5F128-7C07-BEDD-3B7E-D5230154FCAE}"/>
              </a:ext>
            </a:extLst>
          </p:cNvPr>
          <p:cNvSpPr/>
          <p:nvPr/>
        </p:nvSpPr>
        <p:spPr>
          <a:xfrm flipH="1" flipV="1">
            <a:off x="7082637" y="3474888"/>
            <a:ext cx="146264" cy="241003"/>
          </a:xfrm>
          <a:custGeom>
            <a:avLst/>
            <a:gdLst>
              <a:gd name="connsiteX0" fmla="*/ 0 w 268722"/>
              <a:gd name="connsiteY0" fmla="*/ 362027 h 362027"/>
              <a:gd name="connsiteX1" fmla="*/ 194077 w 268722"/>
              <a:gd name="connsiteY1" fmla="*/ 167951 h 362027"/>
              <a:gd name="connsiteX2" fmla="*/ 268722 w 268722"/>
              <a:gd name="connsiteY2" fmla="*/ 0 h 36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722" h="362027">
                <a:moveTo>
                  <a:pt x="0" y="362027"/>
                </a:moveTo>
                <a:cubicBezTo>
                  <a:pt x="74645" y="295158"/>
                  <a:pt x="149290" y="228289"/>
                  <a:pt x="194077" y="167951"/>
                </a:cubicBezTo>
                <a:cubicBezTo>
                  <a:pt x="238864" y="107613"/>
                  <a:pt x="253793" y="53806"/>
                  <a:pt x="268722" y="0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テキスト ボックス 153">
            <a:extLst>
              <a:ext uri="{FF2B5EF4-FFF2-40B4-BE49-F238E27FC236}">
                <a16:creationId xmlns:a16="http://schemas.microsoft.com/office/drawing/2014/main" id="{8D8A9D97-E5C1-F7E3-2AD6-1B07955C6790}"/>
              </a:ext>
            </a:extLst>
          </p:cNvPr>
          <p:cNvSpPr txBox="1"/>
          <p:nvPr/>
        </p:nvSpPr>
        <p:spPr>
          <a:xfrm>
            <a:off x="7306431" y="255734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5BEA210A-9247-0207-901D-693A03A8C577}"/>
              </a:ext>
            </a:extLst>
          </p:cNvPr>
          <p:cNvSpPr txBox="1"/>
          <p:nvPr/>
        </p:nvSpPr>
        <p:spPr>
          <a:xfrm>
            <a:off x="7086427" y="32774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テキスト ボックス 156">
                <a:extLst>
                  <a:ext uri="{FF2B5EF4-FFF2-40B4-BE49-F238E27FC236}">
                    <a16:creationId xmlns:a16="http://schemas.microsoft.com/office/drawing/2014/main" id="{228B583D-AF80-F678-8ACD-F0CE5EBF746A}"/>
                  </a:ext>
                </a:extLst>
              </p:cNvPr>
              <p:cNvSpPr txBox="1"/>
              <p:nvPr/>
            </p:nvSpPr>
            <p:spPr>
              <a:xfrm>
                <a:off x="5937043" y="3317568"/>
                <a:ext cx="1069460" cy="352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altLang="ja-JP" sz="1200" dirty="0"/>
                  <a:t>  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157" name="テキスト ボックス 156">
                <a:extLst>
                  <a:ext uri="{FF2B5EF4-FFF2-40B4-BE49-F238E27FC236}">
                    <a16:creationId xmlns:a16="http://schemas.microsoft.com/office/drawing/2014/main" id="{228B583D-AF80-F678-8ACD-F0CE5EBF7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043" y="3317568"/>
                <a:ext cx="1069460" cy="35234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フリーフォーム: 図形 162">
            <a:extLst>
              <a:ext uri="{FF2B5EF4-FFF2-40B4-BE49-F238E27FC236}">
                <a16:creationId xmlns:a16="http://schemas.microsoft.com/office/drawing/2014/main" id="{8111E122-F7DA-25AB-9C63-3FA539E1B3CD}"/>
              </a:ext>
            </a:extLst>
          </p:cNvPr>
          <p:cNvSpPr/>
          <p:nvPr/>
        </p:nvSpPr>
        <p:spPr>
          <a:xfrm>
            <a:off x="6243927" y="2369722"/>
            <a:ext cx="386195" cy="828558"/>
          </a:xfrm>
          <a:custGeom>
            <a:avLst/>
            <a:gdLst>
              <a:gd name="connsiteX0" fmla="*/ 0 w 386195"/>
              <a:gd name="connsiteY0" fmla="*/ 0 h 828558"/>
              <a:gd name="connsiteX1" fmla="*/ 358295 w 386195"/>
              <a:gd name="connsiteY1" fmla="*/ 376956 h 828558"/>
              <a:gd name="connsiteX2" fmla="*/ 335902 w 386195"/>
              <a:gd name="connsiteY2" fmla="*/ 828558 h 82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195" h="828558">
                <a:moveTo>
                  <a:pt x="0" y="0"/>
                </a:moveTo>
                <a:cubicBezTo>
                  <a:pt x="151155" y="119431"/>
                  <a:pt x="302311" y="238863"/>
                  <a:pt x="358295" y="376956"/>
                </a:cubicBezTo>
                <a:cubicBezTo>
                  <a:pt x="414279" y="515049"/>
                  <a:pt x="375090" y="671803"/>
                  <a:pt x="335902" y="828558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9" name="フリーフォーム: 図形 168">
            <a:extLst>
              <a:ext uri="{FF2B5EF4-FFF2-40B4-BE49-F238E27FC236}">
                <a16:creationId xmlns:a16="http://schemas.microsoft.com/office/drawing/2014/main" id="{DE83DD77-097B-D25C-4B0D-9F6FB5620BE0}"/>
              </a:ext>
            </a:extLst>
          </p:cNvPr>
          <p:cNvSpPr/>
          <p:nvPr/>
        </p:nvSpPr>
        <p:spPr>
          <a:xfrm flipH="1" flipV="1">
            <a:off x="7381943" y="2762179"/>
            <a:ext cx="415603" cy="903531"/>
          </a:xfrm>
          <a:custGeom>
            <a:avLst/>
            <a:gdLst>
              <a:gd name="connsiteX0" fmla="*/ 0 w 386195"/>
              <a:gd name="connsiteY0" fmla="*/ 0 h 828558"/>
              <a:gd name="connsiteX1" fmla="*/ 358295 w 386195"/>
              <a:gd name="connsiteY1" fmla="*/ 376956 h 828558"/>
              <a:gd name="connsiteX2" fmla="*/ 335902 w 386195"/>
              <a:gd name="connsiteY2" fmla="*/ 828558 h 82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195" h="828558">
                <a:moveTo>
                  <a:pt x="0" y="0"/>
                </a:moveTo>
                <a:cubicBezTo>
                  <a:pt x="151155" y="119431"/>
                  <a:pt x="302311" y="238863"/>
                  <a:pt x="358295" y="376956"/>
                </a:cubicBezTo>
                <a:cubicBezTo>
                  <a:pt x="414279" y="515049"/>
                  <a:pt x="375090" y="671803"/>
                  <a:pt x="335902" y="828558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68A787EF-D653-89D4-F2C2-45890BD1093C}"/>
                  </a:ext>
                </a:extLst>
              </p:cNvPr>
              <p:cNvSpPr txBox="1"/>
              <p:nvPr/>
            </p:nvSpPr>
            <p:spPr>
              <a:xfrm>
                <a:off x="6061376" y="2089207"/>
                <a:ext cx="987706" cy="352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altLang="ja-JP" sz="1200" dirty="0"/>
                  <a:t>  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3" name="テキスト ボックス 172">
                <a:extLst>
                  <a:ext uri="{FF2B5EF4-FFF2-40B4-BE49-F238E27FC236}">
                    <a16:creationId xmlns:a16="http://schemas.microsoft.com/office/drawing/2014/main" id="{68A787EF-D653-89D4-F2C2-45890BD10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376" y="2089207"/>
                <a:ext cx="987706" cy="3523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テキスト ボックス 173">
                <a:extLst>
                  <a:ext uri="{FF2B5EF4-FFF2-40B4-BE49-F238E27FC236}">
                    <a16:creationId xmlns:a16="http://schemas.microsoft.com/office/drawing/2014/main" id="{3A8EB593-4673-CEE7-3BC2-7FEE70F8DF4D}"/>
                  </a:ext>
                </a:extLst>
              </p:cNvPr>
              <p:cNvSpPr txBox="1"/>
              <p:nvPr/>
            </p:nvSpPr>
            <p:spPr>
              <a:xfrm>
                <a:off x="7233284" y="2321682"/>
                <a:ext cx="987706" cy="352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altLang="ja-JP" sz="1200" dirty="0"/>
                  <a:t>  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4" name="テキスト ボックス 173">
                <a:extLst>
                  <a:ext uri="{FF2B5EF4-FFF2-40B4-BE49-F238E27FC236}">
                    <a16:creationId xmlns:a16="http://schemas.microsoft.com/office/drawing/2014/main" id="{3A8EB593-4673-CEE7-3BC2-7FEE70F8D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284" y="2321682"/>
                <a:ext cx="987706" cy="35234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36024BEF-2C06-6FB9-473C-45CC6375A63B}"/>
                  </a:ext>
                </a:extLst>
              </p:cNvPr>
              <p:cNvSpPr txBox="1"/>
              <p:nvPr/>
            </p:nvSpPr>
            <p:spPr>
              <a:xfrm>
                <a:off x="7032104" y="3544424"/>
                <a:ext cx="1069460" cy="3523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1" lang="en-US" altLang="ja-JP" sz="1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ja-JP" sz="12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</m:oMath>
                </a14:m>
                <a:r>
                  <a:rPr lang="en-US" altLang="ja-JP" sz="1200" dirty="0"/>
                  <a:t>  </a:t>
                </a:r>
                <a:endParaRPr kumimoji="1" lang="ja-JP" altLang="en-US" sz="1200" dirty="0"/>
              </a:p>
            </p:txBody>
          </p:sp>
        </mc:Choice>
        <mc:Fallback xmlns="">
          <p:sp>
            <p:nvSpPr>
              <p:cNvPr id="175" name="テキスト ボックス 174">
                <a:extLst>
                  <a:ext uri="{FF2B5EF4-FFF2-40B4-BE49-F238E27FC236}">
                    <a16:creationId xmlns:a16="http://schemas.microsoft.com/office/drawing/2014/main" id="{36024BEF-2C06-6FB9-473C-45CC6375A6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3544424"/>
                <a:ext cx="1069460" cy="35234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7B5BCFFD-96C3-1F36-44D7-FBB37249BB03}"/>
              </a:ext>
            </a:extLst>
          </p:cNvPr>
          <p:cNvSpPr txBox="1"/>
          <p:nvPr/>
        </p:nvSpPr>
        <p:spPr>
          <a:xfrm>
            <a:off x="6364505" y="2765006"/>
            <a:ext cx="335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(ii)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AC34ADFC-FC16-BEB1-6CE8-27BD7211DB68}"/>
              </a:ext>
            </a:extLst>
          </p:cNvPr>
          <p:cNvSpPr txBox="1"/>
          <p:nvPr/>
        </p:nvSpPr>
        <p:spPr>
          <a:xfrm>
            <a:off x="6659196" y="2755413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(iv)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63F8B04C-FA15-D3E3-7DDC-4C95812C6BC5}"/>
              </a:ext>
            </a:extLst>
          </p:cNvPr>
          <p:cNvSpPr txBox="1"/>
          <p:nvPr/>
        </p:nvSpPr>
        <p:spPr>
          <a:xfrm>
            <a:off x="6279860" y="2854670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57D264E8-0CDF-B25C-30AA-36EAEF57EB8B}"/>
              </a:ext>
            </a:extLst>
          </p:cNvPr>
          <p:cNvSpPr txBox="1"/>
          <p:nvPr/>
        </p:nvSpPr>
        <p:spPr>
          <a:xfrm>
            <a:off x="6484293" y="2850241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5C8735C2-BE46-3900-056A-0E885F49DD45}"/>
              </a:ext>
            </a:extLst>
          </p:cNvPr>
          <p:cNvSpPr txBox="1"/>
          <p:nvPr/>
        </p:nvSpPr>
        <p:spPr>
          <a:xfrm>
            <a:off x="6873020" y="2847436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2" name="テキスト ボックス 181">
            <a:extLst>
              <a:ext uri="{FF2B5EF4-FFF2-40B4-BE49-F238E27FC236}">
                <a16:creationId xmlns:a16="http://schemas.microsoft.com/office/drawing/2014/main" id="{06D4B8EC-FBEB-8BFD-3144-AF634BF0EB56}"/>
              </a:ext>
            </a:extLst>
          </p:cNvPr>
          <p:cNvSpPr txBox="1"/>
          <p:nvPr/>
        </p:nvSpPr>
        <p:spPr>
          <a:xfrm>
            <a:off x="7006982" y="2849756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3" name="テキスト ボックス 182">
            <a:extLst>
              <a:ext uri="{FF2B5EF4-FFF2-40B4-BE49-F238E27FC236}">
                <a16:creationId xmlns:a16="http://schemas.microsoft.com/office/drawing/2014/main" id="{365A3DE2-59D2-EC23-072D-3E270676CB29}"/>
              </a:ext>
            </a:extLst>
          </p:cNvPr>
          <p:cNvSpPr txBox="1"/>
          <p:nvPr/>
        </p:nvSpPr>
        <p:spPr>
          <a:xfrm>
            <a:off x="7133781" y="2854668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4" name="テキスト ボックス 183">
            <a:extLst>
              <a:ext uri="{FF2B5EF4-FFF2-40B4-BE49-F238E27FC236}">
                <a16:creationId xmlns:a16="http://schemas.microsoft.com/office/drawing/2014/main" id="{86C8076A-B47A-7E54-AD12-390A0F820B3D}"/>
              </a:ext>
            </a:extLst>
          </p:cNvPr>
          <p:cNvSpPr txBox="1"/>
          <p:nvPr/>
        </p:nvSpPr>
        <p:spPr>
          <a:xfrm>
            <a:off x="6251391" y="3028255"/>
            <a:ext cx="3032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</a:t>
            </a:r>
            <a:r>
              <a:rPr lang="en-US" altLang="ja-JP" sz="1050" dirty="0" err="1">
                <a:solidFill>
                  <a:srgbClr val="008A00"/>
                </a:solidFill>
              </a:rPr>
              <a:t>i</a:t>
            </a:r>
            <a:r>
              <a:rPr lang="en-US" altLang="ja-JP" sz="1050" dirty="0">
                <a:solidFill>
                  <a:srgbClr val="008A00"/>
                </a:solidFill>
              </a:rPr>
              <a:t>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F0ED223E-B039-6ECD-0EAA-C6FC0C2F41BA}"/>
              </a:ext>
            </a:extLst>
          </p:cNvPr>
          <p:cNvSpPr txBox="1"/>
          <p:nvPr/>
        </p:nvSpPr>
        <p:spPr>
          <a:xfrm>
            <a:off x="6564405" y="3022484"/>
            <a:ext cx="367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(iii)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86" name="テキスト ボックス 185">
            <a:extLst>
              <a:ext uri="{FF2B5EF4-FFF2-40B4-BE49-F238E27FC236}">
                <a16:creationId xmlns:a16="http://schemas.microsoft.com/office/drawing/2014/main" id="{A6543D32-D3B9-5801-FF44-6ADEA6D4E2FD}"/>
              </a:ext>
            </a:extLst>
          </p:cNvPr>
          <p:cNvSpPr txBox="1"/>
          <p:nvPr/>
        </p:nvSpPr>
        <p:spPr>
          <a:xfrm>
            <a:off x="6847821" y="3012307"/>
            <a:ext cx="335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(v)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8AF01C7A-B66C-F3D5-7681-875C2F0A4F79}"/>
              </a:ext>
            </a:extLst>
          </p:cNvPr>
          <p:cNvSpPr txBox="1"/>
          <p:nvPr/>
        </p:nvSpPr>
        <p:spPr>
          <a:xfrm>
            <a:off x="6626205" y="2849650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8" name="テキスト ボックス 187">
            <a:extLst>
              <a:ext uri="{FF2B5EF4-FFF2-40B4-BE49-F238E27FC236}">
                <a16:creationId xmlns:a16="http://schemas.microsoft.com/office/drawing/2014/main" id="{DAE3ADD2-6D40-485A-65CA-63AC3AEB9AB7}"/>
              </a:ext>
            </a:extLst>
          </p:cNvPr>
          <p:cNvSpPr txBox="1"/>
          <p:nvPr/>
        </p:nvSpPr>
        <p:spPr>
          <a:xfrm>
            <a:off x="6755017" y="2854669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89" name="フリーフォーム: 図形 188">
            <a:extLst>
              <a:ext uri="{FF2B5EF4-FFF2-40B4-BE49-F238E27FC236}">
                <a16:creationId xmlns:a16="http://schemas.microsoft.com/office/drawing/2014/main" id="{7CBE0630-4FCF-4B6C-ED4B-4A88AA4287EA}"/>
              </a:ext>
            </a:extLst>
          </p:cNvPr>
          <p:cNvSpPr/>
          <p:nvPr/>
        </p:nvSpPr>
        <p:spPr>
          <a:xfrm>
            <a:off x="6796299" y="2492886"/>
            <a:ext cx="171683" cy="1224176"/>
          </a:xfrm>
          <a:custGeom>
            <a:avLst/>
            <a:gdLst>
              <a:gd name="connsiteX0" fmla="*/ 0 w 171683"/>
              <a:gd name="connsiteY0" fmla="*/ 0 h 1224176"/>
              <a:gd name="connsiteX1" fmla="*/ 119432 w 171683"/>
              <a:gd name="connsiteY1" fmla="*/ 727788 h 1224176"/>
              <a:gd name="connsiteX2" fmla="*/ 171683 w 171683"/>
              <a:gd name="connsiteY2" fmla="*/ 1224176 h 122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3" h="1224176">
                <a:moveTo>
                  <a:pt x="0" y="0"/>
                </a:moveTo>
                <a:cubicBezTo>
                  <a:pt x="45409" y="261879"/>
                  <a:pt x="90818" y="523759"/>
                  <a:pt x="119432" y="727788"/>
                </a:cubicBezTo>
                <a:cubicBezTo>
                  <a:pt x="148046" y="931817"/>
                  <a:pt x="159864" y="1077996"/>
                  <a:pt x="171683" y="1224176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フリーフォーム: 図形 189">
            <a:extLst>
              <a:ext uri="{FF2B5EF4-FFF2-40B4-BE49-F238E27FC236}">
                <a16:creationId xmlns:a16="http://schemas.microsoft.com/office/drawing/2014/main" id="{AB91F45F-D0C2-A875-5029-C9E6FEF8F914}"/>
              </a:ext>
            </a:extLst>
          </p:cNvPr>
          <p:cNvSpPr/>
          <p:nvPr/>
        </p:nvSpPr>
        <p:spPr>
          <a:xfrm flipH="1" flipV="1">
            <a:off x="7028634" y="2291345"/>
            <a:ext cx="194156" cy="1191463"/>
          </a:xfrm>
          <a:custGeom>
            <a:avLst/>
            <a:gdLst>
              <a:gd name="connsiteX0" fmla="*/ 0 w 171683"/>
              <a:gd name="connsiteY0" fmla="*/ 0 h 1224176"/>
              <a:gd name="connsiteX1" fmla="*/ 119432 w 171683"/>
              <a:gd name="connsiteY1" fmla="*/ 727788 h 1224176"/>
              <a:gd name="connsiteX2" fmla="*/ 171683 w 171683"/>
              <a:gd name="connsiteY2" fmla="*/ 1224176 h 122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683" h="1224176">
                <a:moveTo>
                  <a:pt x="0" y="0"/>
                </a:moveTo>
                <a:cubicBezTo>
                  <a:pt x="45409" y="261879"/>
                  <a:pt x="90818" y="523759"/>
                  <a:pt x="119432" y="727788"/>
                </a:cubicBezTo>
                <a:cubicBezTo>
                  <a:pt x="148046" y="931817"/>
                  <a:pt x="159864" y="1077996"/>
                  <a:pt x="171683" y="1224176"/>
                </a:cubicBezTo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D63B9EFF-8474-023B-5F5F-C44F87B1C311}"/>
              </a:ext>
            </a:extLst>
          </p:cNvPr>
          <p:cNvSpPr txBox="1"/>
          <p:nvPr/>
        </p:nvSpPr>
        <p:spPr>
          <a:xfrm>
            <a:off x="7259502" y="2851457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BA21D6CB-C9D0-AD9C-B87A-45B285541B2D}"/>
              </a:ext>
            </a:extLst>
          </p:cNvPr>
          <p:cNvSpPr txBox="1"/>
          <p:nvPr/>
        </p:nvSpPr>
        <p:spPr>
          <a:xfrm>
            <a:off x="7416661" y="2849048"/>
            <a:ext cx="263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8A00"/>
                </a:solidFill>
              </a:rPr>
              <a:t>x</a:t>
            </a:r>
            <a:endParaRPr kumimoji="1" lang="ja-JP" altLang="en-US" sz="1400" dirty="0">
              <a:solidFill>
                <a:srgbClr val="008A00"/>
              </a:solidFill>
            </a:endParaRP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E98DD928-584E-7B5D-0600-1602065D3BC6}"/>
              </a:ext>
            </a:extLst>
          </p:cNvPr>
          <p:cNvSpPr txBox="1"/>
          <p:nvPr/>
        </p:nvSpPr>
        <p:spPr>
          <a:xfrm>
            <a:off x="6985865" y="2746547"/>
            <a:ext cx="356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(vi)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E2B484C4-498B-5245-79F8-2FB560C04216}"/>
              </a:ext>
            </a:extLst>
          </p:cNvPr>
          <p:cNvSpPr txBox="1"/>
          <p:nvPr/>
        </p:nvSpPr>
        <p:spPr>
          <a:xfrm>
            <a:off x="7066494" y="3022839"/>
            <a:ext cx="3866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(vii)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96" name="テキスト ボックス 195">
            <a:extLst>
              <a:ext uri="{FF2B5EF4-FFF2-40B4-BE49-F238E27FC236}">
                <a16:creationId xmlns:a16="http://schemas.microsoft.com/office/drawing/2014/main" id="{CBFF97E6-0E9F-501E-3A9E-65A63B3A8256}"/>
              </a:ext>
            </a:extLst>
          </p:cNvPr>
          <p:cNvSpPr txBox="1"/>
          <p:nvPr/>
        </p:nvSpPr>
        <p:spPr>
          <a:xfrm>
            <a:off x="7272226" y="2775184"/>
            <a:ext cx="4171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(viii)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97" name="テキスト ボックス 196">
            <a:extLst>
              <a:ext uri="{FF2B5EF4-FFF2-40B4-BE49-F238E27FC236}">
                <a16:creationId xmlns:a16="http://schemas.microsoft.com/office/drawing/2014/main" id="{16CB2656-11E6-0A09-0412-0D9D2800E53A}"/>
              </a:ext>
            </a:extLst>
          </p:cNvPr>
          <p:cNvSpPr txBox="1"/>
          <p:nvPr/>
        </p:nvSpPr>
        <p:spPr>
          <a:xfrm>
            <a:off x="7381794" y="3029100"/>
            <a:ext cx="352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008A00"/>
                </a:solidFill>
              </a:rPr>
              <a:t>(ix)</a:t>
            </a:r>
            <a:endParaRPr kumimoji="1" lang="ja-JP" altLang="en-US" sz="1050" dirty="0">
              <a:solidFill>
                <a:srgbClr val="008A00"/>
              </a:solidFill>
            </a:endParaRPr>
          </a:p>
        </p:txBody>
      </p:sp>
      <p:sp>
        <p:nvSpPr>
          <p:cNvPr id="198" name="テキスト ボックス 197">
            <a:extLst>
              <a:ext uri="{FF2B5EF4-FFF2-40B4-BE49-F238E27FC236}">
                <a16:creationId xmlns:a16="http://schemas.microsoft.com/office/drawing/2014/main" id="{D70823D0-61A9-D68B-373A-9410E2B97AA7}"/>
              </a:ext>
            </a:extLst>
          </p:cNvPr>
          <p:cNvSpPr txBox="1"/>
          <p:nvPr/>
        </p:nvSpPr>
        <p:spPr>
          <a:xfrm>
            <a:off x="4227725" y="210387"/>
            <a:ext cx="3362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400" dirty="0">
                <a:solidFill>
                  <a:srgbClr val="00B050"/>
                </a:solidFill>
              </a:rPr>
              <a:t>[A. </a:t>
            </a:r>
            <a:r>
              <a:rPr lang="en-US" altLang="ja-JP" sz="1400" dirty="0" err="1">
                <a:solidFill>
                  <a:srgbClr val="00B050"/>
                </a:solidFill>
              </a:rPr>
              <a:t>Voros</a:t>
            </a:r>
            <a:r>
              <a:rPr lang="en-US" altLang="ja-JP" sz="1400" dirty="0">
                <a:solidFill>
                  <a:srgbClr val="00B050"/>
                </a:solidFill>
              </a:rPr>
              <a:t> (1983),  SE, T. Matsuda (2020)]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572F660-346A-6174-436C-93D67A8AD9FB}"/>
                  </a:ext>
                </a:extLst>
              </p:cNvPr>
              <p:cNvSpPr txBox="1"/>
              <p:nvPr/>
            </p:nvSpPr>
            <p:spPr>
              <a:xfrm>
                <a:off x="3673991" y="5641254"/>
                <a:ext cx="4844018" cy="684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400" b="0" i="1" smtClean="0">
                                      <a:solidFill>
                                        <a:srgbClr val="0068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  ∼  </m:t>
                      </m:r>
                      <m:func>
                        <m:func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>
                                          <a:latin typeface="Cambria Math" panose="02040503050406030204" pitchFamily="18" charset="0"/>
                                        </a:rPr>
                                        <m:t>1/4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3/4</m:t>
                                      </m:r>
                                    </m:e>
                                  </m:d>
                                </m:den>
                              </m:f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kumimoji="1"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kumimoji="1" lang="en-US" altLang="ja-JP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kumimoji="1" lang="en-US" altLang="ja-JP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kumimoji="1" lang="en-US" altLang="ja-JP" sz="1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kumimoji="1" lang="en-US" altLang="ja-JP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func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   ∼   </m:t>
                      </m:r>
                      <m:func>
                        <m:func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2.47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altLang="ja-JP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ja-JP" sz="1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den>
                                  </m:f>
                                </m:e>
                              </m:rad>
                            </m:e>
                          </m:d>
                        </m:e>
                      </m:func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572F660-346A-6174-436C-93D67A8AD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991" y="5641254"/>
                <a:ext cx="4844018" cy="68473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A34070E-A568-9F0E-6F46-08206DCC3724}"/>
                  </a:ext>
                </a:extLst>
              </p:cNvPr>
              <p:cNvSpPr txBox="1"/>
              <p:nvPr/>
            </p:nvSpPr>
            <p:spPr>
              <a:xfrm>
                <a:off x="576219" y="1111685"/>
                <a:ext cx="1961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int</m:t>
                              </m:r>
                            </m:sub>
                          </m:sSub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⊃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US" altLang="ja-JP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A34070E-A568-9F0E-6F46-08206DCC3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19" y="1111685"/>
                <a:ext cx="1961627" cy="338554"/>
              </a:xfrm>
              <a:prstGeom prst="rect">
                <a:avLst/>
              </a:prstGeom>
              <a:blipFill>
                <a:blip r:embed="rId21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31487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1DD49-CEAF-8C3D-31B3-58CE2EE03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A32FB9E-0B6E-8F7A-371C-BB3616CE7A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Application to the periodic situation</a:t>
                </a:r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2"/>
                <a:endParaRPr lang="en-US" altLang="ja-JP" u="sng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ja-JP" dirty="0"/>
                  <a:t> Occupation number after </a:t>
                </a:r>
                <a14:m>
                  <m:oMath xmlns:m="http://schemas.openxmlformats.org/officeDocument/2006/math"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ja-JP" dirty="0"/>
                  <a:t>-</a:t>
                </a:r>
                <a:r>
                  <a:rPr lang="en-US" altLang="ja-JP" dirty="0" err="1"/>
                  <a:t>th</a:t>
                </a:r>
                <a:r>
                  <a:rPr lang="en-US" altLang="ja-JP" dirty="0"/>
                  <a:t> particle production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A32FB9E-0B6E-8F7A-371C-BB3616CE7A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l="-565" t="-7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AD91F3-A7F8-A271-C85B-8BB06E2AA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6BF9F2-2374-6BE4-D872-157DFB3F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C62F1D2-0F98-E3CA-DC76-43FC1248190B}"/>
                  </a:ext>
                </a:extLst>
              </p:cNvPr>
              <p:cNvSpPr txBox="1"/>
              <p:nvPr/>
            </p:nvSpPr>
            <p:spPr>
              <a:xfrm>
                <a:off x="7462803" y="1253378"/>
                <a:ext cx="44658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altLang="ja-JP" sz="1600" dirty="0"/>
                  <a:t>Bogoliubov transformation between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ja-JP" sz="1600" dirty="0"/>
                  <a:t>-</a:t>
                </a:r>
                <a:r>
                  <a:rPr lang="en-US" altLang="ja-JP" sz="1600" dirty="0" err="1"/>
                  <a:t>th</a:t>
                </a:r>
                <a:r>
                  <a:rPr lang="en-US" altLang="ja-JP" sz="16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ja-JP" sz="1600" dirty="0"/>
                  <a:t>-</a:t>
                </a:r>
                <a:r>
                  <a:rPr lang="en-US" altLang="ja-JP" sz="1600" dirty="0" err="1"/>
                  <a:t>th</a:t>
                </a:r>
                <a:endParaRPr lang="ja-JP" altLang="en-US" sz="1600" dirty="0"/>
              </a:p>
            </p:txBody>
          </p:sp>
        </mc:Choice>
        <mc:Fallback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C62F1D2-0F98-E3CA-DC76-43FC12481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803" y="1253378"/>
                <a:ext cx="4465845" cy="338554"/>
              </a:xfrm>
              <a:prstGeom prst="rect">
                <a:avLst/>
              </a:prstGeom>
              <a:blipFill>
                <a:blip r:embed="rId3"/>
                <a:stretch>
                  <a:fillRect l="-682"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BE4364-DE29-1271-6F93-EDF60A4F54AF}"/>
              </a:ext>
            </a:extLst>
          </p:cNvPr>
          <p:cNvSpPr/>
          <p:nvPr/>
        </p:nvSpPr>
        <p:spPr>
          <a:xfrm>
            <a:off x="1763023" y="1085906"/>
            <a:ext cx="1367533" cy="1123337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B6F125-6F08-A0BF-320D-8463B03E9A68}"/>
              </a:ext>
            </a:extLst>
          </p:cNvPr>
          <p:cNvSpPr/>
          <p:nvPr/>
        </p:nvSpPr>
        <p:spPr>
          <a:xfrm>
            <a:off x="3729449" y="1089145"/>
            <a:ext cx="1367533" cy="1120097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F1E0B10-0AB3-1F8A-EEA5-C2F703D7DE40}"/>
              </a:ext>
            </a:extLst>
          </p:cNvPr>
          <p:cNvSpPr/>
          <p:nvPr/>
        </p:nvSpPr>
        <p:spPr>
          <a:xfrm>
            <a:off x="4807165" y="1099378"/>
            <a:ext cx="1367533" cy="1127112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C62F571A-B9CF-94F0-1C0B-6AA940F02D95}"/>
              </a:ext>
            </a:extLst>
          </p:cNvPr>
          <p:cNvCxnSpPr>
            <a:cxnSpLocks/>
          </p:cNvCxnSpPr>
          <p:nvPr/>
        </p:nvCxnSpPr>
        <p:spPr>
          <a:xfrm>
            <a:off x="2446789" y="1093373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29D31F-A9B5-2110-710C-50F58F9359E4}"/>
              </a:ext>
            </a:extLst>
          </p:cNvPr>
          <p:cNvSpPr/>
          <p:nvPr/>
        </p:nvSpPr>
        <p:spPr>
          <a:xfrm>
            <a:off x="1054885" y="692696"/>
            <a:ext cx="5833203" cy="18838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AC2D4EC-6687-FA70-7D53-C8C0432B6838}"/>
                  </a:ext>
                </a:extLst>
              </p:cNvPr>
              <p:cNvSpPr txBox="1"/>
              <p:nvPr/>
            </p:nvSpPr>
            <p:spPr>
              <a:xfrm>
                <a:off x="6588557" y="1947648"/>
                <a:ext cx="3179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AC2D4EC-6687-FA70-7D53-C8C0432B6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557" y="1947648"/>
                <a:ext cx="317908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79C0A1-1914-CA17-5769-BFFFA090131E}"/>
              </a:ext>
            </a:extLst>
          </p:cNvPr>
          <p:cNvSpPr txBox="1"/>
          <p:nvPr/>
        </p:nvSpPr>
        <p:spPr>
          <a:xfrm>
            <a:off x="5074842" y="204735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2A06A5D-21B4-1866-50A2-708809E9BE22}"/>
                  </a:ext>
                </a:extLst>
              </p:cNvPr>
              <p:cNvSpPr txBox="1"/>
              <p:nvPr/>
            </p:nvSpPr>
            <p:spPr>
              <a:xfrm>
                <a:off x="2080128" y="2308993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B2A06A5D-21B4-1866-50A2-708809E9B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128" y="2308993"/>
                <a:ext cx="2441694" cy="300788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フリーフォーム 55">
            <a:extLst>
              <a:ext uri="{FF2B5EF4-FFF2-40B4-BE49-F238E27FC236}">
                <a16:creationId xmlns:a16="http://schemas.microsoft.com/office/drawing/2014/main" id="{4F874B9A-7BD2-3F5B-9B17-40C6D956B601}"/>
              </a:ext>
            </a:extLst>
          </p:cNvPr>
          <p:cNvSpPr/>
          <p:nvPr/>
        </p:nvSpPr>
        <p:spPr>
          <a:xfrm rot="10800000">
            <a:off x="1327379" y="1438321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5D2B216-DFE4-3D50-0FC6-511B426B46CC}"/>
              </a:ext>
            </a:extLst>
          </p:cNvPr>
          <p:cNvCxnSpPr>
            <a:cxnSpLocks/>
          </p:cNvCxnSpPr>
          <p:nvPr/>
        </p:nvCxnSpPr>
        <p:spPr>
          <a:xfrm flipH="1" flipV="1">
            <a:off x="1746866" y="1465561"/>
            <a:ext cx="160160" cy="1"/>
          </a:xfrm>
          <a:prstGeom prst="line">
            <a:avLst/>
          </a:prstGeom>
          <a:ln w="19050">
            <a:solidFill>
              <a:srgbClr val="0000FF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3ECF6C8-86A3-FAFA-9752-9A05A4ED489F}"/>
                  </a:ext>
                </a:extLst>
              </p:cNvPr>
              <p:cNvSpPr txBox="1"/>
              <p:nvPr/>
            </p:nvSpPr>
            <p:spPr>
              <a:xfrm>
                <a:off x="1012639" y="1508356"/>
                <a:ext cx="1295105" cy="323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200" b="0" i="1" dirty="0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3ECF6C8-86A3-FAFA-9752-9A05A4ED4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39" y="1508356"/>
                <a:ext cx="1295105" cy="3236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7268211E-797B-35F8-C7CB-C3D077D27796}"/>
              </a:ext>
            </a:extLst>
          </p:cNvPr>
          <p:cNvSpPr/>
          <p:nvPr/>
        </p:nvSpPr>
        <p:spPr>
          <a:xfrm>
            <a:off x="1188308" y="1081047"/>
            <a:ext cx="1202320" cy="958845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4EC8047C-93B1-6631-562D-F01537BCCC67}"/>
              </a:ext>
            </a:extLst>
          </p:cNvPr>
          <p:cNvSpPr/>
          <p:nvPr/>
        </p:nvSpPr>
        <p:spPr>
          <a:xfrm flipH="1">
            <a:off x="5527524" y="1089203"/>
            <a:ext cx="984280" cy="941992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7891942-28D9-F094-DED2-0D52442EE374}"/>
              </a:ext>
            </a:extLst>
          </p:cNvPr>
          <p:cNvSpPr/>
          <p:nvPr/>
        </p:nvSpPr>
        <p:spPr>
          <a:xfrm>
            <a:off x="1177347" y="1146663"/>
            <a:ext cx="885651" cy="72731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70002C3-1A9D-136D-C6F2-F932D2C4FBBE}"/>
              </a:ext>
            </a:extLst>
          </p:cNvPr>
          <p:cNvSpPr/>
          <p:nvPr/>
        </p:nvSpPr>
        <p:spPr>
          <a:xfrm>
            <a:off x="2738281" y="1091474"/>
            <a:ext cx="1367533" cy="1117769"/>
          </a:xfrm>
          <a:prstGeom prst="rect">
            <a:avLst/>
          </a:prstGeom>
          <a:gradFill>
            <a:gsLst>
              <a:gs pos="21000">
                <a:schemeClr val="bg1">
                  <a:alpha val="0"/>
                </a:schemeClr>
              </a:gs>
              <a:gs pos="50000">
                <a:srgbClr val="92D050"/>
              </a:gs>
              <a:gs pos="78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80FC4634-A329-0E68-A0BC-238137435AFE}"/>
              </a:ext>
            </a:extLst>
          </p:cNvPr>
          <p:cNvSpPr/>
          <p:nvPr/>
        </p:nvSpPr>
        <p:spPr>
          <a:xfrm>
            <a:off x="2508334" y="1080342"/>
            <a:ext cx="875899" cy="989952"/>
          </a:xfrm>
          <a:custGeom>
            <a:avLst/>
            <a:gdLst>
              <a:gd name="connsiteX0" fmla="*/ 0 w 875899"/>
              <a:gd name="connsiteY0" fmla="*/ 0 h 1193759"/>
              <a:gd name="connsiteX1" fmla="*/ 192506 w 875899"/>
              <a:gd name="connsiteY1" fmla="*/ 952901 h 1193759"/>
              <a:gd name="connsiteX2" fmla="*/ 471638 w 875899"/>
              <a:gd name="connsiteY2" fmla="*/ 1193533 h 1193759"/>
              <a:gd name="connsiteX3" fmla="*/ 712270 w 875899"/>
              <a:gd name="connsiteY3" fmla="*/ 972152 h 1193759"/>
              <a:gd name="connsiteX4" fmla="*/ 875899 w 875899"/>
              <a:gd name="connsiteY4" fmla="*/ 19251 h 119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899" h="1193759">
                <a:moveTo>
                  <a:pt x="0" y="0"/>
                </a:moveTo>
                <a:cubicBezTo>
                  <a:pt x="56950" y="376989"/>
                  <a:pt x="113900" y="753979"/>
                  <a:pt x="192506" y="952901"/>
                </a:cubicBezTo>
                <a:cubicBezTo>
                  <a:pt x="271112" y="1151823"/>
                  <a:pt x="385011" y="1190324"/>
                  <a:pt x="471638" y="1193533"/>
                </a:cubicBezTo>
                <a:cubicBezTo>
                  <a:pt x="558265" y="1196742"/>
                  <a:pt x="644893" y="1167866"/>
                  <a:pt x="712270" y="972152"/>
                </a:cubicBezTo>
                <a:cubicBezTo>
                  <a:pt x="779647" y="776438"/>
                  <a:pt x="827773" y="397844"/>
                  <a:pt x="875899" y="1925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6656603F-0560-2D14-E5B2-D34A4FA8A96F}"/>
              </a:ext>
            </a:extLst>
          </p:cNvPr>
          <p:cNvSpPr/>
          <p:nvPr/>
        </p:nvSpPr>
        <p:spPr>
          <a:xfrm>
            <a:off x="3494859" y="1074530"/>
            <a:ext cx="875899" cy="1005862"/>
          </a:xfrm>
          <a:custGeom>
            <a:avLst/>
            <a:gdLst>
              <a:gd name="connsiteX0" fmla="*/ 0 w 875899"/>
              <a:gd name="connsiteY0" fmla="*/ 0 h 1193759"/>
              <a:gd name="connsiteX1" fmla="*/ 192506 w 875899"/>
              <a:gd name="connsiteY1" fmla="*/ 952901 h 1193759"/>
              <a:gd name="connsiteX2" fmla="*/ 471638 w 875899"/>
              <a:gd name="connsiteY2" fmla="*/ 1193533 h 1193759"/>
              <a:gd name="connsiteX3" fmla="*/ 712270 w 875899"/>
              <a:gd name="connsiteY3" fmla="*/ 972152 h 1193759"/>
              <a:gd name="connsiteX4" fmla="*/ 875899 w 875899"/>
              <a:gd name="connsiteY4" fmla="*/ 19251 h 119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899" h="1193759">
                <a:moveTo>
                  <a:pt x="0" y="0"/>
                </a:moveTo>
                <a:cubicBezTo>
                  <a:pt x="56950" y="376989"/>
                  <a:pt x="113900" y="753979"/>
                  <a:pt x="192506" y="952901"/>
                </a:cubicBezTo>
                <a:cubicBezTo>
                  <a:pt x="271112" y="1151823"/>
                  <a:pt x="385011" y="1190324"/>
                  <a:pt x="471638" y="1193533"/>
                </a:cubicBezTo>
                <a:cubicBezTo>
                  <a:pt x="558265" y="1196742"/>
                  <a:pt x="644893" y="1167866"/>
                  <a:pt x="712270" y="972152"/>
                </a:cubicBezTo>
                <a:cubicBezTo>
                  <a:pt x="779647" y="776438"/>
                  <a:pt x="827773" y="397844"/>
                  <a:pt x="875899" y="1925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B4A01A8-C44C-97A9-DF66-606167E0CBA6}"/>
              </a:ext>
            </a:extLst>
          </p:cNvPr>
          <p:cNvCxnSpPr>
            <a:cxnSpLocks/>
          </p:cNvCxnSpPr>
          <p:nvPr/>
        </p:nvCxnSpPr>
        <p:spPr>
          <a:xfrm flipV="1">
            <a:off x="2280555" y="2267541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E076C61-3381-3A7B-1089-347E6C78F0E8}"/>
              </a:ext>
            </a:extLst>
          </p:cNvPr>
          <p:cNvCxnSpPr>
            <a:cxnSpLocks/>
          </p:cNvCxnSpPr>
          <p:nvPr/>
        </p:nvCxnSpPr>
        <p:spPr>
          <a:xfrm>
            <a:off x="3435783" y="1074530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992A84E-4CE2-E17C-2023-AEA99B4FE3A0}"/>
              </a:ext>
            </a:extLst>
          </p:cNvPr>
          <p:cNvCxnSpPr>
            <a:cxnSpLocks/>
          </p:cNvCxnSpPr>
          <p:nvPr/>
        </p:nvCxnSpPr>
        <p:spPr>
          <a:xfrm>
            <a:off x="4413215" y="1094650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01AD5F18-A986-E539-D55A-C5F9A3F1BC7C}"/>
              </a:ext>
            </a:extLst>
          </p:cNvPr>
          <p:cNvCxnSpPr>
            <a:cxnSpLocks/>
          </p:cNvCxnSpPr>
          <p:nvPr/>
        </p:nvCxnSpPr>
        <p:spPr>
          <a:xfrm>
            <a:off x="5479906" y="1103472"/>
            <a:ext cx="0" cy="97692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81E71888-780E-8819-D2BC-E4C40451F336}"/>
              </a:ext>
            </a:extLst>
          </p:cNvPr>
          <p:cNvCxnSpPr>
            <a:cxnSpLocks/>
          </p:cNvCxnSpPr>
          <p:nvPr/>
        </p:nvCxnSpPr>
        <p:spPr>
          <a:xfrm>
            <a:off x="1172192" y="2091483"/>
            <a:ext cx="544189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AA3B5CCF-A539-EF86-8E39-165DC02A076D}"/>
              </a:ext>
            </a:extLst>
          </p:cNvPr>
          <p:cNvCxnSpPr>
            <a:cxnSpLocks/>
          </p:cNvCxnSpPr>
          <p:nvPr/>
        </p:nvCxnSpPr>
        <p:spPr>
          <a:xfrm flipV="1">
            <a:off x="3279549" y="2261040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60C14432-88A5-EE1F-0050-2A8BCD3692D6}"/>
              </a:ext>
            </a:extLst>
          </p:cNvPr>
          <p:cNvCxnSpPr>
            <a:cxnSpLocks/>
          </p:cNvCxnSpPr>
          <p:nvPr/>
        </p:nvCxnSpPr>
        <p:spPr>
          <a:xfrm flipV="1">
            <a:off x="4226017" y="2274409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F304E1A9-8318-661D-35E5-F0FB5BAD8C41}"/>
              </a:ext>
            </a:extLst>
          </p:cNvPr>
          <p:cNvCxnSpPr>
            <a:cxnSpLocks/>
          </p:cNvCxnSpPr>
          <p:nvPr/>
        </p:nvCxnSpPr>
        <p:spPr>
          <a:xfrm flipV="1">
            <a:off x="5347032" y="2268183"/>
            <a:ext cx="332467" cy="6501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03D8BDE-E471-D79B-ACF6-C88232874D44}"/>
                  </a:ext>
                </a:extLst>
              </p:cNvPr>
              <p:cNvSpPr txBox="1"/>
              <p:nvPr/>
            </p:nvSpPr>
            <p:spPr>
              <a:xfrm>
                <a:off x="4723286" y="1311972"/>
                <a:ext cx="4347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03D8BDE-E471-D79B-ACF6-C88232874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286" y="1311972"/>
                <a:ext cx="4347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3976160-B2F4-1197-801D-BFFA67BC6E99}"/>
                  </a:ext>
                </a:extLst>
              </p:cNvPr>
              <p:cNvSpPr txBox="1"/>
              <p:nvPr/>
            </p:nvSpPr>
            <p:spPr>
              <a:xfrm>
                <a:off x="4728096" y="2083135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3976160-B2F4-1197-801D-BFFA67BC6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96" y="2083135"/>
                <a:ext cx="43473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フリーフォーム 55">
            <a:extLst>
              <a:ext uri="{FF2B5EF4-FFF2-40B4-BE49-F238E27FC236}">
                <a16:creationId xmlns:a16="http://schemas.microsoft.com/office/drawing/2014/main" id="{B77CD649-BB54-499A-E1AD-870C66F43236}"/>
              </a:ext>
            </a:extLst>
          </p:cNvPr>
          <p:cNvSpPr/>
          <p:nvPr/>
        </p:nvSpPr>
        <p:spPr>
          <a:xfrm rot="10800000">
            <a:off x="6053222" y="1432589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9800B6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5F7BA8A-D5BA-6270-E1BC-2D6529FDBE6A}"/>
              </a:ext>
            </a:extLst>
          </p:cNvPr>
          <p:cNvCxnSpPr>
            <a:cxnSpLocks/>
          </p:cNvCxnSpPr>
          <p:nvPr/>
        </p:nvCxnSpPr>
        <p:spPr>
          <a:xfrm flipH="1" flipV="1">
            <a:off x="6472709" y="1459829"/>
            <a:ext cx="160160" cy="1"/>
          </a:xfrm>
          <a:prstGeom prst="line">
            <a:avLst/>
          </a:prstGeom>
          <a:ln w="19050">
            <a:solidFill>
              <a:srgbClr val="9800B6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908F1A7-D8E1-5A43-F730-DB45D7FB97CC}"/>
                  </a:ext>
                </a:extLst>
              </p:cNvPr>
              <p:cNvSpPr txBox="1"/>
              <p:nvPr/>
            </p:nvSpPr>
            <p:spPr>
              <a:xfrm>
                <a:off x="5895504" y="1550353"/>
                <a:ext cx="992334" cy="32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908F1A7-D8E1-5A43-F730-DB45D7FB9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504" y="1550353"/>
                <a:ext cx="992334" cy="3260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002A0B26-8098-96BB-60E2-44091417365D}"/>
              </a:ext>
            </a:extLst>
          </p:cNvPr>
          <p:cNvSpPr/>
          <p:nvPr/>
        </p:nvSpPr>
        <p:spPr>
          <a:xfrm>
            <a:off x="5903190" y="1140931"/>
            <a:ext cx="885651" cy="727311"/>
          </a:xfrm>
          <a:prstGeom prst="rect">
            <a:avLst/>
          </a:prstGeom>
          <a:noFill/>
          <a:ln w="12700">
            <a:solidFill>
              <a:srgbClr val="FF4BF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52952D95-17B5-145B-C1F8-2794DCA65B0F}"/>
                  </a:ext>
                </a:extLst>
              </p:cNvPr>
              <p:cNvSpPr txBox="1"/>
              <p:nvPr/>
            </p:nvSpPr>
            <p:spPr>
              <a:xfrm>
                <a:off x="1012639" y="2202196"/>
                <a:ext cx="96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=−∞)</m:t>
                      </m:r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52952D95-17B5-145B-C1F8-2794DCA65B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39" y="2202196"/>
                <a:ext cx="968470" cy="307777"/>
              </a:xfrm>
              <a:prstGeom prst="rect">
                <a:avLst/>
              </a:prstGeom>
              <a:blipFill>
                <a:blip r:embed="rId10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617C448F-2EF7-5FBE-B6A3-C36BBA79D5C2}"/>
                  </a:ext>
                </a:extLst>
              </p:cNvPr>
              <p:cNvSpPr txBox="1"/>
              <p:nvPr/>
            </p:nvSpPr>
            <p:spPr>
              <a:xfrm>
                <a:off x="5919205" y="2232764"/>
                <a:ext cx="968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1400" b="0" i="1" smtClean="0">
                          <a:solidFill>
                            <a:srgbClr val="9800B6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solidFill>
                            <a:srgbClr val="9800B6"/>
                          </a:solidFill>
                          <a:latin typeface="Cambria Math" panose="02040503050406030204" pitchFamily="18" charset="0"/>
                        </a:rPr>
                        <m:t>=+∞)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617C448F-2EF7-5FBE-B6A3-C36BBA79D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205" y="2232764"/>
                <a:ext cx="968470" cy="307777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フリーフォーム 55">
            <a:extLst>
              <a:ext uri="{FF2B5EF4-FFF2-40B4-BE49-F238E27FC236}">
                <a16:creationId xmlns:a16="http://schemas.microsoft.com/office/drawing/2014/main" id="{00E108DD-BB6F-AD72-B582-5FD6A516E1DA}"/>
              </a:ext>
            </a:extLst>
          </p:cNvPr>
          <p:cNvSpPr/>
          <p:nvPr/>
        </p:nvSpPr>
        <p:spPr>
          <a:xfrm rot="10800000">
            <a:off x="2661910" y="1471219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9800B6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EA5D32D-9B32-D5F5-EF02-50254BE262EC}"/>
              </a:ext>
            </a:extLst>
          </p:cNvPr>
          <p:cNvCxnSpPr>
            <a:cxnSpLocks/>
          </p:cNvCxnSpPr>
          <p:nvPr/>
        </p:nvCxnSpPr>
        <p:spPr>
          <a:xfrm flipH="1" flipV="1">
            <a:off x="3081397" y="1498459"/>
            <a:ext cx="160160" cy="1"/>
          </a:xfrm>
          <a:prstGeom prst="line">
            <a:avLst/>
          </a:prstGeom>
          <a:ln w="19050">
            <a:solidFill>
              <a:srgbClr val="9800B6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A34121FA-784E-CBF1-2FE0-910241B168B2}"/>
                  </a:ext>
                </a:extLst>
              </p:cNvPr>
              <p:cNvSpPr txBox="1"/>
              <p:nvPr/>
            </p:nvSpPr>
            <p:spPr>
              <a:xfrm>
                <a:off x="2485292" y="1505514"/>
                <a:ext cx="992334" cy="32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A34121FA-784E-CBF1-2FE0-910241B16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292" y="1505514"/>
                <a:ext cx="992334" cy="3260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フリーフォーム 55">
            <a:extLst>
              <a:ext uri="{FF2B5EF4-FFF2-40B4-BE49-F238E27FC236}">
                <a16:creationId xmlns:a16="http://schemas.microsoft.com/office/drawing/2014/main" id="{58898481-49E9-1AC7-777D-BEC20F151BDF}"/>
              </a:ext>
            </a:extLst>
          </p:cNvPr>
          <p:cNvSpPr/>
          <p:nvPr/>
        </p:nvSpPr>
        <p:spPr>
          <a:xfrm rot="10800000">
            <a:off x="3671643" y="1492098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9800B6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CC390395-1013-A696-6BB1-1B5CE7DC4434}"/>
              </a:ext>
            </a:extLst>
          </p:cNvPr>
          <p:cNvCxnSpPr>
            <a:cxnSpLocks/>
          </p:cNvCxnSpPr>
          <p:nvPr/>
        </p:nvCxnSpPr>
        <p:spPr>
          <a:xfrm flipH="1" flipV="1">
            <a:off x="4091130" y="1519338"/>
            <a:ext cx="160160" cy="1"/>
          </a:xfrm>
          <a:prstGeom prst="line">
            <a:avLst/>
          </a:prstGeom>
          <a:ln w="19050">
            <a:solidFill>
              <a:srgbClr val="9800B6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ABF74C63-BF53-2DD3-B205-F0FE8352A297}"/>
                  </a:ext>
                </a:extLst>
              </p:cNvPr>
              <p:cNvSpPr txBox="1"/>
              <p:nvPr/>
            </p:nvSpPr>
            <p:spPr>
              <a:xfrm>
                <a:off x="3485312" y="1560791"/>
                <a:ext cx="992334" cy="32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0" name="テキスト ボックス 79">
                <a:extLst>
                  <a:ext uri="{FF2B5EF4-FFF2-40B4-BE49-F238E27FC236}">
                    <a16:creationId xmlns:a16="http://schemas.microsoft.com/office/drawing/2014/main" id="{ABF74C63-BF53-2DD3-B205-F0FE8352A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312" y="1560791"/>
                <a:ext cx="992334" cy="32605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5B8489AF-9FD8-7E49-A7EE-54117B0E35DF}"/>
                  </a:ext>
                </a:extLst>
              </p:cNvPr>
              <p:cNvSpPr txBox="1"/>
              <p:nvPr/>
            </p:nvSpPr>
            <p:spPr>
              <a:xfrm>
                <a:off x="8033427" y="1549830"/>
                <a:ext cx="3235662" cy="443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</m:sup>
                      </m:sSubSup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 =  </m:t>
                      </m:r>
                      <m:sSubSup>
                        <m:sSubSupPr>
                          <m:ctrlPr>
                            <a:rPr lang="en-US" altLang="ja-JP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sSubSup>
                        <m:sSubSupPr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sup>
                      </m:sSubSup>
                      <m:sSubSup>
                        <m:sSubSup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5B8489AF-9FD8-7E49-A7EE-54117B0E3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427" y="1549830"/>
                <a:ext cx="3235662" cy="443455"/>
              </a:xfrm>
              <a:prstGeom prst="rect">
                <a:avLst/>
              </a:prstGeom>
              <a:blipFill>
                <a:blip r:embed="rId14"/>
                <a:stretch>
                  <a:fillRect b="-82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CF7ED795-EE2B-840B-4EA5-B3E3CBAAB1AD}"/>
              </a:ext>
            </a:extLst>
          </p:cNvPr>
          <p:cNvSpPr txBox="1"/>
          <p:nvPr/>
        </p:nvSpPr>
        <p:spPr>
          <a:xfrm>
            <a:off x="2766437" y="808694"/>
            <a:ext cx="59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400" dirty="0"/>
              <a:t>1st</a:t>
            </a:r>
            <a:endParaRPr lang="ja-JP" altLang="en-US" sz="1400" dirty="0"/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F2FDAD70-2AA0-184E-7768-E431FCE6E0BF}"/>
              </a:ext>
            </a:extLst>
          </p:cNvPr>
          <p:cNvSpPr txBox="1"/>
          <p:nvPr/>
        </p:nvSpPr>
        <p:spPr>
          <a:xfrm>
            <a:off x="1456560" y="798938"/>
            <a:ext cx="494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400" dirty="0"/>
              <a:t>0-th</a:t>
            </a:r>
            <a:endParaRPr lang="ja-JP" altLang="en-US" sz="1400" dirty="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E59BEF4E-77C8-0F5C-0B8F-4DBF3AF56D10}"/>
              </a:ext>
            </a:extLst>
          </p:cNvPr>
          <p:cNvSpPr txBox="1"/>
          <p:nvPr/>
        </p:nvSpPr>
        <p:spPr>
          <a:xfrm>
            <a:off x="3709424" y="798938"/>
            <a:ext cx="59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400" dirty="0"/>
              <a:t>2nd</a:t>
            </a:r>
            <a:endParaRPr lang="ja-JP" altLang="en-US" sz="140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081E20D-2787-8999-C531-6DEAA11B2395}"/>
              </a:ext>
            </a:extLst>
          </p:cNvPr>
          <p:cNvSpPr txBox="1"/>
          <p:nvPr/>
        </p:nvSpPr>
        <p:spPr>
          <a:xfrm>
            <a:off x="6082525" y="800776"/>
            <a:ext cx="598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400" dirty="0"/>
              <a:t>n-</a:t>
            </a:r>
            <a:r>
              <a:rPr lang="en-US" altLang="ja-JP" sz="1400" dirty="0" err="1"/>
              <a:t>th</a:t>
            </a:r>
            <a:endParaRPr lang="ja-JP" altLang="en-US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7B791607-CF74-8BDF-E549-711585B7FE63}"/>
                  </a:ext>
                </a:extLst>
              </p:cNvPr>
              <p:cNvSpPr txBox="1"/>
              <p:nvPr/>
            </p:nvSpPr>
            <p:spPr>
              <a:xfrm>
                <a:off x="476120" y="3159336"/>
                <a:ext cx="3235662" cy="55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b="0" i="1" dirty="0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  <m:t>,0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7B791607-CF74-8BDF-E549-711585B7F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20" y="3159336"/>
                <a:ext cx="3235662" cy="5595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6B551B68-EC29-2AC4-51B4-E5C1DAAB2ECE}"/>
                  </a:ext>
                </a:extLst>
              </p:cNvPr>
              <p:cNvSpPr txBox="1"/>
              <p:nvPr/>
            </p:nvSpPr>
            <p:spPr>
              <a:xfrm>
                <a:off x="2634126" y="3638347"/>
                <a:ext cx="5638494" cy="5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ja-JP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  <m: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 ,  </m:t>
                                  </m:r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6B551B68-EC29-2AC4-51B4-E5C1DAAB2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126" y="3638347"/>
                <a:ext cx="5638494" cy="56156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02F2B3C7-8032-20D0-2812-240CACEF4AA2}"/>
                  </a:ext>
                </a:extLst>
              </p:cNvPr>
              <p:cNvSpPr txBox="1"/>
              <p:nvPr/>
            </p:nvSpPr>
            <p:spPr>
              <a:xfrm>
                <a:off x="2406770" y="4171678"/>
                <a:ext cx="5267503" cy="5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−1,0</m:t>
                                      </m:r>
                                    </m:e>
                                  </m:d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ja-JP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−1,0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02F2B3C7-8032-20D0-2812-240CACEF4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770" y="4171678"/>
                <a:ext cx="5267503" cy="56156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FA88752F-E8A2-EF96-DB84-3FF6843A85D8}"/>
                  </a:ext>
                </a:extLst>
              </p:cNvPr>
              <p:cNvSpPr txBox="1"/>
              <p:nvPr/>
            </p:nvSpPr>
            <p:spPr>
              <a:xfrm>
                <a:off x="2324224" y="4717240"/>
                <a:ext cx="526750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1+2</m:t>
                          </m:r>
                          <m:sSup>
                            <m:sSup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sup>
                          </m:sSubSup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FA88752F-E8A2-EF96-DB84-3FF6843A8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224" y="4717240"/>
                <a:ext cx="5267503" cy="71468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243352ED-707A-14A3-DBA8-570FA5996E2A}"/>
                  </a:ext>
                </a:extLst>
              </p:cNvPr>
              <p:cNvSpPr txBox="1"/>
              <p:nvPr/>
            </p:nvSpPr>
            <p:spPr>
              <a:xfrm>
                <a:off x="2446789" y="5359541"/>
                <a:ext cx="7870742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1+2</m:t>
                          </m:r>
                          <m:sSup>
                            <m:sSup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1+2</m:t>
                          </m:r>
                          <m:sSup>
                            <m:sSup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⋯</m:t>
                      </m:r>
                      <m:d>
                        <m:dPr>
                          <m:ctrlPr>
                            <a:rPr lang="en-US" altLang="ja-JP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panose="02040503050406030204" pitchFamily="18" charset="0"/>
                            </a:rPr>
                            <m:t>1+2</m:t>
                          </m:r>
                          <m:sSup>
                            <m:sSup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ja-JP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243352ED-707A-14A3-DBA8-570FA5996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789" y="5359541"/>
                <a:ext cx="7870742" cy="6186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57D7644C-9C54-141F-0D7A-B76343976113}"/>
              </a:ext>
            </a:extLst>
          </p:cNvPr>
          <p:cNvSpPr txBox="1"/>
          <p:nvPr/>
        </p:nvSpPr>
        <p:spPr>
          <a:xfrm>
            <a:off x="4171210" y="6138353"/>
            <a:ext cx="2383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600" dirty="0">
                <a:solidFill>
                  <a:srgbClr val="FF0000"/>
                </a:solidFill>
              </a:rPr>
              <a:t>Can evaluate by EWKB!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77D5DE83-E835-7296-3EFC-53C79D70B649}"/>
              </a:ext>
            </a:extLst>
          </p:cNvPr>
          <p:cNvCxnSpPr>
            <a:cxnSpLocks/>
          </p:cNvCxnSpPr>
          <p:nvPr/>
        </p:nvCxnSpPr>
        <p:spPr>
          <a:xfrm flipH="1" flipV="1">
            <a:off x="4434326" y="5962519"/>
            <a:ext cx="144016" cy="2451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416531B1-76B1-71B0-CE83-311FD29C1FBD}"/>
              </a:ext>
            </a:extLst>
          </p:cNvPr>
          <p:cNvCxnSpPr>
            <a:cxnSpLocks/>
          </p:cNvCxnSpPr>
          <p:nvPr/>
        </p:nvCxnSpPr>
        <p:spPr>
          <a:xfrm flipV="1">
            <a:off x="5845986" y="5962519"/>
            <a:ext cx="37594" cy="175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953F9047-2BFB-E183-E5A5-EB63666528CF}"/>
              </a:ext>
            </a:extLst>
          </p:cNvPr>
          <p:cNvCxnSpPr>
            <a:cxnSpLocks/>
          </p:cNvCxnSpPr>
          <p:nvPr/>
        </p:nvCxnSpPr>
        <p:spPr>
          <a:xfrm flipV="1">
            <a:off x="6346015" y="5994099"/>
            <a:ext cx="1724245" cy="313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F23FEEF-EA7F-E26C-F124-862168B16271}"/>
              </a:ext>
            </a:extLst>
          </p:cNvPr>
          <p:cNvSpPr txBox="1"/>
          <p:nvPr/>
        </p:nvSpPr>
        <p:spPr>
          <a:xfrm>
            <a:off x="8038773" y="3340176"/>
            <a:ext cx="1846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600" dirty="0"/>
              <a:t>(inner product)</a:t>
            </a:r>
            <a:endParaRPr lang="ja-JP" alt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6923E62B-A5A3-0205-CC32-C5F36A62DECD}"/>
                  </a:ext>
                </a:extLst>
              </p:cNvPr>
              <p:cNvSpPr txBox="1"/>
              <p:nvPr/>
            </p:nvSpPr>
            <p:spPr>
              <a:xfrm>
                <a:off x="1114014" y="3175266"/>
                <a:ext cx="5638494" cy="561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ja-JP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ja-JP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  <m:r>
                                        <a:rPr lang="en-US" altLang="ja-JP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altLang="ja-JP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altLang="ja-JP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ja-JP" b="0" i="1" dirty="0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>
          <p:sp>
            <p:nvSpPr>
              <p:cNvPr id="102" name="テキスト ボックス 101">
                <a:extLst>
                  <a:ext uri="{FF2B5EF4-FFF2-40B4-BE49-F238E27FC236}">
                    <a16:creationId xmlns:a16="http://schemas.microsoft.com/office/drawing/2014/main" id="{6923E62B-A5A3-0205-CC32-C5F36A62D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014" y="3175266"/>
                <a:ext cx="5638494" cy="56156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59BA77C2-E109-237D-11D7-D0F75A021552}"/>
              </a:ext>
            </a:extLst>
          </p:cNvPr>
          <p:cNvSpPr txBox="1"/>
          <p:nvPr/>
        </p:nvSpPr>
        <p:spPr>
          <a:xfrm>
            <a:off x="9219167" y="6085079"/>
            <a:ext cx="302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lang="en-US" altLang="ja-JP" sz="1600" dirty="0"/>
              <a:t>(Keep in mind:  No backreaction)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4439913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2852936"/>
            <a:ext cx="9144000" cy="936104"/>
          </a:xfrm>
        </p:spPr>
        <p:txBody>
          <a:bodyPr/>
          <a:lstStyle/>
          <a:p>
            <a:pPr algn="ctr"/>
            <a:r>
              <a:rPr lang="en-US" altLang="ja-JP" dirty="0"/>
              <a:t>3</a:t>
            </a:r>
            <a:r>
              <a:rPr kumimoji="1" lang="en-US" altLang="ja-JP" dirty="0"/>
              <a:t>. </a:t>
            </a:r>
            <a:r>
              <a:rPr lang="en-US" altLang="ja-JP" dirty="0"/>
              <a:t>Asymmetric particle production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360B72B-CDA5-D53D-9AA5-9C949B308A7E}"/>
              </a:ext>
            </a:extLst>
          </p:cNvPr>
          <p:cNvSpPr txBox="1">
            <a:spLocks/>
          </p:cNvSpPr>
          <p:nvPr/>
        </p:nvSpPr>
        <p:spPr>
          <a:xfrm>
            <a:off x="5231904" y="3573016"/>
            <a:ext cx="5077072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solidFill>
                  <a:srgbClr val="0000FF"/>
                </a:solidFill>
              </a:rPr>
              <a:t>3-1.  Demonstration by CPV model</a:t>
            </a:r>
          </a:p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</a:rPr>
              <a:t>3-2.  Asymmetry on Exact WKB</a:t>
            </a:r>
          </a:p>
        </p:txBody>
      </p:sp>
    </p:spTree>
    <p:extLst>
      <p:ext uri="{BB962C8B-B14F-4D97-AF65-F5344CB8AC3E}">
        <p14:creationId xmlns:p14="http://schemas.microsoft.com/office/powerpoint/2010/main" val="393019697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800" y="116632"/>
            <a:ext cx="11952000" cy="6552728"/>
          </a:xfrm>
        </p:spPr>
        <p:txBody>
          <a:bodyPr>
            <a:normAutofit/>
          </a:bodyPr>
          <a:lstStyle/>
          <a:p>
            <a:r>
              <a:rPr lang="en-US" altLang="ja-JP" dirty="0"/>
              <a:t>Baryogenesis through preheating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85" name="Rectangle 57"/>
          <p:cNvSpPr>
            <a:spLocks noChangeArrowheads="1"/>
          </p:cNvSpPr>
          <p:nvPr/>
        </p:nvSpPr>
        <p:spPr bwMode="auto">
          <a:xfrm>
            <a:off x="2135561" y="660654"/>
            <a:ext cx="7723799" cy="30566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31000">
                <a:srgbClr val="9800B6"/>
              </a:gs>
              <a:gs pos="79000">
                <a:srgbClr val="FF0000"/>
              </a:gs>
              <a:gs pos="100000">
                <a:srgbClr val="0000FF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72000" tIns="180000" rIns="72000" bIns="180000" anchor="ctr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en-US" altLang="ja-JP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1981200" y="1039984"/>
            <a:ext cx="807524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217317" y="667697"/>
            <a:ext cx="87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Inflation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3431705" y="653822"/>
            <a:ext cx="102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Reheating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7638051" y="653822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BBN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8417168" y="653822"/>
            <a:ext cx="144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Recombination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4815779" y="651099"/>
            <a:ext cx="1406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(Baryogenesis)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9917944" y="861640"/>
            <a:ext cx="87927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latin typeface="+mj-lt"/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テキスト ボックス 206"/>
              <p:cNvSpPr txBox="1"/>
              <p:nvPr/>
            </p:nvSpPr>
            <p:spPr>
              <a:xfrm>
                <a:off x="2100210" y="1053860"/>
                <a:ext cx="746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−43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7" name="テキスト ボックス 2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210" y="1053860"/>
                <a:ext cx="746743" cy="307777"/>
              </a:xfrm>
              <a:prstGeom prst="rect">
                <a:avLst/>
              </a:prstGeom>
              <a:blipFill>
                <a:blip r:embed="rId3"/>
                <a:stretch>
                  <a:fillRect t="-2000" r="-1639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テキスト ボックス 207"/>
              <p:cNvSpPr txBox="1"/>
              <p:nvPr/>
            </p:nvSpPr>
            <p:spPr>
              <a:xfrm>
                <a:off x="7599962" y="1063854"/>
                <a:ext cx="394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8" name="テキスト ボックス 2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962" y="1063854"/>
                <a:ext cx="394660" cy="307777"/>
              </a:xfrm>
              <a:prstGeom prst="rect">
                <a:avLst/>
              </a:prstGeom>
              <a:blipFill>
                <a:blip r:embed="rId4"/>
                <a:stretch>
                  <a:fillRect t="-4000" r="-4688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テキスト ボックス 208"/>
              <p:cNvSpPr txBox="1"/>
              <p:nvPr/>
            </p:nvSpPr>
            <p:spPr>
              <a:xfrm>
                <a:off x="9026864" y="1058382"/>
                <a:ext cx="6483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9" name="テキスト ボックス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864" y="1058382"/>
                <a:ext cx="648319" cy="307777"/>
              </a:xfrm>
              <a:prstGeom prst="rect">
                <a:avLst/>
              </a:prstGeom>
              <a:blipFill>
                <a:blip r:embed="rId5"/>
                <a:stretch>
                  <a:fillRect t="-2000" r="-1887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" name="テキスト ボックス 211"/>
          <p:cNvSpPr txBox="1"/>
          <p:nvPr/>
        </p:nvSpPr>
        <p:spPr>
          <a:xfrm>
            <a:off x="6528048" y="65382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EW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6600057" y="730801"/>
            <a:ext cx="317993" cy="1871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テキスト ボックス 212"/>
              <p:cNvSpPr txBox="1"/>
              <p:nvPr/>
            </p:nvSpPr>
            <p:spPr>
              <a:xfrm>
                <a:off x="6321950" y="1061248"/>
                <a:ext cx="746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13" name="テキスト ボックス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950" y="1061248"/>
                <a:ext cx="746743" cy="307777"/>
              </a:xfrm>
              <a:prstGeom prst="rect">
                <a:avLst/>
              </a:prstGeom>
              <a:blipFill>
                <a:blip r:embed="rId6"/>
                <a:stretch>
                  <a:fillRect t="-1961" r="-813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Oval 31"/>
          <p:cNvSpPr>
            <a:spLocks noChangeArrowheads="1"/>
          </p:cNvSpPr>
          <p:nvPr/>
        </p:nvSpPr>
        <p:spPr bwMode="auto">
          <a:xfrm>
            <a:off x="4509743" y="3507072"/>
            <a:ext cx="180000" cy="1800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7" name="グループ化 96"/>
          <p:cNvGrpSpPr/>
          <p:nvPr/>
        </p:nvGrpSpPr>
        <p:grpSpPr>
          <a:xfrm rot="2519215">
            <a:off x="5435894" y="2981046"/>
            <a:ext cx="331006" cy="859882"/>
            <a:chOff x="2682976" y="2324557"/>
            <a:chExt cx="520773" cy="1354588"/>
          </a:xfrm>
        </p:grpSpPr>
        <p:sp>
          <p:nvSpPr>
            <p:cNvPr id="98" name="フリーフォーム 97"/>
            <p:cNvSpPr/>
            <p:nvPr/>
          </p:nvSpPr>
          <p:spPr>
            <a:xfrm rot="6836455">
              <a:off x="2211710" y="3016123"/>
              <a:ext cx="1134288" cy="191756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99" name="直線コネクタ 98"/>
            <p:cNvCxnSpPr>
              <a:endCxn id="98" idx="0"/>
            </p:cNvCxnSpPr>
            <p:nvPr/>
          </p:nvCxnSpPr>
          <p:spPr>
            <a:xfrm flipH="1">
              <a:off x="3011917" y="2324557"/>
              <a:ext cx="191832" cy="270391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円/楕円 102"/>
          <p:cNvSpPr/>
          <p:nvPr/>
        </p:nvSpPr>
        <p:spPr>
          <a:xfrm>
            <a:off x="6251260" y="278560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04" name="円/楕円 103"/>
          <p:cNvSpPr/>
          <p:nvPr/>
        </p:nvSpPr>
        <p:spPr>
          <a:xfrm>
            <a:off x="6574085" y="3049598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05" name="円/楕円 104"/>
          <p:cNvSpPr/>
          <p:nvPr/>
        </p:nvSpPr>
        <p:spPr>
          <a:xfrm>
            <a:off x="6601270" y="2635497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06" name="円/楕円 105"/>
          <p:cNvSpPr/>
          <p:nvPr/>
        </p:nvSpPr>
        <p:spPr>
          <a:xfrm>
            <a:off x="5863532" y="2799810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9800B6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13" name="円/楕円 112"/>
          <p:cNvSpPr/>
          <p:nvPr/>
        </p:nvSpPr>
        <p:spPr>
          <a:xfrm>
            <a:off x="6158929" y="249338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620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14" name="円/楕円 113"/>
          <p:cNvSpPr/>
          <p:nvPr/>
        </p:nvSpPr>
        <p:spPr>
          <a:xfrm>
            <a:off x="6092682" y="312056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00FF">
                  <a:lumMod val="53000"/>
                  <a:lumOff val="47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58"/>
              <p:cNvSpPr>
                <a:spLocks noChangeArrowheads="1"/>
              </p:cNvSpPr>
              <p:nvPr/>
            </p:nvSpPr>
            <p:spPr bwMode="auto">
              <a:xfrm>
                <a:off x="7033679" y="2793196"/>
                <a:ext cx="1448894" cy="3653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180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𝐸𝑞</m:t>
                      </m:r>
                    </m:oMath>
                  </m:oMathPara>
                </a14:m>
                <a:endParaRPr lang="en-US" altLang="ja-JP" sz="18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17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3679" y="2793196"/>
                <a:ext cx="1448894" cy="365359"/>
              </a:xfrm>
              <a:prstGeom prst="rect">
                <a:avLst/>
              </a:prstGeom>
              <a:blipFill>
                <a:blip r:embed="rId7"/>
                <a:stretch>
                  <a:fillRect b="-5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フリーフォーム 118"/>
          <p:cNvSpPr/>
          <p:nvPr/>
        </p:nvSpPr>
        <p:spPr>
          <a:xfrm rot="10762602">
            <a:off x="7305587" y="2778104"/>
            <a:ext cx="815492" cy="125960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25400">
            <a:solidFill>
              <a:srgbClr val="00B050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20" name="直線コネクタ 119"/>
          <p:cNvCxnSpPr>
            <a:cxnSpLocks/>
            <a:endCxn id="119" idx="0"/>
          </p:cNvCxnSpPr>
          <p:nvPr/>
        </p:nvCxnSpPr>
        <p:spPr>
          <a:xfrm flipH="1" flipV="1">
            <a:off x="8121079" y="2838746"/>
            <a:ext cx="186447" cy="778"/>
          </a:xfrm>
          <a:prstGeom prst="line">
            <a:avLst/>
          </a:prstGeom>
          <a:ln w="25400">
            <a:solidFill>
              <a:srgbClr val="00B05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左中かっこ 121"/>
          <p:cNvSpPr/>
          <p:nvPr/>
        </p:nvSpPr>
        <p:spPr>
          <a:xfrm rot="16200000">
            <a:off x="4704076" y="-31137"/>
            <a:ext cx="220580" cy="3015170"/>
          </a:xfrm>
          <a:prstGeom prst="leftBrace">
            <a:avLst>
              <a:gd name="adj1" fmla="val 28446"/>
              <a:gd name="adj2" fmla="val 5218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テキスト ボックス 122"/>
              <p:cNvSpPr txBox="1"/>
              <p:nvPr/>
            </p:nvSpPr>
            <p:spPr>
              <a:xfrm>
                <a:off x="3148803" y="2196809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 xmlns="">
          <p:sp>
            <p:nvSpPr>
              <p:cNvPr id="123" name="テキスト ボックス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03" y="2196809"/>
                <a:ext cx="38914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正方形/長方形 127"/>
          <p:cNvSpPr/>
          <p:nvPr/>
        </p:nvSpPr>
        <p:spPr>
          <a:xfrm>
            <a:off x="1564627" y="2124801"/>
            <a:ext cx="3816424" cy="206058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テキスト ボックス 128"/>
              <p:cNvSpPr txBox="1"/>
              <p:nvPr/>
            </p:nvSpPr>
            <p:spPr>
              <a:xfrm>
                <a:off x="4832643" y="3699126"/>
                <a:ext cx="565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9" name="テキスト ボックス 1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2643" y="3699126"/>
                <a:ext cx="565539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テキスト ボックス 129"/>
          <p:cNvSpPr txBox="1"/>
          <p:nvPr/>
        </p:nvSpPr>
        <p:spPr>
          <a:xfrm>
            <a:off x="5373030" y="365617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p:cxnSp>
        <p:nvCxnSpPr>
          <p:cNvPr id="132" name="直線矢印コネクタ 131"/>
          <p:cNvCxnSpPr/>
          <p:nvPr/>
        </p:nvCxnSpPr>
        <p:spPr>
          <a:xfrm>
            <a:off x="1681933" y="3700305"/>
            <a:ext cx="3527414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フリーフォーム 132"/>
          <p:cNvSpPr/>
          <p:nvPr/>
        </p:nvSpPr>
        <p:spPr>
          <a:xfrm>
            <a:off x="2140692" y="2745221"/>
            <a:ext cx="2740395" cy="946368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34" name="直線矢印コネクタ 133"/>
          <p:cNvCxnSpPr/>
          <p:nvPr/>
        </p:nvCxnSpPr>
        <p:spPr>
          <a:xfrm flipV="1">
            <a:off x="3482133" y="2489424"/>
            <a:ext cx="0" cy="145001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円/楕円 134"/>
          <p:cNvSpPr/>
          <p:nvPr/>
        </p:nvSpPr>
        <p:spPr>
          <a:xfrm>
            <a:off x="2546029" y="3040468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136" name="グループ化 135"/>
          <p:cNvGrpSpPr/>
          <p:nvPr/>
        </p:nvGrpSpPr>
        <p:grpSpPr>
          <a:xfrm>
            <a:off x="3138430" y="2793196"/>
            <a:ext cx="194828" cy="486739"/>
            <a:chOff x="6748577" y="658398"/>
            <a:chExt cx="194828" cy="486739"/>
          </a:xfrm>
        </p:grpSpPr>
        <p:sp>
          <p:nvSpPr>
            <p:cNvPr id="137" name="フリーフォーム 136"/>
            <p:cNvSpPr/>
            <p:nvPr/>
          </p:nvSpPr>
          <p:spPr>
            <a:xfrm rot="3434208">
              <a:off x="6680257" y="881990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38" name="直線コネクタ 137"/>
            <p:cNvCxnSpPr/>
            <p:nvPr/>
          </p:nvCxnSpPr>
          <p:spPr>
            <a:xfrm>
              <a:off x="6748577" y="658398"/>
              <a:ext cx="69319" cy="92658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グループ化 138"/>
          <p:cNvGrpSpPr/>
          <p:nvPr/>
        </p:nvGrpSpPr>
        <p:grpSpPr>
          <a:xfrm>
            <a:off x="3655608" y="2755485"/>
            <a:ext cx="209851" cy="511510"/>
            <a:chOff x="7265754" y="620688"/>
            <a:chExt cx="209851" cy="511510"/>
          </a:xfrm>
        </p:grpSpPr>
        <p:sp>
          <p:nvSpPr>
            <p:cNvPr id="140" name="フリーフォーム 139"/>
            <p:cNvSpPr/>
            <p:nvPr/>
          </p:nvSpPr>
          <p:spPr>
            <a:xfrm rot="6836455">
              <a:off x="7108406" y="869051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41" name="直線コネクタ 140"/>
            <p:cNvCxnSpPr/>
            <p:nvPr/>
          </p:nvCxnSpPr>
          <p:spPr>
            <a:xfrm flipH="1">
              <a:off x="7407608" y="620688"/>
              <a:ext cx="67997" cy="118327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グループ化 141"/>
          <p:cNvGrpSpPr/>
          <p:nvPr/>
        </p:nvGrpSpPr>
        <p:grpSpPr>
          <a:xfrm>
            <a:off x="3261365" y="3034429"/>
            <a:ext cx="364784" cy="441136"/>
            <a:chOff x="6594898" y="190621"/>
            <a:chExt cx="364784" cy="4411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円/楕円 142"/>
                <p:cNvSpPr/>
                <p:nvPr/>
              </p:nvSpPr>
              <p:spPr>
                <a:xfrm>
                  <a:off x="6594898" y="190621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lumMod val="53000"/>
                        <a:lumOff val="47000"/>
                      </a:srgbClr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ja-JP" altLang="en-US" sz="1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3" name="円/楕円 1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898" y="190621"/>
                  <a:ext cx="180000" cy="180000"/>
                </a:xfrm>
                <a:prstGeom prst="ellipse">
                  <a:avLst/>
                </a:prstGeom>
                <a:blipFill>
                  <a:blip r:embed="rId10"/>
                  <a:stretch>
                    <a:fillRect l="-13333" r="-16667" b="-172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テキスト ボックス 143"/>
            <p:cNvSpPr txBox="1"/>
            <p:nvPr/>
          </p:nvSpPr>
          <p:spPr>
            <a:xfrm rot="3189690">
              <a:off x="6619593" y="291668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145" name="グループ化 144"/>
          <p:cNvGrpSpPr/>
          <p:nvPr/>
        </p:nvGrpSpPr>
        <p:grpSpPr>
          <a:xfrm>
            <a:off x="3410125" y="3015995"/>
            <a:ext cx="330926" cy="459571"/>
            <a:chOff x="7321716" y="204269"/>
            <a:chExt cx="330926" cy="4595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円/楕円 145"/>
                <p:cNvSpPr/>
                <p:nvPr/>
              </p:nvSpPr>
              <p:spPr>
                <a:xfrm>
                  <a:off x="7472642" y="204269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FF">
                        <a:lumMod val="53000"/>
                        <a:lumOff val="47000"/>
                      </a:srgbClr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ja-JP" altLang="en-US" sz="14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6" name="円/楕円 1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2642" y="204269"/>
                  <a:ext cx="180000" cy="180000"/>
                </a:xfrm>
                <a:prstGeom prst="ellipse">
                  <a:avLst/>
                </a:prstGeom>
                <a:blipFill>
                  <a:blip r:embed="rId10"/>
                  <a:stretch>
                    <a:fillRect l="-13333" r="-16667" b="-172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7" name="テキスト ボックス 146"/>
            <p:cNvSpPr txBox="1"/>
            <p:nvPr/>
          </p:nvSpPr>
          <p:spPr>
            <a:xfrm rot="6738801">
              <a:off x="7289404" y="323751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sp>
        <p:nvSpPr>
          <p:cNvPr id="148" name="Rectangle 57"/>
          <p:cNvSpPr>
            <a:spLocks noChangeArrowheads="1"/>
          </p:cNvSpPr>
          <p:nvPr/>
        </p:nvSpPr>
        <p:spPr bwMode="auto">
          <a:xfrm>
            <a:off x="2210610" y="1807548"/>
            <a:ext cx="2880882" cy="55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600" dirty="0">
                <a:solidFill>
                  <a:srgbClr val="0000FF"/>
                </a:solidFill>
                <a:latin typeface="+mj-lt"/>
              </a:rPr>
              <a:t>2. Oscillation [Preheating]</a:t>
            </a:r>
          </a:p>
        </p:txBody>
      </p:sp>
      <p:sp>
        <p:nvSpPr>
          <p:cNvPr id="149" name="Rectangle 58"/>
          <p:cNvSpPr>
            <a:spLocks noChangeArrowheads="1"/>
          </p:cNvSpPr>
          <p:nvPr/>
        </p:nvSpPr>
        <p:spPr bwMode="auto">
          <a:xfrm>
            <a:off x="5437452" y="3344023"/>
            <a:ext cx="375489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600" dirty="0">
                <a:solidFill>
                  <a:srgbClr val="0000FF"/>
                </a:solidFill>
                <a:latin typeface="+mj-lt"/>
              </a:rPr>
              <a:t>3. (Perturbative) Decay [Reheating]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円/楕円 149"/>
              <p:cNvSpPr/>
              <p:nvPr/>
            </p:nvSpPr>
            <p:spPr>
              <a:xfrm>
                <a:off x="8616312" y="2924944"/>
                <a:ext cx="288000" cy="288000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004800"/>
                  </a:gs>
                  <a:gs pos="100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50" name="円/楕円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312" y="2924944"/>
                <a:ext cx="288000" cy="288000"/>
              </a:xfrm>
              <a:prstGeom prst="ellipse">
                <a:avLst/>
              </a:prstGeom>
              <a:blipFill>
                <a:blip r:embed="rId11"/>
                <a:stretch>
                  <a:fillRect l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円/楕円 150"/>
              <p:cNvSpPr/>
              <p:nvPr/>
            </p:nvSpPr>
            <p:spPr>
              <a:xfrm>
                <a:off x="8832304" y="2564904"/>
                <a:ext cx="252000" cy="252000"/>
              </a:xfrm>
              <a:prstGeom prst="ellipse">
                <a:avLst/>
              </a:prstGeom>
              <a:gradFill flip="none" rotWithShape="1">
                <a:gsLst>
                  <a:gs pos="37000">
                    <a:srgbClr val="004800"/>
                  </a:gs>
                  <a:gs pos="100000">
                    <a:schemeClr val="tx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51" name="円/楕円 1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304" y="2564904"/>
                <a:ext cx="252000" cy="252000"/>
              </a:xfrm>
              <a:prstGeom prst="ellipse">
                <a:avLst/>
              </a:prstGeom>
              <a:blipFill>
                <a:blip r:embed="rId12"/>
                <a:stretch>
                  <a:fillRect l="-14634" b="-48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円/楕円 151"/>
              <p:cNvSpPr/>
              <p:nvPr/>
            </p:nvSpPr>
            <p:spPr>
              <a:xfrm>
                <a:off x="9048328" y="2924944"/>
                <a:ext cx="288000" cy="2880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2400"/>
                  </a:gs>
                  <a:gs pos="0">
                    <a:srgbClr val="FFC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2" name="円/楕円 1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328" y="2924944"/>
                <a:ext cx="288000" cy="288000"/>
              </a:xfrm>
              <a:prstGeom prst="ellipse">
                <a:avLst/>
              </a:prstGeom>
              <a:blipFill>
                <a:blip r:embed="rId13"/>
                <a:stretch>
                  <a:fillRect l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" name="Rectangle 58"/>
          <p:cNvSpPr>
            <a:spLocks noChangeArrowheads="1"/>
          </p:cNvSpPr>
          <p:nvPr/>
        </p:nvSpPr>
        <p:spPr bwMode="auto">
          <a:xfrm>
            <a:off x="8387941" y="1784992"/>
            <a:ext cx="222130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600" dirty="0">
                <a:solidFill>
                  <a:srgbClr val="0000FF"/>
                </a:solidFill>
                <a:latin typeface="+mj-lt"/>
              </a:rPr>
              <a:t>4. Decay, scattering [Baryogenesis]</a:t>
            </a:r>
          </a:p>
        </p:txBody>
      </p:sp>
      <p:cxnSp>
        <p:nvCxnSpPr>
          <p:cNvPr id="8" name="直線コネクタ 7"/>
          <p:cNvCxnSpPr/>
          <p:nvPr/>
        </p:nvCxnSpPr>
        <p:spPr>
          <a:xfrm flipV="1">
            <a:off x="7205428" y="3040489"/>
            <a:ext cx="145053" cy="186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V="1">
            <a:off x="7465783" y="3017295"/>
            <a:ext cx="145053" cy="186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/>
          <p:cNvCxnSpPr/>
          <p:nvPr/>
        </p:nvCxnSpPr>
        <p:spPr>
          <a:xfrm flipV="1">
            <a:off x="7700187" y="3040489"/>
            <a:ext cx="249386" cy="172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 flipV="1">
            <a:off x="8027449" y="3066846"/>
            <a:ext cx="280077" cy="1214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31"/>
          <p:cNvSpPr>
            <a:spLocks noChangeArrowheads="1"/>
          </p:cNvSpPr>
          <p:nvPr/>
        </p:nvSpPr>
        <p:spPr bwMode="auto">
          <a:xfrm>
            <a:off x="4728993" y="3505641"/>
            <a:ext cx="180000" cy="1800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6" name="Oval 31"/>
          <p:cNvSpPr>
            <a:spLocks noChangeArrowheads="1"/>
          </p:cNvSpPr>
          <p:nvPr/>
        </p:nvSpPr>
        <p:spPr bwMode="auto">
          <a:xfrm>
            <a:off x="4948243" y="3518537"/>
            <a:ext cx="180000" cy="1800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80" name="グループ化 179"/>
          <p:cNvGrpSpPr/>
          <p:nvPr/>
        </p:nvGrpSpPr>
        <p:grpSpPr>
          <a:xfrm rot="2519215">
            <a:off x="5200659" y="2879033"/>
            <a:ext cx="331006" cy="859882"/>
            <a:chOff x="2682976" y="2324557"/>
            <a:chExt cx="520773" cy="1354588"/>
          </a:xfrm>
        </p:grpSpPr>
        <p:sp>
          <p:nvSpPr>
            <p:cNvPr id="181" name="フリーフォーム 180"/>
            <p:cNvSpPr/>
            <p:nvPr/>
          </p:nvSpPr>
          <p:spPr>
            <a:xfrm rot="6836455">
              <a:off x="2211710" y="3016123"/>
              <a:ext cx="1134288" cy="191756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82" name="直線コネクタ 181"/>
            <p:cNvCxnSpPr>
              <a:endCxn id="181" idx="0"/>
            </p:cNvCxnSpPr>
            <p:nvPr/>
          </p:nvCxnSpPr>
          <p:spPr>
            <a:xfrm flipH="1">
              <a:off x="3011917" y="2324557"/>
              <a:ext cx="191832" cy="270391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グループ化 182"/>
          <p:cNvGrpSpPr/>
          <p:nvPr/>
        </p:nvGrpSpPr>
        <p:grpSpPr>
          <a:xfrm rot="13881891">
            <a:off x="3140681" y="3848654"/>
            <a:ext cx="314410" cy="559377"/>
            <a:chOff x="6726907" y="687831"/>
            <a:chExt cx="216498" cy="457306"/>
          </a:xfrm>
        </p:grpSpPr>
        <p:sp>
          <p:nvSpPr>
            <p:cNvPr id="184" name="フリーフォーム 183"/>
            <p:cNvSpPr/>
            <p:nvPr/>
          </p:nvSpPr>
          <p:spPr>
            <a:xfrm rot="3434208">
              <a:off x="6680257" y="881990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85" name="直線コネクタ 184"/>
            <p:cNvCxnSpPr>
              <a:cxnSpLocks/>
            </p:cNvCxnSpPr>
            <p:nvPr/>
          </p:nvCxnSpPr>
          <p:spPr>
            <a:xfrm rot="7718109" flipV="1">
              <a:off x="6751123" y="663615"/>
              <a:ext cx="43958" cy="92390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グループ化 185"/>
          <p:cNvGrpSpPr/>
          <p:nvPr/>
        </p:nvGrpSpPr>
        <p:grpSpPr>
          <a:xfrm rot="8162570">
            <a:off x="3552272" y="3800658"/>
            <a:ext cx="230246" cy="687676"/>
            <a:chOff x="7265754" y="624185"/>
            <a:chExt cx="221123" cy="508013"/>
          </a:xfrm>
        </p:grpSpPr>
        <p:sp>
          <p:nvSpPr>
            <p:cNvPr id="187" name="フリーフォーム 186"/>
            <p:cNvSpPr/>
            <p:nvPr/>
          </p:nvSpPr>
          <p:spPr>
            <a:xfrm rot="6836455">
              <a:off x="7108406" y="869051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89" name="直線コネクタ 188"/>
            <p:cNvCxnSpPr>
              <a:cxnSpLocks/>
              <a:endCxn id="187" idx="0"/>
            </p:cNvCxnSpPr>
            <p:nvPr/>
          </p:nvCxnSpPr>
          <p:spPr>
            <a:xfrm rot="13437430" flipH="1" flipV="1">
              <a:off x="7419908" y="624185"/>
              <a:ext cx="66969" cy="102657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グループ化 191"/>
          <p:cNvGrpSpPr/>
          <p:nvPr/>
        </p:nvGrpSpPr>
        <p:grpSpPr>
          <a:xfrm rot="11706806">
            <a:off x="3449474" y="3706173"/>
            <a:ext cx="364784" cy="441136"/>
            <a:chOff x="6594898" y="190621"/>
            <a:chExt cx="364784" cy="441136"/>
          </a:xfrm>
        </p:grpSpPr>
        <p:sp>
          <p:nvSpPr>
            <p:cNvPr id="193" name="円/楕円 192"/>
            <p:cNvSpPr/>
            <p:nvPr/>
          </p:nvSpPr>
          <p:spPr>
            <a:xfrm>
              <a:off x="6594898" y="19062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98" name="テキスト ボックス 197"/>
            <p:cNvSpPr txBox="1"/>
            <p:nvPr/>
          </p:nvSpPr>
          <p:spPr>
            <a:xfrm rot="3189690">
              <a:off x="6619593" y="291668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200" name="グループ化 199"/>
          <p:cNvGrpSpPr/>
          <p:nvPr/>
        </p:nvGrpSpPr>
        <p:grpSpPr>
          <a:xfrm rot="10800000">
            <a:off x="3146819" y="3666796"/>
            <a:ext cx="330926" cy="459571"/>
            <a:chOff x="7321716" y="204269"/>
            <a:chExt cx="330926" cy="459571"/>
          </a:xfrm>
        </p:grpSpPr>
        <p:sp>
          <p:nvSpPr>
            <p:cNvPr id="204" name="円/楕円 203"/>
            <p:cNvSpPr/>
            <p:nvPr/>
          </p:nvSpPr>
          <p:spPr>
            <a:xfrm>
              <a:off x="7472642" y="2042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205" name="テキスト ボックス 204"/>
            <p:cNvSpPr txBox="1"/>
            <p:nvPr/>
          </p:nvSpPr>
          <p:spPr>
            <a:xfrm rot="6738801">
              <a:off x="7289404" y="323751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206" name="グループ化 205"/>
          <p:cNvGrpSpPr/>
          <p:nvPr/>
        </p:nvGrpSpPr>
        <p:grpSpPr>
          <a:xfrm rot="13228807">
            <a:off x="3289163" y="3735667"/>
            <a:ext cx="364784" cy="441136"/>
            <a:chOff x="6594898" y="190621"/>
            <a:chExt cx="364784" cy="441136"/>
          </a:xfrm>
        </p:grpSpPr>
        <p:sp>
          <p:nvSpPr>
            <p:cNvPr id="210" name="円/楕円 209"/>
            <p:cNvSpPr/>
            <p:nvPr/>
          </p:nvSpPr>
          <p:spPr>
            <a:xfrm>
              <a:off x="6594898" y="19062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8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211" name="テキスト ボックス 210"/>
            <p:cNvSpPr txBox="1"/>
            <p:nvPr/>
          </p:nvSpPr>
          <p:spPr>
            <a:xfrm rot="3189690">
              <a:off x="6619593" y="291668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sp>
        <p:nvSpPr>
          <p:cNvPr id="217" name="テキスト ボックス 216"/>
          <p:cNvSpPr txBox="1"/>
          <p:nvPr/>
        </p:nvSpPr>
        <p:spPr>
          <a:xfrm>
            <a:off x="1634862" y="4333359"/>
            <a:ext cx="1018099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9800B6"/>
                </a:solidFill>
              </a:rPr>
              <a:t>Asymmetry</a:t>
            </a:r>
            <a:endParaRPr lang="ja-JP" altLang="en-US" sz="1400" dirty="0">
              <a:solidFill>
                <a:srgbClr val="9800B6"/>
              </a:solidFill>
            </a:endParaRPr>
          </a:p>
        </p:txBody>
      </p:sp>
      <p:sp>
        <p:nvSpPr>
          <p:cNvPr id="229" name="Rectangle 58"/>
          <p:cNvSpPr>
            <a:spLocks noChangeArrowheads="1"/>
          </p:cNvSpPr>
          <p:nvPr/>
        </p:nvSpPr>
        <p:spPr bwMode="auto">
          <a:xfrm>
            <a:off x="1631505" y="4659289"/>
            <a:ext cx="907300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solidFill>
                  <a:srgbClr val="FF0000"/>
                </a:solidFill>
                <a:latin typeface="+mj-lt"/>
              </a:rPr>
              <a:t>3. Asymmetry generation in preheating (or with other time-varying background fields)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E23380B-043A-4CB5-8CF9-C8FDDDE0005A}"/>
              </a:ext>
            </a:extLst>
          </p:cNvPr>
          <p:cNvGrpSpPr/>
          <p:nvPr/>
        </p:nvGrpSpPr>
        <p:grpSpPr>
          <a:xfrm>
            <a:off x="1418046" y="3779474"/>
            <a:ext cx="1672310" cy="503237"/>
            <a:chOff x="35496" y="4810482"/>
            <a:chExt cx="1672310" cy="503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Rectangle 58"/>
                <p:cNvSpPr>
                  <a:spLocks noChangeArrowheads="1"/>
                </p:cNvSpPr>
                <p:nvPr/>
              </p:nvSpPr>
              <p:spPr bwMode="auto">
                <a:xfrm>
                  <a:off x="35496" y="4810482"/>
                  <a:ext cx="1672310" cy="503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80000" tIns="180000" rIns="180000" bIns="180000"/>
                <a:lstStyle>
                  <a:lvl1pPr marL="342900" indent="-342900">
                    <a:spcBef>
                      <a:spcPct val="20000"/>
                    </a:spcBef>
                    <a:buClr>
                      <a:srgbClr val="F2C400"/>
                    </a:buClr>
                    <a:buFont typeface="Wingdings" panose="05000000000000000000" pitchFamily="2" charset="2"/>
                    <a:buChar char="n"/>
                    <a:defRPr kumimoji="1" sz="20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95EE04"/>
                    </a:buClr>
                    <a:buFont typeface="Wingdings" panose="05000000000000000000" pitchFamily="2" charset="2"/>
                    <a:buChar char="n"/>
                    <a:defRPr kumimoji="1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rgbClr val="02E4CE"/>
                    </a:buClr>
                    <a:buFont typeface="Wingdings" panose="05000000000000000000" pitchFamily="2" charset="2"/>
                    <a:buChar char="n"/>
                    <a:defRPr kumimoji="1" sz="16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rgbClr val="7021FF"/>
                    </a:buClr>
                    <a:buFont typeface="Wingdings" panose="05000000000000000000" pitchFamily="2" charset="2"/>
                    <a:buChar char="n"/>
                    <a:defRPr kumimoji="1" sz="14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rgbClr val="EC02AF"/>
                    </a:buClr>
                    <a:buFont typeface="Wingdings" panose="05000000000000000000" pitchFamily="2" charset="2"/>
                    <a:buChar char="n"/>
                    <a:defRPr kumimoji="1" sz="12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5pPr>
                  <a:lvl6pPr marL="25146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C02AF"/>
                    </a:buClr>
                    <a:buFont typeface="Wingdings" panose="05000000000000000000" pitchFamily="2" charset="2"/>
                    <a:buChar char="n"/>
                    <a:defRPr kumimoji="1" sz="12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6pPr>
                  <a:lvl7pPr marL="29718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C02AF"/>
                    </a:buClr>
                    <a:buFont typeface="Wingdings" panose="05000000000000000000" pitchFamily="2" charset="2"/>
                    <a:buChar char="n"/>
                    <a:defRPr kumimoji="1" sz="12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7pPr>
                  <a:lvl8pPr marL="34290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C02AF"/>
                    </a:buClr>
                    <a:buFont typeface="Wingdings" panose="05000000000000000000" pitchFamily="2" charset="2"/>
                    <a:buChar char="n"/>
                    <a:defRPr kumimoji="1" sz="12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8pPr>
                  <a:lvl9pPr marL="3886200" indent="-22860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EC02AF"/>
                    </a:buClr>
                    <a:buFont typeface="Wingdings" panose="05000000000000000000" pitchFamily="2" charset="2"/>
                    <a:buChar char="n"/>
                    <a:defRPr kumimoji="1" sz="1200">
                      <a:solidFill>
                        <a:schemeClr val="tx1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</a:defRPr>
                  </a:lvl9pPr>
                </a:lstStyle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𝐶𝑃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𝐸𝑞</m:t>
                        </m:r>
                      </m:oMath>
                    </m:oMathPara>
                  </a14:m>
                  <a:endParaRPr lang="en-US" altLang="ja-JP" sz="1800" i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8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496" y="4810482"/>
                  <a:ext cx="1672310" cy="503237"/>
                </a:xfrm>
                <a:prstGeom prst="rect">
                  <a:avLst/>
                </a:prstGeom>
                <a:blipFill>
                  <a:blip r:embed="rId14"/>
                  <a:stretch>
                    <a:fillRect b="-8434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9" name="直線コネクタ 218"/>
            <p:cNvCxnSpPr/>
            <p:nvPr/>
          </p:nvCxnSpPr>
          <p:spPr>
            <a:xfrm flipV="1">
              <a:off x="576584" y="5016237"/>
              <a:ext cx="145053" cy="1869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/>
            <p:cNvCxnSpPr/>
            <p:nvPr/>
          </p:nvCxnSpPr>
          <p:spPr>
            <a:xfrm flipV="1">
              <a:off x="832291" y="5039431"/>
              <a:ext cx="249386" cy="17221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/>
            <p:cNvCxnSpPr/>
            <p:nvPr/>
          </p:nvCxnSpPr>
          <p:spPr>
            <a:xfrm flipV="1">
              <a:off x="1153685" y="5065789"/>
              <a:ext cx="280077" cy="12148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AA2BBB1B-6D48-4E8E-90E4-735BEA73C775}"/>
                </a:ext>
              </a:extLst>
            </p:cNvPr>
            <p:cNvCxnSpPr/>
            <p:nvPr/>
          </p:nvCxnSpPr>
          <p:spPr>
            <a:xfrm flipV="1">
              <a:off x="322491" y="5042275"/>
              <a:ext cx="145053" cy="1869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C9548D9-4717-4257-A394-D43A6AB03F33}"/>
              </a:ext>
            </a:extLst>
          </p:cNvPr>
          <p:cNvGrpSpPr/>
          <p:nvPr/>
        </p:nvGrpSpPr>
        <p:grpSpPr>
          <a:xfrm rot="539365">
            <a:off x="4469923" y="2577128"/>
            <a:ext cx="1176536" cy="121553"/>
            <a:chOff x="2957279" y="2381056"/>
            <a:chExt cx="1176536" cy="121553"/>
          </a:xfrm>
        </p:grpSpPr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C3A77B31-27F6-4F8E-AD12-D66EF51268F0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951583" y="2429543"/>
              <a:ext cx="182232" cy="9057"/>
            </a:xfrm>
            <a:prstGeom prst="line">
              <a:avLst/>
            </a:prstGeom>
            <a:ln w="25400">
              <a:solidFill>
                <a:srgbClr val="9800B6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フリーフォーム 118">
              <a:extLst>
                <a:ext uri="{FF2B5EF4-FFF2-40B4-BE49-F238E27FC236}">
                  <a16:creationId xmlns:a16="http://schemas.microsoft.com/office/drawing/2014/main" id="{F926F7DE-6379-4A86-AA2C-6A0CF941BD6A}"/>
                </a:ext>
              </a:extLst>
            </p:cNvPr>
            <p:cNvSpPr/>
            <p:nvPr/>
          </p:nvSpPr>
          <p:spPr>
            <a:xfrm rot="10762602">
              <a:off x="2957279" y="2386016"/>
              <a:ext cx="495487" cy="116593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9800B6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rgbClr val="9800B6"/>
                </a:solidFill>
              </a:endParaRPr>
            </a:p>
          </p:txBody>
        </p:sp>
        <p:sp>
          <p:nvSpPr>
            <p:cNvPr id="9" name="フリーフォーム 118">
              <a:extLst>
                <a:ext uri="{FF2B5EF4-FFF2-40B4-BE49-F238E27FC236}">
                  <a16:creationId xmlns:a16="http://schemas.microsoft.com/office/drawing/2014/main" id="{5A4611CF-475A-4791-BDD7-C71CDA9CC905}"/>
                </a:ext>
              </a:extLst>
            </p:cNvPr>
            <p:cNvSpPr/>
            <p:nvPr/>
          </p:nvSpPr>
          <p:spPr>
            <a:xfrm rot="10762602">
              <a:off x="3456090" y="2381056"/>
              <a:ext cx="495487" cy="116593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9800B6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rgbClr val="9800B6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58">
                <a:extLst>
                  <a:ext uri="{FF2B5EF4-FFF2-40B4-BE49-F238E27FC236}">
                    <a16:creationId xmlns:a16="http://schemas.microsoft.com/office/drawing/2014/main" id="{8F3DF30B-72E3-45E3-8C82-2CACB8807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5825" y="1665764"/>
                <a:ext cx="3564362" cy="740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:r>
                  <a:rPr lang="en-US" altLang="ja-JP" sz="1600" dirty="0">
                    <a:solidFill>
                      <a:srgbClr val="9800B6"/>
                    </a:solidFill>
                    <a:latin typeface="+mj-lt"/>
                  </a:rPr>
                  <a:t>2.5. Heavy particle production</a:t>
                </a:r>
              </a:p>
              <a:p>
                <a:pPr>
                  <a:buFont typeface="Wingdings" panose="05000000000000000000" pitchFamily="2" charset="2"/>
                  <a:buNone/>
                </a:pPr>
                <a:r>
                  <a:rPr lang="en-US" altLang="ja-JP" sz="1600" dirty="0">
                    <a:solidFill>
                      <a:srgbClr val="9800B6"/>
                    </a:solidFill>
                    <a:latin typeface="+mj-lt"/>
                  </a:rPr>
                  <a:t>  [ Possible </a:t>
                </a:r>
                <a:r>
                  <a:rPr lang="en-US" altLang="ja-JP" sz="1600" u="sng" dirty="0">
                    <a:solidFill>
                      <a:srgbClr val="9800B6"/>
                    </a:solidFill>
                    <a:latin typeface="+mj-lt"/>
                  </a:rPr>
                  <a:t>even if</a:t>
                </a:r>
                <a:r>
                  <a:rPr lang="en-US" altLang="ja-JP" sz="1600" dirty="0">
                    <a:solidFill>
                      <a:srgbClr val="9800B6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solidFill>
                              <a:srgbClr val="9800B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9800B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9800B6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ja-JP" sz="1600" i="1">
                        <a:solidFill>
                          <a:srgbClr val="9800B6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ja-JP" sz="1600" i="1">
                            <a:solidFill>
                              <a:srgbClr val="9800B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9800B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9800B6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altLang="ja-JP" sz="1600" dirty="0">
                    <a:solidFill>
                      <a:srgbClr val="9800B6"/>
                    </a:solidFill>
                    <a:latin typeface="+mj-lt"/>
                  </a:rPr>
                  <a:t> ! ]</a:t>
                </a:r>
              </a:p>
            </p:txBody>
          </p:sp>
        </mc:Choice>
        <mc:Fallback xmlns="">
          <p:sp>
            <p:nvSpPr>
              <p:cNvPr id="16" name="Rectangle 58">
                <a:extLst>
                  <a:ext uri="{FF2B5EF4-FFF2-40B4-BE49-F238E27FC236}">
                    <a16:creationId xmlns:a16="http://schemas.microsoft.com/office/drawing/2014/main" id="{8F3DF30B-72E3-45E3-8C82-2CACB8807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5825" y="1665764"/>
                <a:ext cx="3564362" cy="740332"/>
              </a:xfrm>
              <a:prstGeom prst="rect">
                <a:avLst/>
              </a:prstGeom>
              <a:blipFill>
                <a:blip r:embed="rId15"/>
                <a:stretch>
                  <a:fillRect b="-139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DEEA6341-8CA8-4564-9567-3430BD09253D}"/>
              </a:ext>
            </a:extLst>
          </p:cNvPr>
          <p:cNvSpPr txBox="1"/>
          <p:nvPr/>
        </p:nvSpPr>
        <p:spPr>
          <a:xfrm>
            <a:off x="9456773" y="2745222"/>
            <a:ext cx="1018099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9800B6"/>
                </a:solidFill>
              </a:rPr>
              <a:t>Asymmetry</a:t>
            </a:r>
            <a:endParaRPr lang="ja-JP" altLang="en-US" sz="1400" dirty="0">
              <a:solidFill>
                <a:srgbClr val="9800B6"/>
              </a:solidFill>
            </a:endParaRPr>
          </a:p>
        </p:txBody>
      </p:sp>
      <p:sp>
        <p:nvSpPr>
          <p:cNvPr id="157" name="Rectangle 58">
            <a:extLst>
              <a:ext uri="{FF2B5EF4-FFF2-40B4-BE49-F238E27FC236}">
                <a16:creationId xmlns:a16="http://schemas.microsoft.com/office/drawing/2014/main" id="{35B8AEA8-7912-40D7-B2FC-81149799B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311" y="5094740"/>
            <a:ext cx="7498871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marL="0" indent="0">
              <a:buNone/>
            </a:pPr>
            <a:r>
              <a:rPr lang="en-US" altLang="ja-JP" sz="1600" dirty="0">
                <a:latin typeface="+mj-lt"/>
              </a:rPr>
              <a:t>-  Can the particle production induce the asymmetry generation simultaneously?</a:t>
            </a:r>
          </a:p>
          <a:p>
            <a:pPr>
              <a:buFontTx/>
              <a:buChar char="-"/>
            </a:pPr>
            <a:endParaRPr lang="en-US" altLang="ja-JP" sz="1600" dirty="0">
              <a:latin typeface="+mj-lt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F0321C4-464C-43A0-8118-C3B36BE0E952}"/>
              </a:ext>
            </a:extLst>
          </p:cNvPr>
          <p:cNvSpPr txBox="1"/>
          <p:nvPr/>
        </p:nvSpPr>
        <p:spPr>
          <a:xfrm>
            <a:off x="3163251" y="5491843"/>
            <a:ext cx="534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altLang="ja-JP" sz="1600" dirty="0">
                <a:solidFill>
                  <a:srgbClr val="00B050"/>
                </a:solidFill>
              </a:rPr>
              <a:t>[K. </a:t>
            </a:r>
            <a:r>
              <a:rPr lang="en-US" altLang="ja-JP" sz="1600" dirty="0" err="1">
                <a:solidFill>
                  <a:srgbClr val="00B050"/>
                </a:solidFill>
              </a:rPr>
              <a:t>Funakubo</a:t>
            </a:r>
            <a:r>
              <a:rPr lang="en-US" altLang="ja-JP" sz="1600" dirty="0">
                <a:solidFill>
                  <a:srgbClr val="00B050"/>
                </a:solidFill>
              </a:rPr>
              <a:t>, A. </a:t>
            </a:r>
            <a:r>
              <a:rPr lang="en-US" altLang="ja-JP" sz="1600" dirty="0" err="1">
                <a:solidFill>
                  <a:srgbClr val="00B050"/>
                </a:solidFill>
              </a:rPr>
              <a:t>Kakuto</a:t>
            </a:r>
            <a:r>
              <a:rPr lang="en-US" altLang="ja-JP" sz="1600" dirty="0">
                <a:solidFill>
                  <a:srgbClr val="00B050"/>
                </a:solidFill>
              </a:rPr>
              <a:t>, S. </a:t>
            </a:r>
            <a:r>
              <a:rPr lang="en-US" altLang="ja-JP" sz="1600" dirty="0" err="1">
                <a:solidFill>
                  <a:srgbClr val="00B050"/>
                </a:solidFill>
              </a:rPr>
              <a:t>Otsuki</a:t>
            </a:r>
            <a:r>
              <a:rPr lang="en-US" altLang="ja-JP" sz="1600" dirty="0">
                <a:solidFill>
                  <a:srgbClr val="00B050"/>
                </a:solidFill>
              </a:rPr>
              <a:t>, F. Toyoda</a:t>
            </a:r>
            <a:r>
              <a:rPr lang="de-DE" altLang="ja-JP" sz="1600" dirty="0">
                <a:solidFill>
                  <a:srgbClr val="00B050"/>
                </a:solidFill>
              </a:rPr>
              <a:t> </a:t>
            </a:r>
            <a:r>
              <a:rPr lang="en-US" altLang="ja-JP" sz="1600" dirty="0">
                <a:solidFill>
                  <a:srgbClr val="00B050"/>
                </a:solidFill>
              </a:rPr>
              <a:t>(’00)]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3344173-5BD8-4EAC-B316-525A5AD35462}"/>
              </a:ext>
            </a:extLst>
          </p:cNvPr>
          <p:cNvSpPr txBox="1"/>
          <p:nvPr/>
        </p:nvSpPr>
        <p:spPr>
          <a:xfrm>
            <a:off x="3163251" y="5706092"/>
            <a:ext cx="3571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altLang="ja-JP" sz="1600" dirty="0">
                <a:solidFill>
                  <a:srgbClr val="00B050"/>
                </a:solidFill>
              </a:rPr>
              <a:t>[R. Rangarajan, D. V. </a:t>
            </a:r>
            <a:r>
              <a:rPr lang="en-US" altLang="ja-JP" sz="1600" dirty="0" err="1">
                <a:solidFill>
                  <a:srgbClr val="00B050"/>
                </a:solidFill>
              </a:rPr>
              <a:t>Nanopoulos</a:t>
            </a:r>
            <a:r>
              <a:rPr lang="de-DE" altLang="ja-JP" sz="1600" dirty="0">
                <a:solidFill>
                  <a:srgbClr val="00B050"/>
                </a:solidFill>
              </a:rPr>
              <a:t> </a:t>
            </a:r>
            <a:r>
              <a:rPr lang="en-US" altLang="ja-JP" sz="1600" dirty="0">
                <a:solidFill>
                  <a:srgbClr val="00B050"/>
                </a:solidFill>
              </a:rPr>
              <a:t>(’01)]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7DA72BE-F8CC-4E88-93CD-28C4B9B1DF6C}"/>
              </a:ext>
            </a:extLst>
          </p:cNvPr>
          <p:cNvSpPr txBox="1"/>
          <p:nvPr/>
        </p:nvSpPr>
        <p:spPr>
          <a:xfrm>
            <a:off x="6537139" y="5730950"/>
            <a:ext cx="735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/>
            <a:r>
              <a:rPr lang="en-US" altLang="ja-JP" sz="1600" dirty="0">
                <a:solidFill>
                  <a:srgbClr val="00B050"/>
                </a:solidFill>
              </a:rPr>
              <a:t>etc.</a:t>
            </a:r>
          </a:p>
        </p:txBody>
      </p:sp>
      <p:sp>
        <p:nvSpPr>
          <p:cNvPr id="115" name="楕円 114">
            <a:extLst>
              <a:ext uri="{FF2B5EF4-FFF2-40B4-BE49-F238E27FC236}">
                <a16:creationId xmlns:a16="http://schemas.microsoft.com/office/drawing/2014/main" id="{0D283523-91C8-47D5-868F-DEFC3C822BF8}"/>
              </a:ext>
            </a:extLst>
          </p:cNvPr>
          <p:cNvSpPr/>
          <p:nvPr/>
        </p:nvSpPr>
        <p:spPr>
          <a:xfrm>
            <a:off x="7538309" y="645193"/>
            <a:ext cx="691541" cy="31244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A03FD7C-192A-4815-89B6-7D92BAA3AED4}"/>
                  </a:ext>
                </a:extLst>
              </p:cNvPr>
              <p:cNvSpPr txBox="1"/>
              <p:nvPr/>
            </p:nvSpPr>
            <p:spPr>
              <a:xfrm>
                <a:off x="7418667" y="364519"/>
                <a:ext cx="1969257" cy="295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ja-JP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2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sub>
                      </m:sSub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∼6×</m:t>
                      </m:r>
                      <m:sSup>
                        <m:sSup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A03FD7C-192A-4815-89B6-7D92BAA3A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667" y="364519"/>
                <a:ext cx="1969257" cy="295530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Rectangle 57">
            <a:extLst>
              <a:ext uri="{FF2B5EF4-FFF2-40B4-BE49-F238E27FC236}">
                <a16:creationId xmlns:a16="http://schemas.microsoft.com/office/drawing/2014/main" id="{C1382E1A-0279-427E-A969-948CA05AD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971" y="1550328"/>
            <a:ext cx="2880882" cy="55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600" dirty="0">
                <a:solidFill>
                  <a:srgbClr val="0000FF"/>
                </a:solidFill>
                <a:latin typeface="+mj-lt"/>
              </a:rPr>
              <a:t>( 1. Slow roll [Inflation] )</a:t>
            </a:r>
          </a:p>
        </p:txBody>
      </p:sp>
    </p:spTree>
    <p:extLst>
      <p:ext uri="{BB962C8B-B14F-4D97-AF65-F5344CB8AC3E}">
        <p14:creationId xmlns:p14="http://schemas.microsoft.com/office/powerpoint/2010/main" val="87127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0.02291 0.03704 C 0.03099 0.04908 0.05781 0.07153 0.07018 0.07153 C 0.08437 0.07153 0.10768 0.04908 0.11575 0.03704 L 0.14192 -1.48148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146 -0.02037 L -0.05087 -0.09375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36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555 -0.02269 L 0.04704 -0.0923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34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repeatCount="indefinite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decel="3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1.85185E-6 L -0.00052 0.08634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430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decel="3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3.7037E-6 L 0.02743 0.08334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416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4.44444E-6 L -0.02882 0.0824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412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6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2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8" dur="indefinite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4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9" dur="indefinite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0" dur="indefinite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6" dur="indefinite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9" dur="indefinite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5" dur="indefinite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1" dur="indefinite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4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7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0" dur="indefinite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indefinite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3" dur="indefinite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6" dur="indefinite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03" grpId="0" animBg="1"/>
      <p:bldP spid="104" grpId="0" animBg="1"/>
      <p:bldP spid="105" grpId="0" animBg="1"/>
      <p:bldP spid="106" grpId="0" animBg="1"/>
      <p:bldP spid="113" grpId="0" animBg="1"/>
      <p:bldP spid="114" grpId="0" animBg="1"/>
      <p:bldP spid="117" grpId="0"/>
      <p:bldP spid="119" grpId="0" animBg="1"/>
      <p:bldP spid="130" grpId="0"/>
      <p:bldP spid="135" grpId="0" animBg="1"/>
      <p:bldP spid="149" grpId="0"/>
      <p:bldP spid="150" grpId="0" animBg="1"/>
      <p:bldP spid="151" grpId="0" animBg="1"/>
      <p:bldP spid="152" grpId="0" animBg="1"/>
      <p:bldP spid="153" grpId="0"/>
      <p:bldP spid="175" grpId="0" animBg="1"/>
      <p:bldP spid="176" grpId="0" animBg="1"/>
      <p:bldP spid="217" grpId="0" animBg="1"/>
      <p:bldP spid="229" grpId="0"/>
      <p:bldP spid="16" grpId="0"/>
      <p:bldP spid="16" grpId="1"/>
      <p:bldP spid="127" grpId="0" animBg="1"/>
      <p:bldP spid="157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A demonstration by a CP violating model: </a:t>
                </a:r>
              </a:p>
              <a:p>
                <a:pPr lvl="1"/>
                <a:r>
                  <a:rPr lang="en-US" altLang="ja-JP" dirty="0"/>
                  <a:t>Contents :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1 complex scalar</a:t>
                </a:r>
                <a:r>
                  <a:rPr lang="en-US" altLang="ja-JP" dirty="0"/>
                  <a:t> + </a:t>
                </a:r>
                <a:r>
                  <a:rPr lang="en-US" altLang="ja-JP" dirty="0">
                    <a:solidFill>
                      <a:srgbClr val="00B050"/>
                    </a:solidFill>
                  </a:rPr>
                  <a:t>1 real scalar</a:t>
                </a:r>
                <a:r>
                  <a:rPr lang="en-US" altLang="ja-JP" dirty="0"/>
                  <a:t> ( + oscillating mass) </a:t>
                </a:r>
              </a:p>
              <a:p>
                <a:pPr lvl="1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1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>
                    <a:sym typeface="Wingdings" panose="05000000000000000000" pitchFamily="2" charset="2"/>
                  </a:rPr>
                  <a:t>One of couplings in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𝜖</m:t>
                    </m:r>
                  </m:oMath>
                </a14:m>
                <a:r>
                  <a:rPr lang="en-US" altLang="ja-JP" dirty="0">
                    <a:sym typeface="Wingdings" panose="05000000000000000000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𝑔</m:t>
                    </m:r>
                  </m:oMath>
                </a14:m>
                <a:r>
                  <a:rPr lang="en-US" altLang="ja-JP" dirty="0">
                    <a:sym typeface="Wingdings" panose="05000000000000000000" pitchFamily="2" charset="2"/>
                  </a:rPr>
                  <a:t> can be real, but both cannot      </a:t>
                </a:r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CP phase remains</a:t>
                </a:r>
              </a:p>
              <a:p>
                <a:pPr lvl="3"/>
                <a:endParaRPr lang="en-US" altLang="ja-JP" sz="8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/>
                  <a:t>EOMs (operator equations)</a:t>
                </a:r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r>
                  <a:rPr lang="en-US" altLang="ja-JP" dirty="0"/>
                  <a:t> </a:t>
                </a:r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sz="1050" dirty="0"/>
              </a:p>
              <a:p>
                <a:pPr lvl="2"/>
                <a:r>
                  <a:rPr lang="en-US" altLang="ja-JP" dirty="0"/>
                  <a:t>We follow the time evolution of</a:t>
                </a:r>
              </a:p>
              <a:p>
                <a:pPr lvl="3"/>
                <a:endParaRPr lang="en-US" altLang="ja-JP" sz="800" dirty="0"/>
              </a:p>
              <a:p>
                <a:pPr lvl="3"/>
                <a:r>
                  <a:rPr lang="en-US" altLang="ja-JP" dirty="0"/>
                  <a:t>Total number density of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dirty="0"/>
                  <a:t> :</a:t>
                </a:r>
              </a:p>
              <a:p>
                <a:pPr lvl="3"/>
                <a:endParaRPr lang="en-US" altLang="ja-JP" sz="1050" dirty="0"/>
              </a:p>
              <a:p>
                <a:pPr lvl="3"/>
                <a:endParaRPr lang="en-US" altLang="ja-JP" dirty="0"/>
              </a:p>
              <a:p>
                <a:pPr lvl="3"/>
                <a:r>
                  <a:rPr lang="en-US" altLang="ja-JP" dirty="0"/>
                  <a:t>net number density of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dirty="0"/>
                  <a:t> :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l="-510" t="-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52964" y="183838"/>
            <a:ext cx="2447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rgbClr val="00B050"/>
                </a:solidFill>
              </a:rPr>
              <a:t>[SE, T. Matsuda</a:t>
            </a:r>
            <a:r>
              <a:rPr lang="de-DE" altLang="ja-JP" sz="1600" dirty="0">
                <a:solidFill>
                  <a:srgbClr val="00B050"/>
                </a:solidFill>
              </a:rPr>
              <a:t> </a:t>
            </a:r>
            <a:r>
              <a:rPr lang="en-US" altLang="ja-JP" sz="1600" dirty="0">
                <a:solidFill>
                  <a:srgbClr val="00B050"/>
                </a:solidFill>
              </a:rPr>
              <a:t>(2017)]</a:t>
            </a:r>
          </a:p>
        </p:txBody>
      </p:sp>
      <p:sp>
        <p:nvSpPr>
          <p:cNvPr id="9" name="大かっこ 8">
            <a:extLst>
              <a:ext uri="{FF2B5EF4-FFF2-40B4-BE49-F238E27FC236}">
                <a16:creationId xmlns:a16="http://schemas.microsoft.com/office/drawing/2014/main" id="{4719522F-1EFF-4D6D-812F-DCB272037DD7}"/>
              </a:ext>
            </a:extLst>
          </p:cNvPr>
          <p:cNvSpPr/>
          <p:nvPr/>
        </p:nvSpPr>
        <p:spPr>
          <a:xfrm>
            <a:off x="8622418" y="3386297"/>
            <a:ext cx="1938078" cy="348879"/>
          </a:xfrm>
          <a:prstGeom prst="bracketPair">
            <a:avLst>
              <a:gd name="adj" fmla="val 1831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F462601-A394-4F72-AC31-C66690E00441}"/>
                  </a:ext>
                </a:extLst>
              </p:cNvPr>
              <p:cNvSpPr txBox="1"/>
              <p:nvPr/>
            </p:nvSpPr>
            <p:spPr>
              <a:xfrm>
                <a:off x="8793614" y="3834788"/>
                <a:ext cx="1388777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9E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solidFill>
                                    <a:srgbClr val="009E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9F462601-A394-4F72-AC31-C66690E00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614" y="3834788"/>
                <a:ext cx="1388777" cy="438390"/>
              </a:xfrm>
              <a:prstGeom prst="rect">
                <a:avLst/>
              </a:prstGeom>
              <a:blipFill>
                <a:blip r:embed="rId4"/>
                <a:stretch>
                  <a:fillRect l="-1322" r="-881" b="-13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9CFFA7F-46E1-4A69-B364-F9CAB6DB461A}"/>
                  </a:ext>
                </a:extLst>
              </p:cNvPr>
              <p:cNvSpPr txBox="1"/>
              <p:nvPr/>
            </p:nvSpPr>
            <p:spPr>
              <a:xfrm>
                <a:off x="8793614" y="3330732"/>
                <a:ext cx="1414875" cy="4383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9CFFA7F-46E1-4A69-B364-F9CAB6DB4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614" y="3330732"/>
                <a:ext cx="1414875" cy="438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大かっこ 22">
            <a:extLst>
              <a:ext uri="{FF2B5EF4-FFF2-40B4-BE49-F238E27FC236}">
                <a16:creationId xmlns:a16="http://schemas.microsoft.com/office/drawing/2014/main" id="{A479A089-53AB-4DAA-95FF-C0F9230A37AE}"/>
              </a:ext>
            </a:extLst>
          </p:cNvPr>
          <p:cNvSpPr/>
          <p:nvPr/>
        </p:nvSpPr>
        <p:spPr>
          <a:xfrm>
            <a:off x="8622418" y="3850806"/>
            <a:ext cx="1938078" cy="422373"/>
          </a:xfrm>
          <a:prstGeom prst="bracketPair">
            <a:avLst>
              <a:gd name="adj" fmla="val 1831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1607113-FEAD-4FD8-AA46-CED3ACBF24E7}"/>
                  </a:ext>
                </a:extLst>
              </p:cNvPr>
              <p:cNvSpPr txBox="1"/>
              <p:nvPr/>
            </p:nvSpPr>
            <p:spPr>
              <a:xfrm>
                <a:off x="3215680" y="2664995"/>
                <a:ext cx="5255798" cy="549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ja-JP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ja-JP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altLang="ja-JP" sz="1600" i="1">
                          <a:solidFill>
                            <a:srgbClr val="009E00"/>
                          </a:solidFill>
                          <a:latin typeface="Cambria Math" panose="02040503050406030204" pitchFamily="18" charset="0"/>
                        </a:rPr>
                        <m:t>𝜉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solidFill>
                                <a:srgbClr val="009E00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1607113-FEAD-4FD8-AA46-CED3ACBF2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2664995"/>
                <a:ext cx="5255798" cy="5494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43CD810-BCFF-4EE2-8C37-C9B3382A6EEF}"/>
                  </a:ext>
                </a:extLst>
              </p:cNvPr>
              <p:cNvSpPr txBox="1"/>
              <p:nvPr/>
            </p:nvSpPr>
            <p:spPr>
              <a:xfrm>
                <a:off x="4756143" y="4845476"/>
                <a:ext cx="3627468" cy="642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Vol</m:t>
                                </m:r>
                                <m: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den>
                            </m:f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ja-JP" sz="1600" i="1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𝜒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sub>
                                      <m:sup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†</m:t>
                                        </m:r>
                                      </m:sup>
                                    </m:sSubSup>
                                    <m:acc>
                                      <m:accPr>
                                        <m:chr m:val="̇"/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ja-JP" sz="1600" i="1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ja-JP" sz="1600" i="1">
                                                <a:solidFill>
                                                  <a:srgbClr val="0000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𝜒</m:t>
                                            </m:r>
                                          </m:e>
                                          <m:sub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altLang="ja-JP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ja-JP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</m:acc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altLang="ja-JP" sz="1600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ja-JP" sz="1600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sub>
                                      <m:sup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†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600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𝜒</m:t>
                                        </m:r>
                                      </m:e>
                                      <m:sub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acc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nary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43CD810-BCFF-4EE2-8C37-C9B3382A6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143" y="4845476"/>
                <a:ext cx="3627468" cy="642612"/>
              </a:xfrm>
              <a:prstGeom prst="rect">
                <a:avLst/>
              </a:prstGeom>
              <a:blipFill>
                <a:blip r:embed="rId7"/>
                <a:stretch>
                  <a:fillRect b="-9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/>
              <p:nvPr/>
            </p:nvSpPr>
            <p:spPr>
              <a:xfrm>
                <a:off x="2495600" y="1091188"/>
                <a:ext cx="8417804" cy="391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𝜖</m:t>
                        </m:r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ja-JP" dirty="0"/>
                      <m:t>		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0" y="1091188"/>
                <a:ext cx="8417804" cy="391133"/>
              </a:xfrm>
              <a:prstGeom prst="rect">
                <a:avLst/>
              </a:prstGeom>
              <a:blipFill>
                <a:blip r:embed="rId8"/>
                <a:stretch>
                  <a:fillRect l="-941" b="-171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28FFDE04-D8D1-4F87-ABDC-BEDC0AC62F55}"/>
                  </a:ext>
                </a:extLst>
              </p:cNvPr>
              <p:cNvSpPr txBox="1"/>
              <p:nvPr/>
            </p:nvSpPr>
            <p:spPr>
              <a:xfrm>
                <a:off x="4756143" y="5830876"/>
                <a:ext cx="3544175" cy="4265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net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Vol</m:t>
                                </m:r>
                                <m: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den>
                            </m:f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⋅2</m:t>
                            </m:r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Im</m:t>
                            </m:r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acc>
                                      <m:accPr>
                                        <m:chr m:val="⃗"/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b>
                                    <m:acc>
                                      <m:accPr>
                                        <m:chr m:val="⃗"/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28FFDE04-D8D1-4F87-ABDC-BEDC0AC62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143" y="5830876"/>
                <a:ext cx="3544175" cy="426527"/>
              </a:xfrm>
              <a:prstGeom prst="rect">
                <a:avLst/>
              </a:prstGeom>
              <a:blipFill>
                <a:blip r:embed="rId9"/>
                <a:stretch>
                  <a:fillRect l="-1375" t="-102899" b="-1637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65A445F2-1EE1-47B5-91E5-BD9868F7CF69}"/>
                  </a:ext>
                </a:extLst>
              </p:cNvPr>
              <p:cNvSpPr txBox="1"/>
              <p:nvPr/>
            </p:nvSpPr>
            <p:spPr>
              <a:xfrm>
                <a:off x="2119337" y="3360299"/>
                <a:ext cx="4021164" cy="9375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0=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sz="1600" b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𝜉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sub>
                              </m:sSub>
                            </m:e>
                          </m:eqArr>
                        </m:e>
                      </m:d>
                      <m:r>
                        <a:rPr lang="en-US" altLang="ja-JP" sz="1600" i="1" dirty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𝜒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𝜒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𝜉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sz="1600" b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sub>
                                    <m:sup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𝜉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65A445F2-1EE1-47B5-91E5-BD9868F7C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337" y="3360299"/>
                <a:ext cx="4021164" cy="9375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081152-5E4D-46E9-BF9E-B975C2889A18}"/>
              </a:ext>
            </a:extLst>
          </p:cNvPr>
          <p:cNvSpPr txBox="1"/>
          <p:nvPr/>
        </p:nvSpPr>
        <p:spPr>
          <a:xfrm>
            <a:off x="6732120" y="5483010"/>
            <a:ext cx="42712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400" dirty="0">
                <a:solidFill>
                  <a:srgbClr val="FF4BF2"/>
                </a:solidFill>
              </a:rPr>
              <a:t>[  (Total energy  – 0-point energy) / (1 particle energy)  ]</a:t>
            </a:r>
            <a:endParaRPr lang="ja-JP" altLang="en-US" sz="1400" dirty="0">
              <a:solidFill>
                <a:srgbClr val="FF4BF2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61F671-CA1A-4039-9A5D-04AA12681541}"/>
              </a:ext>
            </a:extLst>
          </p:cNvPr>
          <p:cNvSpPr txBox="1"/>
          <p:nvPr/>
        </p:nvSpPr>
        <p:spPr>
          <a:xfrm>
            <a:off x="9012452" y="6186553"/>
            <a:ext cx="20091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400" dirty="0">
                <a:solidFill>
                  <a:srgbClr val="FF4BF2"/>
                </a:solidFill>
              </a:rPr>
              <a:t>[ U(1) Noether charge ]</a:t>
            </a:r>
            <a:endParaRPr lang="ja-JP" altLang="en-US" sz="1400" dirty="0">
              <a:solidFill>
                <a:srgbClr val="FF4BF2"/>
              </a:solidFill>
            </a:endParaRP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3B847F85-EF9E-4255-82F8-7A3B0F4A4ECD}"/>
              </a:ext>
            </a:extLst>
          </p:cNvPr>
          <p:cNvSpPr/>
          <p:nvPr/>
        </p:nvSpPr>
        <p:spPr>
          <a:xfrm flipV="1">
            <a:off x="5209341" y="1517715"/>
            <a:ext cx="144016" cy="97380"/>
          </a:xfrm>
          <a:prstGeom prst="downArrow">
            <a:avLst>
              <a:gd name="adj1" fmla="val 46803"/>
              <a:gd name="adj2" fmla="val 67139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矢印: 下 19">
            <a:extLst>
              <a:ext uri="{FF2B5EF4-FFF2-40B4-BE49-F238E27FC236}">
                <a16:creationId xmlns:a16="http://schemas.microsoft.com/office/drawing/2014/main" id="{68F7A32B-8EC6-485F-AC47-896610F320B0}"/>
              </a:ext>
            </a:extLst>
          </p:cNvPr>
          <p:cNvSpPr/>
          <p:nvPr/>
        </p:nvSpPr>
        <p:spPr>
          <a:xfrm flipV="1">
            <a:off x="9120336" y="1515289"/>
            <a:ext cx="144016" cy="97380"/>
          </a:xfrm>
          <a:prstGeom prst="downArrow">
            <a:avLst>
              <a:gd name="adj1" fmla="val 46803"/>
              <a:gd name="adj2" fmla="val 67139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70F4FA-0B8A-42E5-B682-51D90BAB57BD}"/>
              </a:ext>
            </a:extLst>
          </p:cNvPr>
          <p:cNvSpPr txBox="1"/>
          <p:nvPr/>
        </p:nvSpPr>
        <p:spPr>
          <a:xfrm>
            <a:off x="4869060" y="1572222"/>
            <a:ext cx="12971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</a:rPr>
              <a:t>Complex “coupling” </a:t>
            </a:r>
            <a:endParaRPr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34FCE6-8E84-4C67-B66B-0CF97CA478DC}"/>
              </a:ext>
            </a:extLst>
          </p:cNvPr>
          <p:cNvSpPr txBox="1"/>
          <p:nvPr/>
        </p:nvSpPr>
        <p:spPr>
          <a:xfrm>
            <a:off x="8699887" y="1571191"/>
            <a:ext cx="12971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</a:rPr>
              <a:t>Complex “coupling” </a:t>
            </a:r>
            <a:endParaRPr lang="ja-JP" alt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3212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800" y="116632"/>
            <a:ext cx="11952000" cy="6552728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Numerical results</a:t>
            </a:r>
            <a:endParaRPr lang="en-US" altLang="ja-JP" i="1" dirty="0">
              <a:sym typeface="Wingdings" panose="05000000000000000000" pitchFamily="2" charset="2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8991918" y="5435348"/>
            <a:ext cx="817408" cy="57555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8368601" y="6006503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フリーフォーム 44"/>
          <p:cNvSpPr/>
          <p:nvPr/>
        </p:nvSpPr>
        <p:spPr>
          <a:xfrm>
            <a:off x="8372681" y="5278260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6" name="直線矢印コネクタ 45"/>
          <p:cNvCxnSpPr/>
          <p:nvPr/>
        </p:nvCxnSpPr>
        <p:spPr>
          <a:xfrm flipH="1" flipV="1">
            <a:off x="9407666" y="5160302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9137623" y="4917726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623" y="4917726"/>
                <a:ext cx="342658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円/楕円 47"/>
          <p:cNvSpPr/>
          <p:nvPr/>
        </p:nvSpPr>
        <p:spPr>
          <a:xfrm>
            <a:off x="8562825" y="5398722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49" name="グループ化 48"/>
          <p:cNvGrpSpPr/>
          <p:nvPr/>
        </p:nvGrpSpPr>
        <p:grpSpPr>
          <a:xfrm>
            <a:off x="8991919" y="5352190"/>
            <a:ext cx="185597" cy="393161"/>
            <a:chOff x="6782560" y="731621"/>
            <a:chExt cx="185597" cy="393161"/>
          </a:xfrm>
        </p:grpSpPr>
        <p:sp>
          <p:nvSpPr>
            <p:cNvPr id="50" name="フリーフォーム 49"/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51" name="直線コネクタ 50"/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グループ化 51"/>
          <p:cNvGrpSpPr/>
          <p:nvPr/>
        </p:nvGrpSpPr>
        <p:grpSpPr>
          <a:xfrm>
            <a:off x="9630758" y="5350386"/>
            <a:ext cx="154161" cy="380581"/>
            <a:chOff x="7296147" y="608255"/>
            <a:chExt cx="154161" cy="380581"/>
          </a:xfrm>
        </p:grpSpPr>
        <p:sp>
          <p:nvSpPr>
            <p:cNvPr id="53" name="フリーフォーム 52"/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54" name="直線コネクタ 53"/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グループ化 54"/>
          <p:cNvGrpSpPr/>
          <p:nvPr/>
        </p:nvGrpSpPr>
        <p:grpSpPr>
          <a:xfrm>
            <a:off x="9078857" y="5458153"/>
            <a:ext cx="275906" cy="372401"/>
            <a:chOff x="6594898" y="187600"/>
            <a:chExt cx="275906" cy="372401"/>
          </a:xfrm>
        </p:grpSpPr>
        <p:sp>
          <p:nvSpPr>
            <p:cNvPr id="56" name="円/楕円 55"/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9504203" y="5461931"/>
            <a:ext cx="261610" cy="394215"/>
            <a:chOff x="7360937" y="255405"/>
            <a:chExt cx="261610" cy="394215"/>
          </a:xfrm>
        </p:grpSpPr>
        <p:sp>
          <p:nvSpPr>
            <p:cNvPr id="59" name="円/楕円 58"/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79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61" name="正方形/長方形 60"/>
          <p:cNvSpPr/>
          <p:nvPr/>
        </p:nvSpPr>
        <p:spPr>
          <a:xfrm>
            <a:off x="8256988" y="4927268"/>
            <a:ext cx="2303509" cy="13534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10144794" y="5981596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794" y="5981596"/>
                <a:ext cx="481029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角丸四角形吹き出し 62"/>
          <p:cNvSpPr/>
          <p:nvPr/>
        </p:nvSpPr>
        <p:spPr>
          <a:xfrm>
            <a:off x="9702819" y="4696515"/>
            <a:ext cx="857677" cy="331787"/>
          </a:xfrm>
          <a:prstGeom prst="wedgeRoundRectCallout">
            <a:avLst>
              <a:gd name="adj1" fmla="val -40594"/>
              <a:gd name="adj2" fmla="val 769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/>
              <p:cNvSpPr txBox="1">
                <a:spLocks noChangeAspect="1"/>
              </p:cNvSpPr>
              <p:nvPr/>
            </p:nvSpPr>
            <p:spPr>
              <a:xfrm>
                <a:off x="9943406" y="4696515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ja-JP" sz="1400" dirty="0"/>
                  <a:t>,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65" name="テキスト ボックス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06" y="4696515"/>
                <a:ext cx="335476" cy="307777"/>
              </a:xfrm>
              <a:prstGeom prst="rect">
                <a:avLst/>
              </a:prstGeom>
              <a:blipFill>
                <a:blip r:embed="rId5"/>
                <a:stretch>
                  <a:fillRect t="-1961" r="-7273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/>
              <p:cNvSpPr txBox="1">
                <a:spLocks noChangeAspect="1"/>
              </p:cNvSpPr>
              <p:nvPr/>
            </p:nvSpPr>
            <p:spPr>
              <a:xfrm>
                <a:off x="10134866" y="4696515"/>
                <a:ext cx="4673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(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ja-JP" altLang="en-US" sz="1400" dirty="0"/>
                  <a:t> </a:t>
                </a:r>
                <a:r>
                  <a:rPr lang="en-US" altLang="ja-JP" sz="1400" dirty="0"/>
                  <a:t>)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66" name="テキスト ボックス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866" y="4696515"/>
                <a:ext cx="467372" cy="307777"/>
              </a:xfrm>
              <a:prstGeom prst="rect">
                <a:avLst/>
              </a:prstGeom>
              <a:blipFill>
                <a:blip r:embed="rId6"/>
                <a:stretch>
                  <a:fillRect l="-3947" t="-1961" r="-3947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テキスト ボックス 66"/>
              <p:cNvSpPr txBox="1">
                <a:spLocks noChangeAspect="1"/>
              </p:cNvSpPr>
              <p:nvPr/>
            </p:nvSpPr>
            <p:spPr>
              <a:xfrm>
                <a:off x="9720964" y="4693462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altLang="ja-JP" sz="1400" dirty="0"/>
                  <a:t>,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67" name="テキスト ボックス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964" y="4693462"/>
                <a:ext cx="335476" cy="307777"/>
              </a:xfrm>
              <a:prstGeom prst="rect">
                <a:avLst/>
              </a:prstGeom>
              <a:blipFill>
                <a:blip r:embed="rId7"/>
                <a:stretch>
                  <a:fillRect t="-4000" r="-3636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9" name="グラフ 68"/>
          <p:cNvGraphicFramePr>
            <a:graphicFrameLocks/>
          </p:cNvGraphicFramePr>
          <p:nvPr/>
        </p:nvGraphicFramePr>
        <p:xfrm>
          <a:off x="2801234" y="1119974"/>
          <a:ext cx="5190023" cy="255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0" name="グラフ 69"/>
          <p:cNvGraphicFramePr>
            <a:graphicFrameLocks/>
          </p:cNvGraphicFramePr>
          <p:nvPr/>
        </p:nvGraphicFramePr>
        <p:xfrm>
          <a:off x="2801233" y="3978625"/>
          <a:ext cx="5190023" cy="255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/>
              <p:cNvSpPr txBox="1"/>
              <p:nvPr/>
            </p:nvSpPr>
            <p:spPr>
              <a:xfrm>
                <a:off x="5662567" y="317054"/>
                <a:ext cx="4483596" cy="387542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0.15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cos</m:t>
                        </m:r>
                      </m:e>
                      <m:sup>
                        <m:r>
                          <a:rPr lang="en-US" altLang="ja-JP" sz="16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>
                        <a:latin typeface="Cambria Math" panose="02040503050406030204" pitchFamily="18" charset="0"/>
                      </a:rPr>
                      <m:t>0.03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ja-JP" sz="1600" i="1" dirty="0">
                    <a:sym typeface="Wingdings" panose="05000000000000000000" pitchFamily="2" charset="2"/>
                  </a:rPr>
                  <a:t>,</a:t>
                </a:r>
                <a:r>
                  <a:rPr lang="en-US" altLang="ja-JP" sz="1600" i="1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0.1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1600" i="1" dirty="0"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altLang="ja-JP" sz="16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71" name="テキスト ボックス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567" y="317054"/>
                <a:ext cx="4483596" cy="387542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  <a:ln w="127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/>
              <p:cNvSpPr txBox="1"/>
              <p:nvPr/>
            </p:nvSpPr>
            <p:spPr>
              <a:xfrm>
                <a:off x="4860094" y="941877"/>
                <a:ext cx="1451397" cy="307777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=0.01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altLang="ja-JP" sz="14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72" name="テキスト ボックス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94" y="941877"/>
                <a:ext cx="1451397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テキスト ボックス 72"/>
              <p:cNvSpPr txBox="1"/>
              <p:nvPr/>
            </p:nvSpPr>
            <p:spPr>
              <a:xfrm>
                <a:off x="4655840" y="3789041"/>
                <a:ext cx="2100004" cy="307777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altLang="ja-JP" sz="1400" i="1" dirty="0">
                    <a:sym typeface="Wingdings" panose="05000000000000000000" pitchFamily="2" charset="2"/>
                  </a:rPr>
                  <a:t>  </a:t>
                </a:r>
                <a:r>
                  <a:rPr lang="en-US" altLang="ja-JP" sz="1400" dirty="0">
                    <a:sym typeface="Wingdings" panose="05000000000000000000" pitchFamily="2" charset="2"/>
                  </a:rPr>
                  <a:t>(no phase)</a:t>
                </a:r>
              </a:p>
            </p:txBody>
          </p:sp>
        </mc:Choice>
        <mc:Fallback xmlns="">
          <p:sp>
            <p:nvSpPr>
              <p:cNvPr id="73" name="テキスト ボックス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840" y="3789041"/>
                <a:ext cx="2100004" cy="307777"/>
              </a:xfrm>
              <a:prstGeom prst="rect">
                <a:avLst/>
              </a:prstGeom>
              <a:blipFill>
                <a:blip r:embed="rId12"/>
                <a:stretch>
                  <a:fillRect t="-1923" b="-17308"/>
                </a:stretch>
              </a:blipFill>
              <a:ln w="127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テキスト ボックス 73"/>
          <p:cNvSpPr txBox="1"/>
          <p:nvPr/>
        </p:nvSpPr>
        <p:spPr>
          <a:xfrm rot="16200000">
            <a:off x="1781193" y="2172965"/>
            <a:ext cx="196915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ym typeface="Wingdings" panose="05000000000000000000" pitchFamily="2" charset="2"/>
              </a:rPr>
              <a:t>Number densities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 rot="16200000">
            <a:off x="1773794" y="5068907"/>
            <a:ext cx="1969155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>
                <a:sym typeface="Wingdings" panose="05000000000000000000" pitchFamily="2" charset="2"/>
              </a:rPr>
              <a:t>Number densities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/>
              <p:cNvSpPr txBox="1"/>
              <p:nvPr/>
            </p:nvSpPr>
            <p:spPr>
              <a:xfrm>
                <a:off x="7687580" y="3330223"/>
                <a:ext cx="705270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ja-JP" sz="14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77" name="テキスト ボックス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580" y="3330223"/>
                <a:ext cx="705270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/>
              <p:cNvSpPr txBox="1"/>
              <p:nvPr/>
            </p:nvSpPr>
            <p:spPr>
              <a:xfrm>
                <a:off x="7687580" y="6217568"/>
                <a:ext cx="705270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ja-JP" sz="14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78" name="テキスト ボックス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580" y="6217568"/>
                <a:ext cx="705270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/>
              <p:cNvSpPr txBox="1"/>
              <p:nvPr/>
            </p:nvSpPr>
            <p:spPr>
              <a:xfrm>
                <a:off x="7971666" y="1188160"/>
                <a:ext cx="1135359" cy="326821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altLang="ja-JP" sz="1400" i="1" dirty="0">
                    <a:sym typeface="Wingdings" panose="05000000000000000000" pitchFamily="2" charset="2"/>
                  </a:rPr>
                  <a:t> </a:t>
                </a:r>
                <a:r>
                  <a:rPr lang="en-US" altLang="ja-JP" sz="1400" dirty="0">
                    <a:sym typeface="Wingdings" panose="05000000000000000000" pitchFamily="2" charset="2"/>
                  </a:rPr>
                  <a:t>(matter)</a:t>
                </a:r>
              </a:p>
            </p:txBody>
          </p:sp>
        </mc:Choice>
        <mc:Fallback xmlns="">
          <p:sp>
            <p:nvSpPr>
              <p:cNvPr id="79" name="テキスト ボックス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666" y="1188160"/>
                <a:ext cx="1135359" cy="326821"/>
              </a:xfrm>
              <a:prstGeom prst="rect">
                <a:avLst/>
              </a:prstGeom>
              <a:blipFill>
                <a:blip r:embed="rId15"/>
                <a:stretch>
                  <a:fillRect b="-10714"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/>
              <p:cNvSpPr txBox="1"/>
              <p:nvPr/>
            </p:nvSpPr>
            <p:spPr>
              <a:xfrm>
                <a:off x="7988888" y="1877029"/>
                <a:ext cx="1451397" cy="326821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altLang="ja-JP" sz="1400" i="1" dirty="0">
                    <a:sym typeface="Wingdings" panose="05000000000000000000" pitchFamily="2" charset="2"/>
                  </a:rPr>
                  <a:t> </a:t>
                </a:r>
                <a:r>
                  <a:rPr lang="en-US" altLang="ja-JP" sz="1400" dirty="0">
                    <a:sym typeface="Wingdings" panose="05000000000000000000" pitchFamily="2" charset="2"/>
                  </a:rPr>
                  <a:t>(antimatter)</a:t>
                </a:r>
              </a:p>
            </p:txBody>
          </p:sp>
        </mc:Choice>
        <mc:Fallback xmlns="">
          <p:sp>
            <p:nvSpPr>
              <p:cNvPr id="80" name="テキスト ボックス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888" y="1877029"/>
                <a:ext cx="1451397" cy="326821"/>
              </a:xfrm>
              <a:prstGeom prst="rect">
                <a:avLst/>
              </a:prstGeom>
              <a:blipFill>
                <a:blip r:embed="rId16"/>
                <a:stretch>
                  <a:fillRect b="-10714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/>
              <p:cNvSpPr txBox="1"/>
              <p:nvPr/>
            </p:nvSpPr>
            <p:spPr>
              <a:xfrm>
                <a:off x="7977790" y="2632008"/>
                <a:ext cx="1830692" cy="326821"/>
              </a:xfrm>
              <a:prstGeom prst="rect">
                <a:avLst/>
              </a:prstGeom>
              <a:noFill/>
              <a:ln w="12700">
                <a:solidFill>
                  <a:srgbClr val="9800B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altLang="ja-JP" sz="1400" i="1" dirty="0">
                    <a:sym typeface="Wingdings" panose="05000000000000000000" pitchFamily="2" charset="2"/>
                  </a:rPr>
                  <a:t> </a:t>
                </a:r>
                <a:r>
                  <a:rPr lang="en-US" altLang="ja-JP" sz="1400" dirty="0">
                    <a:sym typeface="Wingdings" panose="05000000000000000000" pitchFamily="2" charset="2"/>
                  </a:rPr>
                  <a:t>(net density)</a:t>
                </a:r>
              </a:p>
            </p:txBody>
          </p:sp>
        </mc:Choice>
        <mc:Fallback xmlns="">
          <p:sp>
            <p:nvSpPr>
              <p:cNvPr id="81" name="テキスト ボックス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790" y="2632008"/>
                <a:ext cx="1830692" cy="326821"/>
              </a:xfrm>
              <a:prstGeom prst="rect">
                <a:avLst/>
              </a:prstGeom>
              <a:blipFill>
                <a:blip r:embed="rId17"/>
                <a:stretch>
                  <a:fillRect b="-12727"/>
                </a:stretch>
              </a:blipFill>
              <a:ln w="12700">
                <a:solidFill>
                  <a:srgbClr val="9800B6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コネクタ 13"/>
          <p:cNvCxnSpPr/>
          <p:nvPr/>
        </p:nvCxnSpPr>
        <p:spPr>
          <a:xfrm flipH="1">
            <a:off x="7248128" y="1357664"/>
            <a:ext cx="723538" cy="451202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H="1" flipV="1">
            <a:off x="7464152" y="1857728"/>
            <a:ext cx="507514" cy="17055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 flipH="1" flipV="1">
            <a:off x="7464152" y="2320391"/>
            <a:ext cx="507514" cy="491817"/>
          </a:xfrm>
          <a:prstGeom prst="line">
            <a:avLst/>
          </a:prstGeom>
          <a:ln w="12700">
            <a:solidFill>
              <a:srgbClr val="9800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/>
              <p:cNvSpPr txBox="1"/>
              <p:nvPr/>
            </p:nvSpPr>
            <p:spPr>
              <a:xfrm>
                <a:off x="7949822" y="4068400"/>
                <a:ext cx="1135359" cy="326821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altLang="ja-JP" sz="1400" i="1" dirty="0">
                    <a:sym typeface="Wingdings" panose="05000000000000000000" pitchFamily="2" charset="2"/>
                  </a:rPr>
                  <a:t> </a:t>
                </a:r>
                <a:r>
                  <a:rPr lang="en-US" altLang="ja-JP" sz="1400" dirty="0">
                    <a:sym typeface="Wingdings" panose="05000000000000000000" pitchFamily="2" charset="2"/>
                  </a:rPr>
                  <a:t>(matter)</a:t>
                </a:r>
              </a:p>
            </p:txBody>
          </p:sp>
        </mc:Choice>
        <mc:Fallback xmlns="">
          <p:sp>
            <p:nvSpPr>
              <p:cNvPr id="91" name="テキスト ボックス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822" y="4068400"/>
                <a:ext cx="1135359" cy="326821"/>
              </a:xfrm>
              <a:prstGeom prst="rect">
                <a:avLst/>
              </a:prstGeom>
              <a:blipFill>
                <a:blip r:embed="rId18"/>
                <a:stretch>
                  <a:fillRect b="-12500"/>
                </a:stretch>
              </a:blipFill>
              <a:ln w="127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/>
              <p:cNvSpPr txBox="1"/>
              <p:nvPr/>
            </p:nvSpPr>
            <p:spPr>
              <a:xfrm>
                <a:off x="7956269" y="4422675"/>
                <a:ext cx="1451397" cy="326821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altLang="ja-JP" sz="1400" i="1" dirty="0">
                    <a:sym typeface="Wingdings" panose="05000000000000000000" pitchFamily="2" charset="2"/>
                  </a:rPr>
                  <a:t> </a:t>
                </a:r>
                <a:r>
                  <a:rPr lang="en-US" altLang="ja-JP" sz="1400" dirty="0">
                    <a:sym typeface="Wingdings" panose="05000000000000000000" pitchFamily="2" charset="2"/>
                  </a:rPr>
                  <a:t>(antimatter)</a:t>
                </a:r>
              </a:p>
            </p:txBody>
          </p:sp>
        </mc:Choice>
        <mc:Fallback xmlns="">
          <p:sp>
            <p:nvSpPr>
              <p:cNvPr id="92" name="テキスト ボックス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269" y="4422675"/>
                <a:ext cx="1451397" cy="326821"/>
              </a:xfrm>
              <a:prstGeom prst="rect">
                <a:avLst/>
              </a:prstGeom>
              <a:blipFill>
                <a:blip r:embed="rId19"/>
                <a:stretch>
                  <a:fillRect b="-12727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左中かっこ 92"/>
          <p:cNvSpPr/>
          <p:nvPr/>
        </p:nvSpPr>
        <p:spPr>
          <a:xfrm>
            <a:off x="7752184" y="4023518"/>
            <a:ext cx="155348" cy="778951"/>
          </a:xfrm>
          <a:prstGeom prst="leftBrace">
            <a:avLst>
              <a:gd name="adj1" fmla="val 42221"/>
              <a:gd name="adj2" fmla="val 7714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テキスト ボックス 93"/>
              <p:cNvSpPr txBox="1"/>
              <p:nvPr/>
            </p:nvSpPr>
            <p:spPr>
              <a:xfrm rot="1963597">
                <a:off x="7177822" y="640483"/>
                <a:ext cx="1009637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∼</m:t>
                      </m:r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ja-JP" sz="1400" i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4" name="テキスト ボックス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3597">
                <a:off x="7177822" y="640483"/>
                <a:ext cx="1009637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4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2057 0.03704 C 0.028 0.04907 0.05261 0.07153 0.06393 0.07153 C 0.07682 0.07153 0.09805 0.04907 0.10547 0.03704 L 0.12982 1.11111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9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3.33333E-6 L -0.02865 -0.0532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7 0.00278 L 0.0191 -0.05555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4000" y="2852936"/>
            <a:ext cx="9144000" cy="936104"/>
          </a:xfrm>
        </p:spPr>
        <p:txBody>
          <a:bodyPr/>
          <a:lstStyle/>
          <a:p>
            <a:pPr algn="ctr"/>
            <a:r>
              <a:rPr lang="en-US" altLang="ja-JP" dirty="0"/>
              <a:t>1</a:t>
            </a:r>
            <a:r>
              <a:rPr kumimoji="1" lang="en-US" altLang="ja-JP" dirty="0"/>
              <a:t>. Introduction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43703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20000" y="11700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What is the essence?</a:t>
                </a:r>
                <a:endParaRPr lang="en-US" altLang="ja-JP" sz="800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/>
                  <a:t>EOM (again)</a:t>
                </a:r>
                <a:endParaRPr lang="en-US" altLang="ja-JP" dirty="0">
                  <a:sym typeface="Wingdings" panose="05000000000000000000" pitchFamily="2" charset="2"/>
                </a:endParaRPr>
              </a:p>
              <a:p>
                <a:pPr marL="13716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dirty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0=</m:t>
                      </m:r>
                      <m:sSubSup>
                        <m:sSubSupPr>
                          <m:ctrlPr>
                            <a:rPr lang="en-US" altLang="ja-JP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sub>
                        <m:sup>
                          <m:r>
                            <a:rPr lang="en-US" altLang="ja-JP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Ψ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altLang="ja-JP" i="1" dirty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ja-JP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Ψ</m:t>
                          </m:r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altLang="ja-JP" b="0" dirty="0">
                  <a:sym typeface="Wingdings" panose="05000000000000000000" pitchFamily="2" charset="2"/>
                </a:endParaRPr>
              </a:p>
              <a:p>
                <a:pPr marL="1371600" lvl="3" indent="0">
                  <a:buNone/>
                </a:pPr>
                <a:endParaRPr lang="en-US" altLang="ja-JP" dirty="0">
                  <a:sym typeface="Wingdings" panose="05000000000000000000" pitchFamily="2" charset="2"/>
                </a:endParaRPr>
              </a:p>
              <a:p>
                <a:pPr marL="1371600" lvl="3" indent="0">
                  <a:buNone/>
                </a:pPr>
                <a:endParaRPr lang="en-US" altLang="ja-JP" b="0" dirty="0"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>
                    <a:sym typeface="Wingdings" panose="05000000000000000000" pitchFamily="2" charset="2"/>
                  </a:rPr>
                  <a:t>“Diagonalization”: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800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diag</m:t>
                        </m:r>
                      </m:sub>
                      <m:sup>
                        <m: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ja-JP" sz="18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≡</m:t>
                    </m:r>
                    <m:sSup>
                      <m:sSupPr>
                        <m:ctrlP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𝑈</m:t>
                        </m:r>
                      </m:e>
                      <m:sup>
                        <m:r>
                          <a:rPr lang="en-US" altLang="ja-JP" sz="1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†</m:t>
                        </m:r>
                      </m:sup>
                    </m:sSup>
                    <m:sSup>
                      <m:sSupPr>
                        <m:ctrlP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e>
                      <m:sup>
                        <m:r>
                          <a:rPr lang="en-US" altLang="ja-JP" sz="18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ja-JP" sz="18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𝑈</m:t>
                    </m:r>
                  </m:oMath>
                </a14:m>
                <a:r>
                  <a:rPr lang="en-US" altLang="ja-JP" sz="1800" dirty="0"/>
                  <a:t>, 	</a:t>
                </a:r>
                <a14:m>
                  <m:oMath xmlns:m="http://schemas.openxmlformats.org/officeDocument/2006/math">
                    <m:r>
                      <a:rPr lang="en-US" altLang="ja-JP" sz="18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𝑈</m:t>
                    </m:r>
                  </m:oMath>
                </a14:m>
                <a:r>
                  <a:rPr lang="en-US" altLang="ja-JP" sz="1800" dirty="0"/>
                  <a:t> : </a:t>
                </a:r>
                <a:r>
                  <a:rPr lang="en-US" altLang="ja-JP" sz="1800" dirty="0" err="1"/>
                  <a:t>diagonalizing</a:t>
                </a:r>
                <a:r>
                  <a:rPr lang="en-US" altLang="ja-JP" sz="1800" dirty="0"/>
                  <a:t> unitary matrix</a:t>
                </a:r>
                <a:endParaRPr lang="en-US" altLang="ja-JP" dirty="0">
                  <a:sym typeface="Wingdings" panose="05000000000000000000" pitchFamily="2" charset="2"/>
                </a:endParaRPr>
              </a:p>
              <a:p>
                <a:pPr marL="1371600" lvl="3" indent="0">
                  <a:buNone/>
                </a:pPr>
                <a:r>
                  <a:rPr lang="en-US" altLang="ja-JP" dirty="0">
                    <a:sym typeface="Wingdings" panose="05000000000000000000" pitchFamily="2" charset="2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0=</m:t>
                    </m:r>
                    <m:sSubSup>
                      <m:sSubSup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sub>
                      <m:sup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dirty="0">
                                <a:solidFill>
                                  <a:srgbClr val="FF4BF2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Ψ</m:t>
                            </m:r>
                          </m:e>
                        </m:acc>
                      </m:e>
                      <m:sub>
                        <m:acc>
                          <m:accPr>
                            <m:chr m:val="⃗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  <m:r>
                      <a:rPr lang="en-US" altLang="ja-JP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−2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</m:t>
                    </m:r>
                    <m:r>
                      <a:rPr lang="en-US" altLang="ja-JP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  <m:r>
                      <a:rPr lang="en-US" altLang="ja-JP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dirty="0">
                                <a:solidFill>
                                  <a:srgbClr val="FF4BF2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Ψ</m:t>
                            </m:r>
                          </m:e>
                        </m:acc>
                      </m:e>
                      <m:sub>
                        <m:acc>
                          <m:accPr>
                            <m:chr m:val="⃗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d>
                      <m:d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Sup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i="0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diag</m:t>
                            </m:r>
                          </m:sub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sSub>
                          <m:sSub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</m:e>
                          <m:sub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sub>
                        </m:sSub>
                        <m:r>
                          <a:rPr lang="en-US" altLang="ja-JP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𝜇</m:t>
                        </m:r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e>
                    </m:d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ja-JP" dirty="0">
                                <a:solidFill>
                                  <a:srgbClr val="FF4BF2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Ψ</m:t>
                            </m:r>
                          </m:e>
                        </m:acc>
                      </m:e>
                      <m:sub>
                        <m:acc>
                          <m:accPr>
                            <m:chr m:val="⃗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</m:oMath>
                </a14:m>
                <a:endParaRPr lang="en-US" altLang="ja-JP" dirty="0">
                  <a:sym typeface="Wingdings" panose="05000000000000000000" pitchFamily="2" charset="2"/>
                </a:endParaRPr>
              </a:p>
              <a:p>
                <a:pPr marL="1371600" lvl="3" indent="0">
                  <a:buNone/>
                </a:pPr>
                <a:endParaRPr lang="en-US" altLang="ja-JP" dirty="0">
                  <a:sym typeface="Wingdings" panose="05000000000000000000" pitchFamily="2" charset="2"/>
                </a:endParaRPr>
              </a:p>
              <a:p>
                <a:pPr marL="1371600" lvl="3" indent="0">
                  <a:buNone/>
                </a:pPr>
                <a:r>
                  <a:rPr lang="en-US" altLang="ja-JP" dirty="0">
                    <a:sym typeface="Wingdings" panose="05000000000000000000" pitchFamily="2" charset="2"/>
                  </a:rPr>
                  <a:t>     </a:t>
                </a:r>
              </a:p>
              <a:p>
                <a:pPr marL="1371600" lvl="3" indent="0">
                  <a:buNone/>
                </a:pPr>
                <a:r>
                  <a:rPr lang="en-US" altLang="ja-JP" dirty="0">
                    <a:sym typeface="Wingdings" panose="05000000000000000000" pitchFamily="2" charset="2"/>
                  </a:rPr>
                  <a:t>        EOM </a:t>
                </a:r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cannot be diagonalized </a:t>
                </a:r>
                <a:r>
                  <a:rPr lang="en-US" altLang="ja-JP" dirty="0">
                    <a:sym typeface="Wingdings" panose="05000000000000000000" pitchFamily="2" charset="2"/>
                  </a:rPr>
                  <a:t>as long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sub>
                    </m:sSub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𝑈</m:t>
                    </m:r>
                    <m:r>
                      <a:rPr lang="en-US" altLang="ja-JP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≠0</m:t>
                    </m:r>
                  </m:oMath>
                </a14:m>
                <a:endParaRPr lang="en-US" altLang="ja-JP" dirty="0"/>
              </a:p>
              <a:p>
                <a:pPr lvl="3"/>
                <a:endParaRPr lang="en-US" altLang="ja-JP" sz="1100" dirty="0"/>
              </a:p>
              <a:p>
                <a:pPr lvl="3"/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</m:oMath>
                </a14:m>
                <a:r>
                  <a:rPr lang="en-US" altLang="ja-JP" dirty="0"/>
                  <a:t> plays role as a “gauge field” (Berry connection)</a:t>
                </a:r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sz="1200" dirty="0"/>
              </a:p>
              <a:p>
                <a:pPr lvl="3"/>
                <a14:m>
                  <m:oMath xmlns:m="http://schemas.openxmlformats.org/officeDocument/2006/math">
                    <m:r>
                      <a:rPr lang="en-US" altLang="ja-JP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</m:oMath>
                </a14:m>
                <a:r>
                  <a:rPr lang="en-US" altLang="ja-JP" dirty="0"/>
                  <a:t> can be regarded as a “</a:t>
                </a:r>
                <a:r>
                  <a:rPr lang="en-US" altLang="ja-JP" u="sng" dirty="0"/>
                  <a:t>chemical potential</a:t>
                </a:r>
                <a:r>
                  <a:rPr lang="en-US" altLang="ja-JP" dirty="0"/>
                  <a:t>” :  carrier of asymmetry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000" y="117002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5447928" y="3141656"/>
                <a:ext cx="5040561" cy="376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>
                    <a:sym typeface="Wingdings" panose="05000000000000000000" pitchFamily="2" charset="2"/>
                  </a:rPr>
                  <a:t>where    </a:t>
                </a:r>
                <a14:m>
                  <m:oMath xmlns:m="http://schemas.openxmlformats.org/officeDocument/2006/math">
                    <m:r>
                      <a:rPr lang="en-US" altLang="ja-JP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≡</m:t>
                    </m:r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</m:t>
                    </m:r>
                    <m:sSup>
                      <m:sSupPr>
                        <m:ctrlP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𝑈</m:t>
                        </m:r>
                      </m:e>
                      <m:sup>
                        <m: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†</m:t>
                        </m:r>
                      </m:sup>
                    </m:sSup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</m:e>
                      <m:sub>
                        <m:r>
                          <a:rPr lang="en-US" altLang="ja-JP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sub>
                    </m:sSub>
                    <m:r>
                      <a:rPr lang="en-US" altLang="ja-JP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𝑈</m:t>
                    </m:r>
                  </m:oMath>
                </a14:m>
                <a:r>
                  <a:rPr lang="ja-JP" altLang="en-US" dirty="0"/>
                  <a:t>   </a:t>
                </a:r>
                <a:r>
                  <a:rPr lang="en-US" altLang="ja-JP" dirty="0"/>
                  <a:t>: Hermite, </a:t>
                </a:r>
                <a:r>
                  <a:rPr lang="en-US" altLang="ja-JP" u="sng" dirty="0"/>
                  <a:t>non-diagonal</a:t>
                </a:r>
                <a:endParaRPr lang="ja-JP" altLang="en-US" u="sng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928" y="3141656"/>
                <a:ext cx="5040561" cy="376450"/>
              </a:xfrm>
              <a:prstGeom prst="rect">
                <a:avLst/>
              </a:prstGeom>
              <a:blipFill>
                <a:blip r:embed="rId4"/>
                <a:stretch>
                  <a:fillRect t="-4839" b="-258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大かっこ 10"/>
          <p:cNvSpPr/>
          <p:nvPr/>
        </p:nvSpPr>
        <p:spPr>
          <a:xfrm>
            <a:off x="5627572" y="3141657"/>
            <a:ext cx="4824536" cy="336387"/>
          </a:xfrm>
          <a:prstGeom prst="bracketPair">
            <a:avLst>
              <a:gd name="adj" fmla="val 1831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82736AA-648A-4D39-99A8-600DB488CAF2}"/>
                  </a:ext>
                </a:extLst>
              </p:cNvPr>
              <p:cNvSpPr txBox="1"/>
              <p:nvPr/>
            </p:nvSpPr>
            <p:spPr>
              <a:xfrm>
                <a:off x="5113286" y="1298635"/>
                <a:ext cx="1283941" cy="846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6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Ψ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sub>
                    </m:sSub>
                    <m:r>
                      <a:rPr lang="en-US" altLang="ja-JP" sz="16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en-US" altLang="ja-JP" sz="16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eqArr>
                              <m:eqArr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𝜒</m:t>
                                    </m:r>
                                  </m:e>
                                  <m:sub>
                                    <m:acc>
                                      <m:accPr>
                                        <m:chr m:val="⃗"/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𝜒</m:t>
                                    </m:r>
                                  </m:e>
                                  <m:sub>
                                    <m:r>
                                      <a:rPr lang="en-US" altLang="ja-JP" sz="1600" b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</m:acc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</m:eqArr>
                          </m:e>
                          <m:e>
                            <m:sSub>
                              <m:sSubPr>
                                <m:ctrlPr>
                                  <a:rPr lang="en-US" altLang="ja-JP" sz="1600" i="1" dirty="0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600" i="1" dirty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𝜉</m:t>
                                </m:r>
                              </m:e>
                              <m:sub>
                                <m:acc>
                                  <m:accPr>
                                    <m:chr m:val="⃗"/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ja-JP" altLang="en-US" sz="1600" dirty="0"/>
                  <a:t> </a:t>
                </a:r>
                <a:r>
                  <a:rPr lang="en-US" altLang="ja-JP" sz="1600" dirty="0"/>
                  <a:t>, 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82736AA-648A-4D39-99A8-600DB488C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286" y="1298635"/>
                <a:ext cx="1283941" cy="846835"/>
              </a:xfrm>
              <a:prstGeom prst="rect">
                <a:avLst/>
              </a:prstGeom>
              <a:blipFill>
                <a:blip r:embed="rId5"/>
                <a:stretch>
                  <a:fillRect r="-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8DB0AC5-4E74-4229-9B1E-92E028FD1C92}"/>
                  </a:ext>
                </a:extLst>
              </p:cNvPr>
              <p:cNvSpPr txBox="1"/>
              <p:nvPr/>
            </p:nvSpPr>
            <p:spPr>
              <a:xfrm>
                <a:off x="6672065" y="1235126"/>
                <a:ext cx="3162917" cy="9197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𝜉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2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8DB0AC5-4E74-4229-9B1E-92E028FD1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5" y="1235126"/>
                <a:ext cx="3162917" cy="9197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F477B81-3101-495F-9703-AABE126B2707}"/>
                  </a:ext>
                </a:extLst>
              </p:cNvPr>
              <p:cNvSpPr txBox="1"/>
              <p:nvPr/>
            </p:nvSpPr>
            <p:spPr>
              <a:xfrm>
                <a:off x="7752184" y="5885862"/>
                <a:ext cx="159941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>
                    <a:sym typeface="Wingdings" panose="05000000000000000000" pitchFamily="2" charset="2"/>
                  </a:rPr>
                  <a:t>:</a:t>
                </a:r>
                <a:r>
                  <a:rPr lang="ja-JP" altLang="en-US" sz="1600" dirty="0">
                    <a:sym typeface="Wingdings" panose="05000000000000000000" pitchFamily="2" charset="2"/>
                  </a:rPr>
                  <a:t>　</a:t>
                </a:r>
                <a:r>
                  <a:rPr lang="en-US" altLang="ja-JP" sz="1600" dirty="0">
                    <a:sym typeface="Wingdings" panose="05000000000000000000" pitchFamily="2" charset="2"/>
                  </a:rPr>
                  <a:t>(net number) x </a:t>
                </a:r>
                <a14:m>
                  <m:oMath xmlns:m="http://schemas.openxmlformats.org/officeDocument/2006/math">
                    <m:r>
                      <a:rPr lang="en-US" altLang="ja-JP" sz="16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F477B81-3101-495F-9703-AABE126B2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84" y="5885862"/>
                <a:ext cx="1599412" cy="246221"/>
              </a:xfrm>
              <a:prstGeom prst="rect">
                <a:avLst/>
              </a:prstGeom>
              <a:blipFill>
                <a:blip r:embed="rId7"/>
                <a:stretch>
                  <a:fillRect l="-8015" t="-25000" r="-3053" b="-5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999E45B-F836-4E7D-BA5F-70A4BE5112E1}"/>
                  </a:ext>
                </a:extLst>
              </p:cNvPr>
              <p:cNvSpPr txBox="1"/>
              <p:nvPr/>
            </p:nvSpPr>
            <p:spPr>
              <a:xfrm>
                <a:off x="3688977" y="4665851"/>
                <a:ext cx="6817700" cy="248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400" dirty="0">
                    <a:sym typeface="Wingdings" panose="05000000000000000000" pitchFamily="2" charset="2"/>
                  </a:rPr>
                  <a:t>c.f.   Covariant derivative :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𝜙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𝜙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−2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𝑖𝑔𝐴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⋅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𝜕𝜙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𝑖𝑔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𝜕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⋅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𝜙</m:t>
                    </m:r>
                  </m:oMath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999E45B-F836-4E7D-BA5F-70A4BE511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977" y="4665851"/>
                <a:ext cx="6817700" cy="248145"/>
              </a:xfrm>
              <a:prstGeom prst="rect">
                <a:avLst/>
              </a:prstGeom>
              <a:blipFill>
                <a:blip r:embed="rId8"/>
                <a:stretch>
                  <a:fillRect l="-1609" t="-14634" r="-179" b="-365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6BE22C4-9B0F-49C0-9C39-B2802991FCEB}"/>
                  </a:ext>
                </a:extLst>
              </p:cNvPr>
              <p:cNvSpPr txBox="1"/>
              <p:nvPr/>
            </p:nvSpPr>
            <p:spPr>
              <a:xfrm>
                <a:off x="3688977" y="5055143"/>
                <a:ext cx="361823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400" dirty="0">
                    <a:sym typeface="Wingdings" panose="05000000000000000000" pitchFamily="2" charset="2"/>
                  </a:rPr>
                  <a:t>c.f.   Berry connection 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ja-JP" altLang="en-US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𝒜</m:t>
                        </m:r>
                      </m:e>
                      <m:sub>
                        <m:r>
                          <a:rPr lang="en-US" altLang="ja-JP" sz="1400" b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𝐑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𝑖</m:t>
                    </m:r>
                    <m:d>
                      <m:dPr>
                        <m:begChr m:val="⟨"/>
                        <m:endChr m:val="|"/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d>
                          <m:d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sz="1400" b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𝐑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140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∇</m:t>
                        </m:r>
                      </m:e>
                      <m:sub>
                        <m:r>
                          <a:rPr lang="en-US" altLang="ja-JP" sz="1400" b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𝐑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|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𝑛</m:t>
                    </m:r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1400" b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𝐑</m:t>
                        </m:r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⟩</m:t>
                    </m:r>
                  </m:oMath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6BE22C4-9B0F-49C0-9C39-B2802991F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977" y="5055143"/>
                <a:ext cx="3618235" cy="215444"/>
              </a:xfrm>
              <a:prstGeom prst="rect">
                <a:avLst/>
              </a:prstGeom>
              <a:blipFill>
                <a:blip r:embed="rId9"/>
                <a:stretch>
                  <a:fillRect l="-3030" t="-25000" r="-1178" b="-47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C03BF02-779F-4A2C-AD84-15F8E5B92866}"/>
                  </a:ext>
                </a:extLst>
              </p:cNvPr>
              <p:cNvSpPr txBox="1"/>
              <p:nvPr/>
            </p:nvSpPr>
            <p:spPr>
              <a:xfrm>
                <a:off x="8933019" y="2742964"/>
                <a:ext cx="1362231" cy="2843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solidFill>
                                        <a:srgbClr val="FF4BF2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≡</m:t>
                          </m:r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Ψ</m:t>
                              </m:r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C03BF02-779F-4A2C-AD84-15F8E5B92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019" y="2742964"/>
                <a:ext cx="1362231" cy="284309"/>
              </a:xfrm>
              <a:prstGeom prst="rect">
                <a:avLst/>
              </a:prstGeom>
              <a:blipFill>
                <a:blip r:embed="rId10"/>
                <a:stretch>
                  <a:fillRect t="-8511" b="-170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C022BDD-BDF6-42A3-8556-76465970C352}"/>
                  </a:ext>
                </a:extLst>
              </p:cNvPr>
              <p:cNvSpPr txBox="1"/>
              <p:nvPr/>
            </p:nvSpPr>
            <p:spPr>
              <a:xfrm>
                <a:off x="3546371" y="5861016"/>
                <a:ext cx="3809633" cy="3718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ℒ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⊃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Ψ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⊃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solidFill>
                                        <a:srgbClr val="FF4BF2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ja-JP" sz="16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solidFill>
                                        <a:srgbClr val="FF4BF2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solidFill>
                                        <a:srgbClr val="FF4BF2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⋅</m:t>
                          </m:r>
                          <m:r>
                            <a:rPr lang="en-US" altLang="ja-JP" sz="16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dirty="0">
                                      <a:solidFill>
                                        <a:srgbClr val="FF4BF2"/>
                                      </a:solidFill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Ψ</m:t>
                                  </m:r>
                                </m:e>
                              </m:acc>
                            </m:e>
                            <m:sub>
                              <m:acc>
                                <m:accPr>
                                  <m:chr m:val="⃗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C022BDD-BDF6-42A3-8556-76465970C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6371" y="5861016"/>
                <a:ext cx="3809633" cy="371833"/>
              </a:xfrm>
              <a:prstGeom prst="rect">
                <a:avLst/>
              </a:prstGeom>
              <a:blipFill>
                <a:blip r:embed="rId11"/>
                <a:stretch>
                  <a:fillRect l="-1120" r="-3680" b="-114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0D42D88-F3BD-41DD-BB8D-1029F7AEC126}"/>
              </a:ext>
            </a:extLst>
          </p:cNvPr>
          <p:cNvSpPr txBox="1"/>
          <p:nvPr/>
        </p:nvSpPr>
        <p:spPr>
          <a:xfrm>
            <a:off x="5047850" y="188270"/>
            <a:ext cx="652524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    CP phase  +  time-dependent parameter       “chemical potential”  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52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DBBB9-CD15-91F0-AFEE-F34B513F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CB05FA-B04B-B457-6240-DEF0B49B9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0000" y="125205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Application examples: Scalars in the Standard Model</a:t>
                </a:r>
              </a:p>
              <a:p>
                <a:pPr lvl="3"/>
                <a:endParaRPr lang="en-US" altLang="ja-JP" dirty="0"/>
              </a:p>
              <a:p>
                <a:pPr lvl="1"/>
                <a:r>
                  <a:rPr lang="en-US" altLang="ja-JP" dirty="0"/>
                  <a:t> Higgs (the previous case)</a:t>
                </a:r>
              </a:p>
              <a:p>
                <a:pPr lvl="2"/>
                <a:r>
                  <a:rPr lang="en-US" altLang="ja-JP" dirty="0"/>
                  <a:t>Particle production happens through the Yukawa interaction if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altLang="ja-JP" dirty="0"/>
                  <a:t> varies fast enough</a:t>
                </a:r>
              </a:p>
              <a:p>
                <a:pPr lvl="2"/>
                <a:r>
                  <a:rPr lang="en-US" altLang="ja-JP" dirty="0"/>
                  <a:t>SM + RH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 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</a:t>
                </a:r>
                <a:r>
                  <a:rPr lang="en-US" altLang="ja-JP" dirty="0"/>
                  <a:t>  Leptogenesis is possible</a:t>
                </a:r>
              </a:p>
              <a:p>
                <a:pPr lvl="2"/>
                <a:endParaRPr lang="en-US" altLang="ja-JP" dirty="0"/>
              </a:p>
              <a:p>
                <a:pPr lvl="1"/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ja-JP" dirty="0"/>
                  <a:t> condensate 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𝜎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meson field</a:t>
                </a:r>
                <a:r>
                  <a:rPr lang="en-US" altLang="ja-JP" dirty="0">
                    <a:sym typeface="Wingdings" panose="05000000000000000000" pitchFamily="2" charset="2"/>
                  </a:rPr>
                  <a:t>  in the Linear Sigma Model (LSM)</a:t>
                </a:r>
              </a:p>
              <a:p>
                <a:pPr lvl="2"/>
                <a:r>
                  <a:rPr lang="en-US" altLang="ja-JP" dirty="0"/>
                  <a:t>Particle production happens 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ja-JP" dirty="0"/>
                  <a:t>, …) if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altLang="ja-JP" dirty="0"/>
                  <a:t> varies fast enough</a:t>
                </a:r>
              </a:p>
              <a:p>
                <a:pPr lvl="2"/>
                <a:r>
                  <a:rPr lang="en-US" altLang="ja-JP" dirty="0"/>
                  <a:t>LSM +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supercooling</a:t>
                </a:r>
                <a:r>
                  <a:rPr lang="en-US" altLang="ja-JP" dirty="0"/>
                  <a:t> + B, C, CP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  </a:t>
                </a:r>
                <a:r>
                  <a:rPr lang="en-US" altLang="ja-JP" u="sng" dirty="0">
                    <a:sym typeface="Wingdings" panose="05000000000000000000" pitchFamily="2" charset="2"/>
                  </a:rPr>
                  <a:t>Baryogenesis in QCD scale is possible</a:t>
                </a:r>
              </a:p>
              <a:p>
                <a:pPr lvl="2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2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ja-JP" dirty="0">
                    <a:sym typeface="Wingdings" panose="05000000000000000000" pitchFamily="2" charset="2"/>
                  </a:rPr>
                  <a:t>There may be other situations…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CCB05FA-B04B-B457-6240-DEF0B49B9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000" y="125205"/>
                <a:ext cx="11952000" cy="6552728"/>
              </a:xfrm>
              <a:blipFill>
                <a:blip r:embed="rId3"/>
                <a:stretch>
                  <a:fillRect l="-561" t="-7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D3379E-C5BD-77ED-381B-6B70FFDC5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4F31047-DB77-60C1-3622-9E37826D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39C6CD-5824-CDB6-DCCF-7DEC3BF3CA0A}"/>
              </a:ext>
            </a:extLst>
          </p:cNvPr>
          <p:cNvSpPr/>
          <p:nvPr/>
        </p:nvSpPr>
        <p:spPr>
          <a:xfrm>
            <a:off x="407368" y="764704"/>
            <a:ext cx="10945216" cy="1368152"/>
          </a:xfrm>
          <a:prstGeom prst="roundRect">
            <a:avLst>
              <a:gd name="adj" fmla="val 11499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15A7B93-7C68-A0D6-8FAF-7B0D4D3F1FB0}"/>
              </a:ext>
            </a:extLst>
          </p:cNvPr>
          <p:cNvCxnSpPr>
            <a:cxnSpLocks/>
          </p:cNvCxnSpPr>
          <p:nvPr/>
        </p:nvCxnSpPr>
        <p:spPr>
          <a:xfrm flipV="1">
            <a:off x="3719736" y="3242411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F4D2976-E4CF-D511-9E88-BE5CEF83436B}"/>
              </a:ext>
            </a:extLst>
          </p:cNvPr>
          <p:cNvCxnSpPr>
            <a:cxnSpLocks/>
          </p:cNvCxnSpPr>
          <p:nvPr/>
        </p:nvCxnSpPr>
        <p:spPr>
          <a:xfrm flipV="1">
            <a:off x="3992634" y="3242411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8FCE657-EA9D-4364-9036-35BC0C2982C8}"/>
              </a:ext>
            </a:extLst>
          </p:cNvPr>
          <p:cNvCxnSpPr>
            <a:cxnSpLocks/>
          </p:cNvCxnSpPr>
          <p:nvPr/>
        </p:nvCxnSpPr>
        <p:spPr>
          <a:xfrm flipV="1">
            <a:off x="4246268" y="3260242"/>
            <a:ext cx="250089" cy="1981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93321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49527-3998-3A7F-9819-13CF0575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EA9AB0-24B1-F841-8305-937CFF35D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00" y="125205"/>
            <a:ext cx="11952000" cy="6552728"/>
          </a:xfrm>
        </p:spPr>
        <p:txBody>
          <a:bodyPr>
            <a:normAutofit/>
          </a:bodyPr>
          <a:lstStyle/>
          <a:p>
            <a:r>
              <a:rPr lang="en-US" altLang="ja-JP" dirty="0"/>
              <a:t> Possible asymmetric particle production</a:t>
            </a:r>
          </a:p>
          <a:p>
            <a:pPr lvl="3"/>
            <a:endParaRPr kumimoji="1" lang="en-US" altLang="ja-JP" sz="800" b="0" dirty="0">
              <a:ea typeface="Cambria Math"/>
              <a:sym typeface="Wingdings" panose="05000000000000000000" pitchFamily="2" charset="2"/>
            </a:endParaRPr>
          </a:p>
          <a:p>
            <a:pPr lvl="1"/>
            <a:r>
              <a:rPr kumimoji="1" lang="en-US" altLang="ja-JP" b="0" dirty="0">
                <a:ea typeface="Cambria Math"/>
                <a:sym typeface="Wingdings" panose="05000000000000000000" pitchFamily="2" charset="2"/>
              </a:rPr>
              <a:t> </a:t>
            </a:r>
            <a:r>
              <a:rPr lang="en-US" altLang="ja-JP" dirty="0"/>
              <a:t>B, C, CP  +  oscillating scalar (background)</a:t>
            </a:r>
            <a:endParaRPr kumimoji="1" lang="en-US" altLang="ja-JP" b="0" dirty="0">
              <a:ea typeface="Cambria Math"/>
              <a:sym typeface="Wingdings" panose="05000000000000000000" pitchFamily="2" charset="2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EB6011-9A9C-2207-B92C-D6381301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927D360-31BA-D262-84F3-CFE35847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D9C161B-8DA6-0F1D-EFA2-BA7A434CB6A8}"/>
              </a:ext>
            </a:extLst>
          </p:cNvPr>
          <p:cNvCxnSpPr>
            <a:cxnSpLocks/>
          </p:cNvCxnSpPr>
          <p:nvPr/>
        </p:nvCxnSpPr>
        <p:spPr>
          <a:xfrm flipV="1">
            <a:off x="1070574" y="818881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42C9CE5-A228-8C69-B66F-0D3F08D26A22}"/>
              </a:ext>
            </a:extLst>
          </p:cNvPr>
          <p:cNvCxnSpPr>
            <a:cxnSpLocks/>
          </p:cNvCxnSpPr>
          <p:nvPr/>
        </p:nvCxnSpPr>
        <p:spPr>
          <a:xfrm flipV="1">
            <a:off x="1343472" y="818881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8800628-633B-89F3-59BF-819C0347BFDC}"/>
              </a:ext>
            </a:extLst>
          </p:cNvPr>
          <p:cNvCxnSpPr>
            <a:cxnSpLocks/>
          </p:cNvCxnSpPr>
          <p:nvPr/>
        </p:nvCxnSpPr>
        <p:spPr>
          <a:xfrm flipV="1">
            <a:off x="1653980" y="836712"/>
            <a:ext cx="250089" cy="1981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3BB7D17-6F45-114B-E6EA-34CE7E126553}"/>
              </a:ext>
            </a:extLst>
          </p:cNvPr>
          <p:cNvSpPr/>
          <p:nvPr/>
        </p:nvSpPr>
        <p:spPr>
          <a:xfrm>
            <a:off x="9350919" y="919024"/>
            <a:ext cx="817408" cy="57555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03A95AE-3405-3AC6-1C88-B44954403950}"/>
              </a:ext>
            </a:extLst>
          </p:cNvPr>
          <p:cNvCxnSpPr/>
          <p:nvPr/>
        </p:nvCxnSpPr>
        <p:spPr>
          <a:xfrm>
            <a:off x="8727602" y="1490179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フリーフォーム 44">
            <a:extLst>
              <a:ext uri="{FF2B5EF4-FFF2-40B4-BE49-F238E27FC236}">
                <a16:creationId xmlns:a16="http://schemas.microsoft.com/office/drawing/2014/main" id="{DFA69DD5-7D55-3C4E-8771-FC3382D1AD9E}"/>
              </a:ext>
            </a:extLst>
          </p:cNvPr>
          <p:cNvSpPr/>
          <p:nvPr/>
        </p:nvSpPr>
        <p:spPr>
          <a:xfrm>
            <a:off x="8731682" y="761936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8ACDF76-B8F4-2841-51E2-6D978D6F7FEE}"/>
              </a:ext>
            </a:extLst>
          </p:cNvPr>
          <p:cNvCxnSpPr/>
          <p:nvPr/>
        </p:nvCxnSpPr>
        <p:spPr>
          <a:xfrm flipH="1" flipV="1">
            <a:off x="9766667" y="643978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29A9C11-2E74-3037-7A20-6AFF1D5490FF}"/>
                  </a:ext>
                </a:extLst>
              </p:cNvPr>
              <p:cNvSpPr txBox="1"/>
              <p:nvPr/>
            </p:nvSpPr>
            <p:spPr>
              <a:xfrm>
                <a:off x="9496624" y="401402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29A9C11-2E74-3037-7A20-6AFF1D549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6624" y="401402"/>
                <a:ext cx="342658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円/楕円 47">
            <a:extLst>
              <a:ext uri="{FF2B5EF4-FFF2-40B4-BE49-F238E27FC236}">
                <a16:creationId xmlns:a16="http://schemas.microsoft.com/office/drawing/2014/main" id="{2BFBB24E-E7E8-E58B-784B-A15610A5617F}"/>
              </a:ext>
            </a:extLst>
          </p:cNvPr>
          <p:cNvSpPr/>
          <p:nvPr/>
        </p:nvSpPr>
        <p:spPr>
          <a:xfrm>
            <a:off x="8921826" y="882398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91E71C5-C187-5E9F-E4E4-B3C52DB5C185}"/>
              </a:ext>
            </a:extLst>
          </p:cNvPr>
          <p:cNvGrpSpPr/>
          <p:nvPr/>
        </p:nvGrpSpPr>
        <p:grpSpPr>
          <a:xfrm>
            <a:off x="9350920" y="835866"/>
            <a:ext cx="185597" cy="393161"/>
            <a:chOff x="6782560" y="731621"/>
            <a:chExt cx="185597" cy="393161"/>
          </a:xfrm>
        </p:grpSpPr>
        <p:sp>
          <p:nvSpPr>
            <p:cNvPr id="18" name="フリーフォーム 49">
              <a:extLst>
                <a:ext uri="{FF2B5EF4-FFF2-40B4-BE49-F238E27FC236}">
                  <a16:creationId xmlns:a16="http://schemas.microsoft.com/office/drawing/2014/main" id="{574B7684-EF4F-F05A-C404-EBEB918547EC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6B139E3E-4C17-D804-7D8B-6F777604BC66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A4FF8C0-1CD8-AD06-5DBE-522C2926E33C}"/>
              </a:ext>
            </a:extLst>
          </p:cNvPr>
          <p:cNvGrpSpPr/>
          <p:nvPr/>
        </p:nvGrpSpPr>
        <p:grpSpPr>
          <a:xfrm>
            <a:off x="9989759" y="834062"/>
            <a:ext cx="154161" cy="380581"/>
            <a:chOff x="7296147" y="608255"/>
            <a:chExt cx="154161" cy="380581"/>
          </a:xfrm>
        </p:grpSpPr>
        <p:sp>
          <p:nvSpPr>
            <p:cNvPr id="21" name="フリーフォーム 52">
              <a:extLst>
                <a:ext uri="{FF2B5EF4-FFF2-40B4-BE49-F238E27FC236}">
                  <a16:creationId xmlns:a16="http://schemas.microsoft.com/office/drawing/2014/main" id="{680C9D2F-F9A6-74FD-F9BB-42CE88C978DC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DDB54836-CA59-6DE9-84EE-52A92B653E50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27E0E8D-1833-F0E4-8017-762EE1207144}"/>
              </a:ext>
            </a:extLst>
          </p:cNvPr>
          <p:cNvGrpSpPr/>
          <p:nvPr/>
        </p:nvGrpSpPr>
        <p:grpSpPr>
          <a:xfrm>
            <a:off x="9437858" y="941829"/>
            <a:ext cx="275906" cy="372401"/>
            <a:chOff x="6594898" y="187600"/>
            <a:chExt cx="275906" cy="372401"/>
          </a:xfrm>
        </p:grpSpPr>
        <p:sp>
          <p:nvSpPr>
            <p:cNvPr id="24" name="円/楕円 55">
              <a:extLst>
                <a:ext uri="{FF2B5EF4-FFF2-40B4-BE49-F238E27FC236}">
                  <a16:creationId xmlns:a16="http://schemas.microsoft.com/office/drawing/2014/main" id="{E0427BB0-2CDE-1157-624C-731576588836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61FDB2B6-BF8C-8F25-A718-4425B25C89DD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7EC9E5C-8DEE-E5EC-35AE-E0EB680C9000}"/>
              </a:ext>
            </a:extLst>
          </p:cNvPr>
          <p:cNvGrpSpPr/>
          <p:nvPr/>
        </p:nvGrpSpPr>
        <p:grpSpPr>
          <a:xfrm>
            <a:off x="9863204" y="945607"/>
            <a:ext cx="261610" cy="394215"/>
            <a:chOff x="7360937" y="255405"/>
            <a:chExt cx="261610" cy="394215"/>
          </a:xfrm>
        </p:grpSpPr>
        <p:sp>
          <p:nvSpPr>
            <p:cNvPr id="27" name="円/楕円 58">
              <a:extLst>
                <a:ext uri="{FF2B5EF4-FFF2-40B4-BE49-F238E27FC236}">
                  <a16:creationId xmlns:a16="http://schemas.microsoft.com/office/drawing/2014/main" id="{7C18C259-89BC-BF3E-843D-8321F3CEFC35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79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8751CCC-6E0D-BD31-2C07-D561911681E1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2FBD7E95-DC34-F8FF-3039-B2FEFECA8D91}"/>
              </a:ext>
            </a:extLst>
          </p:cNvPr>
          <p:cNvSpPr/>
          <p:nvPr/>
        </p:nvSpPr>
        <p:spPr>
          <a:xfrm>
            <a:off x="8615989" y="410944"/>
            <a:ext cx="2303509" cy="13534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0067406-E908-6487-2934-5E44C497CE76}"/>
                  </a:ext>
                </a:extLst>
              </p:cNvPr>
              <p:cNvSpPr txBox="1"/>
              <p:nvPr/>
            </p:nvSpPr>
            <p:spPr>
              <a:xfrm>
                <a:off x="10503795" y="1465272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0067406-E908-6487-2934-5E44C497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3795" y="1465272"/>
                <a:ext cx="481029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角丸四角形吹き出し 62">
            <a:extLst>
              <a:ext uri="{FF2B5EF4-FFF2-40B4-BE49-F238E27FC236}">
                <a16:creationId xmlns:a16="http://schemas.microsoft.com/office/drawing/2014/main" id="{7DFFC8BA-8C26-80E2-36F8-0F243310D629}"/>
              </a:ext>
            </a:extLst>
          </p:cNvPr>
          <p:cNvSpPr/>
          <p:nvPr/>
        </p:nvSpPr>
        <p:spPr>
          <a:xfrm>
            <a:off x="10311592" y="230395"/>
            <a:ext cx="857677" cy="331787"/>
          </a:xfrm>
          <a:prstGeom prst="wedgeRoundRectCallout">
            <a:avLst>
              <a:gd name="adj1" fmla="val -40594"/>
              <a:gd name="adj2" fmla="val 769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69059A92-6D11-3704-2FCD-1FCCE2EA794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0552179" y="230395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4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ja-JP" sz="1400" dirty="0"/>
                  <a:t>,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69059A92-6D11-3704-2FCD-1FCCE2EA7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179" y="230395"/>
                <a:ext cx="335476" cy="307777"/>
              </a:xfrm>
              <a:prstGeom prst="rect">
                <a:avLst/>
              </a:prstGeom>
              <a:blipFill>
                <a:blip r:embed="rId5"/>
                <a:stretch>
                  <a:fillRect t="-4000" r="-5455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D741933-647C-FA2D-5269-2BFB08D84B1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0743639" y="230395"/>
                <a:ext cx="4673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(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ja-JP" altLang="en-US" sz="1400" dirty="0"/>
                  <a:t> </a:t>
                </a:r>
                <a:r>
                  <a:rPr lang="en-US" altLang="ja-JP" sz="1400" dirty="0"/>
                  <a:t>)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D741933-647C-FA2D-5269-2BFB08D84B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3639" y="230395"/>
                <a:ext cx="467372" cy="307777"/>
              </a:xfrm>
              <a:prstGeom prst="rect">
                <a:avLst/>
              </a:prstGeom>
              <a:blipFill>
                <a:blip r:embed="rId6"/>
                <a:stretch>
                  <a:fillRect l="-3896" t="-4000" r="-2597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9255B92D-968E-6A69-FACB-05D05B71568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0329737" y="227342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altLang="ja-JP" sz="1400" dirty="0"/>
                  <a:t>,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9255B92D-968E-6A69-FACB-05D05B715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9737" y="227342"/>
                <a:ext cx="335476" cy="307777"/>
              </a:xfrm>
              <a:prstGeom prst="rect">
                <a:avLst/>
              </a:prstGeom>
              <a:blipFill>
                <a:blip r:embed="rId7"/>
                <a:stretch>
                  <a:fillRect t="-1961" r="-3636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15AED52-C6E0-1B17-8664-3B48232E29FF}"/>
              </a:ext>
            </a:extLst>
          </p:cNvPr>
          <p:cNvCxnSpPr/>
          <p:nvPr/>
        </p:nvCxnSpPr>
        <p:spPr>
          <a:xfrm>
            <a:off x="2351584" y="1087969"/>
            <a:ext cx="3456384" cy="87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1526C2C2-221C-1648-71D9-6EF643AF62F7}"/>
              </a:ext>
            </a:extLst>
          </p:cNvPr>
          <p:cNvCxnSpPr/>
          <p:nvPr/>
        </p:nvCxnSpPr>
        <p:spPr>
          <a:xfrm>
            <a:off x="4079776" y="1242098"/>
            <a:ext cx="0" cy="412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9FE9E82-2BFC-E006-E93F-7A8E6313CE69}"/>
                  </a:ext>
                </a:extLst>
              </p:cNvPr>
              <p:cNvSpPr txBox="1"/>
              <p:nvPr/>
            </p:nvSpPr>
            <p:spPr>
              <a:xfrm>
                <a:off x="3007055" y="1690161"/>
                <a:ext cx="2492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FF0000"/>
                    </a:solidFill>
                  </a:rPr>
                  <a:t>Higgs background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9FE9E82-2BFC-E006-E93F-7A8E6313C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055" y="1690161"/>
                <a:ext cx="2492221" cy="369332"/>
              </a:xfrm>
              <a:prstGeom prst="rect">
                <a:avLst/>
              </a:prstGeom>
              <a:blipFill>
                <a:blip r:embed="rId8"/>
                <a:stretch>
                  <a:fillRect l="-1956"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34C22C0-82B9-67DE-A558-FA60D366A020}"/>
              </a:ext>
            </a:extLst>
          </p:cNvPr>
          <p:cNvCxnSpPr>
            <a:cxnSpLocks/>
          </p:cNvCxnSpPr>
          <p:nvPr/>
        </p:nvCxnSpPr>
        <p:spPr>
          <a:xfrm flipV="1">
            <a:off x="5629439" y="3719508"/>
            <a:ext cx="212085" cy="236282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1A4274FF-C4A2-B7AE-6FCB-B4D4A6F5A673}"/>
              </a:ext>
            </a:extLst>
          </p:cNvPr>
          <p:cNvCxnSpPr>
            <a:cxnSpLocks/>
          </p:cNvCxnSpPr>
          <p:nvPr/>
        </p:nvCxnSpPr>
        <p:spPr>
          <a:xfrm flipV="1">
            <a:off x="5536521" y="3910193"/>
            <a:ext cx="119895" cy="141053"/>
          </a:xfrm>
          <a:prstGeom prst="line">
            <a:avLst/>
          </a:prstGeom>
          <a:ln w="15875">
            <a:solidFill>
              <a:schemeClr val="tx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E929BC69-C700-8C1E-120F-FE68CBDF54A1}"/>
              </a:ext>
            </a:extLst>
          </p:cNvPr>
          <p:cNvCxnSpPr>
            <a:cxnSpLocks/>
          </p:cNvCxnSpPr>
          <p:nvPr/>
        </p:nvCxnSpPr>
        <p:spPr>
          <a:xfrm flipH="1">
            <a:off x="5117250" y="4038921"/>
            <a:ext cx="305020" cy="0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4A1F0B21-E4A4-C071-1A58-920A948B4E7C}"/>
              </a:ext>
            </a:extLst>
          </p:cNvPr>
          <p:cNvCxnSpPr>
            <a:cxnSpLocks/>
          </p:cNvCxnSpPr>
          <p:nvPr/>
        </p:nvCxnSpPr>
        <p:spPr>
          <a:xfrm flipV="1">
            <a:off x="4952720" y="4041750"/>
            <a:ext cx="581240" cy="9496"/>
          </a:xfrm>
          <a:prstGeom prst="line">
            <a:avLst/>
          </a:prstGeom>
          <a:ln w="15875">
            <a:solidFill>
              <a:schemeClr val="tx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72230F5-D28B-35CB-B915-443882A5BA6C}"/>
              </a:ext>
            </a:extLst>
          </p:cNvPr>
          <p:cNvCxnSpPr>
            <a:cxnSpLocks/>
          </p:cNvCxnSpPr>
          <p:nvPr/>
        </p:nvCxnSpPr>
        <p:spPr>
          <a:xfrm flipH="1" flipV="1">
            <a:off x="5534137" y="4041750"/>
            <a:ext cx="255841" cy="236687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DC35870-944D-9DC0-C7D7-1C2BA80D94C0}"/>
                  </a:ext>
                </a:extLst>
              </p:cNvPr>
              <p:cNvSpPr txBox="1"/>
              <p:nvPr/>
            </p:nvSpPr>
            <p:spPr>
              <a:xfrm>
                <a:off x="5748280" y="4148431"/>
                <a:ext cx="608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ja-JP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4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3DC35870-944D-9DC0-C7D7-1C2BA80D9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280" y="4148431"/>
                <a:ext cx="60846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F85FD425-F0C6-033C-EEC9-74E36ED26111}"/>
                  </a:ext>
                </a:extLst>
              </p:cNvPr>
              <p:cNvSpPr txBox="1"/>
              <p:nvPr/>
            </p:nvSpPr>
            <p:spPr>
              <a:xfrm>
                <a:off x="5719249" y="3490939"/>
                <a:ext cx="608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ja-JP" altLang="en-US" sz="16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F85FD425-F0C6-033C-EEC9-74E36ED26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249" y="3490939"/>
                <a:ext cx="608464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7EEFFB9D-D731-2248-F02E-86852E98C23F}"/>
                  </a:ext>
                </a:extLst>
              </p:cNvPr>
              <p:cNvSpPr txBox="1"/>
              <p:nvPr/>
            </p:nvSpPr>
            <p:spPr>
              <a:xfrm>
                <a:off x="4973272" y="3604412"/>
                <a:ext cx="608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𝑐</m:t>
                          </m:r>
                        </m:sup>
                      </m:sSubSup>
                    </m:oMath>
                  </m:oMathPara>
                </a14:m>
                <a:endParaRPr kumimoji="1" lang="ja-JP" altLang="en-US" sz="16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7EEFFB9D-D731-2248-F02E-86852E98C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72" y="3604412"/>
                <a:ext cx="608464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A72830A-70FF-0728-B551-D7AA35645242}"/>
              </a:ext>
            </a:extLst>
          </p:cNvPr>
          <p:cNvCxnSpPr>
            <a:cxnSpLocks/>
          </p:cNvCxnSpPr>
          <p:nvPr/>
        </p:nvCxnSpPr>
        <p:spPr>
          <a:xfrm>
            <a:off x="4752423" y="3847381"/>
            <a:ext cx="214973" cy="203865"/>
          </a:xfrm>
          <a:prstGeom prst="line">
            <a:avLst/>
          </a:prstGeom>
          <a:ln w="15875">
            <a:solidFill>
              <a:schemeClr val="tx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1867534-56BD-0407-F4D6-43393EC1708C}"/>
              </a:ext>
            </a:extLst>
          </p:cNvPr>
          <p:cNvCxnSpPr>
            <a:cxnSpLocks/>
          </p:cNvCxnSpPr>
          <p:nvPr/>
        </p:nvCxnSpPr>
        <p:spPr>
          <a:xfrm flipH="1" flipV="1">
            <a:off x="4656124" y="3730942"/>
            <a:ext cx="194665" cy="212024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557F42C5-924C-FA74-FC02-0E3A6E9D3B15}"/>
              </a:ext>
            </a:extLst>
          </p:cNvPr>
          <p:cNvCxnSpPr>
            <a:cxnSpLocks/>
          </p:cNvCxnSpPr>
          <p:nvPr/>
        </p:nvCxnSpPr>
        <p:spPr>
          <a:xfrm flipV="1">
            <a:off x="4752423" y="4064461"/>
            <a:ext cx="200298" cy="176196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4EA2EE0D-7631-BE5A-AC76-4B8656AF67AF}"/>
                  </a:ext>
                </a:extLst>
              </p:cNvPr>
              <p:cNvSpPr txBox="1"/>
              <p:nvPr/>
            </p:nvSpPr>
            <p:spPr>
              <a:xfrm>
                <a:off x="4265721" y="3410862"/>
                <a:ext cx="608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ja-JP" altLang="en-US" sz="16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4EA2EE0D-7631-BE5A-AC76-4B8656AF6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721" y="3410862"/>
                <a:ext cx="608464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7DF8C58-C1C4-5281-8C0E-86D812EA6A4D}"/>
                  </a:ext>
                </a:extLst>
              </p:cNvPr>
              <p:cNvSpPr txBox="1"/>
              <p:nvPr/>
            </p:nvSpPr>
            <p:spPr>
              <a:xfrm>
                <a:off x="4164821" y="4140326"/>
                <a:ext cx="608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ja-JP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4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7DF8C58-C1C4-5281-8C0E-86D812EA6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821" y="4140326"/>
                <a:ext cx="60846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F5EEE0FB-FE75-7615-E029-12F42EBF0B10}"/>
              </a:ext>
            </a:extLst>
          </p:cNvPr>
          <p:cNvCxnSpPr>
            <a:cxnSpLocks/>
          </p:cNvCxnSpPr>
          <p:nvPr/>
        </p:nvCxnSpPr>
        <p:spPr>
          <a:xfrm flipV="1">
            <a:off x="4254446" y="2476402"/>
            <a:ext cx="212085" cy="236282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3697EED1-D21F-D51D-D7BB-108F7237FC32}"/>
              </a:ext>
            </a:extLst>
          </p:cNvPr>
          <p:cNvCxnSpPr>
            <a:cxnSpLocks/>
          </p:cNvCxnSpPr>
          <p:nvPr/>
        </p:nvCxnSpPr>
        <p:spPr>
          <a:xfrm flipV="1">
            <a:off x="4161528" y="2667087"/>
            <a:ext cx="119895" cy="141053"/>
          </a:xfrm>
          <a:prstGeom prst="line">
            <a:avLst/>
          </a:prstGeom>
          <a:ln w="15875">
            <a:solidFill>
              <a:schemeClr val="tx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0DC0B84F-AEB8-24CF-EDEB-86C9B26CB101}"/>
              </a:ext>
            </a:extLst>
          </p:cNvPr>
          <p:cNvCxnSpPr>
            <a:cxnSpLocks/>
          </p:cNvCxnSpPr>
          <p:nvPr/>
        </p:nvCxnSpPr>
        <p:spPr>
          <a:xfrm flipH="1" flipV="1">
            <a:off x="4159144" y="2798644"/>
            <a:ext cx="255841" cy="236687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C68E9272-3D82-E194-EB16-0298A995FDB7}"/>
                  </a:ext>
                </a:extLst>
              </p:cNvPr>
              <p:cNvSpPr txBox="1"/>
              <p:nvPr/>
            </p:nvSpPr>
            <p:spPr>
              <a:xfrm>
                <a:off x="4373287" y="2905325"/>
                <a:ext cx="608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ja-JP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4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C68E9272-3D82-E194-EB16-0298A995F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287" y="2905325"/>
                <a:ext cx="60846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3CB3871-C07D-ED5E-6050-2B2812FC5F72}"/>
                  </a:ext>
                </a:extLst>
              </p:cNvPr>
              <p:cNvSpPr txBox="1"/>
              <p:nvPr/>
            </p:nvSpPr>
            <p:spPr>
              <a:xfrm>
                <a:off x="4344256" y="2247833"/>
                <a:ext cx="608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ja-JP" altLang="en-US" sz="16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C3CB3871-C07D-ED5E-6050-2B2812FC5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256" y="2247833"/>
                <a:ext cx="608464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92D05659-03FA-01CC-BE72-46B498C03024}"/>
              </a:ext>
            </a:extLst>
          </p:cNvPr>
          <p:cNvCxnSpPr>
            <a:cxnSpLocks/>
          </p:cNvCxnSpPr>
          <p:nvPr/>
        </p:nvCxnSpPr>
        <p:spPr>
          <a:xfrm>
            <a:off x="3953494" y="2604275"/>
            <a:ext cx="214973" cy="203865"/>
          </a:xfrm>
          <a:prstGeom prst="line">
            <a:avLst/>
          </a:prstGeom>
          <a:ln w="15875">
            <a:solidFill>
              <a:schemeClr val="tx1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F5D11479-F3F4-8068-7584-A02F12C637B6}"/>
              </a:ext>
            </a:extLst>
          </p:cNvPr>
          <p:cNvCxnSpPr>
            <a:cxnSpLocks/>
          </p:cNvCxnSpPr>
          <p:nvPr/>
        </p:nvCxnSpPr>
        <p:spPr>
          <a:xfrm flipH="1" flipV="1">
            <a:off x="3857195" y="2487836"/>
            <a:ext cx="194665" cy="212024"/>
          </a:xfrm>
          <a:prstGeom prst="line">
            <a:avLst/>
          </a:prstGeom>
          <a:ln w="15875">
            <a:solidFill>
              <a:schemeClr val="tx1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ED22849-10D7-7B16-7F69-0210A2A02502}"/>
              </a:ext>
            </a:extLst>
          </p:cNvPr>
          <p:cNvCxnSpPr>
            <a:cxnSpLocks/>
          </p:cNvCxnSpPr>
          <p:nvPr/>
        </p:nvCxnSpPr>
        <p:spPr>
          <a:xfrm flipV="1">
            <a:off x="3953494" y="2821355"/>
            <a:ext cx="200298" cy="176196"/>
          </a:xfrm>
          <a:prstGeom prst="line">
            <a:avLst/>
          </a:prstGeom>
          <a:ln w="15875">
            <a:solidFill>
              <a:schemeClr val="tx1"/>
            </a:solidFill>
            <a:prstDash val="dash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17E1107A-8DB7-6E3F-5EA4-8F4877A98CF0}"/>
                  </a:ext>
                </a:extLst>
              </p:cNvPr>
              <p:cNvSpPr txBox="1"/>
              <p:nvPr/>
            </p:nvSpPr>
            <p:spPr>
              <a:xfrm>
                <a:off x="3419788" y="2223814"/>
                <a:ext cx="6084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kumimoji="1" lang="ja-JP" altLang="en-US" sz="16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17E1107A-8DB7-6E3F-5EA4-8F4877A98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788" y="2223814"/>
                <a:ext cx="608464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EA091059-F433-CB1E-AD2B-2AAF3B327E8F}"/>
                  </a:ext>
                </a:extLst>
              </p:cNvPr>
              <p:cNvSpPr txBox="1"/>
              <p:nvPr/>
            </p:nvSpPr>
            <p:spPr>
              <a:xfrm>
                <a:off x="3376815" y="2909236"/>
                <a:ext cx="6084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ja-JP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4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EA091059-F433-CB1E-AD2B-2AAF3B327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815" y="2909236"/>
                <a:ext cx="608464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矢印: 右 63">
            <a:extLst>
              <a:ext uri="{FF2B5EF4-FFF2-40B4-BE49-F238E27FC236}">
                <a16:creationId xmlns:a16="http://schemas.microsoft.com/office/drawing/2014/main" id="{8CEFDEB4-4FD7-C07D-B51C-EEC02C50387D}"/>
              </a:ext>
            </a:extLst>
          </p:cNvPr>
          <p:cNvSpPr/>
          <p:nvPr/>
        </p:nvSpPr>
        <p:spPr>
          <a:xfrm>
            <a:off x="3408504" y="3850109"/>
            <a:ext cx="355435" cy="281928"/>
          </a:xfrm>
          <a:prstGeom prst="rightArrow">
            <a:avLst>
              <a:gd name="adj1" fmla="val 50000"/>
              <a:gd name="adj2" fmla="val 67928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578BDC64-4348-81D2-F0B8-E0E2EB79AE18}"/>
              </a:ext>
            </a:extLst>
          </p:cNvPr>
          <p:cNvSpPr txBox="1"/>
          <p:nvPr/>
        </p:nvSpPr>
        <p:spPr>
          <a:xfrm>
            <a:off x="5484342" y="2593127"/>
            <a:ext cx="1561133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#L production!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8B60CBE2-3313-FB8D-1A45-C27EFAE94C9A}"/>
                  </a:ext>
                </a:extLst>
              </p:cNvPr>
              <p:cNvSpPr txBox="1"/>
              <p:nvPr/>
            </p:nvSpPr>
            <p:spPr>
              <a:xfrm>
                <a:off x="3953494" y="4615578"/>
                <a:ext cx="3187283" cy="369332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00FF"/>
                    </a:solidFill>
                  </a:rPr>
                  <a:t>Type I seesaw with “heavy” RH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8B60CBE2-3313-FB8D-1A45-C27EFAE94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494" y="4615578"/>
                <a:ext cx="3187283" cy="369332"/>
              </a:xfrm>
              <a:prstGeom prst="rect">
                <a:avLst/>
              </a:prstGeom>
              <a:blipFill>
                <a:blip r:embed="rId18"/>
                <a:stretch>
                  <a:fillRect l="-1524" t="-6250" b="-20313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C6BCF1C4-6DEC-0C25-A4E4-EF46F2291453}"/>
                  </a:ext>
                </a:extLst>
              </p:cNvPr>
              <p:cNvSpPr txBox="1"/>
              <p:nvPr/>
            </p:nvSpPr>
            <p:spPr>
              <a:xfrm>
                <a:off x="4752423" y="5012435"/>
                <a:ext cx="2817181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0000FF"/>
                    </a:solidFill>
                  </a:rPr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0000FF"/>
                    </a:solidFill>
                  </a:rPr>
                  <a:t> &gt;&gt; Leptogenesis scale )</a:t>
                </a:r>
                <a:endParaRPr kumimoji="1" lang="ja-JP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C6BCF1C4-6DEC-0C25-A4E4-EF46F2291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423" y="5012435"/>
                <a:ext cx="2817181" cy="369332"/>
              </a:xfrm>
              <a:prstGeom prst="rect">
                <a:avLst/>
              </a:prstGeom>
              <a:blipFill>
                <a:blip r:embed="rId19"/>
                <a:stretch>
                  <a:fillRect l="-1948" t="-8197" r="-866" b="-2459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606A16DC-EAD0-F5DE-0C69-A3ABDCA7E49D}"/>
              </a:ext>
            </a:extLst>
          </p:cNvPr>
          <p:cNvSpPr/>
          <p:nvPr/>
        </p:nvSpPr>
        <p:spPr>
          <a:xfrm>
            <a:off x="9357889" y="3306724"/>
            <a:ext cx="817408" cy="57555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4" name="直線矢印コネクタ 93">
            <a:extLst>
              <a:ext uri="{FF2B5EF4-FFF2-40B4-BE49-F238E27FC236}">
                <a16:creationId xmlns:a16="http://schemas.microsoft.com/office/drawing/2014/main" id="{010B8B2C-DA02-3E28-834F-A2BEEECF71AA}"/>
              </a:ext>
            </a:extLst>
          </p:cNvPr>
          <p:cNvCxnSpPr/>
          <p:nvPr/>
        </p:nvCxnSpPr>
        <p:spPr>
          <a:xfrm>
            <a:off x="8734572" y="3877879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フリーフォーム 44">
            <a:extLst>
              <a:ext uri="{FF2B5EF4-FFF2-40B4-BE49-F238E27FC236}">
                <a16:creationId xmlns:a16="http://schemas.microsoft.com/office/drawing/2014/main" id="{0045DD49-1949-81A2-B61E-5364414051D2}"/>
              </a:ext>
            </a:extLst>
          </p:cNvPr>
          <p:cNvSpPr/>
          <p:nvPr/>
        </p:nvSpPr>
        <p:spPr>
          <a:xfrm>
            <a:off x="8738652" y="3149636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6" name="直線矢印コネクタ 95">
            <a:extLst>
              <a:ext uri="{FF2B5EF4-FFF2-40B4-BE49-F238E27FC236}">
                <a16:creationId xmlns:a16="http://schemas.microsoft.com/office/drawing/2014/main" id="{6F470FC6-F1AA-C16A-B133-8D21348FB3D4}"/>
              </a:ext>
            </a:extLst>
          </p:cNvPr>
          <p:cNvCxnSpPr/>
          <p:nvPr/>
        </p:nvCxnSpPr>
        <p:spPr>
          <a:xfrm flipH="1" flipV="1">
            <a:off x="9773637" y="3031678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5756C130-4A41-5BE9-09D2-E90D29A34B9E}"/>
                  </a:ext>
                </a:extLst>
              </p:cNvPr>
              <p:cNvSpPr txBox="1"/>
              <p:nvPr/>
            </p:nvSpPr>
            <p:spPr>
              <a:xfrm>
                <a:off x="9503594" y="2789102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5756C130-4A41-5BE9-09D2-E90D29A34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3594" y="2789102"/>
                <a:ext cx="342658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円/楕円 47">
            <a:extLst>
              <a:ext uri="{FF2B5EF4-FFF2-40B4-BE49-F238E27FC236}">
                <a16:creationId xmlns:a16="http://schemas.microsoft.com/office/drawing/2014/main" id="{9D8EE56F-4F60-94FB-E928-D7E380A04133}"/>
              </a:ext>
            </a:extLst>
          </p:cNvPr>
          <p:cNvSpPr/>
          <p:nvPr/>
        </p:nvSpPr>
        <p:spPr>
          <a:xfrm>
            <a:off x="8928796" y="3270098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41A56746-E5B8-52C5-FF64-9C0F2348FDCB}"/>
              </a:ext>
            </a:extLst>
          </p:cNvPr>
          <p:cNvGrpSpPr/>
          <p:nvPr/>
        </p:nvGrpSpPr>
        <p:grpSpPr>
          <a:xfrm>
            <a:off x="9357890" y="3223566"/>
            <a:ext cx="185597" cy="393161"/>
            <a:chOff x="6782560" y="731621"/>
            <a:chExt cx="185597" cy="393161"/>
          </a:xfrm>
        </p:grpSpPr>
        <p:sp>
          <p:nvSpPr>
            <p:cNvPr id="100" name="フリーフォーム 49">
              <a:extLst>
                <a:ext uri="{FF2B5EF4-FFF2-40B4-BE49-F238E27FC236}">
                  <a16:creationId xmlns:a16="http://schemas.microsoft.com/office/drawing/2014/main" id="{E22F01BC-F136-F6CD-C06C-826C47794128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1531D7BF-107E-3B39-B171-C4383B425F1B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グループ化 101">
            <a:extLst>
              <a:ext uri="{FF2B5EF4-FFF2-40B4-BE49-F238E27FC236}">
                <a16:creationId xmlns:a16="http://schemas.microsoft.com/office/drawing/2014/main" id="{C8ED198C-C443-339E-7DA8-B4161997A15E}"/>
              </a:ext>
            </a:extLst>
          </p:cNvPr>
          <p:cNvGrpSpPr/>
          <p:nvPr/>
        </p:nvGrpSpPr>
        <p:grpSpPr>
          <a:xfrm>
            <a:off x="9996729" y="3221762"/>
            <a:ext cx="154161" cy="380581"/>
            <a:chOff x="7296147" y="608255"/>
            <a:chExt cx="154161" cy="380581"/>
          </a:xfrm>
        </p:grpSpPr>
        <p:sp>
          <p:nvSpPr>
            <p:cNvPr id="103" name="フリーフォーム 52">
              <a:extLst>
                <a:ext uri="{FF2B5EF4-FFF2-40B4-BE49-F238E27FC236}">
                  <a16:creationId xmlns:a16="http://schemas.microsoft.com/office/drawing/2014/main" id="{6EC2549F-4457-9817-B630-90EF6072B62F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25EC3BB8-4AA1-7D7C-2806-D5A0457557AF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7BDED761-C66B-D038-25BF-437271F06046}"/>
              </a:ext>
            </a:extLst>
          </p:cNvPr>
          <p:cNvGrpSpPr/>
          <p:nvPr/>
        </p:nvGrpSpPr>
        <p:grpSpPr>
          <a:xfrm>
            <a:off x="9444828" y="3329529"/>
            <a:ext cx="275906" cy="372401"/>
            <a:chOff x="6594898" y="187600"/>
            <a:chExt cx="275906" cy="372401"/>
          </a:xfrm>
        </p:grpSpPr>
        <p:sp>
          <p:nvSpPr>
            <p:cNvPr id="106" name="円/楕円 55">
              <a:extLst>
                <a:ext uri="{FF2B5EF4-FFF2-40B4-BE49-F238E27FC236}">
                  <a16:creationId xmlns:a16="http://schemas.microsoft.com/office/drawing/2014/main" id="{83EF9C6E-85DA-69A1-5CD4-67445441B6F7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B119C14F-6884-2125-CEAE-3FFDB8E70327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494EF620-6042-AC73-DD75-EFD7EC6A2F34}"/>
              </a:ext>
            </a:extLst>
          </p:cNvPr>
          <p:cNvGrpSpPr/>
          <p:nvPr/>
        </p:nvGrpSpPr>
        <p:grpSpPr>
          <a:xfrm>
            <a:off x="9870174" y="3333307"/>
            <a:ext cx="261610" cy="394215"/>
            <a:chOff x="7360937" y="255405"/>
            <a:chExt cx="261610" cy="394215"/>
          </a:xfrm>
        </p:grpSpPr>
        <p:sp>
          <p:nvSpPr>
            <p:cNvPr id="109" name="円/楕円 58">
              <a:extLst>
                <a:ext uri="{FF2B5EF4-FFF2-40B4-BE49-F238E27FC236}">
                  <a16:creationId xmlns:a16="http://schemas.microsoft.com/office/drawing/2014/main" id="{45F4D212-E6EC-1320-CF2C-80F049CF7FA8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2733BAAD-F7A8-E848-B253-C2AD38D0596F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4ACBC589-E7B9-3F60-1B31-36D835C60F4A}"/>
              </a:ext>
            </a:extLst>
          </p:cNvPr>
          <p:cNvSpPr/>
          <p:nvPr/>
        </p:nvSpPr>
        <p:spPr>
          <a:xfrm>
            <a:off x="8622959" y="2798644"/>
            <a:ext cx="2303509" cy="13534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45EB8D94-5B6E-45FB-CC2A-B3F8415660B1}"/>
                  </a:ext>
                </a:extLst>
              </p:cNvPr>
              <p:cNvSpPr txBox="1"/>
              <p:nvPr/>
            </p:nvSpPr>
            <p:spPr>
              <a:xfrm>
                <a:off x="10510765" y="3852972"/>
                <a:ext cx="4562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12" name="テキスト ボックス 111">
                <a:extLst>
                  <a:ext uri="{FF2B5EF4-FFF2-40B4-BE49-F238E27FC236}">
                    <a16:creationId xmlns:a16="http://schemas.microsoft.com/office/drawing/2014/main" id="{45EB8D94-5B6E-45FB-CC2A-B3F84156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0765" y="3852972"/>
                <a:ext cx="456215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角丸四角形吹き出し 62">
            <a:extLst>
              <a:ext uri="{FF2B5EF4-FFF2-40B4-BE49-F238E27FC236}">
                <a16:creationId xmlns:a16="http://schemas.microsoft.com/office/drawing/2014/main" id="{40BCFC11-F216-ABC3-EAF8-A12C95FA385C}"/>
              </a:ext>
            </a:extLst>
          </p:cNvPr>
          <p:cNvSpPr/>
          <p:nvPr/>
        </p:nvSpPr>
        <p:spPr>
          <a:xfrm>
            <a:off x="10308646" y="2630307"/>
            <a:ext cx="800277" cy="331787"/>
          </a:xfrm>
          <a:prstGeom prst="wedgeRoundRectCallout">
            <a:avLst>
              <a:gd name="adj1" fmla="val -40594"/>
              <a:gd name="adj2" fmla="val 769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33AF3475-4926-73D2-0DC5-EF9AAAE93CA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0326793" y="2627254"/>
                <a:ext cx="8547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ja-JP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altLang="ja-JP" sz="1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etc</m:t>
                    </m:r>
                    <m:r>
                      <a:rPr lang="en-US" altLang="ja-JP" sz="1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kumimoji="1" lang="en-US" altLang="ja-JP" sz="1400" dirty="0"/>
                  <a:t> 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33AF3475-4926-73D2-0DC5-EF9AAAE93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793" y="2627254"/>
                <a:ext cx="854721" cy="3077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C9A90F77-7276-6BD7-442D-C5F4703A36A9}"/>
              </a:ext>
            </a:extLst>
          </p:cNvPr>
          <p:cNvCxnSpPr/>
          <p:nvPr/>
        </p:nvCxnSpPr>
        <p:spPr>
          <a:xfrm>
            <a:off x="9784628" y="2063824"/>
            <a:ext cx="0" cy="412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329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02083 0.03704 C 0.02838 0.04908 0.05351 0.07153 0.06497 0.07153 C 0.07812 0.07153 0.09974 0.04908 0.10729 0.03704 L 0.13216 -4.07407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9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1.85185E-6 L -0.02865 -0.0532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277 L 0.01914 -0.0555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291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2083 0.03704 C 0.02838 0.04908 0.05338 0.07153 0.06497 0.07153 C 0.07812 0.07153 0.09961 0.04908 0.10716 0.03704 L 0.13203 -2.22222E-6 " pathEditMode="relative" rAng="0" ptsTypes="AAAAA">
                                      <p:cBhvr>
                                        <p:cTn id="24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8" presetClass="entr" presetSubtype="3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9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1.11022E-16 L -0.02865 -0.05324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26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278 L 0.01914 -0.05555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272A9-0525-A6B9-354D-82DEDD29F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9C521B-39F1-824D-4062-9F298B23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00" y="125205"/>
            <a:ext cx="11952000" cy="6552728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Numerical result by Type-I seesaw model</a:t>
            </a:r>
            <a:endParaRPr lang="en-US" altLang="ja-JP" dirty="0">
              <a:ea typeface="Cambria Math"/>
              <a:sym typeface="Wingdings" panose="05000000000000000000" pitchFamily="2" charset="2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73B1BF-E56E-8830-A86B-432C47DD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A5567B1-DF61-5CA9-A30A-D395F820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AA59379-C29F-E562-C8F6-0CC49CEFD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231322"/>
            <a:ext cx="6898511" cy="399905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3AF61DD-CCBF-A26D-8B6B-0C0208D5B1DE}"/>
              </a:ext>
            </a:extLst>
          </p:cNvPr>
          <p:cNvSpPr/>
          <p:nvPr/>
        </p:nvSpPr>
        <p:spPr>
          <a:xfrm>
            <a:off x="1216162" y="3270723"/>
            <a:ext cx="5832648" cy="2401902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044F89E-26D0-C53F-DC1E-B0B822751149}"/>
                  </a:ext>
                </a:extLst>
              </p:cNvPr>
              <p:cNvSpPr txBox="1"/>
              <p:nvPr/>
            </p:nvSpPr>
            <p:spPr>
              <a:xfrm>
                <a:off x="7032104" y="3132223"/>
                <a:ext cx="11421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∼2.4×</m:t>
                      </m:r>
                      <m:sSup>
                        <m:sSupPr>
                          <m:ctrlP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en-US" altLang="ja-JP" sz="12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044F89E-26D0-C53F-DC1E-B0B822751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104" y="3132223"/>
                <a:ext cx="114217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5717C08-5019-B304-5D21-626B1F78CCD5}"/>
              </a:ext>
            </a:extLst>
          </p:cNvPr>
          <p:cNvSpPr txBox="1"/>
          <p:nvPr/>
        </p:nvSpPr>
        <p:spPr>
          <a:xfrm>
            <a:off x="5586105" y="172691"/>
            <a:ext cx="3900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altLang="ja-JP" sz="1400" dirty="0">
                <a:solidFill>
                  <a:srgbClr val="00B050"/>
                </a:solidFill>
              </a:rPr>
              <a:t>[SE, C. Cai, Z. H. Yu, H. H. Zhang (2020)]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F3BF7CB-4567-1B09-EF9A-72CE312BC802}"/>
                  </a:ext>
                </a:extLst>
              </p:cNvPr>
              <p:cNvSpPr txBox="1"/>
              <p:nvPr/>
            </p:nvSpPr>
            <p:spPr>
              <a:xfrm>
                <a:off x="1414062" y="698822"/>
                <a:ext cx="2570191" cy="770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now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ja-JP" sz="16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3F3BF7CB-4567-1B09-EF9A-72CE312BC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062" y="698822"/>
                <a:ext cx="2570191" cy="7705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8392F0E-2785-F98A-D963-6DDC0F7D7F8F}"/>
                  </a:ext>
                </a:extLst>
              </p:cNvPr>
              <p:cNvSpPr txBox="1"/>
              <p:nvPr/>
            </p:nvSpPr>
            <p:spPr>
              <a:xfrm>
                <a:off x="4285993" y="580553"/>
                <a:ext cx="2646687" cy="100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∼0</m:t>
                    </m:r>
                  </m:oMath>
                </a14:m>
                <a:r>
                  <a:rPr lang="en-US" altLang="ja-JP" sz="1400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altLang="ja-JP" sz="140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7.5×</m:t>
                        </m:r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ja-JP" sz="1400" b="0" dirty="0"/>
                  <a:t>  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1400" b="0" i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40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2.5×</m:t>
                        </m:r>
                        <m:sSup>
                          <m:sSup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ja-JP" sz="1400" b="0" dirty="0"/>
                  <a:t>  eV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A8392F0E-2785-F98A-D963-6DDC0F7D7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5993" y="580553"/>
                <a:ext cx="2646687" cy="10070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30E0D42-9D3F-4B2F-732A-58F4D29E821E}"/>
                  </a:ext>
                </a:extLst>
              </p:cNvPr>
              <p:cNvSpPr txBox="1"/>
              <p:nvPr/>
            </p:nvSpPr>
            <p:spPr>
              <a:xfrm>
                <a:off x="7824192" y="704593"/>
                <a:ext cx="4006931" cy="764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ja-JP" sz="1600" dirty="0"/>
                  <a:t>    </a:t>
                </a:r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 altLang="ja-JP" sz="1600" dirty="0"/>
                  <a:t>   Higgs energy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30E0D42-9D3F-4B2F-732A-58F4D29E8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192" y="704593"/>
                <a:ext cx="4006931" cy="7647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BA326320-B0E4-4E5B-9C06-4DAB3A39A9A5}"/>
                  </a:ext>
                </a:extLst>
              </p:cNvPr>
              <p:cNvSpPr txBox="1"/>
              <p:nvPr/>
            </p:nvSpPr>
            <p:spPr>
              <a:xfrm>
                <a:off x="1715650" y="1424105"/>
                <a:ext cx="19670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rgbClr val="0000FF"/>
                    </a:solidFill>
                  </a:rPr>
                  <a:t>(Current LH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1600" dirty="0">
                    <a:solidFill>
                      <a:srgbClr val="0000FF"/>
                    </a:solidFill>
                  </a:rPr>
                  <a:t> masses)</a:t>
                </a:r>
                <a:endParaRPr kumimoji="1"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BA326320-B0E4-4E5B-9C06-4DAB3A39A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50" y="1424105"/>
                <a:ext cx="1967013" cy="338554"/>
              </a:xfrm>
              <a:prstGeom prst="rect">
                <a:avLst/>
              </a:prstGeom>
              <a:blipFill>
                <a:blip r:embed="rId8"/>
                <a:stretch>
                  <a:fillRect l="-1548" t="-5455" r="-310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15B89B2-AC58-E4CB-E6F3-C46780D63EBB}"/>
                  </a:ext>
                </a:extLst>
              </p:cNvPr>
              <p:cNvSpPr txBox="1"/>
              <p:nvPr/>
            </p:nvSpPr>
            <p:spPr>
              <a:xfrm>
                <a:off x="8487345" y="1408089"/>
                <a:ext cx="13111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solidFill>
                      <a:srgbClr val="0000FF"/>
                    </a:solidFill>
                  </a:rPr>
                  <a:t>(RH</a:t>
                </a:r>
                <a14:m>
                  <m:oMath xmlns:m="http://schemas.openxmlformats.org/officeDocument/2006/math">
                    <m:r>
                      <a:rPr kumimoji="1"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kumimoji="1" lang="en-US" altLang="ja-JP" sz="1600" dirty="0">
                    <a:solidFill>
                      <a:srgbClr val="0000FF"/>
                    </a:solidFill>
                  </a:rPr>
                  <a:t> masses)</a:t>
                </a:r>
                <a:endParaRPr kumimoji="1"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15B89B2-AC58-E4CB-E6F3-C46780D63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345" y="1408089"/>
                <a:ext cx="1311193" cy="338554"/>
              </a:xfrm>
              <a:prstGeom prst="rect">
                <a:avLst/>
              </a:prstGeom>
              <a:blipFill>
                <a:blip r:embed="rId9"/>
                <a:stretch>
                  <a:fillRect l="-2326" t="-5357" r="-1395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図 21">
            <a:extLst>
              <a:ext uri="{FF2B5EF4-FFF2-40B4-BE49-F238E27FC236}">
                <a16:creationId xmlns:a16="http://schemas.microsoft.com/office/drawing/2014/main" id="{ED81FCCD-E05E-6516-E4E2-7A5D4ABF31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0335" y="2246376"/>
            <a:ext cx="3240360" cy="396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00DA529-E014-968F-A19F-CE049E301256}"/>
                  </a:ext>
                </a:extLst>
              </p:cNvPr>
              <p:cNvSpPr txBox="1"/>
              <p:nvPr/>
            </p:nvSpPr>
            <p:spPr>
              <a:xfrm>
                <a:off x="8664743" y="2611046"/>
                <a:ext cx="3407921" cy="1398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ja-JP" sz="1600" dirty="0"/>
              </a:p>
              <a:p>
                <a:r>
                  <a:rPr lang="en-US" altLang="ja-JP" sz="1600" dirty="0"/>
                  <a:t>          </a:t>
                </a:r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ja-JP" sz="16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600DA529-E014-968F-A19F-CE049E301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4743" y="2611046"/>
                <a:ext cx="3407921" cy="13989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AA7E8DD-6060-DC72-4748-9EF2844D6412}"/>
                  </a:ext>
                </a:extLst>
              </p:cNvPr>
              <p:cNvSpPr txBox="1"/>
              <p:nvPr/>
            </p:nvSpPr>
            <p:spPr>
              <a:xfrm>
                <a:off x="8684736" y="4065135"/>
                <a:ext cx="1196418" cy="325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ja-JP" sz="1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ja-JP" sz="1400" dirty="0"/>
                  <a:t> ,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AA7E8DD-6060-DC72-4748-9EF2844D6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4736" y="4065135"/>
                <a:ext cx="1196418" cy="325089"/>
              </a:xfrm>
              <a:prstGeom prst="rect">
                <a:avLst/>
              </a:prstGeom>
              <a:blipFill>
                <a:blip r:embed="rId12"/>
                <a:stretch>
                  <a:fillRect t="-1887" r="-1020" b="-150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F27932E8-6B72-64B6-669D-9BBECF84FC57}"/>
                  </a:ext>
                </a:extLst>
              </p:cNvPr>
              <p:cNvSpPr txBox="1"/>
              <p:nvPr/>
            </p:nvSpPr>
            <p:spPr>
              <a:xfrm>
                <a:off x="9881154" y="4042286"/>
                <a:ext cx="1129092" cy="325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altLang="ja-JP" sz="14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F27932E8-6B72-64B6-669D-9BBECF84F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1154" y="4042286"/>
                <a:ext cx="1129092" cy="325089"/>
              </a:xfrm>
              <a:prstGeom prst="rect">
                <a:avLst/>
              </a:prstGeom>
              <a:blipFill>
                <a:blip r:embed="rId1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4A8ADB-9747-8A93-29DF-8833EE5D80B7}"/>
                  </a:ext>
                </a:extLst>
              </p:cNvPr>
              <p:cNvSpPr txBox="1"/>
              <p:nvPr/>
            </p:nvSpPr>
            <p:spPr>
              <a:xfrm>
                <a:off x="8035408" y="4390224"/>
                <a:ext cx="4073808" cy="3794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+0.1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ja-JP" sz="1400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+0.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ja-JP" sz="1400" dirty="0"/>
                  <a:t>,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altLang="ja-JP" sz="1400" i="1">
                        <a:latin typeface="Cambria Math" panose="02040503050406030204" pitchFamily="18" charset="0"/>
                      </a:rPr>
                      <m:t>+0.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altLang="ja-JP" sz="1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4A8ADB-9747-8A93-29DF-8833EE5D8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408" y="4390224"/>
                <a:ext cx="4073808" cy="379463"/>
              </a:xfrm>
              <a:prstGeom prst="rect">
                <a:avLst/>
              </a:prstGeom>
              <a:blipFill>
                <a:blip r:embed="rId14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大かっこ 26">
            <a:extLst>
              <a:ext uri="{FF2B5EF4-FFF2-40B4-BE49-F238E27FC236}">
                <a16:creationId xmlns:a16="http://schemas.microsoft.com/office/drawing/2014/main" id="{06EF3664-E1E4-9747-A058-442C246AC694}"/>
              </a:ext>
            </a:extLst>
          </p:cNvPr>
          <p:cNvSpPr/>
          <p:nvPr/>
        </p:nvSpPr>
        <p:spPr>
          <a:xfrm>
            <a:off x="7968208" y="4065135"/>
            <a:ext cx="4141008" cy="704552"/>
          </a:xfrm>
          <a:prstGeom prst="bracketPair">
            <a:avLst>
              <a:gd name="adj" fmla="val 953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941A804-9BD5-0CC0-7B36-032C146E7B04}"/>
              </a:ext>
            </a:extLst>
          </p:cNvPr>
          <p:cNvSpPr txBox="1"/>
          <p:nvPr/>
        </p:nvSpPr>
        <p:spPr>
          <a:xfrm>
            <a:off x="8766843" y="1955990"/>
            <a:ext cx="27073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FF"/>
                </a:solidFill>
              </a:rPr>
              <a:t>(Casas-Ibarra parametrization)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8134A275-1E97-A391-BA4F-343472841974}"/>
                  </a:ext>
                </a:extLst>
              </p:cNvPr>
              <p:cNvSpPr txBox="1"/>
              <p:nvPr/>
            </p:nvSpPr>
            <p:spPr>
              <a:xfrm>
                <a:off x="7201219" y="3376594"/>
                <a:ext cx="826958" cy="501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  <m: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p>
                          </m:sSubSup>
                        </m:num>
                        <m:den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51/79</m:t>
                          </m:r>
                        </m:den>
                      </m:f>
                    </m:oMath>
                  </m:oMathPara>
                </a14:m>
                <a:endParaRPr lang="en-US" altLang="ja-JP" sz="12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8134A275-1E97-A391-BA4F-343472841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219" y="3376594"/>
                <a:ext cx="826958" cy="501291"/>
              </a:xfrm>
              <a:prstGeom prst="rect">
                <a:avLst/>
              </a:prstGeom>
              <a:blipFill>
                <a:blip r:embed="rId15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図 29">
            <a:extLst>
              <a:ext uri="{FF2B5EF4-FFF2-40B4-BE49-F238E27FC236}">
                <a16:creationId xmlns:a16="http://schemas.microsoft.com/office/drawing/2014/main" id="{EAAF3624-A551-1114-662E-FC66B3D6E5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47" t="58550" r="49776" b="32775"/>
          <a:stretch/>
        </p:blipFill>
        <p:spPr>
          <a:xfrm>
            <a:off x="1277496" y="4574012"/>
            <a:ext cx="2592288" cy="346947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64F66C9-A997-A244-B2BA-B36429ADAE8E}"/>
              </a:ext>
            </a:extLst>
          </p:cNvPr>
          <p:cNvGrpSpPr/>
          <p:nvPr/>
        </p:nvGrpSpPr>
        <p:grpSpPr>
          <a:xfrm>
            <a:off x="7585333" y="5549134"/>
            <a:ext cx="4010582" cy="345364"/>
            <a:chOff x="7585333" y="5549134"/>
            <a:chExt cx="4010582" cy="3453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A813CE90-7362-80B6-FB81-04EDB60C8A92}"/>
                    </a:ext>
                  </a:extLst>
                </p:cNvPr>
                <p:cNvSpPr txBox="1"/>
                <p:nvPr/>
              </p:nvSpPr>
              <p:spPr>
                <a:xfrm>
                  <a:off x="8144586" y="5553122"/>
                  <a:ext cx="3451329" cy="341376"/>
                </a:xfrm>
                <a:prstGeom prst="rect">
                  <a:avLst/>
                </a:prstGeom>
                <a:noFill/>
                <a:ln w="25400"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0" dirty="0">
                      <a:solidFill>
                        <a:srgbClr val="FF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1" lang="en-US" altLang="ja-JP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altLang="ja-JP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</m:oMath>
                  </a14:m>
                  <a:r>
                    <a:rPr kumimoji="1" lang="ja-JP" altLang="en-US" sz="16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600" dirty="0">
                      <a:solidFill>
                        <a:srgbClr val="FF0000"/>
                      </a:solidFill>
                    </a:rPr>
                    <a:t>GeV,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1" lang="en-US" altLang="ja-JP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sSup>
                        <m:sSupPr>
                          <m:ctrlP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a14:m>
                  <a:r>
                    <a:rPr kumimoji="1" lang="ja-JP" altLang="en-US" sz="1600" dirty="0">
                      <a:solidFill>
                        <a:srgbClr val="FF0000"/>
                      </a:solidFill>
                    </a:rPr>
                    <a:t> </a:t>
                  </a:r>
                  <a:r>
                    <a:rPr kumimoji="1" lang="en-US" altLang="ja-JP" sz="1600" dirty="0">
                      <a:solidFill>
                        <a:srgbClr val="FF0000"/>
                      </a:solidFill>
                    </a:rPr>
                    <a:t>GeV </a:t>
                  </a:r>
                  <a:endParaRPr kumimoji="1" lang="ja-JP" alt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A813CE90-7362-80B6-FB81-04EDB60C8A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4586" y="5553122"/>
                  <a:ext cx="3451329" cy="341376"/>
                </a:xfrm>
                <a:prstGeom prst="rect">
                  <a:avLst/>
                </a:prstGeom>
                <a:blipFill>
                  <a:blip r:embed="rId16"/>
                  <a:stretch>
                    <a:fillRect b="-18333"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6AD7A203-2703-A651-A5F8-7ED261497832}"/>
                </a:ext>
              </a:extLst>
            </p:cNvPr>
            <p:cNvSpPr txBox="1"/>
            <p:nvPr/>
          </p:nvSpPr>
          <p:spPr>
            <a:xfrm>
              <a:off x="7585333" y="5549134"/>
              <a:ext cx="385042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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660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20000" y="125205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Application examples: Scalars in the Standard Model</a:t>
                </a:r>
              </a:p>
              <a:p>
                <a:pPr lvl="3"/>
                <a:endParaRPr lang="en-US" altLang="ja-JP" dirty="0"/>
              </a:p>
              <a:p>
                <a:pPr lvl="1"/>
                <a:r>
                  <a:rPr lang="en-US" altLang="ja-JP" dirty="0"/>
                  <a:t> Higgs (the previous case)</a:t>
                </a:r>
              </a:p>
              <a:p>
                <a:pPr lvl="2"/>
                <a:r>
                  <a:rPr lang="en-US" altLang="ja-JP" dirty="0"/>
                  <a:t>Particle production happens through the Yukawa interaction if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US" altLang="ja-JP" dirty="0"/>
                  <a:t> varies fast enough</a:t>
                </a:r>
              </a:p>
              <a:p>
                <a:pPr lvl="2"/>
                <a:r>
                  <a:rPr lang="en-US" altLang="ja-JP" dirty="0"/>
                  <a:t>SM + RH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 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</a:t>
                </a:r>
                <a:r>
                  <a:rPr lang="en-US" altLang="ja-JP" dirty="0"/>
                  <a:t>  Leptogenesis is possible</a:t>
                </a:r>
              </a:p>
              <a:p>
                <a:pPr lvl="2"/>
                <a:endParaRPr lang="en-US" altLang="ja-JP" dirty="0"/>
              </a:p>
              <a:p>
                <a:pPr lvl="1"/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ja-JP" dirty="0"/>
                  <a:t> condensate 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𝜎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meson field</a:t>
                </a:r>
                <a:r>
                  <a:rPr lang="en-US" altLang="ja-JP" dirty="0">
                    <a:sym typeface="Wingdings" panose="05000000000000000000" pitchFamily="2" charset="2"/>
                  </a:rPr>
                  <a:t>  in the Linear Sigma Model (LSM)</a:t>
                </a:r>
              </a:p>
              <a:p>
                <a:pPr lvl="2"/>
                <a:r>
                  <a:rPr lang="en-US" altLang="ja-JP" dirty="0"/>
                  <a:t>Particle production happens 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ja-JP" dirty="0"/>
                  <a:t>, …) if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altLang="ja-JP" dirty="0"/>
                  <a:t> varies fast enough</a:t>
                </a:r>
              </a:p>
              <a:p>
                <a:pPr lvl="2"/>
                <a:r>
                  <a:rPr lang="en-US" altLang="ja-JP" dirty="0"/>
                  <a:t>LSM +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supercooling</a:t>
                </a:r>
                <a:r>
                  <a:rPr lang="en-US" altLang="ja-JP" dirty="0"/>
                  <a:t> + B, C, CP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  </a:t>
                </a:r>
                <a:r>
                  <a:rPr lang="en-US" altLang="ja-JP" u="sng" dirty="0">
                    <a:sym typeface="Wingdings" panose="05000000000000000000" pitchFamily="2" charset="2"/>
                  </a:rPr>
                  <a:t>Baryogenesis in QCD scale is possible</a:t>
                </a:r>
              </a:p>
              <a:p>
                <a:pPr lvl="2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2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ja-JP" dirty="0">
                    <a:sym typeface="Wingdings" panose="05000000000000000000" pitchFamily="2" charset="2"/>
                  </a:rPr>
                  <a:t>There may be other situations…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0000" y="125205"/>
                <a:ext cx="11952000" cy="6552728"/>
              </a:xfrm>
              <a:blipFill>
                <a:blip r:embed="rId3"/>
                <a:stretch>
                  <a:fillRect l="-561" t="-7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456CAEC-B3D8-98F5-E94F-F97D2005BD0C}"/>
              </a:ext>
            </a:extLst>
          </p:cNvPr>
          <p:cNvSpPr/>
          <p:nvPr/>
        </p:nvSpPr>
        <p:spPr>
          <a:xfrm>
            <a:off x="407368" y="2276872"/>
            <a:ext cx="10945216" cy="1512168"/>
          </a:xfrm>
          <a:prstGeom prst="roundRect">
            <a:avLst>
              <a:gd name="adj" fmla="val 11499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7EA6C1C-DF4F-9652-1D9B-ED920E9CC55C}"/>
              </a:ext>
            </a:extLst>
          </p:cNvPr>
          <p:cNvCxnSpPr>
            <a:cxnSpLocks/>
          </p:cNvCxnSpPr>
          <p:nvPr/>
        </p:nvCxnSpPr>
        <p:spPr>
          <a:xfrm flipV="1">
            <a:off x="3719736" y="3242411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F911209-B639-C583-F5D6-C8B466F64E4F}"/>
              </a:ext>
            </a:extLst>
          </p:cNvPr>
          <p:cNvCxnSpPr>
            <a:cxnSpLocks/>
          </p:cNvCxnSpPr>
          <p:nvPr/>
        </p:nvCxnSpPr>
        <p:spPr>
          <a:xfrm flipV="1">
            <a:off x="3992634" y="3242411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054A2A2C-1C0A-18CA-6480-1EB60DC87FF8}"/>
              </a:ext>
            </a:extLst>
          </p:cNvPr>
          <p:cNvCxnSpPr>
            <a:cxnSpLocks/>
          </p:cNvCxnSpPr>
          <p:nvPr/>
        </p:nvCxnSpPr>
        <p:spPr>
          <a:xfrm flipV="1">
            <a:off x="4246268" y="3260242"/>
            <a:ext cx="250089" cy="1981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3705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132C6-6663-761D-11BB-B71E790BF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3F5914F-F47D-D317-8EDD-F7AD8EBFC5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altLang="ja-JP" dirty="0"/>
                  <a:t> motion for particle production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  <a:blipFill>
                <a:blip r:embed="rId3"/>
                <a:stretch>
                  <a:fillRect t="-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99744A4-ABBC-49DB-E0C9-B8B1DFAA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E39C85-4DCC-D944-FF93-3479979B9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7009C1-ED51-DC2E-6F68-1BA5A6BBF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77" y="548680"/>
            <a:ext cx="3264363" cy="24482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F16314-A040-FBA4-5BA5-49442D5CD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4" y="3823950"/>
            <a:ext cx="2844800" cy="21336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CABCF62-F886-4EA2-5DCF-F3D31468F4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677" y="3768689"/>
            <a:ext cx="2844800" cy="21336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4EDF01-48FF-9B85-A810-A86C40E61507}"/>
              </a:ext>
            </a:extLst>
          </p:cNvPr>
          <p:cNvSpPr txBox="1"/>
          <p:nvPr/>
        </p:nvSpPr>
        <p:spPr>
          <a:xfrm>
            <a:off x="1259216" y="1620518"/>
            <a:ext cx="332501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Bad motion:</a:t>
            </a:r>
          </a:p>
          <a:p>
            <a:r>
              <a:rPr lang="en-US" altLang="ja-JP" dirty="0"/>
              <a:t>  too small adiabaticity for nucleons</a:t>
            </a:r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CE0A6E6-8E7C-38EA-3178-00700EC2ED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2" r="2059"/>
          <a:stretch/>
        </p:blipFill>
        <p:spPr>
          <a:xfrm>
            <a:off x="683152" y="1651194"/>
            <a:ext cx="540000" cy="49264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6DA09B5-7560-A9C8-1EBD-381876B7D0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893"/>
          <a:stretch/>
        </p:blipFill>
        <p:spPr>
          <a:xfrm>
            <a:off x="623392" y="3284984"/>
            <a:ext cx="576000" cy="49264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05EC08B-CCDC-0A1F-F126-65F28CABC08A}"/>
              </a:ext>
            </a:extLst>
          </p:cNvPr>
          <p:cNvSpPr txBox="1"/>
          <p:nvPr/>
        </p:nvSpPr>
        <p:spPr>
          <a:xfrm>
            <a:off x="1284272" y="3367656"/>
            <a:ext cx="31366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dirty="0"/>
              <a:t>Good</a:t>
            </a:r>
            <a:r>
              <a:rPr kumimoji="1" lang="en-US" altLang="ja-JP" dirty="0"/>
              <a:t> motion: “</a:t>
            </a:r>
            <a:r>
              <a:rPr kumimoji="1" lang="en-US" altLang="ja-JP" i="1" dirty="0">
                <a:solidFill>
                  <a:srgbClr val="FF0000"/>
                </a:solidFill>
              </a:rPr>
              <a:t>supercooling-like</a:t>
            </a:r>
            <a:r>
              <a:rPr kumimoji="1" lang="en-US" altLang="ja-JP" dirty="0"/>
              <a:t>”</a:t>
            </a:r>
            <a:endParaRPr kumimoji="1" lang="ja-JP" altLang="en-US" dirty="0"/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B42615BA-FEA1-2BFD-68C0-A20ABF7A4CBB}"/>
              </a:ext>
            </a:extLst>
          </p:cNvPr>
          <p:cNvSpPr/>
          <p:nvPr/>
        </p:nvSpPr>
        <p:spPr>
          <a:xfrm rot="5400000" flipV="1">
            <a:off x="3822859" y="4727854"/>
            <a:ext cx="288032" cy="215270"/>
          </a:xfrm>
          <a:prstGeom prst="downArrow">
            <a:avLst>
              <a:gd name="adj1" fmla="val 46803"/>
              <a:gd name="adj2" fmla="val 67139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D2DA9DDD-00E2-B4B7-8053-B7A58C5A90DE}"/>
              </a:ext>
            </a:extLst>
          </p:cNvPr>
          <p:cNvSpPr/>
          <p:nvPr/>
        </p:nvSpPr>
        <p:spPr>
          <a:xfrm rot="5400000" flipV="1">
            <a:off x="7260678" y="4727854"/>
            <a:ext cx="288032" cy="215270"/>
          </a:xfrm>
          <a:prstGeom prst="downArrow">
            <a:avLst>
              <a:gd name="adj1" fmla="val 46803"/>
              <a:gd name="adj2" fmla="val 67139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B4DE895-9EBF-9DAF-5D45-480CC7FB6D9A}"/>
              </a:ext>
            </a:extLst>
          </p:cNvPr>
          <p:cNvSpPr/>
          <p:nvPr/>
        </p:nvSpPr>
        <p:spPr>
          <a:xfrm>
            <a:off x="6672064" y="170080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5170619-FDCB-D14E-0BF3-471E99204FC9}"/>
              </a:ext>
            </a:extLst>
          </p:cNvPr>
          <p:cNvSpPr/>
          <p:nvPr/>
        </p:nvSpPr>
        <p:spPr>
          <a:xfrm>
            <a:off x="9766082" y="556151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リーフォーム: 図形 22">
            <a:extLst>
              <a:ext uri="{FF2B5EF4-FFF2-40B4-BE49-F238E27FC236}">
                <a16:creationId xmlns:a16="http://schemas.microsoft.com/office/drawing/2014/main" id="{68B1CD5D-CACE-28E8-BF24-566593E825F1}"/>
              </a:ext>
            </a:extLst>
          </p:cNvPr>
          <p:cNvSpPr/>
          <p:nvPr/>
        </p:nvSpPr>
        <p:spPr>
          <a:xfrm>
            <a:off x="9274068" y="4808160"/>
            <a:ext cx="486311" cy="645334"/>
          </a:xfrm>
          <a:custGeom>
            <a:avLst/>
            <a:gdLst>
              <a:gd name="connsiteX0" fmla="*/ 0 w 714703"/>
              <a:gd name="connsiteY0" fmla="*/ 0 h 599090"/>
              <a:gd name="connsiteX1" fmla="*/ 252248 w 714703"/>
              <a:gd name="connsiteY1" fmla="*/ 126125 h 599090"/>
              <a:gd name="connsiteX2" fmla="*/ 714703 w 714703"/>
              <a:gd name="connsiteY2" fmla="*/ 599090 h 59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703" h="599090">
                <a:moveTo>
                  <a:pt x="0" y="0"/>
                </a:moveTo>
                <a:cubicBezTo>
                  <a:pt x="66565" y="13138"/>
                  <a:pt x="133131" y="26277"/>
                  <a:pt x="252248" y="126125"/>
                </a:cubicBezTo>
                <a:cubicBezTo>
                  <a:pt x="371365" y="225973"/>
                  <a:pt x="543034" y="412531"/>
                  <a:pt x="714703" y="599090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16C5D8E-0165-F8FE-E1E0-89871CC509FE}"/>
              </a:ext>
            </a:extLst>
          </p:cNvPr>
          <p:cNvSpPr/>
          <p:nvPr/>
        </p:nvSpPr>
        <p:spPr>
          <a:xfrm>
            <a:off x="9082899" y="470016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D9D4BCC-BAA8-FEBF-8C9C-AE4115E3735D}"/>
              </a:ext>
            </a:extLst>
          </p:cNvPr>
          <p:cNvSpPr/>
          <p:nvPr/>
        </p:nvSpPr>
        <p:spPr>
          <a:xfrm>
            <a:off x="2326102" y="478218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DE3F995-93A1-3EDC-B0E2-810F82FDE94A}"/>
                  </a:ext>
                </a:extLst>
              </p:cNvPr>
              <p:cNvSpPr txBox="1"/>
              <p:nvPr/>
            </p:nvSpPr>
            <p:spPr>
              <a:xfrm rot="16200000">
                <a:off x="4746315" y="1613759"/>
                <a:ext cx="528285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kumimoji="1" lang="en-US" altLang="ja-JP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kumimoji="1" lang="ja-JP" altLang="en-US" sz="11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42992DB-8E74-9FD4-E2C4-4AA20EDE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746315" y="1613759"/>
                <a:ext cx="528285" cy="169277"/>
              </a:xfrm>
              <a:prstGeom prst="rect">
                <a:avLst/>
              </a:prstGeom>
              <a:blipFill>
                <a:blip r:embed="rId8"/>
                <a:stretch>
                  <a:fillRect t="-3448" r="-35714" b="-57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0B6F14CD-A59C-E424-196C-A3CECCF878F3}"/>
                  </a:ext>
                </a:extLst>
              </p:cNvPr>
              <p:cNvSpPr txBox="1"/>
              <p:nvPr/>
            </p:nvSpPr>
            <p:spPr>
              <a:xfrm rot="16200000">
                <a:off x="621570" y="4750850"/>
                <a:ext cx="528285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kumimoji="1" lang="en-US" altLang="ja-JP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kumimoji="1" lang="ja-JP" altLang="en-US" sz="11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EB86E82-0D19-C6B6-733F-D55DF1E1C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21570" y="4750850"/>
                <a:ext cx="528285" cy="169277"/>
              </a:xfrm>
              <a:prstGeom prst="rect">
                <a:avLst/>
              </a:prstGeom>
              <a:blipFill>
                <a:blip r:embed="rId9"/>
                <a:stretch>
                  <a:fillRect t="-3448" r="-35714" b="-57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E60EFFD-F465-738F-89A5-5319276D32F7}"/>
                  </a:ext>
                </a:extLst>
              </p:cNvPr>
              <p:cNvSpPr txBox="1"/>
              <p:nvPr/>
            </p:nvSpPr>
            <p:spPr>
              <a:xfrm>
                <a:off x="10597001" y="5605432"/>
                <a:ext cx="3496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kumimoji="1"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26237F94-8BB6-D765-8F9D-D0FAB9E16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001" y="5605432"/>
                <a:ext cx="349648" cy="184666"/>
              </a:xfrm>
              <a:prstGeom prst="rect">
                <a:avLst/>
              </a:prstGeom>
              <a:blipFill>
                <a:blip r:embed="rId10"/>
                <a:stretch>
                  <a:fillRect l="-3448" t="-6667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E0BBAB9E-596E-0F7A-1D2B-2AE208693CB4}"/>
                  </a:ext>
                </a:extLst>
              </p:cNvPr>
              <p:cNvSpPr txBox="1"/>
              <p:nvPr/>
            </p:nvSpPr>
            <p:spPr>
              <a:xfrm>
                <a:off x="8338640" y="2712049"/>
                <a:ext cx="3496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kumimoji="1"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8DFE299E-CDA3-9FD1-2992-1ED8A88EF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640" y="2712049"/>
                <a:ext cx="349648" cy="184666"/>
              </a:xfrm>
              <a:prstGeom prst="rect">
                <a:avLst/>
              </a:prstGeom>
              <a:blipFill>
                <a:blip r:embed="rId11"/>
                <a:stretch>
                  <a:fillRect l="-5263" t="-3333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6139806-A2CB-8726-6B78-71ED29E40E92}"/>
              </a:ext>
            </a:extLst>
          </p:cNvPr>
          <p:cNvSpPr txBox="1"/>
          <p:nvPr/>
        </p:nvSpPr>
        <p:spPr>
          <a:xfrm>
            <a:off x="8793029" y="1134155"/>
            <a:ext cx="30289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/>
              <a:t>Time scale of varying potential: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5BBF2FF-48FC-527F-3276-297E67E8E0BA}"/>
                  </a:ext>
                </a:extLst>
              </p:cNvPr>
              <p:cNvSpPr txBox="1"/>
              <p:nvPr/>
            </p:nvSpPr>
            <p:spPr>
              <a:xfrm>
                <a:off x="8970288" y="1530117"/>
                <a:ext cx="2332946" cy="6231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𝑝𝑜𝑡𝑒𝑛𝑡𝑖𝑎𝑙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𝑝𝑙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𝑄𝐶𝐷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797829A8-BDEA-D1B4-0251-764361BEA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288" y="1530117"/>
                <a:ext cx="2332946" cy="623119"/>
              </a:xfrm>
              <a:prstGeom prst="rect">
                <a:avLst/>
              </a:prstGeom>
              <a:blipFill>
                <a:blip r:embed="rId1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395A2CB-FC54-CB06-482C-31931DE57156}"/>
                  </a:ext>
                </a:extLst>
              </p:cNvPr>
              <p:cNvSpPr txBox="1"/>
              <p:nvPr/>
            </p:nvSpPr>
            <p:spPr>
              <a:xfrm>
                <a:off x="5416993" y="6059015"/>
                <a:ext cx="18800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dirty="0"/>
                  <a:t>Scale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kumimoji="1" lang="en-US" altLang="ja-JP" dirty="0"/>
                  <a:t> motion: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9B90B1D1-EBC0-2590-EB59-155C15247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993" y="6059015"/>
                <a:ext cx="1880066" cy="276999"/>
              </a:xfrm>
              <a:prstGeom prst="rect">
                <a:avLst/>
              </a:prstGeom>
              <a:blipFill>
                <a:blip r:embed="rId13"/>
                <a:stretch>
                  <a:fillRect l="-7792" t="-28889" r="-7468" b="-5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45794D16-6CA8-3E79-C563-019C4022E9D5}"/>
                  </a:ext>
                </a:extLst>
              </p:cNvPr>
              <p:cNvSpPr txBox="1"/>
              <p:nvPr/>
            </p:nvSpPr>
            <p:spPr>
              <a:xfrm>
                <a:off x="7429421" y="6052773"/>
                <a:ext cx="3494418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𝑚𝑜𝑡𝑖𝑜𝑛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∼1/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   ≪    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𝑝𝑜𝑡𝑒𝑛𝑡𝑖𝑎𝑙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0096E635-9571-F528-829E-110E6A3C3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421" y="6052773"/>
                <a:ext cx="3494418" cy="298415"/>
              </a:xfrm>
              <a:prstGeom prst="rect">
                <a:avLst/>
              </a:prstGeom>
              <a:blipFill>
                <a:blip r:embed="rId14"/>
                <a:stretch>
                  <a:fillRect l="-1222" r="-873" b="-265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2C35BF7-3FE7-C94B-CD2A-0853B935D6D2}"/>
                  </a:ext>
                </a:extLst>
              </p:cNvPr>
              <p:cNvSpPr txBox="1"/>
              <p:nvPr/>
            </p:nvSpPr>
            <p:spPr>
              <a:xfrm>
                <a:off x="1662973" y="2243637"/>
                <a:ext cx="1264120" cy="2432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≪1</m:t>
                          </m:r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2C35BF7-3FE7-C94B-CD2A-0853B935D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973" y="2243637"/>
                <a:ext cx="1264120" cy="243272"/>
              </a:xfrm>
              <a:prstGeom prst="rect">
                <a:avLst/>
              </a:prstGeom>
              <a:blipFill>
                <a:blip r:embed="rId15"/>
                <a:stretch>
                  <a:fillRect t="-7500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楕円 5">
            <a:extLst>
              <a:ext uri="{FF2B5EF4-FFF2-40B4-BE49-F238E27FC236}">
                <a16:creationId xmlns:a16="http://schemas.microsoft.com/office/drawing/2014/main" id="{01CC6083-BF9B-6441-DBD0-91BE34147A20}"/>
              </a:ext>
            </a:extLst>
          </p:cNvPr>
          <p:cNvSpPr/>
          <p:nvPr/>
        </p:nvSpPr>
        <p:spPr>
          <a:xfrm>
            <a:off x="6393495" y="3057608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64729CF-F6CB-4D50-E23B-273954026D67}"/>
                  </a:ext>
                </a:extLst>
              </p:cNvPr>
              <p:cNvSpPr txBox="1"/>
              <p:nvPr/>
            </p:nvSpPr>
            <p:spPr>
              <a:xfrm>
                <a:off x="6528846" y="2996952"/>
                <a:ext cx="66133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: 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8B01A66-762C-2E2A-6481-58D54E1CF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846" y="2996952"/>
                <a:ext cx="661335" cy="215444"/>
              </a:xfrm>
              <a:prstGeom prst="rect">
                <a:avLst/>
              </a:prstGeom>
              <a:blipFill>
                <a:blip r:embed="rId16"/>
                <a:stretch>
                  <a:fillRect l="-2778" b="-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FD8AE81A-808A-D7A5-321A-A0DE7B2DD6F0}"/>
                  </a:ext>
                </a:extLst>
              </p:cNvPr>
              <p:cNvSpPr txBox="1"/>
              <p:nvPr/>
            </p:nvSpPr>
            <p:spPr>
              <a:xfrm>
                <a:off x="4584229" y="3390266"/>
                <a:ext cx="1264120" cy="2432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≳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4B451CF-7492-F312-F613-04A709182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4229" y="3390266"/>
                <a:ext cx="1264120" cy="243272"/>
              </a:xfrm>
              <a:prstGeom prst="rect">
                <a:avLst/>
              </a:prstGeom>
              <a:blipFill>
                <a:blip r:embed="rId17"/>
                <a:stretch>
                  <a:fillRect t="-7500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AE1C87A-5DE2-019E-FD69-F644B6C9356F}"/>
              </a:ext>
            </a:extLst>
          </p:cNvPr>
          <p:cNvSpPr/>
          <p:nvPr/>
        </p:nvSpPr>
        <p:spPr>
          <a:xfrm>
            <a:off x="7608168" y="473890"/>
            <a:ext cx="576064" cy="13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01F68F7-5C6B-544D-D628-78F57C1A466F}"/>
              </a:ext>
            </a:extLst>
          </p:cNvPr>
          <p:cNvSpPr/>
          <p:nvPr/>
        </p:nvSpPr>
        <p:spPr>
          <a:xfrm>
            <a:off x="6707661" y="3718285"/>
            <a:ext cx="397024" cy="13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19B8E51-80D8-C47B-DDE6-859D75F73068}"/>
              </a:ext>
            </a:extLst>
          </p:cNvPr>
          <p:cNvSpPr/>
          <p:nvPr/>
        </p:nvSpPr>
        <p:spPr>
          <a:xfrm>
            <a:off x="11064552" y="3645024"/>
            <a:ext cx="397024" cy="13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011283E-B282-2A69-A27F-5680A8847FA0}"/>
              </a:ext>
            </a:extLst>
          </p:cNvPr>
          <p:cNvSpPr/>
          <p:nvPr/>
        </p:nvSpPr>
        <p:spPr>
          <a:xfrm>
            <a:off x="3320811" y="3666203"/>
            <a:ext cx="397024" cy="13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02E655-8F39-6915-B561-3C435E0B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588" y="3845429"/>
            <a:ext cx="1065147" cy="159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1D170EA-9197-560B-E2D4-9B06ED05B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53" y="3816066"/>
            <a:ext cx="2812814" cy="2109610"/>
          </a:xfrm>
          <a:prstGeom prst="rect">
            <a:avLst/>
          </a:prstGeom>
        </p:spPr>
      </p:pic>
      <p:sp>
        <p:nvSpPr>
          <p:cNvPr id="22" name="楕円 21">
            <a:extLst>
              <a:ext uri="{FF2B5EF4-FFF2-40B4-BE49-F238E27FC236}">
                <a16:creationId xmlns:a16="http://schemas.microsoft.com/office/drawing/2014/main" id="{E5782F06-BDB5-6FD5-B853-3A285F93D975}"/>
              </a:ext>
            </a:extLst>
          </p:cNvPr>
          <p:cNvSpPr/>
          <p:nvPr/>
        </p:nvSpPr>
        <p:spPr>
          <a:xfrm>
            <a:off x="5663952" y="4797152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52BB605-C85F-0670-4E18-333E16BBA650}"/>
                  </a:ext>
                </a:extLst>
              </p:cNvPr>
              <p:cNvSpPr txBox="1"/>
              <p:nvPr/>
            </p:nvSpPr>
            <p:spPr>
              <a:xfrm>
                <a:off x="995902" y="606231"/>
                <a:ext cx="3551344" cy="390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1600" dirty="0"/>
                  <a:t>Nucleon effective mass: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⟨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⟩</m:t>
                        </m:r>
                      </m:num>
                      <m:den>
                        <m:sSub>
                          <m:sSub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den>
                    </m:f>
                  </m:oMath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52BB605-C85F-0670-4E18-333E16BBA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902" y="606231"/>
                <a:ext cx="3551344" cy="390235"/>
              </a:xfrm>
              <a:prstGeom prst="rect">
                <a:avLst/>
              </a:prstGeom>
              <a:blipFill>
                <a:blip r:embed="rId19"/>
                <a:stretch>
                  <a:fillRect l="-3431" t="-1563" b="-1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9F2F7A9-C85A-C2D5-ED86-1891C1DE3A25}"/>
              </a:ext>
            </a:extLst>
          </p:cNvPr>
          <p:cNvSpPr txBox="1"/>
          <p:nvPr/>
        </p:nvSpPr>
        <p:spPr>
          <a:xfrm>
            <a:off x="1510876" y="1032309"/>
            <a:ext cx="22069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600" dirty="0">
                <a:sym typeface="Wingdings" panose="05000000000000000000" pitchFamily="2" charset="2"/>
              </a:rPr>
              <a:t>  </a:t>
            </a:r>
            <a:r>
              <a:rPr lang="en-US" altLang="ja-JP" sz="1600" dirty="0">
                <a:solidFill>
                  <a:srgbClr val="FF0000"/>
                </a:solidFill>
              </a:rPr>
              <a:t>Nucleon production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04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66612" decel="333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1433 0.01527 L 0.0362 0.03935 C 0.04271 0.05139 0.04323 0.06065 0.04974 0.07268 C 0.05313 0.08426 0.05065 0.08912 0.05417 0.10069 C 0.05586 0.11203 0.05586 0.12268 0.05755 0.13426 " pathEditMode="relative" rAng="0" ptsTypes="AAAAAA">
                                      <p:cBhvr>
                                        <p:cTn id="6" dur="60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 </a:t>
                </a:r>
                <a:r>
                  <a:rPr lang="en-US" altLang="ja-JP" dirty="0"/>
                  <a:t>An example model for baryogenesis</a:t>
                </a:r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dirty="0"/>
                  <a:t>Neutron-Dark neutron model   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ja-JP" dirty="0"/>
                  <a:t>: neutron,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ja-JP" dirty="0"/>
                  <a:t>: dark neutron(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Majorana</a:t>
                </a:r>
                <a:r>
                  <a:rPr lang="en-US" altLang="ja-JP" dirty="0"/>
                  <a:t>))</a:t>
                </a:r>
              </a:p>
              <a:p>
                <a:pPr lvl="1"/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r>
                  <a:rPr lang="en-US" altLang="ja-JP" dirty="0"/>
                  <a:t>B interaction exists</a:t>
                </a:r>
              </a:p>
              <a:p>
                <a:pPr lvl="2"/>
                <a:r>
                  <a:rPr lang="en-US" altLang="ja-JP" dirty="0"/>
                  <a:t>2 CP phases exist</a:t>
                </a:r>
              </a:p>
              <a:p>
                <a:pPr lvl="3"/>
                <a:endParaRPr lang="en-US" altLang="ja-JP" sz="800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r>
                  <a:rPr lang="en-US" altLang="ja-JP" dirty="0"/>
                  <a:t>Neutrons and anti-neutrons are produced</a:t>
                </a:r>
              </a:p>
              <a:p>
                <a:pPr marL="457200" lvl="1" indent="0">
                  <a:buNone/>
                </a:pPr>
                <a:r>
                  <a:rPr lang="en-US" altLang="ja-JP" dirty="0"/>
                  <a:t>    </a:t>
                </a:r>
                <a:r>
                  <a:rPr lang="en-US" altLang="ja-JP" u="sng" dirty="0"/>
                  <a:t>simultaneously</a:t>
                </a:r>
                <a:r>
                  <a:rPr lang="en-US" altLang="ja-JP" dirty="0"/>
                  <a:t> and </a:t>
                </a:r>
                <a:r>
                  <a:rPr lang="en-US" altLang="ja-JP" u="sng" dirty="0"/>
                  <a:t>asymmetrically</a:t>
                </a:r>
                <a:endParaRPr lang="en-US" altLang="ja-JP" dirty="0"/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dirty="0"/>
                  <a:t>Assuming the damping at later time:</a:t>
                </a:r>
              </a:p>
              <a:p>
                <a:endParaRPr lang="en-US" altLang="ja-JP" dirty="0"/>
              </a:p>
              <a:p>
                <a:pPr lvl="2"/>
                <a:r>
                  <a:rPr lang="en-US" altLang="ja-JP" dirty="0"/>
                  <a:t>Otherwise the net baryon continue its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oscillating eternally</a:t>
                </a:r>
              </a:p>
              <a:p>
                <a:pPr lvl="2"/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  <a:blipFill>
                <a:blip r:embed="rId3"/>
                <a:stretch>
                  <a:fillRect l="-565" t="-7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F49BF9C-F8F8-4308-A140-83B50B3D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0E7FE5-634E-476F-B942-A92A436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59A1754-6DD5-4D73-CF1C-9AEC29A7F2A8}"/>
                  </a:ext>
                </a:extLst>
              </p:cNvPr>
              <p:cNvSpPr txBox="1"/>
              <p:nvPr/>
            </p:nvSpPr>
            <p:spPr>
              <a:xfrm>
                <a:off x="1535985" y="1100864"/>
                <a:ext cx="765690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kumimoji="1"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B59A1754-6DD5-4D73-CF1C-9AEC29A7F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985" y="1100864"/>
                <a:ext cx="7656904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ABAF7F8-69A2-2D27-6543-F50D192037B4}"/>
              </a:ext>
            </a:extLst>
          </p:cNvPr>
          <p:cNvSpPr txBox="1"/>
          <p:nvPr/>
        </p:nvSpPr>
        <p:spPr>
          <a:xfrm>
            <a:off x="2369040" y="1556792"/>
            <a:ext cx="1077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(Dirac mass)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DAF76A1-4F6E-1F38-3A61-2F4552D47A76}"/>
              </a:ext>
            </a:extLst>
          </p:cNvPr>
          <p:cNvSpPr txBox="1"/>
          <p:nvPr/>
        </p:nvSpPr>
        <p:spPr>
          <a:xfrm>
            <a:off x="4103045" y="1556793"/>
            <a:ext cx="1408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(Majorana mass)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AE08A18-9D39-6B76-BD40-527F0C1D560D}"/>
                  </a:ext>
                </a:extLst>
              </p:cNvPr>
              <p:cNvSpPr txBox="1"/>
              <p:nvPr/>
            </p:nvSpPr>
            <p:spPr>
              <a:xfrm>
                <a:off x="7058136" y="1556792"/>
                <a:ext cx="11083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</m:oMath>
                </a14:m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mixing)</a:t>
                </a:r>
                <a:endParaRPr kumimoji="1" lang="ja-JP" altLang="en-US" sz="1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8AE08A18-9D39-6B76-BD40-527F0C1D5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136" y="1556792"/>
                <a:ext cx="1108317" cy="307777"/>
              </a:xfrm>
              <a:prstGeom prst="rect">
                <a:avLst/>
              </a:prstGeom>
              <a:blipFill>
                <a:blip r:embed="rId5"/>
                <a:stretch>
                  <a:fillRect l="-1648" t="-1961" r="-549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D96265A-854F-7DCB-153E-ED2BB003DFE1}"/>
                  </a:ext>
                </a:extLst>
              </p:cNvPr>
              <p:cNvSpPr txBox="1"/>
              <p:nvPr/>
            </p:nvSpPr>
            <p:spPr>
              <a:xfrm>
                <a:off x="1360136" y="4941168"/>
                <a:ext cx="2733569" cy="282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func>
                        <m:func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D96265A-854F-7DCB-153E-ED2BB003D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136" y="4941168"/>
                <a:ext cx="2733569" cy="282129"/>
              </a:xfrm>
              <a:prstGeom prst="rect">
                <a:avLst/>
              </a:prstGeom>
              <a:blipFill>
                <a:blip r:embed="rId6"/>
                <a:stretch>
                  <a:fillRect l="-1336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36BE7F1F-D1B4-BFE7-E2ED-4F66A37E5FCA}"/>
                  </a:ext>
                </a:extLst>
              </p:cNvPr>
              <p:cNvSpPr txBox="1"/>
              <p:nvPr/>
            </p:nvSpPr>
            <p:spPr>
              <a:xfrm>
                <a:off x="4547816" y="4971591"/>
                <a:ext cx="1260152" cy="266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 ≪  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36BE7F1F-D1B4-BFE7-E2ED-4F66A37E5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816" y="4971591"/>
                <a:ext cx="1260152" cy="266227"/>
              </a:xfrm>
              <a:prstGeom prst="rect">
                <a:avLst/>
              </a:prstGeom>
              <a:blipFill>
                <a:blip r:embed="rId7"/>
                <a:stretch>
                  <a:fillRect l="-2899" b="-232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図 13">
            <a:extLst>
              <a:ext uri="{FF2B5EF4-FFF2-40B4-BE49-F238E27FC236}">
                <a16:creationId xmlns:a16="http://schemas.microsoft.com/office/drawing/2014/main" id="{9F7C3405-4512-9B3A-8C99-BDADD3D38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055" y="2100796"/>
            <a:ext cx="5382159" cy="3548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4F895FA1-E0EC-B393-5B7A-150CAB45C4F4}"/>
                  </a:ext>
                </a:extLst>
              </p:cNvPr>
              <p:cNvSpPr txBox="1"/>
              <p:nvPr/>
            </p:nvSpPr>
            <p:spPr>
              <a:xfrm>
                <a:off x="1708483" y="2677087"/>
                <a:ext cx="1841402" cy="223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/3</m:t>
                          </m:r>
                        </m:sup>
                      </m:sSup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⋅1000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4F895FA1-E0EC-B393-5B7A-150CAB45C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483" y="2677087"/>
                <a:ext cx="1841402" cy="223459"/>
              </a:xfrm>
              <a:prstGeom prst="rect">
                <a:avLst/>
              </a:prstGeom>
              <a:blipFill>
                <a:blip r:embed="rId9"/>
                <a:stretch>
                  <a:fillRect l="-1325" t="-5405" b="-13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18C65096-8912-1B38-3F7F-21D1EF5F482A}"/>
                  </a:ext>
                </a:extLst>
              </p:cNvPr>
              <p:cNvSpPr txBox="1"/>
              <p:nvPr/>
            </p:nvSpPr>
            <p:spPr>
              <a:xfrm>
                <a:off x="3725967" y="2677087"/>
                <a:ext cx="13842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=1000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18C65096-8912-1B38-3F7F-21D1EF5F4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967" y="2677087"/>
                <a:ext cx="1384290" cy="215444"/>
              </a:xfrm>
              <a:prstGeom prst="rect">
                <a:avLst/>
              </a:prstGeom>
              <a:blipFill>
                <a:blip r:embed="rId10"/>
                <a:stretch>
                  <a:fillRect l="-881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6AD85A8-2A5E-CAE1-ACB9-1C690779A9FD}"/>
                  </a:ext>
                </a:extLst>
              </p:cNvPr>
              <p:cNvSpPr txBox="1"/>
              <p:nvPr/>
            </p:nvSpPr>
            <p:spPr>
              <a:xfrm>
                <a:off x="1708483" y="3077721"/>
                <a:ext cx="138429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=1050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56AD85A8-2A5E-CAE1-ACB9-1C690779A9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483" y="3077721"/>
                <a:ext cx="1384290" cy="215444"/>
              </a:xfrm>
              <a:prstGeom prst="rect">
                <a:avLst/>
              </a:prstGeom>
              <a:blipFill>
                <a:blip r:embed="rId11"/>
                <a:stretch>
                  <a:fillRect l="-881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0C1FF42-70B8-F5F7-4C9D-824EF6A79AEA}"/>
                  </a:ext>
                </a:extLst>
              </p:cNvPr>
              <p:cNvSpPr txBox="1"/>
              <p:nvPr/>
            </p:nvSpPr>
            <p:spPr>
              <a:xfrm>
                <a:off x="3311197" y="3078563"/>
                <a:ext cx="970201" cy="232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B0C1FF42-70B8-F5F7-4C9D-824EF6A79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197" y="3078563"/>
                <a:ext cx="970201" cy="232949"/>
              </a:xfrm>
              <a:prstGeom prst="rect">
                <a:avLst/>
              </a:prstGeom>
              <a:blipFill>
                <a:blip r:embed="rId12"/>
                <a:stretch>
                  <a:fillRect l="-3145"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AB8D56D9-A44B-AAAE-3684-B7F1811AEA6C}"/>
                  </a:ext>
                </a:extLst>
              </p:cNvPr>
              <p:cNvSpPr txBox="1"/>
              <p:nvPr/>
            </p:nvSpPr>
            <p:spPr>
              <a:xfrm>
                <a:off x="4443037" y="3060216"/>
                <a:ext cx="1115883" cy="232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AB8D56D9-A44B-AAAE-3684-B7F1811AE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037" y="3060216"/>
                <a:ext cx="1115883" cy="232949"/>
              </a:xfrm>
              <a:prstGeom prst="rect">
                <a:avLst/>
              </a:prstGeom>
              <a:blipFill>
                <a:blip r:embed="rId13"/>
                <a:stretch>
                  <a:fillRect l="-1639" b="-210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大かっこ 50">
            <a:extLst>
              <a:ext uri="{FF2B5EF4-FFF2-40B4-BE49-F238E27FC236}">
                <a16:creationId xmlns:a16="http://schemas.microsoft.com/office/drawing/2014/main" id="{58ED407B-CAED-2494-D443-605B43C8847C}"/>
              </a:ext>
            </a:extLst>
          </p:cNvPr>
          <p:cNvSpPr/>
          <p:nvPr/>
        </p:nvSpPr>
        <p:spPr>
          <a:xfrm>
            <a:off x="1415480" y="2636912"/>
            <a:ext cx="4346695" cy="698043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9D9B4AC-2F69-7A13-67A9-38EEE3FF2741}"/>
              </a:ext>
            </a:extLst>
          </p:cNvPr>
          <p:cNvCxnSpPr>
            <a:cxnSpLocks/>
          </p:cNvCxnSpPr>
          <p:nvPr/>
        </p:nvCxnSpPr>
        <p:spPr>
          <a:xfrm>
            <a:off x="7206900" y="5658891"/>
            <a:ext cx="16656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C788277E-8810-F924-8564-A08EB9CE7218}"/>
              </a:ext>
            </a:extLst>
          </p:cNvPr>
          <p:cNvSpPr txBox="1"/>
          <p:nvPr/>
        </p:nvSpPr>
        <p:spPr>
          <a:xfrm>
            <a:off x="6927522" y="5785299"/>
            <a:ext cx="18687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 production phase</a:t>
            </a:r>
            <a:endParaRPr kumimoji="1" lang="ja-JP" alt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456674E-DE60-3778-4B9B-9253A037F71C}"/>
              </a:ext>
            </a:extLst>
          </p:cNvPr>
          <p:cNvCxnSpPr>
            <a:cxnSpLocks/>
          </p:cNvCxnSpPr>
          <p:nvPr/>
        </p:nvCxnSpPr>
        <p:spPr>
          <a:xfrm flipV="1">
            <a:off x="8872572" y="5649034"/>
            <a:ext cx="1903948" cy="9857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35A0BE54-ECD4-A60F-C993-9E0DF47AD8F4}"/>
              </a:ext>
            </a:extLst>
          </p:cNvPr>
          <p:cNvCxnSpPr>
            <a:cxnSpLocks/>
          </p:cNvCxnSpPr>
          <p:nvPr/>
        </p:nvCxnSpPr>
        <p:spPr>
          <a:xfrm>
            <a:off x="10776520" y="5649034"/>
            <a:ext cx="903889" cy="0"/>
          </a:xfrm>
          <a:prstGeom prst="straightConnector1">
            <a:avLst/>
          </a:prstGeom>
          <a:ln>
            <a:solidFill>
              <a:srgbClr val="008E4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86A8FE8-654A-50E6-2C0F-AA5B0E774996}"/>
              </a:ext>
            </a:extLst>
          </p:cNvPr>
          <p:cNvSpPr txBox="1"/>
          <p:nvPr/>
        </p:nvSpPr>
        <p:spPr>
          <a:xfrm>
            <a:off x="9057582" y="5788332"/>
            <a:ext cx="12326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Oscillating phase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DDD9F024-950D-B7D4-02EB-B225C1D5D4CC}"/>
                  </a:ext>
                </a:extLst>
              </p:cNvPr>
              <p:cNvSpPr txBox="1"/>
              <p:nvPr/>
            </p:nvSpPr>
            <p:spPr>
              <a:xfrm>
                <a:off x="10534760" y="5741405"/>
                <a:ext cx="1499578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𝑔</m:t>
                        </m:r>
                      </m:e>
                      <m:sub>
                        <m:r>
                          <a:rPr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𝐿</m:t>
                        </m:r>
                        <m:r>
                          <a:rPr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altLang="ja-JP" sz="1400" dirty="0">
                    <a:solidFill>
                      <a:srgbClr val="008E4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</a:t>
                </a:r>
                <a:r>
                  <a:rPr kumimoji="1" lang="en-US" altLang="ja-JP" sz="1400" dirty="0">
                    <a:solidFill>
                      <a:srgbClr val="008E4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amping phase</a:t>
                </a:r>
                <a:endParaRPr kumimoji="1" lang="ja-JP" altLang="en-US" sz="1400" dirty="0">
                  <a:solidFill>
                    <a:srgbClr val="008E4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DDD9F024-950D-B7D4-02EB-B225C1D5D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760" y="5741405"/>
                <a:ext cx="1499578" cy="224870"/>
              </a:xfrm>
              <a:prstGeom prst="rect">
                <a:avLst/>
              </a:prstGeom>
              <a:blipFill>
                <a:blip r:embed="rId14"/>
                <a:stretch>
                  <a:fillRect l="-4065" t="-21622" r="-3252" b="-459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43036FA-4132-EA9E-1A54-DDCFA330182E}"/>
                  </a:ext>
                </a:extLst>
              </p:cNvPr>
              <p:cNvSpPr txBox="1"/>
              <p:nvPr/>
            </p:nvSpPr>
            <p:spPr>
              <a:xfrm>
                <a:off x="7437678" y="6039493"/>
                <a:ext cx="7560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kumimoji="1" lang="en-US" altLang="ja-JP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≲5</m:t>
                    </m:r>
                  </m:oMath>
                </a14:m>
                <a:r>
                  <a:rPr kumimoji="1" lang="en-US" altLang="ja-JP" sz="1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ja-JP" altLang="en-US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43036FA-4132-EA9E-1A54-DDCFA3301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678" y="6039493"/>
                <a:ext cx="756041" cy="215444"/>
              </a:xfrm>
              <a:prstGeom prst="rect">
                <a:avLst/>
              </a:prstGeom>
              <a:blipFill>
                <a:blip r:embed="rId15"/>
                <a:stretch>
                  <a:fillRect l="-14516" t="-28571" r="-13710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CD9D5FA5-0B84-0926-44F7-F956C7B00F98}"/>
                  </a:ext>
                </a:extLst>
              </p:cNvPr>
              <p:cNvSpPr txBox="1"/>
              <p:nvPr/>
            </p:nvSpPr>
            <p:spPr>
              <a:xfrm>
                <a:off x="9033352" y="6036556"/>
                <a:ext cx="12886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≲</m:t>
                    </m:r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kumimoji="1" lang="en-US" altLang="ja-JP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≲100</m:t>
                    </m:r>
                  </m:oMath>
                </a14:m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ja-JP" altLang="en-US" sz="1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CD9D5FA5-0B84-0926-44F7-F956C7B00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3352" y="6036556"/>
                <a:ext cx="1288623" cy="215444"/>
              </a:xfrm>
              <a:prstGeom prst="rect">
                <a:avLst/>
              </a:prstGeom>
              <a:blipFill>
                <a:blip r:embed="rId16"/>
                <a:stretch>
                  <a:fillRect l="-8531" t="-25000" r="-8057" b="-47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AD57D5EA-C51B-B91A-6CB7-B7E20981AD0D}"/>
                  </a:ext>
                </a:extLst>
              </p:cNvPr>
              <p:cNvSpPr txBox="1"/>
              <p:nvPr/>
            </p:nvSpPr>
            <p:spPr>
              <a:xfrm>
                <a:off x="10788978" y="6015533"/>
                <a:ext cx="95481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8E4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8E4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100</m:t>
                    </m:r>
                    <m:r>
                      <a:rPr lang="en-US" altLang="ja-JP" sz="1400" i="1">
                        <a:solidFill>
                          <a:srgbClr val="008E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≲</m:t>
                    </m:r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rgbClr val="008E4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rgbClr val="008E4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</m:oMath>
                </a14:m>
                <a:r>
                  <a:rPr kumimoji="1" lang="en-US" altLang="ja-JP" sz="1400" dirty="0">
                    <a:solidFill>
                      <a:srgbClr val="008E4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ja-JP" altLang="en-US" sz="1400" dirty="0">
                  <a:solidFill>
                    <a:srgbClr val="008E4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AD57D5EA-C51B-B91A-6CB7-B7E20981A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8978" y="6015533"/>
                <a:ext cx="954813" cy="215444"/>
              </a:xfrm>
              <a:prstGeom prst="rect">
                <a:avLst/>
              </a:prstGeom>
              <a:blipFill>
                <a:blip r:embed="rId17"/>
                <a:stretch>
                  <a:fillRect l="-11538" t="-25714" r="-10897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7DC6D66D-10EB-1B50-3BC0-F09AA1B1862B}"/>
              </a:ext>
            </a:extLst>
          </p:cNvPr>
          <p:cNvSpPr/>
          <p:nvPr/>
        </p:nvSpPr>
        <p:spPr>
          <a:xfrm>
            <a:off x="6481957" y="2044897"/>
            <a:ext cx="5587536" cy="431145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8CA7C9-28D2-F81C-5761-1C5E31694EB0}"/>
              </a:ext>
            </a:extLst>
          </p:cNvPr>
          <p:cNvSpPr txBox="1"/>
          <p:nvPr/>
        </p:nvSpPr>
        <p:spPr>
          <a:xfrm>
            <a:off x="5108081" y="243951"/>
            <a:ext cx="3900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altLang="ja-JP" sz="1400" dirty="0">
                <a:solidFill>
                  <a:srgbClr val="00B050"/>
                </a:solidFill>
              </a:rPr>
              <a:t>[X. Wang, S. </a:t>
            </a:r>
            <a:r>
              <a:rPr lang="en-US" altLang="ja-JP" sz="1400" dirty="0" err="1">
                <a:solidFill>
                  <a:srgbClr val="00B050"/>
                </a:solidFill>
              </a:rPr>
              <a:t>Matsuzaki</a:t>
            </a:r>
            <a:r>
              <a:rPr lang="en-US" altLang="ja-JP" sz="1400" dirty="0">
                <a:solidFill>
                  <a:srgbClr val="00B050"/>
                </a:solidFill>
              </a:rPr>
              <a:t>, J. Li, SE, H. Ishida (2023)]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4BDD517-705B-FF6F-2922-F290F12BD759}"/>
              </a:ext>
            </a:extLst>
          </p:cNvPr>
          <p:cNvCxnSpPr>
            <a:cxnSpLocks/>
          </p:cNvCxnSpPr>
          <p:nvPr/>
        </p:nvCxnSpPr>
        <p:spPr>
          <a:xfrm flipV="1">
            <a:off x="1487488" y="1985209"/>
            <a:ext cx="1440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79995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28AD-B1A0-6A3A-F189-8CB1BF21E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053BAE-14AA-0B80-AE52-9AC6C86B1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52936"/>
            <a:ext cx="9144000" cy="936104"/>
          </a:xfrm>
        </p:spPr>
        <p:txBody>
          <a:bodyPr/>
          <a:lstStyle/>
          <a:p>
            <a:pPr algn="ctr"/>
            <a:r>
              <a:rPr lang="en-US" altLang="ja-JP" dirty="0"/>
              <a:t>3</a:t>
            </a:r>
            <a:r>
              <a:rPr kumimoji="1" lang="en-US" altLang="ja-JP" dirty="0"/>
              <a:t>. </a:t>
            </a:r>
            <a:r>
              <a:rPr lang="en-US" altLang="ja-JP" dirty="0"/>
              <a:t>Asymmetric particle production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52BC8E2-5F2F-F86A-7311-6DA06A892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E3D002-52C9-18C2-2961-2B083A0F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37AEFB0-B38C-FE1E-0B02-F62D574B0603}"/>
              </a:ext>
            </a:extLst>
          </p:cNvPr>
          <p:cNvSpPr txBox="1">
            <a:spLocks/>
          </p:cNvSpPr>
          <p:nvPr/>
        </p:nvSpPr>
        <p:spPr>
          <a:xfrm>
            <a:off x="5231904" y="3573016"/>
            <a:ext cx="5077072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</a:rPr>
              <a:t>3-1.  Demonstration by CPV model</a:t>
            </a:r>
          </a:p>
          <a:p>
            <a:r>
              <a:rPr lang="en-US" altLang="ja-JP" sz="2400" dirty="0">
                <a:solidFill>
                  <a:srgbClr val="0000FF"/>
                </a:solidFill>
              </a:rPr>
              <a:t>3-2.  Asymmetry on Exact WKB</a:t>
            </a:r>
          </a:p>
        </p:txBody>
      </p:sp>
    </p:spTree>
    <p:extLst>
      <p:ext uri="{BB962C8B-B14F-4D97-AF65-F5344CB8AC3E}">
        <p14:creationId xmlns:p14="http://schemas.microsoft.com/office/powerpoint/2010/main" val="178609533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Asymmetry and Bogoliubov coefficients</a:t>
                </a:r>
              </a:p>
              <a:p>
                <a:pPr lvl="1"/>
                <a:r>
                  <a:rPr lang="en-US" altLang="ja-JP" dirty="0"/>
                  <a:t> To see the asymmetry with the Bogoliubov coefficients, we consider a more reduced model:</a:t>
                </a:r>
              </a:p>
              <a:p>
                <a:pPr lvl="1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1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1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CP phase can be remained for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Λ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𝑅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𝜃</m:t>
                        </m:r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 as long as </a:t>
                </a:r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≠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 (const.)</a:t>
                </a:r>
              </a:p>
              <a:p>
                <a:pPr lvl="3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>
                    <a:sym typeface="Wingdings" panose="05000000000000000000" pitchFamily="2" charset="2"/>
                  </a:rPr>
                  <a:t>EOM: </a:t>
                </a:r>
              </a:p>
              <a:p>
                <a:pPr lvl="3"/>
                <a:endParaRPr lang="en-US" altLang="ja-JP" dirty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pPr lvl="2"/>
                <a:r>
                  <a:rPr lang="en-US" altLang="ja-JP" dirty="0"/>
                  <a:t>A well-seen expansion is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incorrect </a:t>
                </a:r>
                <a:r>
                  <a:rPr lang="en-US" altLang="ja-JP" dirty="0"/>
                  <a:t>in general:</a:t>
                </a:r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r>
                  <a:rPr lang="en-US" altLang="ja-JP" dirty="0"/>
                  <a:t> Because the EOM for </a:t>
                </a:r>
                <a14:m>
                  <m:oMath xmlns:m="http://schemas.openxmlformats.org/officeDocument/2006/math">
                    <m:r>
                      <a:rPr lang="en-US" altLang="ja-JP" sz="1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dirty="0"/>
                  <a:t> is the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4</a:t>
                </a:r>
                <a:r>
                  <a:rPr lang="en-US" altLang="ja-JP" baseline="30000" dirty="0">
                    <a:solidFill>
                      <a:srgbClr val="FF0000"/>
                    </a:solidFill>
                  </a:rPr>
                  <a:t>th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order of equation</a:t>
                </a:r>
              </a:p>
              <a:p>
                <a:pPr lvl="3"/>
                <a:r>
                  <a:rPr lang="en-US" altLang="ja-JP" dirty="0"/>
                  <a:t> Bogoliubov transformation is also given by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4</a:t>
                </a:r>
                <a:r>
                  <a:rPr lang="en-US" altLang="ja-JP" dirty="0"/>
                  <a:t> parameters: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l="-510" t="-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CFFA7F-46E1-4A69-B364-F9CAB6DB461A}"/>
              </a:ext>
            </a:extLst>
          </p:cNvPr>
          <p:cNvSpPr txBox="1"/>
          <p:nvPr/>
        </p:nvSpPr>
        <p:spPr>
          <a:xfrm>
            <a:off x="7239673" y="4161265"/>
            <a:ext cx="4822672" cy="222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400" dirty="0"/>
              <a:t>(</a:t>
            </a:r>
            <a:r>
              <a:rPr lang="ja-JP" altLang="en-US" sz="1400" dirty="0"/>
              <a:t> </a:t>
            </a:r>
            <a:r>
              <a:rPr lang="en-US" altLang="ja-JP" sz="1400" dirty="0"/>
              <a:t>This expression must be regarded as an asymptotic behavior )</a:t>
            </a:r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1607113-FEAD-4FD8-AA46-CED3ACBF24E7}"/>
                  </a:ext>
                </a:extLst>
              </p:cNvPr>
              <p:cNvSpPr txBox="1"/>
              <p:nvPr/>
            </p:nvSpPr>
            <p:spPr>
              <a:xfrm>
                <a:off x="2568391" y="3979431"/>
                <a:ext cx="3992375" cy="549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1600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altLang="ja-JP" sz="1600" b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sz="1600" b="1">
                              <a:latin typeface="Cambria Math" panose="02040503050406030204" pitchFamily="18" charset="0"/>
                            </a:rPr>
                            <m:t>𝐱</m:t>
                          </m:r>
                        </m:sup>
                      </m:sSup>
                      <m:d>
                        <m:dPr>
                          <m:ctrlPr>
                            <a:rPr lang="en-US" altLang="ja-JP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1607113-FEAD-4FD8-AA46-CED3ACBF2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391" y="3979431"/>
                <a:ext cx="3992375" cy="5494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/>
              <p:nvPr/>
            </p:nvSpPr>
            <p:spPr>
              <a:xfrm>
                <a:off x="1645643" y="1024609"/>
                <a:ext cx="4968552" cy="391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ja-JP" dirty="0"/>
                      <m:t>	</m:t>
                    </m:r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643" y="1024609"/>
                <a:ext cx="4968552" cy="391133"/>
              </a:xfrm>
              <a:prstGeom prst="rect">
                <a:avLst/>
              </a:prstGeom>
              <a:blipFill>
                <a:blip r:embed="rId5"/>
                <a:stretch>
                  <a:fillRect l="-1718" b="-1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7222991-5C09-6525-79E3-85A41A305467}"/>
                  </a:ext>
                </a:extLst>
              </p:cNvPr>
              <p:cNvSpPr txBox="1"/>
              <p:nvPr/>
            </p:nvSpPr>
            <p:spPr>
              <a:xfrm>
                <a:off x="1912882" y="1527671"/>
                <a:ext cx="8352444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altLang="ja-JP" dirty="0"/>
                      <m:t>	</m:t>
                    </m:r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A7222991-5C09-6525-79E3-85A41A305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882" y="1527671"/>
                <a:ext cx="8352444" cy="414537"/>
              </a:xfrm>
              <a:prstGeom prst="rect">
                <a:avLst/>
              </a:prstGeom>
              <a:blipFill>
                <a:blip r:embed="rId6"/>
                <a:stretch>
                  <a:fillRect l="-657" r="-73" b="-10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6FDB8C1-BF4B-A0FA-8126-F10186A016B7}"/>
                  </a:ext>
                </a:extLst>
              </p:cNvPr>
              <p:cNvSpPr txBox="1"/>
              <p:nvPr/>
            </p:nvSpPr>
            <p:spPr>
              <a:xfrm>
                <a:off x="8145934" y="1069012"/>
                <a:ext cx="3924866" cy="334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sz="1400" b="0" dirty="0"/>
                  <a:t>: complex scalar,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400" b="0" i="1" dirty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m:rPr>
                        <m:nor/>
                      </m:rPr>
                      <a:rPr lang="en-US" altLang="ja-JP" sz="1400" dirty="0"/>
                      <m:t>	</m:t>
                    </m:r>
                  </m:oMath>
                </a14:m>
                <a:r>
                  <a:rPr lang="ja-JP" altLang="en-US" sz="1400" dirty="0"/>
                  <a:t> </a:t>
                </a:r>
                <a:r>
                  <a:rPr lang="en-US" altLang="ja-JP" sz="1400" dirty="0"/>
                  <a:t>: complex function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6FDB8C1-BF4B-A0FA-8126-F10186A01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5934" y="1069012"/>
                <a:ext cx="3924866" cy="334066"/>
              </a:xfrm>
              <a:prstGeom prst="rect">
                <a:avLst/>
              </a:prstGeom>
              <a:blipFill>
                <a:blip r:embed="rId7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円弧 15">
            <a:extLst>
              <a:ext uri="{FF2B5EF4-FFF2-40B4-BE49-F238E27FC236}">
                <a16:creationId xmlns:a16="http://schemas.microsoft.com/office/drawing/2014/main" id="{D953747D-DF27-4A16-B51E-3024BC5D475B}"/>
              </a:ext>
            </a:extLst>
          </p:cNvPr>
          <p:cNvSpPr/>
          <p:nvPr/>
        </p:nvSpPr>
        <p:spPr>
          <a:xfrm flipH="1">
            <a:off x="1280670" y="1302235"/>
            <a:ext cx="208951" cy="365125"/>
          </a:xfrm>
          <a:prstGeom prst="arc">
            <a:avLst>
              <a:gd name="adj1" fmla="val 17986423"/>
              <a:gd name="adj2" fmla="val 5901358"/>
            </a:avLst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E4C397E-12A2-BA1A-DD85-F4F0867B1F6C}"/>
                  </a:ext>
                </a:extLst>
              </p:cNvPr>
              <p:cNvSpPr txBox="1"/>
              <p:nvPr/>
            </p:nvSpPr>
            <p:spPr>
              <a:xfrm>
                <a:off x="9542" y="1403078"/>
                <a:ext cx="1514901" cy="4713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sz="1200" b="0" i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200" i="1" dirty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20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200" i="1" dirty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200" i="1" dirty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200" b="0" i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ja-JP" sz="1200" b="0" i="1" dirty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200" b="0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200" b="0" i="1" dirty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200" b="0" i="1" dirty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200" b="0" i="1" dirty="0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ja-JP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E4C397E-12A2-BA1A-DD85-F4F0867B1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" y="1403078"/>
                <a:ext cx="1514901" cy="4713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FE4EC47-3FB5-7D24-8CC1-35B8AE71D00A}"/>
                  </a:ext>
                </a:extLst>
              </p:cNvPr>
              <p:cNvSpPr txBox="1"/>
              <p:nvPr/>
            </p:nvSpPr>
            <p:spPr>
              <a:xfrm>
                <a:off x="10606306" y="1583421"/>
                <a:ext cx="161037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400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400" b="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ja-JP" sz="1400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400" i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ja-JP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:  real scalars</a:t>
                </a:r>
                <a:endParaRPr lang="ja-JP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FE4EC47-3FB5-7D24-8CC1-35B8AE71D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6306" y="1583421"/>
                <a:ext cx="1610374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8307E5C0-26B0-411C-7E84-219B78D372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616" y="4156779"/>
            <a:ext cx="237841" cy="226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98D655B-27C4-BFBC-81E5-9F4055EACF38}"/>
                  </a:ext>
                </a:extLst>
              </p:cNvPr>
              <p:cNvSpPr txBox="1"/>
              <p:nvPr/>
            </p:nvSpPr>
            <p:spPr>
              <a:xfrm>
                <a:off x="2546163" y="2889300"/>
                <a:ext cx="2500556" cy="3150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  = 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98D655B-27C4-BFBC-81E5-9F4055EAC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163" y="2889300"/>
                <a:ext cx="2500556" cy="315023"/>
              </a:xfrm>
              <a:prstGeom prst="rect">
                <a:avLst/>
              </a:prstGeom>
              <a:blipFill>
                <a:blip r:embed="rId11"/>
                <a:stretch>
                  <a:fillRect l="-1951" t="-1923" r="-1220" b="-1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EFBE350-EBD4-E5F9-85D4-3709913C9106}"/>
                  </a:ext>
                </a:extLst>
              </p:cNvPr>
              <p:cNvSpPr txBox="1"/>
              <p:nvPr/>
            </p:nvSpPr>
            <p:spPr>
              <a:xfrm>
                <a:off x="2546163" y="4636086"/>
                <a:ext cx="6109173" cy="549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ja-JP" sz="1600" b="1">
                              <a:latin typeface="Cambria Math" panose="02040503050406030204" pitchFamily="18" charset="0"/>
                            </a:rPr>
                            <m:t>𝐤</m:t>
                          </m:r>
                          <m:r>
                            <a:rPr lang="en-US" altLang="ja-JP" sz="1600" b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ja-JP" sz="1600" b="1">
                              <a:latin typeface="Cambria Math" panose="02040503050406030204" pitchFamily="18" charset="0"/>
                            </a:rPr>
                            <m:t>𝐱</m:t>
                          </m:r>
                        </m:sup>
                      </m:sSup>
                      <m:d>
                        <m:dPr>
                          <m:ctrlPr>
                            <a:rPr lang="en-US" altLang="ja-JP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EFBE350-EBD4-E5F9-85D4-3709913C9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163" y="4636086"/>
                <a:ext cx="6109173" cy="5494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図 33">
            <a:extLst>
              <a:ext uri="{FF2B5EF4-FFF2-40B4-BE49-F238E27FC236}">
                <a16:creationId xmlns:a16="http://schemas.microsoft.com/office/drawing/2014/main" id="{226A3507-44C1-80E1-B29D-1A8CEA690A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0621" y="4835632"/>
            <a:ext cx="238079" cy="226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BB02A65B-B274-D6E6-116F-B1EC238E86C2}"/>
                  </a:ext>
                </a:extLst>
              </p:cNvPr>
              <p:cNvSpPr txBox="1"/>
              <p:nvPr/>
            </p:nvSpPr>
            <p:spPr>
              <a:xfrm>
                <a:off x="2420698" y="5993269"/>
                <a:ext cx="3750450" cy="292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BB02A65B-B274-D6E6-116F-B1EC238E8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698" y="5993269"/>
                <a:ext cx="3750450" cy="292837"/>
              </a:xfrm>
              <a:prstGeom prst="rect">
                <a:avLst/>
              </a:prstGeom>
              <a:blipFill>
                <a:blip r:embed="rId14"/>
                <a:stretch>
                  <a:fillRect t="-8333" b="-270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4DE95FEE-0589-A42D-6ED1-92734D472F74}"/>
                  </a:ext>
                </a:extLst>
              </p:cNvPr>
              <p:cNvSpPr txBox="1"/>
              <p:nvPr/>
            </p:nvSpPr>
            <p:spPr>
              <a:xfrm>
                <a:off x="6397216" y="2786952"/>
                <a:ext cx="3868110" cy="5811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0  =</m:t>
                      </m:r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6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6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6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6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4DE95FEE-0589-A42D-6ED1-92734D472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7216" y="2786952"/>
                <a:ext cx="3868110" cy="5811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1FAB339-D624-B390-688B-CCF07D28F13F}"/>
              </a:ext>
            </a:extLst>
          </p:cNvPr>
          <p:cNvSpPr txBox="1"/>
          <p:nvPr/>
        </p:nvSpPr>
        <p:spPr>
          <a:xfrm>
            <a:off x="5600749" y="2958102"/>
            <a:ext cx="1811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/>
              <a:t>or</a:t>
            </a:r>
            <a:endParaRPr lang="ja-JP" altLang="en-US" sz="1600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FB47E22-93ED-0577-08F0-212C4BC7827B}"/>
              </a:ext>
            </a:extLst>
          </p:cNvPr>
          <p:cNvCxnSpPr>
            <a:cxnSpLocks/>
          </p:cNvCxnSpPr>
          <p:nvPr/>
        </p:nvCxnSpPr>
        <p:spPr>
          <a:xfrm>
            <a:off x="4511824" y="6309320"/>
            <a:ext cx="1584176" cy="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A26214-720F-B9C6-797D-E9F01D398661}"/>
              </a:ext>
            </a:extLst>
          </p:cNvPr>
          <p:cNvSpPr txBox="1"/>
          <p:nvPr/>
        </p:nvSpPr>
        <p:spPr>
          <a:xfrm>
            <a:off x="5519936" y="179865"/>
            <a:ext cx="2447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rgbClr val="00B050"/>
                </a:solidFill>
              </a:rPr>
              <a:t>[SE, T. Matsuda</a:t>
            </a:r>
            <a:r>
              <a:rPr lang="de-DE" altLang="ja-JP" sz="1600" dirty="0">
                <a:solidFill>
                  <a:srgbClr val="00B050"/>
                </a:solidFill>
              </a:rPr>
              <a:t> </a:t>
            </a:r>
            <a:r>
              <a:rPr lang="en-US" altLang="ja-JP" sz="1600" dirty="0">
                <a:solidFill>
                  <a:srgbClr val="00B050"/>
                </a:solidFill>
              </a:rPr>
              <a:t>(2022)]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79DC339-5CA7-836F-8A0C-5E7858100A37}"/>
                  </a:ext>
                </a:extLst>
              </p:cNvPr>
              <p:cNvSpPr txBox="1"/>
              <p:nvPr/>
            </p:nvSpPr>
            <p:spPr>
              <a:xfrm>
                <a:off x="7003428" y="5292741"/>
                <a:ext cx="4408065" cy="247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0 = </m:t>
                          </m:r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sup>
                          </m:sSup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4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sSub>
                            <m:sSub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sup>
                          </m:sSup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79DC339-5CA7-836F-8A0C-5E7858100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428" y="5292741"/>
                <a:ext cx="4408065" cy="247184"/>
              </a:xfrm>
              <a:prstGeom prst="rect">
                <a:avLst/>
              </a:prstGeom>
              <a:blipFill>
                <a:blip r:embed="rId16"/>
                <a:stretch>
                  <a:fillRect b="-170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46858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800" y="116632"/>
            <a:ext cx="11952000" cy="6552728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 Expression of Bogoliubov transformation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Particle distributions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/>
              <p:nvPr/>
            </p:nvSpPr>
            <p:spPr>
              <a:xfrm>
                <a:off x="4326358" y="648967"/>
                <a:ext cx="4968552" cy="1226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  <m:r>
                        <a:rPr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    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58" y="648967"/>
                <a:ext cx="4968552" cy="12262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2748F8-61A8-6CA2-E464-BB638382452D}"/>
                  </a:ext>
                </a:extLst>
              </p:cNvPr>
              <p:cNvSpPr txBox="1"/>
              <p:nvPr/>
            </p:nvSpPr>
            <p:spPr>
              <a:xfrm>
                <a:off x="767408" y="1024178"/>
                <a:ext cx="1660583" cy="473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2748F8-61A8-6CA2-E464-BB6383824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1024178"/>
                <a:ext cx="1660583" cy="473912"/>
              </a:xfrm>
              <a:prstGeom prst="rect">
                <a:avLst/>
              </a:prstGeom>
              <a:blipFill>
                <a:blip r:embed="rId4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B5CC493-08F3-7249-5294-FBEAA413C8E9}"/>
                  </a:ext>
                </a:extLst>
              </p:cNvPr>
              <p:cNvSpPr txBox="1"/>
              <p:nvPr/>
            </p:nvSpPr>
            <p:spPr>
              <a:xfrm>
                <a:off x="2549390" y="1024177"/>
                <a:ext cx="1551835" cy="473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B5CC493-08F3-7249-5294-FBEAA413C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390" y="1024177"/>
                <a:ext cx="1551835" cy="473912"/>
              </a:xfrm>
              <a:prstGeom prst="rect">
                <a:avLst/>
              </a:prstGeom>
              <a:blipFill>
                <a:blip r:embed="rId5"/>
                <a:stretch>
                  <a:fillRect b="-12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242A7E7-54A0-FC4B-FA33-800635E621B0}"/>
              </a:ext>
            </a:extLst>
          </p:cNvPr>
          <p:cNvCxnSpPr>
            <a:cxnSpLocks/>
          </p:cNvCxnSpPr>
          <p:nvPr/>
        </p:nvCxnSpPr>
        <p:spPr>
          <a:xfrm>
            <a:off x="4298844" y="1268760"/>
            <a:ext cx="223899" cy="0"/>
          </a:xfrm>
          <a:prstGeom prst="line">
            <a:avLst/>
          </a:prstGeom>
          <a:ln w="1905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3D68D47-0901-50F3-0F95-64286AE57B41}"/>
                  </a:ext>
                </a:extLst>
              </p:cNvPr>
              <p:cNvSpPr txBox="1"/>
              <p:nvPr/>
            </p:nvSpPr>
            <p:spPr>
              <a:xfrm>
                <a:off x="5807968" y="1831212"/>
                <a:ext cx="4968552" cy="1214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3D68D47-0901-50F3-0F95-64286AE57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1831212"/>
                <a:ext cx="4968552" cy="1214500"/>
              </a:xfrm>
              <a:prstGeom prst="rect">
                <a:avLst/>
              </a:prstGeom>
              <a:blipFill>
                <a:blip r:embed="rId6"/>
                <a:stretch>
                  <a:fillRect r="-26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D4E44C6-2AC8-7567-B035-C1264241E051}"/>
                  </a:ext>
                </a:extLst>
              </p:cNvPr>
              <p:cNvSpPr txBox="1"/>
              <p:nvPr/>
            </p:nvSpPr>
            <p:spPr>
              <a:xfrm>
                <a:off x="1487488" y="3492287"/>
                <a:ext cx="5734006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altLang="ja-JP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ja-JP" sz="16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D4E44C6-2AC8-7567-B035-C1264241E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3492287"/>
                <a:ext cx="5734006" cy="4610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E52AEC1-3EBC-296D-EBE5-41A401D7258E}"/>
                  </a:ext>
                </a:extLst>
              </p:cNvPr>
              <p:cNvSpPr txBox="1"/>
              <p:nvPr/>
            </p:nvSpPr>
            <p:spPr>
              <a:xfrm>
                <a:off x="1487488" y="4048096"/>
                <a:ext cx="5730543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altLang="ja-JP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ja-JP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E52AEC1-3EBC-296D-EBE5-41A401D7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4048096"/>
                <a:ext cx="5730543" cy="4610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73D1CE1-5E2F-C4D7-8D1D-185D94BD868A}"/>
                  </a:ext>
                </a:extLst>
              </p:cNvPr>
              <p:cNvSpPr txBox="1"/>
              <p:nvPr/>
            </p:nvSpPr>
            <p:spPr>
              <a:xfrm>
                <a:off x="1588598" y="4714297"/>
                <a:ext cx="3483068" cy="2462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∴   </m:t>
                      </m:r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2 </m:t>
                      </m:r>
                      <m:r>
                        <m:rPr>
                          <m:sty m:val="p"/>
                        </m:rPr>
                        <a:rPr lang="en-US" altLang="ja-JP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73D1CE1-5E2F-C4D7-8D1D-185D94BD8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98" y="4714297"/>
                <a:ext cx="3483068" cy="246221"/>
              </a:xfrm>
              <a:prstGeom prst="rect">
                <a:avLst/>
              </a:prstGeom>
              <a:blipFill>
                <a:blip r:embed="rId9"/>
                <a:stretch>
                  <a:fillRect b="-2790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2C0601F-B13D-0AC7-1964-6D4CC30970CB}"/>
                  </a:ext>
                </a:extLst>
              </p:cNvPr>
              <p:cNvSpPr txBox="1"/>
              <p:nvPr/>
            </p:nvSpPr>
            <p:spPr>
              <a:xfrm>
                <a:off x="2623825" y="5400800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2C0601F-B13D-0AC7-1964-6D4CC3097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825" y="5400800"/>
                <a:ext cx="322076" cy="254237"/>
              </a:xfrm>
              <a:prstGeom prst="rect">
                <a:avLst/>
              </a:prstGeom>
              <a:blipFill>
                <a:blip r:embed="rId10"/>
                <a:stretch>
                  <a:fillRect l="-13208" t="-2381" r="-3774" b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0A90E0B-407F-1A07-890A-CC8984EA2EDF}"/>
                  </a:ext>
                </a:extLst>
              </p:cNvPr>
              <p:cNvSpPr txBox="1"/>
              <p:nvPr/>
            </p:nvSpPr>
            <p:spPr>
              <a:xfrm>
                <a:off x="3428462" y="5400800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0A90E0B-407F-1A07-890A-CC8984EA2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462" y="5400800"/>
                <a:ext cx="424540" cy="246799"/>
              </a:xfrm>
              <a:prstGeom prst="rect">
                <a:avLst/>
              </a:prstGeom>
              <a:blipFill>
                <a:blip r:embed="rId11"/>
                <a:stretch>
                  <a:fillRect l="-10000" t="-2500" r="-2857" b="-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9EE6BD3-DDBC-6CC7-D664-471D44C5B9E1}"/>
                  </a:ext>
                </a:extLst>
              </p:cNvPr>
              <p:cNvSpPr txBox="1"/>
              <p:nvPr/>
            </p:nvSpPr>
            <p:spPr>
              <a:xfrm>
                <a:off x="2623825" y="5761023"/>
                <a:ext cx="322075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9EE6BD3-DDBC-6CC7-D664-471D44C5B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825" y="5761023"/>
                <a:ext cx="322075" cy="254237"/>
              </a:xfrm>
              <a:prstGeom prst="rect">
                <a:avLst/>
              </a:prstGeom>
              <a:blipFill>
                <a:blip r:embed="rId12"/>
                <a:stretch>
                  <a:fillRect l="-13208" t="-2381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D1F7492-54D2-995F-E90E-5B6DCB55C4FC}"/>
                  </a:ext>
                </a:extLst>
              </p:cNvPr>
              <p:cNvSpPr txBox="1"/>
              <p:nvPr/>
            </p:nvSpPr>
            <p:spPr>
              <a:xfrm>
                <a:off x="3428462" y="5761023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D1F7492-54D2-995F-E90E-5B6DCB55C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462" y="5761023"/>
                <a:ext cx="424540" cy="246799"/>
              </a:xfrm>
              <a:prstGeom prst="rect">
                <a:avLst/>
              </a:prstGeom>
              <a:blipFill>
                <a:blip r:embed="rId13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D304885B-6603-1F68-71F8-E6E585738D87}"/>
              </a:ext>
            </a:extLst>
          </p:cNvPr>
          <p:cNvCxnSpPr>
            <a:cxnSpLocks/>
          </p:cNvCxnSpPr>
          <p:nvPr/>
        </p:nvCxnSpPr>
        <p:spPr>
          <a:xfrm>
            <a:off x="2972883" y="5523798"/>
            <a:ext cx="386813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6C7F8804-DA3A-A64F-822C-3675B944031A}"/>
              </a:ext>
            </a:extLst>
          </p:cNvPr>
          <p:cNvCxnSpPr>
            <a:cxnSpLocks/>
          </p:cNvCxnSpPr>
          <p:nvPr/>
        </p:nvCxnSpPr>
        <p:spPr>
          <a:xfrm>
            <a:off x="2972883" y="5883838"/>
            <a:ext cx="386813" cy="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EFD796DA-C7AA-065D-2B51-847874D7D180}"/>
                  </a:ext>
                </a:extLst>
              </p:cNvPr>
              <p:cNvSpPr txBox="1"/>
              <p:nvPr/>
            </p:nvSpPr>
            <p:spPr>
              <a:xfrm>
                <a:off x="1128856" y="5400800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EFD796DA-C7AA-065D-2B51-847874D7D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856" y="5400800"/>
                <a:ext cx="1086644" cy="246221"/>
              </a:xfrm>
              <a:prstGeom prst="rect">
                <a:avLst/>
              </a:prstGeom>
              <a:blipFill>
                <a:blip r:embed="rId14"/>
                <a:stretch>
                  <a:fillRect l="-5618" r="-3933" b="-3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大かっこ 36">
            <a:extLst>
              <a:ext uri="{FF2B5EF4-FFF2-40B4-BE49-F238E27FC236}">
                <a16:creationId xmlns:a16="http://schemas.microsoft.com/office/drawing/2014/main" id="{FBF97866-42C1-2B17-CAE9-68DD8ED99328}"/>
              </a:ext>
            </a:extLst>
          </p:cNvPr>
          <p:cNvSpPr/>
          <p:nvPr/>
        </p:nvSpPr>
        <p:spPr>
          <a:xfrm>
            <a:off x="2441891" y="5348684"/>
            <a:ext cx="1523087" cy="69070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85229FC-A1DB-C810-3471-E50F80664E54}"/>
                  </a:ext>
                </a:extLst>
              </p:cNvPr>
              <p:cNvSpPr txBox="1"/>
              <p:nvPr/>
            </p:nvSpPr>
            <p:spPr>
              <a:xfrm>
                <a:off x="1118719" y="5702211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85229FC-A1DB-C810-3471-E50F80664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719" y="5702211"/>
                <a:ext cx="1086644" cy="246221"/>
              </a:xfrm>
              <a:prstGeom prst="rect">
                <a:avLst/>
              </a:prstGeom>
              <a:blipFill>
                <a:blip r:embed="rId15"/>
                <a:stretch>
                  <a:fillRect l="-6180" r="-3371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14201F09-B9E8-D6CE-8834-BA4DE4E1ADA4}"/>
                  </a:ext>
                </a:extLst>
              </p:cNvPr>
              <p:cNvSpPr txBox="1"/>
              <p:nvPr/>
            </p:nvSpPr>
            <p:spPr>
              <a:xfrm>
                <a:off x="6577636" y="5379033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14201F09-B9E8-D6CE-8834-BA4DE4E1A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636" y="5379033"/>
                <a:ext cx="322076" cy="254237"/>
              </a:xfrm>
              <a:prstGeom prst="rect">
                <a:avLst/>
              </a:prstGeom>
              <a:blipFill>
                <a:blip r:embed="rId16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1BDE81A-2ABB-EFDB-7A5B-9CE37407D898}"/>
                  </a:ext>
                </a:extLst>
              </p:cNvPr>
              <p:cNvSpPr txBox="1"/>
              <p:nvPr/>
            </p:nvSpPr>
            <p:spPr>
              <a:xfrm>
                <a:off x="7382273" y="5379033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1BDE81A-2ABB-EFDB-7A5B-9CE37407D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273" y="5379033"/>
                <a:ext cx="424540" cy="246799"/>
              </a:xfrm>
              <a:prstGeom prst="rect">
                <a:avLst/>
              </a:prstGeom>
              <a:blipFill>
                <a:blip r:embed="rId17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2752DAB-6BF6-F5EC-B2E8-1B68A70D5A34}"/>
                  </a:ext>
                </a:extLst>
              </p:cNvPr>
              <p:cNvSpPr txBox="1"/>
              <p:nvPr/>
            </p:nvSpPr>
            <p:spPr>
              <a:xfrm>
                <a:off x="6577636" y="5739256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2752DAB-6BF6-F5EC-B2E8-1B68A70D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636" y="5739256"/>
                <a:ext cx="322076" cy="254237"/>
              </a:xfrm>
              <a:prstGeom prst="rect">
                <a:avLst/>
              </a:prstGeom>
              <a:blipFill>
                <a:blip r:embed="rId18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5F9C24E1-EB91-CE86-FA73-2B3EC296932E}"/>
                  </a:ext>
                </a:extLst>
              </p:cNvPr>
              <p:cNvSpPr txBox="1"/>
              <p:nvPr/>
            </p:nvSpPr>
            <p:spPr>
              <a:xfrm>
                <a:off x="7382273" y="5739256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5F9C24E1-EB91-CE86-FA73-2B3EC2969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273" y="5739256"/>
                <a:ext cx="424540" cy="246799"/>
              </a:xfrm>
              <a:prstGeom prst="rect">
                <a:avLst/>
              </a:prstGeom>
              <a:blipFill>
                <a:blip r:embed="rId19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ABA9717-9322-C750-F55E-79D5F35BB437}"/>
              </a:ext>
            </a:extLst>
          </p:cNvPr>
          <p:cNvCxnSpPr>
            <a:cxnSpLocks/>
          </p:cNvCxnSpPr>
          <p:nvPr/>
        </p:nvCxnSpPr>
        <p:spPr>
          <a:xfrm>
            <a:off x="6888232" y="5502031"/>
            <a:ext cx="398768" cy="381807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CB752127-96F2-26A0-3AD2-EAF46D0AF22F}"/>
              </a:ext>
            </a:extLst>
          </p:cNvPr>
          <p:cNvCxnSpPr>
            <a:cxnSpLocks/>
          </p:cNvCxnSpPr>
          <p:nvPr/>
        </p:nvCxnSpPr>
        <p:spPr>
          <a:xfrm flipV="1">
            <a:off x="6888232" y="5502031"/>
            <a:ext cx="398768" cy="36004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1815E9E-DCCA-D425-3573-A65F0F42BEB9}"/>
                  </a:ext>
                </a:extLst>
              </p:cNvPr>
              <p:cNvSpPr txBox="1"/>
              <p:nvPr/>
            </p:nvSpPr>
            <p:spPr>
              <a:xfrm>
                <a:off x="5082667" y="5379033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1815E9E-DCCA-D425-3573-A65F0F42B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667" y="5379033"/>
                <a:ext cx="1086644" cy="246221"/>
              </a:xfrm>
              <a:prstGeom prst="rect">
                <a:avLst/>
              </a:prstGeom>
              <a:blipFill>
                <a:blip r:embed="rId20"/>
                <a:stretch>
                  <a:fillRect l="-6180" r="-3371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大かっこ 45">
            <a:extLst>
              <a:ext uri="{FF2B5EF4-FFF2-40B4-BE49-F238E27FC236}">
                <a16:creationId xmlns:a16="http://schemas.microsoft.com/office/drawing/2014/main" id="{C056E88B-B3FF-EA10-0337-DB9DD5D14940}"/>
              </a:ext>
            </a:extLst>
          </p:cNvPr>
          <p:cNvSpPr/>
          <p:nvPr/>
        </p:nvSpPr>
        <p:spPr>
          <a:xfrm>
            <a:off x="6395702" y="5326917"/>
            <a:ext cx="1595255" cy="69070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A797E61-B440-82B7-487D-52E5988805FF}"/>
                  </a:ext>
                </a:extLst>
              </p:cNvPr>
              <p:cNvSpPr txBox="1"/>
              <p:nvPr/>
            </p:nvSpPr>
            <p:spPr>
              <a:xfrm>
                <a:off x="5072530" y="5680444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A797E61-B440-82B7-487D-52E598880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530" y="5680444"/>
                <a:ext cx="1086644" cy="246221"/>
              </a:xfrm>
              <a:prstGeom prst="rect">
                <a:avLst/>
              </a:prstGeom>
              <a:blipFill>
                <a:blip r:embed="rId21"/>
                <a:stretch>
                  <a:fillRect l="-5618" r="-3933" b="-3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633634A-2D27-2DEE-73E3-BB721EF90CE5}"/>
                  </a:ext>
                </a:extLst>
              </p:cNvPr>
              <p:cNvSpPr txBox="1"/>
              <p:nvPr/>
            </p:nvSpPr>
            <p:spPr>
              <a:xfrm>
                <a:off x="10378357" y="5403382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633634A-2D27-2DEE-73E3-BB721EF90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357" y="5403382"/>
                <a:ext cx="322076" cy="254237"/>
              </a:xfrm>
              <a:prstGeom prst="rect">
                <a:avLst/>
              </a:prstGeom>
              <a:blipFill>
                <a:blip r:embed="rId22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6D9E2A2-7F4C-59ED-B86D-4796A2221766}"/>
                  </a:ext>
                </a:extLst>
              </p:cNvPr>
              <p:cNvSpPr txBox="1"/>
              <p:nvPr/>
            </p:nvSpPr>
            <p:spPr>
              <a:xfrm>
                <a:off x="11182994" y="5403382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6D9E2A2-7F4C-59ED-B86D-4796A2221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994" y="5403382"/>
                <a:ext cx="424540" cy="246799"/>
              </a:xfrm>
              <a:prstGeom prst="rect">
                <a:avLst/>
              </a:prstGeom>
              <a:blipFill>
                <a:blip r:embed="rId23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301BAC2E-2074-8313-7F72-58977889239E}"/>
                  </a:ext>
                </a:extLst>
              </p:cNvPr>
              <p:cNvSpPr txBox="1"/>
              <p:nvPr/>
            </p:nvSpPr>
            <p:spPr>
              <a:xfrm>
                <a:off x="10378357" y="5763605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301BAC2E-2074-8313-7F72-589778892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357" y="5763605"/>
                <a:ext cx="322076" cy="254237"/>
              </a:xfrm>
              <a:prstGeom prst="rect">
                <a:avLst/>
              </a:prstGeom>
              <a:blipFill>
                <a:blip r:embed="rId24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57CF502-9C63-142E-88F8-711EEE6BE0E8}"/>
                  </a:ext>
                </a:extLst>
              </p:cNvPr>
              <p:cNvSpPr txBox="1"/>
              <p:nvPr/>
            </p:nvSpPr>
            <p:spPr>
              <a:xfrm>
                <a:off x="11182994" y="5763605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57CF502-9C63-142E-88F8-711EEE6BE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994" y="5763605"/>
                <a:ext cx="424540" cy="246799"/>
              </a:xfrm>
              <a:prstGeom prst="rect">
                <a:avLst/>
              </a:prstGeom>
              <a:blipFill>
                <a:blip r:embed="rId25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795A63C-9C8D-B3AF-28A7-910E3FF6C8E3}"/>
              </a:ext>
            </a:extLst>
          </p:cNvPr>
          <p:cNvCxnSpPr>
            <a:cxnSpLocks/>
          </p:cNvCxnSpPr>
          <p:nvPr/>
        </p:nvCxnSpPr>
        <p:spPr>
          <a:xfrm>
            <a:off x="10688953" y="5526380"/>
            <a:ext cx="386813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0E5FB38C-1AD5-E271-AC7C-296C57C65797}"/>
              </a:ext>
            </a:extLst>
          </p:cNvPr>
          <p:cNvCxnSpPr>
            <a:cxnSpLocks/>
          </p:cNvCxnSpPr>
          <p:nvPr/>
        </p:nvCxnSpPr>
        <p:spPr>
          <a:xfrm>
            <a:off x="10688953" y="5886420"/>
            <a:ext cx="386813" cy="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0DDD56BF-D08B-78AC-DAE7-8F9D239BD93A}"/>
                  </a:ext>
                </a:extLst>
              </p:cNvPr>
              <p:cNvSpPr txBox="1"/>
              <p:nvPr/>
            </p:nvSpPr>
            <p:spPr>
              <a:xfrm>
                <a:off x="8883388" y="5403382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0DDD56BF-D08B-78AC-DAE7-8F9D239BD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388" y="5403382"/>
                <a:ext cx="1086644" cy="246221"/>
              </a:xfrm>
              <a:prstGeom prst="rect">
                <a:avLst/>
              </a:prstGeom>
              <a:blipFill>
                <a:blip r:embed="rId26"/>
                <a:stretch>
                  <a:fillRect l="-5587" r="-3352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大かっこ 58">
            <a:extLst>
              <a:ext uri="{FF2B5EF4-FFF2-40B4-BE49-F238E27FC236}">
                <a16:creationId xmlns:a16="http://schemas.microsoft.com/office/drawing/2014/main" id="{57F02805-E90F-4AB4-4A52-F71519DFA6A0}"/>
              </a:ext>
            </a:extLst>
          </p:cNvPr>
          <p:cNvSpPr/>
          <p:nvPr/>
        </p:nvSpPr>
        <p:spPr>
          <a:xfrm>
            <a:off x="10196423" y="5351266"/>
            <a:ext cx="1595255" cy="69070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53DA83E-91FF-24D7-2B19-B41BE5209067}"/>
                  </a:ext>
                </a:extLst>
              </p:cNvPr>
              <p:cNvSpPr txBox="1"/>
              <p:nvPr/>
            </p:nvSpPr>
            <p:spPr>
              <a:xfrm>
                <a:off x="8873251" y="5704793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53DA83E-91FF-24D7-2B19-B41BE5209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251" y="5704793"/>
                <a:ext cx="1086644" cy="246221"/>
              </a:xfrm>
              <a:prstGeom prst="rect">
                <a:avLst/>
              </a:prstGeom>
              <a:blipFill>
                <a:blip r:embed="rId27"/>
                <a:stretch>
                  <a:fillRect l="-6180" r="-3371" b="-3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64B32179-7D05-102B-A8E1-C40685DFD327}"/>
              </a:ext>
            </a:extLst>
          </p:cNvPr>
          <p:cNvCxnSpPr>
            <a:cxnSpLocks/>
          </p:cNvCxnSpPr>
          <p:nvPr/>
        </p:nvCxnSpPr>
        <p:spPr>
          <a:xfrm>
            <a:off x="10688953" y="5523798"/>
            <a:ext cx="372841" cy="36004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0D91C76B-D119-4D06-9613-E2893E1B4AC7}"/>
              </a:ext>
            </a:extLst>
          </p:cNvPr>
          <p:cNvCxnSpPr>
            <a:cxnSpLocks/>
          </p:cNvCxnSpPr>
          <p:nvPr/>
        </p:nvCxnSpPr>
        <p:spPr>
          <a:xfrm flipV="1">
            <a:off x="10688953" y="5573981"/>
            <a:ext cx="386813" cy="309857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図 66">
            <a:extLst>
              <a:ext uri="{FF2B5EF4-FFF2-40B4-BE49-F238E27FC236}">
                <a16:creationId xmlns:a16="http://schemas.microsoft.com/office/drawing/2014/main" id="{B1DAB3C6-E9D3-AEDC-262E-6D6C0267F16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5400" y="5595962"/>
            <a:ext cx="237841" cy="226742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9635AAEC-E193-D32F-0783-8671DBEBC58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64714" y="5573800"/>
            <a:ext cx="237841" cy="226742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F5DE6F64-B4F1-1189-689B-3FFC5CAA48F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5013" y="5598580"/>
            <a:ext cx="238079" cy="226741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98051FDB-BA53-E0C2-D2FE-14C5B359BB15}"/>
              </a:ext>
            </a:extLst>
          </p:cNvPr>
          <p:cNvSpPr txBox="1"/>
          <p:nvPr/>
        </p:nvSpPr>
        <p:spPr>
          <a:xfrm>
            <a:off x="1835795" y="6054940"/>
            <a:ext cx="12121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“Inner mixing”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E0EC4611-AAE8-0511-5F5D-7655670307E3}"/>
              </a:ext>
            </a:extLst>
          </p:cNvPr>
          <p:cNvSpPr txBox="1"/>
          <p:nvPr/>
        </p:nvSpPr>
        <p:spPr>
          <a:xfrm>
            <a:off x="5656713" y="6049206"/>
            <a:ext cx="12591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“Outer mixing”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2ED38F74-D640-EB91-4C2F-F07D33FAF0E2}"/>
              </a:ext>
            </a:extLst>
          </p:cNvPr>
          <p:cNvSpPr txBox="1"/>
          <p:nvPr/>
        </p:nvSpPr>
        <p:spPr>
          <a:xfrm>
            <a:off x="9182703" y="6074631"/>
            <a:ext cx="20804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“Inner and outer mixing”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74" name="吹き出し: 円形 73">
            <a:extLst>
              <a:ext uri="{FF2B5EF4-FFF2-40B4-BE49-F238E27FC236}">
                <a16:creationId xmlns:a16="http://schemas.microsoft.com/office/drawing/2014/main" id="{F9646AFD-F243-5B7D-0312-573425AB781E}"/>
              </a:ext>
            </a:extLst>
          </p:cNvPr>
          <p:cNvSpPr/>
          <p:nvPr/>
        </p:nvSpPr>
        <p:spPr>
          <a:xfrm>
            <a:off x="9408368" y="4365104"/>
            <a:ext cx="1792408" cy="732561"/>
          </a:xfrm>
          <a:prstGeom prst="wedgeEllipseCallout">
            <a:avLst>
              <a:gd name="adj1" fmla="val -29242"/>
              <a:gd name="adj2" fmla="val 6935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Checking by EWKB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C91D2F86-DF21-7735-4968-AACB4E379F7D}"/>
              </a:ext>
            </a:extLst>
          </p:cNvPr>
          <p:cNvSpPr/>
          <p:nvPr/>
        </p:nvSpPr>
        <p:spPr>
          <a:xfrm>
            <a:off x="9050534" y="1294530"/>
            <a:ext cx="276421" cy="338554"/>
          </a:xfrm>
          <a:prstGeom prst="arc">
            <a:avLst>
              <a:gd name="adj1" fmla="val 16417665"/>
              <a:gd name="adj2" fmla="val 760601"/>
            </a:avLst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5BA6DA8-9BB5-180A-8352-493E460D3801}"/>
              </a:ext>
            </a:extLst>
          </p:cNvPr>
          <p:cNvSpPr txBox="1"/>
          <p:nvPr/>
        </p:nvSpPr>
        <p:spPr>
          <a:xfrm>
            <a:off x="9257770" y="1137170"/>
            <a:ext cx="2123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Bogoliubov transformation</a:t>
            </a:r>
            <a:endParaRPr lang="ja-JP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5D174A-871F-5473-850C-E1D6509F8DE7}"/>
              </a:ext>
            </a:extLst>
          </p:cNvPr>
          <p:cNvSpPr txBox="1"/>
          <p:nvPr/>
        </p:nvSpPr>
        <p:spPr>
          <a:xfrm>
            <a:off x="8436911" y="3045712"/>
            <a:ext cx="2123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Bogoliubov coefficients</a:t>
            </a:r>
            <a:endParaRPr lang="ja-JP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2429717-0847-3938-9B1E-62B6C398A537}"/>
                  </a:ext>
                </a:extLst>
              </p:cNvPr>
              <p:cNvSpPr txBox="1"/>
              <p:nvPr/>
            </p:nvSpPr>
            <p:spPr>
              <a:xfrm>
                <a:off x="990713" y="1626947"/>
                <a:ext cx="1196994" cy="415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12429717-0847-3938-9B1E-62B6C398A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713" y="1626947"/>
                <a:ext cx="1196994" cy="415050"/>
              </a:xfrm>
              <a:prstGeom prst="rect">
                <a:avLst/>
              </a:prstGeom>
              <a:blipFill>
                <a:blip r:embed="rId30"/>
                <a:stretch>
                  <a:fillRect l="-1531" t="-1471" b="-10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4475DD7-44BE-EE13-6ACC-6660DEC79869}"/>
                  </a:ext>
                </a:extLst>
              </p:cNvPr>
              <p:cNvSpPr txBox="1"/>
              <p:nvPr/>
            </p:nvSpPr>
            <p:spPr>
              <a:xfrm>
                <a:off x="2613813" y="1626946"/>
                <a:ext cx="1105110" cy="415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C4475DD7-44BE-EE13-6ACC-6660DEC79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813" y="1626946"/>
                <a:ext cx="1105110" cy="415050"/>
              </a:xfrm>
              <a:prstGeom prst="rect">
                <a:avLst/>
              </a:prstGeom>
              <a:blipFill>
                <a:blip r:embed="rId31"/>
                <a:stretch>
                  <a:fillRect l="-3315" t="-1471" r="-1105" b="-10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大かっこ 16">
            <a:extLst>
              <a:ext uri="{FF2B5EF4-FFF2-40B4-BE49-F238E27FC236}">
                <a16:creationId xmlns:a16="http://schemas.microsoft.com/office/drawing/2014/main" id="{7963D8B8-F1B2-1792-755B-4DE3B824EA42}"/>
              </a:ext>
            </a:extLst>
          </p:cNvPr>
          <p:cNvSpPr/>
          <p:nvPr/>
        </p:nvSpPr>
        <p:spPr>
          <a:xfrm>
            <a:off x="767408" y="1626946"/>
            <a:ext cx="3238873" cy="470241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26185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9336" y="116632"/>
            <a:ext cx="11953328" cy="6552728"/>
          </a:xfrm>
        </p:spPr>
        <p:txBody>
          <a:bodyPr>
            <a:normAutofit/>
          </a:bodyPr>
          <a:lstStyle/>
          <a:p>
            <a:r>
              <a:rPr lang="en-US" altLang="ja-JP" dirty="0"/>
              <a:t> History of the Universe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157" name="Rectangle 57"/>
          <p:cNvSpPr>
            <a:spLocks noChangeArrowheads="1"/>
          </p:cNvSpPr>
          <p:nvPr/>
        </p:nvSpPr>
        <p:spPr bwMode="auto">
          <a:xfrm>
            <a:off x="5790306" y="5394910"/>
            <a:ext cx="2880882" cy="55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solidFill>
                  <a:srgbClr val="0000FF"/>
                </a:solidFill>
                <a:latin typeface="+mj-lt"/>
              </a:rPr>
              <a:t>2. Oscillation [Preheating]</a:t>
            </a:r>
          </a:p>
        </p:txBody>
      </p:sp>
      <p:sp>
        <p:nvSpPr>
          <p:cNvPr id="158" name="Oval 31"/>
          <p:cNvSpPr>
            <a:spLocks noChangeArrowheads="1"/>
          </p:cNvSpPr>
          <p:nvPr/>
        </p:nvSpPr>
        <p:spPr bwMode="auto">
          <a:xfrm>
            <a:off x="3226501" y="3402140"/>
            <a:ext cx="287337" cy="2873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9" name="Line 19"/>
          <p:cNvSpPr>
            <a:spLocks noChangeShapeType="1"/>
          </p:cNvSpPr>
          <p:nvPr/>
        </p:nvSpPr>
        <p:spPr bwMode="auto">
          <a:xfrm>
            <a:off x="2794452" y="5356351"/>
            <a:ext cx="482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0" name="Line 20"/>
          <p:cNvSpPr>
            <a:spLocks noChangeShapeType="1"/>
          </p:cNvSpPr>
          <p:nvPr/>
        </p:nvSpPr>
        <p:spPr bwMode="auto">
          <a:xfrm flipH="1" flipV="1">
            <a:off x="6583794" y="3113215"/>
            <a:ext cx="1587" cy="23764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61" name="Freeform 30"/>
          <p:cNvSpPr>
            <a:spLocks/>
          </p:cNvSpPr>
          <p:nvPr/>
        </p:nvSpPr>
        <p:spPr bwMode="auto">
          <a:xfrm flipH="1">
            <a:off x="2937564" y="3682490"/>
            <a:ext cx="4248000" cy="1668462"/>
          </a:xfrm>
          <a:custGeom>
            <a:avLst/>
            <a:gdLst>
              <a:gd name="T0" fmla="*/ 2676 w 2676"/>
              <a:gd name="T1" fmla="*/ 0 h 1051"/>
              <a:gd name="T2" fmla="*/ 1542 w 2676"/>
              <a:gd name="T3" fmla="*/ 91 h 1051"/>
              <a:gd name="T4" fmla="*/ 1134 w 2676"/>
              <a:gd name="T5" fmla="*/ 318 h 1051"/>
              <a:gd name="T6" fmla="*/ 862 w 2676"/>
              <a:gd name="T7" fmla="*/ 681 h 1051"/>
              <a:gd name="T8" fmla="*/ 589 w 2676"/>
              <a:gd name="T9" fmla="*/ 998 h 1051"/>
              <a:gd name="T10" fmla="*/ 227 w 2676"/>
              <a:gd name="T11" fmla="*/ 998 h 1051"/>
              <a:gd name="T12" fmla="*/ 0 w 2676"/>
              <a:gd name="T13" fmla="*/ 681 h 1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76" h="1051">
                <a:moveTo>
                  <a:pt x="2676" y="0"/>
                </a:moveTo>
                <a:cubicBezTo>
                  <a:pt x="2237" y="19"/>
                  <a:pt x="1799" y="38"/>
                  <a:pt x="1542" y="91"/>
                </a:cubicBezTo>
                <a:cubicBezTo>
                  <a:pt x="1285" y="144"/>
                  <a:pt x="1247" y="220"/>
                  <a:pt x="1134" y="318"/>
                </a:cubicBezTo>
                <a:cubicBezTo>
                  <a:pt x="1021" y="416"/>
                  <a:pt x="953" y="568"/>
                  <a:pt x="862" y="681"/>
                </a:cubicBezTo>
                <a:cubicBezTo>
                  <a:pt x="771" y="794"/>
                  <a:pt x="695" y="945"/>
                  <a:pt x="589" y="998"/>
                </a:cubicBezTo>
                <a:cubicBezTo>
                  <a:pt x="483" y="1051"/>
                  <a:pt x="325" y="1051"/>
                  <a:pt x="227" y="998"/>
                </a:cubicBezTo>
                <a:cubicBezTo>
                  <a:pt x="129" y="945"/>
                  <a:pt x="64" y="813"/>
                  <a:pt x="0" y="681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66"/>
              <p:cNvSpPr>
                <a:spLocks noChangeArrowheads="1"/>
              </p:cNvSpPr>
              <p:nvPr/>
            </p:nvSpPr>
            <p:spPr bwMode="auto">
              <a:xfrm>
                <a:off x="2002786" y="3202331"/>
                <a:ext cx="1655762" cy="503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None/>
                </a:pPr>
                <a:r>
                  <a:rPr lang="en-US" altLang="ja-JP" sz="1600" dirty="0">
                    <a:latin typeface="+mj-lt"/>
                  </a:rPr>
                  <a:t>Inflaton </a:t>
                </a:r>
                <a14:m>
                  <m:oMath xmlns:m="http://schemas.openxmlformats.org/officeDocument/2006/math">
                    <m:r>
                      <a:rPr lang="en-US" altLang="ja-JP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altLang="ja-JP" sz="1600" dirty="0">
                    <a:latin typeface="+mj-lt"/>
                  </a:rPr>
                  <a:t> </a:t>
                </a:r>
                <a:r>
                  <a:rPr lang="en-US" altLang="ja-JP" sz="1600" dirty="0"/>
                  <a:t>: </a:t>
                </a:r>
                <a:endParaRPr lang="en-US" altLang="ja-JP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62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2786" y="3202331"/>
                <a:ext cx="1655762" cy="503237"/>
              </a:xfrm>
              <a:prstGeom prst="rect">
                <a:avLst/>
              </a:prstGeom>
              <a:blipFill>
                <a:blip r:embed="rId3"/>
                <a:stretch>
                  <a:fillRect b="-96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フリーフォーム 162"/>
          <p:cNvSpPr/>
          <p:nvPr/>
        </p:nvSpPr>
        <p:spPr>
          <a:xfrm flipH="1">
            <a:off x="3574699" y="3544549"/>
            <a:ext cx="1765017" cy="336159"/>
          </a:xfrm>
          <a:custGeom>
            <a:avLst/>
            <a:gdLst>
              <a:gd name="connsiteX0" fmla="*/ 2616668 w 2616668"/>
              <a:gd name="connsiteY0" fmla="*/ 0 h 716437"/>
              <a:gd name="connsiteX1" fmla="*/ 806721 w 2616668"/>
              <a:gd name="connsiteY1" fmla="*/ 122548 h 716437"/>
              <a:gd name="connsiteX2" fmla="*/ 118565 w 2616668"/>
              <a:gd name="connsiteY2" fmla="*/ 584461 h 716437"/>
              <a:gd name="connsiteX3" fmla="*/ 5443 w 2616668"/>
              <a:gd name="connsiteY3" fmla="*/ 716437 h 71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6668" h="716437">
                <a:moveTo>
                  <a:pt x="2616668" y="0"/>
                </a:moveTo>
                <a:cubicBezTo>
                  <a:pt x="1919869" y="12569"/>
                  <a:pt x="1223071" y="25138"/>
                  <a:pt x="806721" y="122548"/>
                </a:cubicBezTo>
                <a:cubicBezTo>
                  <a:pt x="390371" y="219958"/>
                  <a:pt x="252111" y="485480"/>
                  <a:pt x="118565" y="584461"/>
                </a:cubicBezTo>
                <a:cubicBezTo>
                  <a:pt x="-14981" y="683443"/>
                  <a:pt x="-4769" y="699940"/>
                  <a:pt x="5443" y="716437"/>
                </a:cubicBezTo>
              </a:path>
            </a:pathLst>
          </a:custGeom>
          <a:noFill/>
          <a:ln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4" name="Oval 31"/>
          <p:cNvSpPr>
            <a:spLocks noChangeArrowheads="1"/>
          </p:cNvSpPr>
          <p:nvPr/>
        </p:nvSpPr>
        <p:spPr bwMode="auto">
          <a:xfrm>
            <a:off x="5314733" y="3882295"/>
            <a:ext cx="287337" cy="2873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Rectangle 66"/>
              <p:cNvSpPr>
                <a:spLocks noChangeArrowheads="1"/>
              </p:cNvSpPr>
              <p:nvPr/>
            </p:nvSpPr>
            <p:spPr bwMode="auto">
              <a:xfrm>
                <a:off x="4401829" y="5266667"/>
                <a:ext cx="1655762" cy="503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en-US" altLang="ja-JP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65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01829" y="5266667"/>
                <a:ext cx="1655762" cy="503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66"/>
              <p:cNvSpPr>
                <a:spLocks noChangeArrowheads="1"/>
              </p:cNvSpPr>
              <p:nvPr/>
            </p:nvSpPr>
            <p:spPr bwMode="auto">
              <a:xfrm>
                <a:off x="2399060" y="5063508"/>
                <a:ext cx="480178" cy="503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altLang="ja-JP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66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99060" y="5063508"/>
                <a:ext cx="480178" cy="503237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Oval 31"/>
          <p:cNvSpPr>
            <a:spLocks noChangeArrowheads="1"/>
          </p:cNvSpPr>
          <p:nvPr/>
        </p:nvSpPr>
        <p:spPr bwMode="auto">
          <a:xfrm>
            <a:off x="5899482" y="4660165"/>
            <a:ext cx="287337" cy="2873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8" name="フリーフォーム 167"/>
          <p:cNvSpPr/>
          <p:nvPr/>
        </p:nvSpPr>
        <p:spPr>
          <a:xfrm>
            <a:off x="6120884" y="4967264"/>
            <a:ext cx="815662" cy="306389"/>
          </a:xfrm>
          <a:custGeom>
            <a:avLst/>
            <a:gdLst>
              <a:gd name="connsiteX0" fmla="*/ 0 w 874643"/>
              <a:gd name="connsiteY0" fmla="*/ 0 h 391771"/>
              <a:gd name="connsiteX1" fmla="*/ 238539 w 874643"/>
              <a:gd name="connsiteY1" fmla="*/ 327991 h 391771"/>
              <a:gd name="connsiteX2" fmla="*/ 596348 w 874643"/>
              <a:gd name="connsiteY2" fmla="*/ 367747 h 391771"/>
              <a:gd name="connsiteX3" fmla="*/ 874643 w 874643"/>
              <a:gd name="connsiteY3" fmla="*/ 49695 h 3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643" h="391771">
                <a:moveTo>
                  <a:pt x="0" y="0"/>
                </a:moveTo>
                <a:cubicBezTo>
                  <a:pt x="69574" y="133350"/>
                  <a:pt x="139148" y="266700"/>
                  <a:pt x="238539" y="327991"/>
                </a:cubicBezTo>
                <a:cubicBezTo>
                  <a:pt x="337930" y="389282"/>
                  <a:pt x="490331" y="414130"/>
                  <a:pt x="596348" y="367747"/>
                </a:cubicBezTo>
                <a:cubicBezTo>
                  <a:pt x="702365" y="321364"/>
                  <a:pt x="788504" y="185529"/>
                  <a:pt x="874643" y="49695"/>
                </a:cubicBezTo>
              </a:path>
            </a:pathLst>
          </a:custGeom>
          <a:noFill/>
          <a:ln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9" name="Oval 31"/>
          <p:cNvSpPr>
            <a:spLocks noChangeArrowheads="1"/>
          </p:cNvSpPr>
          <p:nvPr/>
        </p:nvSpPr>
        <p:spPr bwMode="auto">
          <a:xfrm>
            <a:off x="6827596" y="4715491"/>
            <a:ext cx="287337" cy="2873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70" name="直線矢印コネクタ 169"/>
          <p:cNvCxnSpPr/>
          <p:nvPr/>
        </p:nvCxnSpPr>
        <p:spPr>
          <a:xfrm>
            <a:off x="5618115" y="4141667"/>
            <a:ext cx="354450" cy="466382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コネクタ 170"/>
          <p:cNvCxnSpPr>
            <a:stCxn id="161" idx="2"/>
          </p:cNvCxnSpPr>
          <p:nvPr/>
        </p:nvCxnSpPr>
        <p:spPr>
          <a:xfrm flipH="1">
            <a:off x="5377907" y="4187316"/>
            <a:ext cx="7496" cy="1163637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2" name="グループ化 171"/>
          <p:cNvGrpSpPr/>
          <p:nvPr/>
        </p:nvGrpSpPr>
        <p:grpSpPr>
          <a:xfrm rot="20336622">
            <a:off x="7016752" y="3725369"/>
            <a:ext cx="331006" cy="859882"/>
            <a:chOff x="2682976" y="2324557"/>
            <a:chExt cx="520773" cy="1354588"/>
          </a:xfrm>
        </p:grpSpPr>
        <p:sp>
          <p:nvSpPr>
            <p:cNvPr id="173" name="フリーフォーム 172"/>
            <p:cNvSpPr/>
            <p:nvPr/>
          </p:nvSpPr>
          <p:spPr>
            <a:xfrm rot="6836455">
              <a:off x="2211710" y="3016123"/>
              <a:ext cx="1134288" cy="191756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74" name="直線コネクタ 173"/>
            <p:cNvCxnSpPr>
              <a:endCxn id="173" idx="0"/>
            </p:cNvCxnSpPr>
            <p:nvPr/>
          </p:nvCxnSpPr>
          <p:spPr>
            <a:xfrm flipH="1">
              <a:off x="3011917" y="2324557"/>
              <a:ext cx="191832" cy="270391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正方形/長方形 177"/>
          <p:cNvSpPr/>
          <p:nvPr/>
        </p:nvSpPr>
        <p:spPr>
          <a:xfrm>
            <a:off x="5790306" y="5417668"/>
            <a:ext cx="2771310" cy="603620"/>
          </a:xfrm>
          <a:prstGeom prst="rect">
            <a:avLst/>
          </a:prstGeom>
          <a:noFill/>
          <a:ln>
            <a:solidFill>
              <a:srgbClr val="FF98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56"/>
              <p:cNvSpPr>
                <a:spLocks noChangeArrowheads="1"/>
              </p:cNvSpPr>
              <p:nvPr/>
            </p:nvSpPr>
            <p:spPr bwMode="auto">
              <a:xfrm>
                <a:off x="8591781" y="4447055"/>
                <a:ext cx="2334378" cy="797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∼0.2</m:t>
                      </m:r>
                      <m:rad>
                        <m:radPr>
                          <m:deg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160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altLang="ja-JP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79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91781" y="4447055"/>
                <a:ext cx="2334378" cy="797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8" name="円/楕円 187"/>
          <p:cNvSpPr/>
          <p:nvPr/>
        </p:nvSpPr>
        <p:spPr>
          <a:xfrm>
            <a:off x="7521162" y="324500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90" name="円/楕円 189"/>
          <p:cNvSpPr/>
          <p:nvPr/>
        </p:nvSpPr>
        <p:spPr>
          <a:xfrm>
            <a:off x="7177437" y="335247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91" name="円/楕円 190"/>
          <p:cNvSpPr/>
          <p:nvPr/>
        </p:nvSpPr>
        <p:spPr>
          <a:xfrm>
            <a:off x="7063231" y="2977385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94" name="円/楕円 193"/>
          <p:cNvSpPr/>
          <p:nvPr/>
        </p:nvSpPr>
        <p:spPr>
          <a:xfrm>
            <a:off x="7776626" y="3599003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9800B6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95" name="テキスト ボックス 194"/>
          <p:cNvSpPr txBox="1"/>
          <p:nvPr/>
        </p:nvSpPr>
        <p:spPr>
          <a:xfrm rot="7271689">
            <a:off x="7564959" y="3707724"/>
            <a:ext cx="37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))</a:t>
            </a:r>
            <a:endParaRPr lang="ja-JP" altLang="en-US" sz="1400" dirty="0"/>
          </a:p>
        </p:txBody>
      </p:sp>
      <p:sp>
        <p:nvSpPr>
          <p:cNvPr id="196" name="円/楕円 195"/>
          <p:cNvSpPr/>
          <p:nvPr/>
        </p:nvSpPr>
        <p:spPr>
          <a:xfrm>
            <a:off x="7999013" y="3123257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620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97" name="円/楕円 196"/>
          <p:cNvSpPr/>
          <p:nvPr/>
        </p:nvSpPr>
        <p:spPr>
          <a:xfrm>
            <a:off x="7589441" y="284542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0000FF">
                  <a:lumMod val="53000"/>
                  <a:lumOff val="47000"/>
                </a:srgb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199" name="テキスト ボックス 198"/>
          <p:cNvSpPr txBox="1"/>
          <p:nvPr/>
        </p:nvSpPr>
        <p:spPr>
          <a:xfrm rot="6695235">
            <a:off x="7006698" y="3470788"/>
            <a:ext cx="364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))</a:t>
            </a:r>
            <a:endParaRPr lang="ja-JP" altLang="en-US" sz="1400" dirty="0"/>
          </a:p>
        </p:txBody>
      </p:sp>
      <p:sp>
        <p:nvSpPr>
          <p:cNvPr id="201" name="Rectangle 56"/>
          <p:cNvSpPr>
            <a:spLocks noChangeArrowheads="1"/>
          </p:cNvSpPr>
          <p:nvPr/>
        </p:nvSpPr>
        <p:spPr bwMode="auto">
          <a:xfrm>
            <a:off x="2207548" y="2789075"/>
            <a:ext cx="243519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solidFill>
                  <a:srgbClr val="0000FF"/>
                </a:solidFill>
                <a:latin typeface="+mj-lt"/>
              </a:rPr>
              <a:t>1. Slow roll [Inflation]</a:t>
            </a:r>
          </a:p>
        </p:txBody>
      </p:sp>
      <p:sp>
        <p:nvSpPr>
          <p:cNvPr id="202" name="Rectangle 58"/>
          <p:cNvSpPr>
            <a:spLocks noChangeArrowheads="1"/>
          </p:cNvSpPr>
          <p:nvPr/>
        </p:nvSpPr>
        <p:spPr bwMode="auto">
          <a:xfrm>
            <a:off x="8001923" y="3342407"/>
            <a:ext cx="2291496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solidFill>
                  <a:srgbClr val="0000FF"/>
                </a:solidFill>
                <a:latin typeface="+mj-lt"/>
              </a:rPr>
              <a:t>3. Decay [Reheating]</a:t>
            </a:r>
          </a:p>
        </p:txBody>
      </p:sp>
      <p:pic>
        <p:nvPicPr>
          <p:cNvPr id="203" name="図 2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604" y="541525"/>
            <a:ext cx="1673157" cy="836579"/>
          </a:xfrm>
          <a:prstGeom prst="rect">
            <a:avLst/>
          </a:prstGeom>
        </p:spPr>
      </p:pic>
      <p:pic>
        <p:nvPicPr>
          <p:cNvPr id="1026" name="Picture 2" descr="http://theoryandpractice.org/images/standardmodel-standar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"/>
          <a:stretch/>
        </p:blipFill>
        <p:spPr bwMode="auto">
          <a:xfrm>
            <a:off x="5565094" y="193511"/>
            <a:ext cx="1178979" cy="13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.astro.berkeley.edu/~mwhite/darkmatter/altbb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56" y="220104"/>
            <a:ext cx="1436161" cy="13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57"/>
          <p:cNvSpPr>
            <a:spLocks noChangeArrowheads="1"/>
          </p:cNvSpPr>
          <p:nvPr/>
        </p:nvSpPr>
        <p:spPr bwMode="auto">
          <a:xfrm>
            <a:off x="2135561" y="1632122"/>
            <a:ext cx="7723799" cy="30566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31000">
                <a:srgbClr val="9800B6"/>
              </a:gs>
              <a:gs pos="79000">
                <a:srgbClr val="FF0000"/>
              </a:gs>
              <a:gs pos="100000">
                <a:srgbClr val="0000FF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72000" tIns="180000" rIns="72000" bIns="180000" anchor="ctr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en-US" altLang="ja-JP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2" name="直線矢印コネクタ 101"/>
          <p:cNvCxnSpPr/>
          <p:nvPr/>
        </p:nvCxnSpPr>
        <p:spPr>
          <a:xfrm>
            <a:off x="1981200" y="2011452"/>
            <a:ext cx="807524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217317" y="1639165"/>
            <a:ext cx="87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Inflation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3431705" y="1625290"/>
            <a:ext cx="102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Reheating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7638051" y="1625290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BBN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8417168" y="1625290"/>
            <a:ext cx="144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Recombination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4815779" y="1622567"/>
            <a:ext cx="1406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(Baryogenesis)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2" name="Rectangle 66"/>
          <p:cNvSpPr>
            <a:spLocks noChangeArrowheads="1"/>
          </p:cNvSpPr>
          <p:nvPr/>
        </p:nvSpPr>
        <p:spPr bwMode="auto">
          <a:xfrm>
            <a:off x="9917944" y="1833108"/>
            <a:ext cx="87927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latin typeface="+mj-lt"/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テキスト ボックス 206"/>
              <p:cNvSpPr txBox="1"/>
              <p:nvPr/>
            </p:nvSpPr>
            <p:spPr>
              <a:xfrm>
                <a:off x="2100210" y="2025328"/>
                <a:ext cx="746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−43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7" name="テキスト ボックス 2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210" y="2025328"/>
                <a:ext cx="746743" cy="307777"/>
              </a:xfrm>
              <a:prstGeom prst="rect">
                <a:avLst/>
              </a:prstGeom>
              <a:blipFill>
                <a:blip r:embed="rId10"/>
                <a:stretch>
                  <a:fillRect t="-1961" r="-1639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テキスト ボックス 207"/>
              <p:cNvSpPr txBox="1"/>
              <p:nvPr/>
            </p:nvSpPr>
            <p:spPr>
              <a:xfrm>
                <a:off x="7599962" y="2035322"/>
                <a:ext cx="394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8" name="テキスト ボックス 2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962" y="2035322"/>
                <a:ext cx="394660" cy="307777"/>
              </a:xfrm>
              <a:prstGeom prst="rect">
                <a:avLst/>
              </a:prstGeom>
              <a:blipFill>
                <a:blip r:embed="rId11"/>
                <a:stretch>
                  <a:fillRect t="-4000" r="-4688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テキスト ボックス 208"/>
              <p:cNvSpPr txBox="1"/>
              <p:nvPr/>
            </p:nvSpPr>
            <p:spPr>
              <a:xfrm>
                <a:off x="9026864" y="2029850"/>
                <a:ext cx="6483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9" name="テキスト ボックス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864" y="2029850"/>
                <a:ext cx="648319" cy="307777"/>
              </a:xfrm>
              <a:prstGeom prst="rect">
                <a:avLst/>
              </a:prstGeom>
              <a:blipFill>
                <a:blip r:embed="rId12"/>
                <a:stretch>
                  <a:fillRect t="-2000" r="-1887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" name="テキスト ボックス 211"/>
          <p:cNvSpPr txBox="1"/>
          <p:nvPr/>
        </p:nvSpPr>
        <p:spPr>
          <a:xfrm>
            <a:off x="6528048" y="162529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EW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V="1">
            <a:off x="6600057" y="1702269"/>
            <a:ext cx="317993" cy="1871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テキスト ボックス 212"/>
              <p:cNvSpPr txBox="1"/>
              <p:nvPr/>
            </p:nvSpPr>
            <p:spPr>
              <a:xfrm>
                <a:off x="6321950" y="2032716"/>
                <a:ext cx="746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13" name="テキスト ボックス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950" y="2032716"/>
                <a:ext cx="746743" cy="307777"/>
              </a:xfrm>
              <a:prstGeom prst="rect">
                <a:avLst/>
              </a:prstGeom>
              <a:blipFill>
                <a:blip r:embed="rId13"/>
                <a:stretch>
                  <a:fillRect r="-813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4" name="グループ化 213"/>
          <p:cNvGrpSpPr/>
          <p:nvPr/>
        </p:nvGrpSpPr>
        <p:grpSpPr>
          <a:xfrm rot="680472">
            <a:off x="7343770" y="3904859"/>
            <a:ext cx="331006" cy="859882"/>
            <a:chOff x="2682976" y="2324557"/>
            <a:chExt cx="520773" cy="1354588"/>
          </a:xfrm>
        </p:grpSpPr>
        <p:sp>
          <p:nvSpPr>
            <p:cNvPr id="215" name="フリーフォーム 214"/>
            <p:cNvSpPr/>
            <p:nvPr/>
          </p:nvSpPr>
          <p:spPr>
            <a:xfrm rot="6836455">
              <a:off x="2211710" y="3016123"/>
              <a:ext cx="1134288" cy="191756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216" name="直線コネクタ 215"/>
            <p:cNvCxnSpPr>
              <a:endCxn id="215" idx="0"/>
            </p:cNvCxnSpPr>
            <p:nvPr/>
          </p:nvCxnSpPr>
          <p:spPr>
            <a:xfrm flipH="1">
              <a:off x="3011917" y="2324557"/>
              <a:ext cx="191832" cy="270391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左中かっこ 1"/>
          <p:cNvSpPr/>
          <p:nvPr/>
        </p:nvSpPr>
        <p:spPr>
          <a:xfrm rot="16200000">
            <a:off x="3090667" y="1382519"/>
            <a:ext cx="406658" cy="2316873"/>
          </a:xfrm>
          <a:prstGeom prst="leftBrace">
            <a:avLst>
              <a:gd name="adj1" fmla="val 28446"/>
              <a:gd name="adj2" fmla="val 68939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 rot="7271689">
            <a:off x="7371924" y="3367564"/>
            <a:ext cx="372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))</a:t>
            </a:r>
            <a:endParaRPr lang="ja-JP" altLang="en-US" sz="1400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D5FAF6F-DE9E-4BEF-9663-AD63D7789F40}"/>
              </a:ext>
            </a:extLst>
          </p:cNvPr>
          <p:cNvSpPr/>
          <p:nvPr/>
        </p:nvSpPr>
        <p:spPr>
          <a:xfrm>
            <a:off x="2207548" y="1628801"/>
            <a:ext cx="879271" cy="349675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1BD50668-5A3F-40C3-9888-875DB4DB14AC}"/>
              </a:ext>
            </a:extLst>
          </p:cNvPr>
          <p:cNvSpPr/>
          <p:nvPr/>
        </p:nvSpPr>
        <p:spPr>
          <a:xfrm>
            <a:off x="7564700" y="1625340"/>
            <a:ext cx="691541" cy="31244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B9831E-A6AB-4F95-9C7C-7A511B1AB7A0}"/>
                  </a:ext>
                </a:extLst>
              </p:cNvPr>
              <p:cNvSpPr txBox="1"/>
              <p:nvPr/>
            </p:nvSpPr>
            <p:spPr>
              <a:xfrm>
                <a:off x="7301685" y="2321313"/>
                <a:ext cx="1424942" cy="30777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𝑓𝑒𝑤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1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9B9831E-A6AB-4F95-9C7C-7A511B1AB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685" y="2321313"/>
                <a:ext cx="1424942" cy="307777"/>
              </a:xfrm>
              <a:prstGeom prst="rect">
                <a:avLst/>
              </a:prstGeom>
              <a:blipFill>
                <a:blip r:embed="rId14"/>
                <a:stretch>
                  <a:fillRect b="-5769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6">
                <a:extLst>
                  <a:ext uri="{FF2B5EF4-FFF2-40B4-BE49-F238E27FC236}">
                    <a16:creationId xmlns:a16="http://schemas.microsoft.com/office/drawing/2014/main" id="{4FE1527C-3A17-4373-827D-391EF4347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6912" y="2703862"/>
                <a:ext cx="692141" cy="503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ja-JP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61" name="Rectangle 66">
                <a:extLst>
                  <a:ext uri="{FF2B5EF4-FFF2-40B4-BE49-F238E27FC236}">
                    <a16:creationId xmlns:a16="http://schemas.microsoft.com/office/drawing/2014/main" id="{4FE1527C-3A17-4373-827D-391EF4347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6912" y="2703862"/>
                <a:ext cx="692141" cy="50323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66">
                <a:extLst>
                  <a:ext uri="{FF2B5EF4-FFF2-40B4-BE49-F238E27FC236}">
                    <a16:creationId xmlns:a16="http://schemas.microsoft.com/office/drawing/2014/main" id="{3D141708-9E20-4F40-9683-B4F4A9446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8618" y="5077448"/>
                <a:ext cx="1910185" cy="503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:r>
                  <a:rPr lang="en-US" altLang="ja-JP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60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ja-JP" sz="1600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lang="en-US" altLang="ja-JP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angle 66">
                <a:extLst>
                  <a:ext uri="{FF2B5EF4-FFF2-40B4-BE49-F238E27FC236}">
                    <a16:creationId xmlns:a16="http://schemas.microsoft.com/office/drawing/2014/main" id="{3D141708-9E20-4F40-9683-B4F4A9446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88618" y="5077448"/>
                <a:ext cx="1910185" cy="503237"/>
              </a:xfrm>
              <a:prstGeom prst="rect">
                <a:avLst/>
              </a:prstGeom>
              <a:blipFill>
                <a:blip r:embed="rId16"/>
                <a:stretch>
                  <a:fillRect b="-73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56">
                <a:extLst>
                  <a:ext uri="{FF2B5EF4-FFF2-40B4-BE49-F238E27FC236}">
                    <a16:creationId xmlns:a16="http://schemas.microsoft.com/office/drawing/2014/main" id="{EA1AEA1D-F4CA-1C3A-0D3B-BCCCA3EC1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3955" y="3779768"/>
                <a:ext cx="2334378" cy="797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ja-JP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Rectangle 56">
                <a:extLst>
                  <a:ext uri="{FF2B5EF4-FFF2-40B4-BE49-F238E27FC236}">
                    <a16:creationId xmlns:a16="http://schemas.microsoft.com/office/drawing/2014/main" id="{EA1AEA1D-F4CA-1C3A-0D3B-BCCCA3EC1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3955" y="3779768"/>
                <a:ext cx="2334378" cy="7971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6">
                <a:extLst>
                  <a:ext uri="{FF2B5EF4-FFF2-40B4-BE49-F238E27FC236}">
                    <a16:creationId xmlns:a16="http://schemas.microsoft.com/office/drawing/2014/main" id="{7B3EE41A-284C-0522-A854-0BFCB0E82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41666" y="4162640"/>
                <a:ext cx="1082440" cy="6267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⇓</m:t>
                      </m:r>
                    </m:oMath>
                  </m:oMathPara>
                </a14:m>
                <a:endParaRPr lang="en-US" altLang="ja-JP" sz="16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2" name="Rectangle 56">
                <a:extLst>
                  <a:ext uri="{FF2B5EF4-FFF2-40B4-BE49-F238E27FC236}">
                    <a16:creationId xmlns:a16="http://schemas.microsoft.com/office/drawing/2014/main" id="{7B3EE41A-284C-0522-A854-0BFCB0E82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41666" y="4162640"/>
                <a:ext cx="1082440" cy="62679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0767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5" grpId="0" animBg="1"/>
      <p:bldP spid="59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Procedure to identify the Stokes phenomena</a:t>
                </a:r>
              </a:p>
              <a:p>
                <a:pPr lvl="3"/>
                <a:endParaRPr lang="en-US" altLang="ja-JP" sz="800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Derive the 4</a:t>
                </a:r>
                <a:r>
                  <a:rPr lang="en-US" altLang="ja-JP" baseline="30000" dirty="0"/>
                  <a:t>th</a:t>
                </a:r>
                <a:r>
                  <a:rPr lang="en-US" altLang="ja-JP" dirty="0"/>
                  <a:t> order of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dirty="0"/>
              </a:p>
              <a:p>
                <a:pPr marL="177165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77165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Put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altLang="ja-JP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+⋯</m:t>
                        </m:r>
                      </m:sup>
                    </m:sSup>
                  </m:oMath>
                </a14:m>
                <a:r>
                  <a:rPr lang="en-US" altLang="ja-JP" dirty="0"/>
                  <a:t> and obtain the equation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Find the “turning points”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altLang="ja-JP" dirty="0"/>
                  <a:t>  by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 Find the Stokes curves by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Im</m:t>
                    </m:r>
                    <m:nary>
                      <m:nary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nary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dirty="0"/>
              </a:p>
              <a:p>
                <a:pPr marL="1771650" lvl="3" indent="-457200"/>
                <a:r>
                  <a:rPr lang="en-US" altLang="ja-JP" dirty="0"/>
                  <a:t>“</a:t>
                </a:r>
                <a:r>
                  <a:rPr lang="en-US" altLang="ja-JP" i="1" dirty="0"/>
                  <a:t>Virtual turning points</a:t>
                </a:r>
                <a:r>
                  <a:rPr lang="en-US" altLang="ja-JP" dirty="0"/>
                  <a:t>” and “</a:t>
                </a:r>
                <a:r>
                  <a:rPr lang="en-US" altLang="ja-JP" i="1" dirty="0"/>
                  <a:t>new Stokes curves</a:t>
                </a:r>
                <a:r>
                  <a:rPr lang="en-US" altLang="ja-JP" dirty="0"/>
                  <a:t>” also appears in the higher order of differential equation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 b="-35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7B29AFB-A846-F805-15D5-257990BFEAED}"/>
                  </a:ext>
                </a:extLst>
              </p:cNvPr>
              <p:cNvSpPr txBox="1"/>
              <p:nvPr/>
            </p:nvSpPr>
            <p:spPr>
              <a:xfrm>
                <a:off x="2219806" y="1141863"/>
                <a:ext cx="4676537" cy="263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= </m:t>
                    </m:r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b>
                      <m:sSub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7B29AFB-A846-F805-15D5-257990BFE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806" y="1141863"/>
                <a:ext cx="4676537" cy="263534"/>
              </a:xfrm>
              <a:prstGeom prst="rect">
                <a:avLst/>
              </a:prstGeom>
              <a:blipFill>
                <a:blip r:embed="rId4"/>
                <a:stretch>
                  <a:fillRect l="-1434" r="-913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FAB6DE9-86A7-9185-8E9B-82420124582B}"/>
                  </a:ext>
                </a:extLst>
              </p:cNvPr>
              <p:cNvSpPr txBox="1"/>
              <p:nvPr/>
            </p:nvSpPr>
            <p:spPr>
              <a:xfrm>
                <a:off x="2204832" y="2305202"/>
                <a:ext cx="4073359" cy="263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= 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sz="16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FAB6DE9-86A7-9185-8E9B-824201245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832" y="2305202"/>
                <a:ext cx="4073359" cy="263470"/>
              </a:xfrm>
              <a:prstGeom prst="rect">
                <a:avLst/>
              </a:prstGeom>
              <a:blipFill>
                <a:blip r:embed="rId5"/>
                <a:stretch>
                  <a:fillRect l="-1796" t="-16279" r="-1048" b="-162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EF088B1-2A03-6342-D60A-0A5FD8A678B5}"/>
                  </a:ext>
                </a:extLst>
              </p:cNvPr>
              <p:cNvSpPr txBox="1"/>
              <p:nvPr/>
            </p:nvSpPr>
            <p:spPr>
              <a:xfrm>
                <a:off x="6683734" y="2315440"/>
                <a:ext cx="2800447" cy="2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>
                    <a:sym typeface="Wingdings" panose="05000000000000000000" pitchFamily="2" charset="2"/>
                  </a:rPr>
                  <a:t>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</m:sub>
                    </m:sSub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EF088B1-2A03-6342-D60A-0A5FD8A67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734" y="2315440"/>
                <a:ext cx="2800447" cy="255583"/>
              </a:xfrm>
              <a:prstGeom prst="rect">
                <a:avLst/>
              </a:prstGeom>
              <a:blipFill>
                <a:blip r:embed="rId6"/>
                <a:stretch>
                  <a:fillRect l="-4348" t="-23810" b="-45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F71186D-6C6D-25F8-4332-FD490909CA6E}"/>
                  </a:ext>
                </a:extLst>
              </p:cNvPr>
              <p:cNvSpPr txBox="1"/>
              <p:nvPr/>
            </p:nvSpPr>
            <p:spPr>
              <a:xfrm>
                <a:off x="2954943" y="2740970"/>
                <a:ext cx="329282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1±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= ±</m:t>
                      </m:r>
                      <m:rad>
                        <m:radPr>
                          <m:degHide m:val="on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e>
                      </m:ra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F71186D-6C6D-25F8-4332-FD490909C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43" y="2740970"/>
                <a:ext cx="3292824" cy="7275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F109491-CD64-DD40-CED6-D1553796EF3C}"/>
                  </a:ext>
                </a:extLst>
              </p:cNvPr>
              <p:cNvSpPr txBox="1"/>
              <p:nvPr/>
            </p:nvSpPr>
            <p:spPr>
              <a:xfrm>
                <a:off x="6683734" y="2740970"/>
                <a:ext cx="3206262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2±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= ±</m:t>
                      </m:r>
                      <m:rad>
                        <m:radPr>
                          <m:degHide m:val="on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e>
                      </m:ra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F109491-CD64-DD40-CED6-D1553796E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734" y="2740970"/>
                <a:ext cx="3206262" cy="7275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D5C90A0-19E3-FBB8-EF30-4D37984730E2}"/>
                  </a:ext>
                </a:extLst>
              </p:cNvPr>
              <p:cNvSpPr txBox="1"/>
              <p:nvPr/>
            </p:nvSpPr>
            <p:spPr>
              <a:xfrm>
                <a:off x="1775520" y="4144860"/>
                <a:ext cx="3836756" cy="317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     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D5C90A0-19E3-FBB8-EF30-4D3798473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4144860"/>
                <a:ext cx="3836756" cy="317651"/>
              </a:xfrm>
              <a:prstGeom prst="rect">
                <a:avLst/>
              </a:prstGeom>
              <a:blipFill>
                <a:blip r:embed="rId9"/>
                <a:stretch>
                  <a:fillRect l="-3016" b="-2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DCFAFA7-3150-ACFB-BEF5-D0A2310D38CF}"/>
                  </a:ext>
                </a:extLst>
              </p:cNvPr>
              <p:cNvSpPr txBox="1"/>
              <p:nvPr/>
            </p:nvSpPr>
            <p:spPr>
              <a:xfrm>
                <a:off x="1775520" y="4722523"/>
                <a:ext cx="3998980" cy="317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     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DCFAFA7-3150-ACFB-BEF5-D0A2310D3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4722523"/>
                <a:ext cx="3998980" cy="317651"/>
              </a:xfrm>
              <a:prstGeom prst="rect">
                <a:avLst/>
              </a:prstGeom>
              <a:blipFill>
                <a:blip r:embed="rId10"/>
                <a:stretch>
                  <a:fillRect l="-2896" b="-2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A15C3D5-E157-C260-5BC1-9097DD243A1F}"/>
                  </a:ext>
                </a:extLst>
              </p:cNvPr>
              <p:cNvSpPr txBox="1"/>
              <p:nvPr/>
            </p:nvSpPr>
            <p:spPr>
              <a:xfrm>
                <a:off x="7756517" y="4175793"/>
                <a:ext cx="1617046" cy="251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1±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2±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</m:t>
                    </m:r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A15C3D5-E157-C260-5BC1-9097DD243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517" y="4175793"/>
                <a:ext cx="1617046" cy="251800"/>
              </a:xfrm>
              <a:prstGeom prst="rect">
                <a:avLst/>
              </a:prstGeom>
              <a:blipFill>
                <a:blip r:embed="rId11"/>
                <a:stretch>
                  <a:fillRect l="-7143" t="-19512" r="-1880" b="-414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08289AF-5087-7FE7-1B0B-8D46A6AD389B}"/>
                  </a:ext>
                </a:extLst>
              </p:cNvPr>
              <p:cNvSpPr txBox="1"/>
              <p:nvPr/>
            </p:nvSpPr>
            <p:spPr>
              <a:xfrm>
                <a:off x="7752887" y="4726337"/>
                <a:ext cx="1661930" cy="251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1±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2∓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 :</m:t>
                    </m:r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08289AF-5087-7FE7-1B0B-8D46A6AD3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887" y="4726337"/>
                <a:ext cx="1661930" cy="251800"/>
              </a:xfrm>
              <a:prstGeom prst="rect">
                <a:avLst/>
              </a:prstGeom>
              <a:blipFill>
                <a:blip r:embed="rId12"/>
                <a:stretch>
                  <a:fillRect l="-6985" t="-16667" r="-2206" b="-38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AEEF9512-817F-0BF9-AC17-F609FD7FBDC8}"/>
              </a:ext>
            </a:extLst>
          </p:cNvPr>
          <p:cNvSpPr/>
          <p:nvPr/>
        </p:nvSpPr>
        <p:spPr>
          <a:xfrm>
            <a:off x="1473696" y="4144860"/>
            <a:ext cx="157808" cy="936103"/>
          </a:xfrm>
          <a:prstGeom prst="leftBrace">
            <a:avLst>
              <a:gd name="adj1" fmla="val 23296"/>
              <a:gd name="adj2" fmla="val 50000"/>
            </a:avLst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C6AE22D-112F-94DE-C96E-E7F4732E1D7A}"/>
              </a:ext>
            </a:extLst>
          </p:cNvPr>
          <p:cNvSpPr txBox="1"/>
          <p:nvPr/>
        </p:nvSpPr>
        <p:spPr>
          <a:xfrm>
            <a:off x="284302" y="4456976"/>
            <a:ext cx="10355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Inner mixing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6" name="左中かっこ 15">
            <a:extLst>
              <a:ext uri="{FF2B5EF4-FFF2-40B4-BE49-F238E27FC236}">
                <a16:creationId xmlns:a16="http://schemas.microsoft.com/office/drawing/2014/main" id="{7BAAB8AD-29DF-4B36-961E-EE07A3593D4A}"/>
              </a:ext>
            </a:extLst>
          </p:cNvPr>
          <p:cNvSpPr/>
          <p:nvPr/>
        </p:nvSpPr>
        <p:spPr>
          <a:xfrm>
            <a:off x="7377585" y="4144860"/>
            <a:ext cx="157808" cy="936103"/>
          </a:xfrm>
          <a:prstGeom prst="leftBrace">
            <a:avLst>
              <a:gd name="adj1" fmla="val 23296"/>
              <a:gd name="adj2" fmla="val 50000"/>
            </a:avLst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9E0CD4-F4B2-B285-1AF0-F83CD22F7039}"/>
              </a:ext>
            </a:extLst>
          </p:cNvPr>
          <p:cNvSpPr txBox="1"/>
          <p:nvPr/>
        </p:nvSpPr>
        <p:spPr>
          <a:xfrm>
            <a:off x="6188191" y="4456976"/>
            <a:ext cx="10798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Outer mixing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12DB21-B5B3-34FC-10BA-440E1763F0F8}"/>
              </a:ext>
            </a:extLst>
          </p:cNvPr>
          <p:cNvGrpSpPr/>
          <p:nvPr/>
        </p:nvGrpSpPr>
        <p:grpSpPr>
          <a:xfrm>
            <a:off x="7288620" y="5151935"/>
            <a:ext cx="4881206" cy="815828"/>
            <a:chOff x="8723808" y="5119309"/>
            <a:chExt cx="3266273" cy="6968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1D3D4021-C3D0-55BC-8395-B07F67A5BC47}"/>
                    </a:ext>
                  </a:extLst>
                </p:cNvPr>
                <p:cNvSpPr txBox="1"/>
                <p:nvPr/>
              </p:nvSpPr>
              <p:spPr>
                <a:xfrm>
                  <a:off x="8820177" y="5235749"/>
                  <a:ext cx="312391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ja-JP" sz="1600" dirty="0">
                      <a:sym typeface="Wingdings" panose="05000000000000000000" pitchFamily="2" charset="2"/>
                    </a:rPr>
                    <a:t>  </a:t>
                  </a:r>
                  <a:r>
                    <a:rPr lang="en-US" altLang="ja-JP" sz="1600" dirty="0">
                      <a:solidFill>
                        <a:srgbClr val="FF0000"/>
                      </a:solidFill>
                    </a:rPr>
                    <a:t>No turning point</a:t>
                  </a:r>
                  <a:r>
                    <a:rPr lang="en-US" altLang="ja-JP" sz="1600" dirty="0">
                      <a:solidFill>
                        <a:schemeClr val="tx1"/>
                      </a:solidFill>
                    </a:rPr>
                    <a:t> for circular motion </a:t>
                  </a:r>
                  <a:r>
                    <a:rPr lang="en-US" altLang="ja-JP" sz="1600" b="0" dirty="0">
                      <a:solidFill>
                        <a:schemeClr val="tx1"/>
                      </a:solidFill>
                    </a:rPr>
                    <a:t>(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ja-JP" sz="1600" dirty="0">
                      <a:solidFill>
                        <a:schemeClr val="tx1"/>
                      </a:solidFill>
                    </a:rPr>
                    <a:t> (const.) )</a:t>
                  </a:r>
                  <a:endParaRPr lang="ja-JP" altLang="en-US" sz="1600" dirty="0">
                    <a:solidFill>
                      <a:schemeClr val="tx1"/>
                    </a:solidFill>
                  </a:endParaRPr>
                </a:p>
                <a:p>
                  <a:endParaRPr lang="ja-JP" altLang="en-US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1D3D4021-C3D0-55BC-8395-B07F67A5B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0177" y="5235749"/>
                  <a:ext cx="3123911" cy="492443"/>
                </a:xfrm>
                <a:prstGeom prst="rect">
                  <a:avLst/>
                </a:prstGeom>
                <a:blipFill>
                  <a:blip r:embed="rId13"/>
                  <a:stretch>
                    <a:fillRect l="-2611" t="-12766" r="-78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684C3F2-421F-3C49-6339-C9F44379DCAD}"/>
                </a:ext>
              </a:extLst>
            </p:cNvPr>
            <p:cNvSpPr txBox="1"/>
            <p:nvPr/>
          </p:nvSpPr>
          <p:spPr>
            <a:xfrm>
              <a:off x="9012400" y="5522226"/>
              <a:ext cx="2863906" cy="2103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ja-JP" sz="16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  </a:t>
              </a:r>
              <a:r>
                <a:rPr lang="en-US" altLang="ja-JP" sz="1600" b="0" dirty="0">
                  <a:solidFill>
                    <a:srgbClr val="FF0000"/>
                  </a:solidFill>
                  <a:sym typeface="Wingdings" panose="05000000000000000000" pitchFamily="2" charset="2"/>
                </a:rPr>
                <a:t>No Stokes phenomena  </a:t>
              </a:r>
              <a:r>
                <a:rPr lang="en-US" altLang="ja-JP" sz="1600" b="0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Wingdings" panose="05000000000000000000" pitchFamily="2" charset="2"/>
                </a:rPr>
                <a:t></a:t>
              </a:r>
              <a:r>
                <a:rPr lang="en-US" altLang="ja-JP" sz="1600" b="0" dirty="0">
                  <a:solidFill>
                    <a:srgbClr val="FF0000"/>
                  </a:solidFill>
                  <a:sym typeface="Wingdings" panose="05000000000000000000" pitchFamily="2" charset="2"/>
                </a:rPr>
                <a:t>   No asymmetry!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E5D5EA42-0053-C69A-B291-2108733E710B}"/>
                </a:ext>
              </a:extLst>
            </p:cNvPr>
            <p:cNvSpPr/>
            <p:nvPr/>
          </p:nvSpPr>
          <p:spPr>
            <a:xfrm>
              <a:off x="8723808" y="5119309"/>
              <a:ext cx="3266273" cy="696898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71CBE5-3754-1CB5-70D6-A6470C5B4AF5}"/>
                  </a:ext>
                </a:extLst>
              </p:cNvPr>
              <p:cNvSpPr txBox="1"/>
              <p:nvPr/>
            </p:nvSpPr>
            <p:spPr>
              <a:xfrm>
                <a:off x="8997349" y="1037324"/>
                <a:ext cx="2903423" cy="436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0  =</m:t>
                      </m:r>
                      <m:d>
                        <m:dPr>
                          <m:ctrlP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71CBE5-3754-1CB5-70D6-A6470C5B4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349" y="1037324"/>
                <a:ext cx="2903423" cy="436145"/>
              </a:xfrm>
              <a:prstGeom prst="rect">
                <a:avLst/>
              </a:prstGeom>
              <a:blipFill>
                <a:blip r:embed="rId14"/>
                <a:stretch>
                  <a:fillRect l="-840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0835F11D-F16A-7181-C09F-4BDAE5C59B68}"/>
              </a:ext>
            </a:extLst>
          </p:cNvPr>
          <p:cNvCxnSpPr>
            <a:cxnSpLocks/>
          </p:cNvCxnSpPr>
          <p:nvPr/>
        </p:nvCxnSpPr>
        <p:spPr>
          <a:xfrm flipH="1">
            <a:off x="8504997" y="1255396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1E3E24-F5F6-7DD5-7023-0EE071676480}"/>
                  </a:ext>
                </a:extLst>
              </p:cNvPr>
              <p:cNvSpPr txBox="1"/>
              <p:nvPr/>
            </p:nvSpPr>
            <p:spPr>
              <a:xfrm>
                <a:off x="9488121" y="4193209"/>
                <a:ext cx="1128321" cy="249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1E3E24-F5F6-7DD5-7023-0EE071676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121" y="4193209"/>
                <a:ext cx="1128321" cy="249684"/>
              </a:xfrm>
              <a:prstGeom prst="rect">
                <a:avLst/>
              </a:prstGeom>
              <a:blipFill>
                <a:blip r:embed="rId15"/>
                <a:stretch>
                  <a:fillRect l="-3226" r="-3226" b="-170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8B1E80CE-729A-534E-7F8B-99E41587891B}"/>
                  </a:ext>
                </a:extLst>
              </p:cNvPr>
              <p:cNvSpPr txBox="1"/>
              <p:nvPr/>
            </p:nvSpPr>
            <p:spPr>
              <a:xfrm>
                <a:off x="9478496" y="4735418"/>
                <a:ext cx="1128321" cy="2496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8B1E80CE-729A-534E-7F8B-99E415878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8496" y="4735418"/>
                <a:ext cx="1128321" cy="249684"/>
              </a:xfrm>
              <a:prstGeom prst="rect">
                <a:avLst/>
              </a:prstGeom>
              <a:blipFill>
                <a:blip r:embed="rId16"/>
                <a:stretch>
                  <a:fillRect l="-3784" r="-3243" b="-170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778123C4-E814-C0D5-574F-3BF0B429C2BC}"/>
                  </a:ext>
                </a:extLst>
              </p:cNvPr>
              <p:cNvSpPr txBox="1"/>
              <p:nvPr/>
            </p:nvSpPr>
            <p:spPr>
              <a:xfrm>
                <a:off x="10685359" y="4684032"/>
                <a:ext cx="1406667" cy="31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/>
                  <a:t>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778123C4-E814-C0D5-574F-3BF0B429C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359" y="4684032"/>
                <a:ext cx="1406667" cy="310021"/>
              </a:xfrm>
              <a:prstGeom prst="rect">
                <a:avLst/>
              </a:prstGeom>
              <a:blipFill>
                <a:blip r:embed="rId17"/>
                <a:stretch>
                  <a:fillRect l="-9091" t="-3922" b="-352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A609AD5-7C10-4364-473F-8D9FBB27A778}"/>
                  </a:ext>
                </a:extLst>
              </p:cNvPr>
              <p:cNvSpPr txBox="1"/>
              <p:nvPr/>
            </p:nvSpPr>
            <p:spPr>
              <a:xfrm>
                <a:off x="262167" y="4797191"/>
                <a:ext cx="242374" cy="190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A609AD5-7C10-4364-473F-8D9FBB27A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67" y="4797191"/>
                <a:ext cx="242374" cy="190693"/>
              </a:xfrm>
              <a:prstGeom prst="rect">
                <a:avLst/>
              </a:prstGeom>
              <a:blipFill>
                <a:blip r:embed="rId18"/>
                <a:stretch>
                  <a:fillRect l="-15000" t="-3226" r="-5000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4F67E62-FFCE-E9E8-10A0-9003E28A5399}"/>
                  </a:ext>
                </a:extLst>
              </p:cNvPr>
              <p:cNvSpPr txBox="1"/>
              <p:nvPr/>
            </p:nvSpPr>
            <p:spPr>
              <a:xfrm>
                <a:off x="936719" y="4797191"/>
                <a:ext cx="318805" cy="185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4F67E62-FFCE-E9E8-10A0-9003E28A5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19" y="4797191"/>
                <a:ext cx="318805" cy="185051"/>
              </a:xfrm>
              <a:prstGeom prst="rect">
                <a:avLst/>
              </a:prstGeom>
              <a:blipFill>
                <a:blip r:embed="rId19"/>
                <a:stretch>
                  <a:fillRect l="-11538" r="-3846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55D4B90-1194-80EE-4EDF-58FAFCF361ED}"/>
                  </a:ext>
                </a:extLst>
              </p:cNvPr>
              <p:cNvSpPr txBox="1"/>
              <p:nvPr/>
            </p:nvSpPr>
            <p:spPr>
              <a:xfrm>
                <a:off x="262167" y="5157414"/>
                <a:ext cx="242374" cy="190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C55D4B90-1194-80EE-4EDF-58FAFCF36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67" y="5157414"/>
                <a:ext cx="242374" cy="190693"/>
              </a:xfrm>
              <a:prstGeom prst="rect">
                <a:avLst/>
              </a:prstGeom>
              <a:blipFill>
                <a:blip r:embed="rId20"/>
                <a:stretch>
                  <a:fillRect l="-15000" t="-3226" r="-5000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C507179-4219-6AC2-0163-E51F0C1C0778}"/>
                  </a:ext>
                </a:extLst>
              </p:cNvPr>
              <p:cNvSpPr txBox="1"/>
              <p:nvPr/>
            </p:nvSpPr>
            <p:spPr>
              <a:xfrm>
                <a:off x="936719" y="5157414"/>
                <a:ext cx="318805" cy="185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4C507179-4219-6AC2-0163-E51F0C1C0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19" y="5157414"/>
                <a:ext cx="318805" cy="185051"/>
              </a:xfrm>
              <a:prstGeom prst="rect">
                <a:avLst/>
              </a:prstGeom>
              <a:blipFill>
                <a:blip r:embed="rId21"/>
                <a:stretch>
                  <a:fillRect l="-11538" r="-3846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1A3C918-0418-0144-D070-E7A58A896C4A}"/>
              </a:ext>
            </a:extLst>
          </p:cNvPr>
          <p:cNvCxnSpPr>
            <a:cxnSpLocks/>
          </p:cNvCxnSpPr>
          <p:nvPr/>
        </p:nvCxnSpPr>
        <p:spPr>
          <a:xfrm>
            <a:off x="515458" y="4920189"/>
            <a:ext cx="386813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9A1CF8B6-18E1-5DCE-0E67-159AE650B10F}"/>
              </a:ext>
            </a:extLst>
          </p:cNvPr>
          <p:cNvCxnSpPr>
            <a:cxnSpLocks/>
          </p:cNvCxnSpPr>
          <p:nvPr/>
        </p:nvCxnSpPr>
        <p:spPr>
          <a:xfrm>
            <a:off x="515458" y="5280229"/>
            <a:ext cx="386813" cy="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大かっこ 33">
            <a:extLst>
              <a:ext uri="{FF2B5EF4-FFF2-40B4-BE49-F238E27FC236}">
                <a16:creationId xmlns:a16="http://schemas.microsoft.com/office/drawing/2014/main" id="{952417DC-74F9-E7BD-D0A1-B9FBA2FD9F01}"/>
              </a:ext>
            </a:extLst>
          </p:cNvPr>
          <p:cNvSpPr/>
          <p:nvPr/>
        </p:nvSpPr>
        <p:spPr>
          <a:xfrm>
            <a:off x="163141" y="4741882"/>
            <a:ext cx="1201808" cy="678162"/>
          </a:xfrm>
          <a:prstGeom prst="bracketPair">
            <a:avLst>
              <a:gd name="adj" fmla="val 105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E9468330-984D-4B9F-BA70-C52B975D5E3C}"/>
                  </a:ext>
                </a:extLst>
              </p:cNvPr>
              <p:cNvSpPr txBox="1"/>
              <p:nvPr/>
            </p:nvSpPr>
            <p:spPr>
              <a:xfrm>
                <a:off x="6086812" y="4809156"/>
                <a:ext cx="242374" cy="190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E9468330-984D-4B9F-BA70-C52B975D5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812" y="4809156"/>
                <a:ext cx="242374" cy="190693"/>
              </a:xfrm>
              <a:prstGeom prst="rect">
                <a:avLst/>
              </a:prstGeom>
              <a:blipFill>
                <a:blip r:embed="rId22"/>
                <a:stretch>
                  <a:fillRect l="-15000" t="-3226" r="-5000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DEF8E739-4821-60FE-F949-D5DE18E733FA}"/>
                  </a:ext>
                </a:extLst>
              </p:cNvPr>
              <p:cNvSpPr txBox="1"/>
              <p:nvPr/>
            </p:nvSpPr>
            <p:spPr>
              <a:xfrm>
                <a:off x="6761364" y="4809156"/>
                <a:ext cx="318805" cy="185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DEF8E739-4821-60FE-F949-D5DE18E73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64" y="4809156"/>
                <a:ext cx="318805" cy="185051"/>
              </a:xfrm>
              <a:prstGeom prst="rect">
                <a:avLst/>
              </a:prstGeom>
              <a:blipFill>
                <a:blip r:embed="rId19"/>
                <a:stretch>
                  <a:fillRect l="-11538" r="-3846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7C8FDC6A-FB23-7AD6-A637-8D39BF4569D3}"/>
                  </a:ext>
                </a:extLst>
              </p:cNvPr>
              <p:cNvSpPr txBox="1"/>
              <p:nvPr/>
            </p:nvSpPr>
            <p:spPr>
              <a:xfrm>
                <a:off x="6086812" y="5169379"/>
                <a:ext cx="242374" cy="190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7C8FDC6A-FB23-7AD6-A637-8D39BF456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812" y="5169379"/>
                <a:ext cx="242374" cy="190693"/>
              </a:xfrm>
              <a:prstGeom prst="rect">
                <a:avLst/>
              </a:prstGeom>
              <a:blipFill>
                <a:blip r:embed="rId23"/>
                <a:stretch>
                  <a:fillRect l="-15000" t="-3226" r="-5000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1D8C3E2C-48E5-0C4C-6C75-B8F7652520F9}"/>
                  </a:ext>
                </a:extLst>
              </p:cNvPr>
              <p:cNvSpPr txBox="1"/>
              <p:nvPr/>
            </p:nvSpPr>
            <p:spPr>
              <a:xfrm>
                <a:off x="6761364" y="5169379"/>
                <a:ext cx="318805" cy="185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1D8C3E2C-48E5-0C4C-6C75-B8F765252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364" y="5169379"/>
                <a:ext cx="318805" cy="185051"/>
              </a:xfrm>
              <a:prstGeom prst="rect">
                <a:avLst/>
              </a:prstGeom>
              <a:blipFill>
                <a:blip r:embed="rId21"/>
                <a:stretch>
                  <a:fillRect l="-11538" r="-3846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364DDA9D-2421-899B-1233-030D5F7EC401}"/>
              </a:ext>
            </a:extLst>
          </p:cNvPr>
          <p:cNvCxnSpPr>
            <a:cxnSpLocks/>
          </p:cNvCxnSpPr>
          <p:nvPr/>
        </p:nvCxnSpPr>
        <p:spPr>
          <a:xfrm>
            <a:off x="6340103" y="4932154"/>
            <a:ext cx="386813" cy="317785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80D23398-540E-6CFE-67B5-241C17061CE6}"/>
              </a:ext>
            </a:extLst>
          </p:cNvPr>
          <p:cNvCxnSpPr>
            <a:cxnSpLocks/>
          </p:cNvCxnSpPr>
          <p:nvPr/>
        </p:nvCxnSpPr>
        <p:spPr>
          <a:xfrm flipV="1">
            <a:off x="6340103" y="4920189"/>
            <a:ext cx="386813" cy="372005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大かっこ 40">
            <a:extLst>
              <a:ext uri="{FF2B5EF4-FFF2-40B4-BE49-F238E27FC236}">
                <a16:creationId xmlns:a16="http://schemas.microsoft.com/office/drawing/2014/main" id="{4F689AAB-2197-122E-9957-DA713C0F8928}"/>
              </a:ext>
            </a:extLst>
          </p:cNvPr>
          <p:cNvSpPr/>
          <p:nvPr/>
        </p:nvSpPr>
        <p:spPr>
          <a:xfrm>
            <a:off x="5987786" y="4753847"/>
            <a:ext cx="1201808" cy="678162"/>
          </a:xfrm>
          <a:prstGeom prst="bracketPair">
            <a:avLst>
              <a:gd name="adj" fmla="val 105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634227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Remarks</a:t>
                </a:r>
              </a:p>
              <a:p>
                <a:pPr lvl="2"/>
                <a:r>
                  <a:rPr lang="en-US" altLang="ja-JP" dirty="0"/>
                  <a:t> In the case of the circular motion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dirty="0"/>
                  <a:t>), Re-definition of the field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altLang="ja-JP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sSup>
                      <m:sSupPr>
                        <m:ctrlPr>
                          <a:rPr lang="en-US" altLang="ja-JP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ja-JP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</m:oMath>
                </a14:m>
                <a:r>
                  <a:rPr lang="en-US" altLang="ja-JP" dirty="0"/>
                  <a:t> gives</a:t>
                </a:r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r>
                  <a:rPr lang="en-US" altLang="ja-JP" dirty="0"/>
                  <a:t>But the Exact WKB analysis leads to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no asymmetry production </a:t>
                </a:r>
                <a:r>
                  <a:rPr lang="en-US" altLang="ja-JP" dirty="0"/>
                  <a:t>even if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altLang="ja-JP" dirty="0"/>
              </a:p>
              <a:p>
                <a:pPr lvl="3"/>
                <a:r>
                  <a:rPr lang="en-US" altLang="ja-JP" dirty="0"/>
                  <a:t> Time dependence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ja-JP" dirty="0"/>
                  <a:t> 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ja-JP" dirty="0"/>
                  <a:t> are also required to generate the asymmetry</a:t>
                </a:r>
              </a:p>
              <a:p>
                <a:pPr lvl="3"/>
                <a:r>
                  <a:rPr lang="en-US" altLang="ja-JP" dirty="0"/>
                  <a:t> Does the well-considered perturbative expansion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</m:t>
                    </m:r>
                    <m:d>
                      <m:dPr>
                        <m:begChr m:val="|"/>
                        <m:endChr m:val="|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+⋯</m:t>
                        </m:r>
                      </m:e>
                    </m:d>
                  </m:oMath>
                </a14:m>
                <a:r>
                  <a:rPr lang="en-US" altLang="ja-JP" i="1" dirty="0"/>
                  <a:t>  </a:t>
                </a:r>
                <a:r>
                  <a:rPr lang="en-US" altLang="ja-JP" dirty="0"/>
                  <a:t>lead to the incorrect result?  </a:t>
                </a:r>
              </a:p>
              <a:p>
                <a:pPr lvl="4"/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i="1" dirty="0">
                    <a:sym typeface="Wingdings" panose="05000000000000000000" pitchFamily="2" charset="2"/>
                  </a:rPr>
                  <a:t> </a:t>
                </a:r>
                <a:r>
                  <a:rPr lang="en-US" altLang="ja-JP" dirty="0">
                    <a:sym typeface="Wingdings" panose="05000000000000000000" pitchFamily="2" charset="2"/>
                  </a:rPr>
                  <a:t>Turning points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8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8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8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dirty="0">
                    <a:sym typeface="Wingdings" panose="05000000000000000000" pitchFamily="2" charset="2"/>
                  </a:rPr>
                  <a:t> can be found by the approximated expansion</a:t>
                </a:r>
                <a:endParaRPr lang="en-US" altLang="ja-JP" dirty="0"/>
              </a:p>
              <a:p>
                <a:pPr lvl="3"/>
                <a:r>
                  <a:rPr lang="en-US" altLang="ja-JP" dirty="0"/>
                  <a:t> This conclusion is for the bosonic production case</a:t>
                </a:r>
              </a:p>
              <a:p>
                <a:pPr lvl="4"/>
                <a:r>
                  <a:rPr lang="en-US" altLang="ja-JP" dirty="0"/>
                  <a:t> The (Majorana) fermionic case can generate the helicity asymmetry</a:t>
                </a:r>
              </a:p>
              <a:p>
                <a:pPr lvl="3"/>
                <a:r>
                  <a:rPr lang="en-US" altLang="ja-JP" dirty="0"/>
                  <a:t> The asymmetry generation due to the perturbative decay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 may lead to different results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5DD48A51-F2FC-E138-0B42-D6428CF15329}"/>
                  </a:ext>
                </a:extLst>
              </p:cNvPr>
              <p:cNvSpPr txBox="1"/>
              <p:nvPr/>
            </p:nvSpPr>
            <p:spPr>
              <a:xfrm>
                <a:off x="1847528" y="980155"/>
                <a:ext cx="4968552" cy="391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ja-JP" dirty="0"/>
                      <m:t>	</m:t>
                    </m:r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5DD48A51-F2FC-E138-0B42-D6428CF1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980155"/>
                <a:ext cx="4968552" cy="391133"/>
              </a:xfrm>
              <a:prstGeom prst="rect">
                <a:avLst/>
              </a:prstGeom>
              <a:blipFill>
                <a:blip r:embed="rId4"/>
                <a:stretch>
                  <a:fillRect l="-1595" b="-140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200B12E-8B61-7B9C-3502-ED9505FB0F37}"/>
                  </a:ext>
                </a:extLst>
              </p:cNvPr>
              <p:cNvSpPr txBox="1"/>
              <p:nvPr/>
            </p:nvSpPr>
            <p:spPr>
              <a:xfrm>
                <a:off x="2117078" y="1424793"/>
                <a:ext cx="8515425" cy="4014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̃"/>
                                <m:ctrlPr>
                                  <a:rPr lang="en-US" altLang="ja-JP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altLang="ja-JP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ja-JP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altLang="ja-JP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𝜕𝜃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d>
                          <m:dPr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acc>
                              <m:accPr>
                                <m:chr m:val="̃"/>
                                <m:ctrlP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</m:d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</m:e>
                        </m:d>
                        <m:acc>
                          <m:accPr>
                            <m:chr m:val="̃"/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5200B12E-8B61-7B9C-3502-ED9505FB0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078" y="1424793"/>
                <a:ext cx="8515425" cy="401457"/>
              </a:xfrm>
              <a:prstGeom prst="rect">
                <a:avLst/>
              </a:prstGeom>
              <a:blipFill>
                <a:blip r:embed="rId5"/>
                <a:stretch>
                  <a:fillRect l="-573" t="-3030"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7F4E42D-27AB-AB87-D3A4-C854BF6723EB}"/>
                  </a:ext>
                </a:extLst>
              </p:cNvPr>
              <p:cNvSpPr txBox="1"/>
              <p:nvPr/>
            </p:nvSpPr>
            <p:spPr>
              <a:xfrm>
                <a:off x="1847528" y="1988840"/>
                <a:ext cx="6787234" cy="4301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     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b="0" i="0" smtClean="0">
                                    <a:latin typeface="Cambria Math" panose="02040503050406030204" pitchFamily="18" charset="0"/>
                                  </a:rPr>
                                  <m:t>∇</m:t>
                                </m:r>
                              </m:e>
                            </m:acc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d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d>
                      <m:d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e>
                        </m:d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̇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7F4E42D-27AB-AB87-D3A4-C854BF67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28" y="1988840"/>
                <a:ext cx="6787234" cy="4301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9B9F5EB-76E2-F31C-FEF1-6F09936BA190}"/>
                  </a:ext>
                </a:extLst>
              </p:cNvPr>
              <p:cNvSpPr txBox="1"/>
              <p:nvPr/>
            </p:nvSpPr>
            <p:spPr>
              <a:xfrm>
                <a:off x="6499529" y="2635508"/>
                <a:ext cx="3288272" cy="356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≡</m:t>
                    </m:r>
                    <m:acc>
                      <m:accPr>
                        <m:chr m:val="̇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̃"/>
                            <m:ctrlPr>
                              <a:rPr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acc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̇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acc>
                      <m:accPr>
                        <m:chr m:val="̃"/>
                        <m:ctrlP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ja-JP" sz="1600" dirty="0">
                    <a:solidFill>
                      <a:schemeClr val="tx1"/>
                    </a:solidFill>
                  </a:rPr>
                  <a:t> ,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altLang="ja-JP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6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acc>
                          <m:accPr>
                            <m:chr m:val="̃"/>
                            <m:ctrlP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1600" dirty="0">
                    <a:solidFill>
                      <a:schemeClr val="tx1"/>
                    </a:solidFill>
                  </a:rPr>
                  <a:t> </a:t>
                </a:r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9B9F5EB-76E2-F31C-FEF1-6F09936BA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529" y="2635508"/>
                <a:ext cx="3288272" cy="356893"/>
              </a:xfrm>
              <a:prstGeom prst="rect">
                <a:avLst/>
              </a:prstGeom>
              <a:blipFill>
                <a:blip r:embed="rId7"/>
                <a:stretch>
                  <a:fillRect l="-1481" r="-3889" b="-203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大かっこ 27">
            <a:extLst>
              <a:ext uri="{FF2B5EF4-FFF2-40B4-BE49-F238E27FC236}">
                <a16:creationId xmlns:a16="http://schemas.microsoft.com/office/drawing/2014/main" id="{C748886B-C181-10BA-9E1D-2C2B3262928C}"/>
              </a:ext>
            </a:extLst>
          </p:cNvPr>
          <p:cNvSpPr/>
          <p:nvPr/>
        </p:nvSpPr>
        <p:spPr>
          <a:xfrm>
            <a:off x="6240016" y="2586011"/>
            <a:ext cx="3725957" cy="508800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0004E982-6F24-AF54-853F-B631D6484992}"/>
              </a:ext>
            </a:extLst>
          </p:cNvPr>
          <p:cNvCxnSpPr>
            <a:cxnSpLocks/>
          </p:cNvCxnSpPr>
          <p:nvPr/>
        </p:nvCxnSpPr>
        <p:spPr>
          <a:xfrm>
            <a:off x="7536160" y="2427433"/>
            <a:ext cx="576064" cy="0"/>
          </a:xfrm>
          <a:prstGeom prst="line">
            <a:avLst/>
          </a:prstGeom>
          <a:ln w="444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9EA97A8-1853-86CA-F46C-AD36AECD75DA}"/>
              </a:ext>
            </a:extLst>
          </p:cNvPr>
          <p:cNvSpPr txBox="1"/>
          <p:nvPr/>
        </p:nvSpPr>
        <p:spPr>
          <a:xfrm>
            <a:off x="8285054" y="2300085"/>
            <a:ext cx="256525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  <a:sym typeface="Wingdings" panose="05000000000000000000" pitchFamily="2" charset="2"/>
              </a:rPr>
              <a:t>   Spontaneous baryogenesis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9D94FE9-E936-110B-6EED-77E03832F418}"/>
              </a:ext>
            </a:extLst>
          </p:cNvPr>
          <p:cNvSpPr txBox="1"/>
          <p:nvPr/>
        </p:nvSpPr>
        <p:spPr>
          <a:xfrm>
            <a:off x="8344035" y="5495198"/>
            <a:ext cx="2447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rgbClr val="00B050"/>
                </a:solidFill>
              </a:rPr>
              <a:t>[SE, T. Matsuda</a:t>
            </a:r>
            <a:r>
              <a:rPr lang="de-DE" altLang="ja-JP" sz="1600" dirty="0">
                <a:solidFill>
                  <a:srgbClr val="00B050"/>
                </a:solidFill>
              </a:rPr>
              <a:t> </a:t>
            </a:r>
            <a:r>
              <a:rPr lang="en-US" altLang="ja-JP" sz="1600" dirty="0">
                <a:solidFill>
                  <a:srgbClr val="00B050"/>
                </a:solidFill>
              </a:rPr>
              <a:t>(2021)]</a:t>
            </a:r>
          </a:p>
        </p:txBody>
      </p:sp>
    </p:spTree>
    <p:extLst>
      <p:ext uri="{BB962C8B-B14F-4D97-AF65-F5344CB8AC3E}">
        <p14:creationId xmlns:p14="http://schemas.microsoft.com/office/powerpoint/2010/main" val="2950338964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A225E-BBC5-3511-9009-1EB196C6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268176-1A2C-0A89-5D62-559F7424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4. Summary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CA8885-DBC9-DEAE-016B-4731F1175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10EEA7-2DD9-977F-3E0D-52C4E488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C721381-331D-4273-23A0-B27E2779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329" y="519868"/>
            <a:ext cx="3115055" cy="2045036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C1052A1B-CECD-C00A-9C5B-A398EB82A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0" y="1052736"/>
            <a:ext cx="11952000" cy="5616624"/>
          </a:xfrm>
        </p:spPr>
        <p:txBody>
          <a:bodyPr>
            <a:normAutofit/>
          </a:bodyPr>
          <a:lstStyle/>
          <a:p>
            <a:r>
              <a:rPr lang="en-US" altLang="ja-JP" sz="2200" dirty="0"/>
              <a:t>Brief review of preheating</a:t>
            </a:r>
          </a:p>
          <a:p>
            <a:pPr lvl="3"/>
            <a:endParaRPr lang="en-US" altLang="ja-JP" sz="800" dirty="0"/>
          </a:p>
          <a:p>
            <a:pPr lvl="1"/>
            <a:r>
              <a:rPr lang="en-US" altLang="ja-JP" sz="2000" dirty="0"/>
              <a:t>Preheating causes parametric resonance</a:t>
            </a:r>
          </a:p>
          <a:p>
            <a:pPr lvl="2"/>
            <a:r>
              <a:rPr lang="en-US" altLang="ja-JP" sz="1800" dirty="0"/>
              <a:t>Particle production from vacuum (quantum effect)</a:t>
            </a:r>
          </a:p>
          <a:p>
            <a:pPr lvl="2"/>
            <a:r>
              <a:rPr lang="en-US" altLang="ja-JP" sz="1800" dirty="0"/>
              <a:t>Exponential growth (bosonic effect)</a:t>
            </a:r>
          </a:p>
          <a:p>
            <a:pPr lvl="3"/>
            <a:endParaRPr lang="en-US" altLang="ja-JP" sz="800" dirty="0"/>
          </a:p>
          <a:p>
            <a:pPr lvl="1"/>
            <a:r>
              <a:rPr lang="en-US" altLang="ja-JP" sz="2000" dirty="0"/>
              <a:t>The “reheating” would complete faster than the standard reheating theory</a:t>
            </a:r>
          </a:p>
          <a:p>
            <a:pPr lvl="2"/>
            <a:r>
              <a:rPr lang="en-US" altLang="ja-JP" sz="1800" dirty="0"/>
              <a:t>Maximum temperature could be higher</a:t>
            </a:r>
          </a:p>
          <a:p>
            <a:pPr lvl="2"/>
            <a:endParaRPr lang="en-US" altLang="ja-JP" sz="1800" dirty="0"/>
          </a:p>
          <a:p>
            <a:r>
              <a:rPr lang="en-US" altLang="ja-JP" sz="2200" dirty="0"/>
              <a:t>Analytic methods for the non-perturbative particle production</a:t>
            </a:r>
          </a:p>
          <a:p>
            <a:pPr lvl="3"/>
            <a:endParaRPr lang="en-US" altLang="ja-JP" sz="800" dirty="0"/>
          </a:p>
          <a:p>
            <a:pPr lvl="1"/>
            <a:r>
              <a:rPr lang="en-US" altLang="ja-JP" sz="2000" dirty="0"/>
              <a:t>Basic:  WKB method,  Bogoliubov transformation and coefficients</a:t>
            </a:r>
          </a:p>
          <a:p>
            <a:pPr lvl="3"/>
            <a:endParaRPr lang="en-US" altLang="ja-JP" sz="800" dirty="0"/>
          </a:p>
          <a:p>
            <a:pPr lvl="1"/>
            <a:r>
              <a:rPr lang="en-US" altLang="ja-JP" sz="2000" dirty="0"/>
              <a:t>Methods:</a:t>
            </a:r>
          </a:p>
          <a:p>
            <a:pPr lvl="2"/>
            <a:r>
              <a:rPr lang="en-US" altLang="ja-JP" sz="1600" dirty="0"/>
              <a:t>Analytic continuation (easy, but too naïve)</a:t>
            </a:r>
          </a:p>
          <a:p>
            <a:pPr lvl="2"/>
            <a:r>
              <a:rPr lang="en-US" altLang="ja-JP" sz="1600" dirty="0"/>
              <a:t>Parabolic cylinder function (the situation is limited)</a:t>
            </a:r>
          </a:p>
          <a:p>
            <a:pPr lvl="2"/>
            <a:r>
              <a:rPr lang="en-US" altLang="ja-JP" sz="1600" dirty="0">
                <a:solidFill>
                  <a:srgbClr val="FF0000"/>
                </a:solidFill>
              </a:rPr>
              <a:t>Exact WKB method</a:t>
            </a:r>
          </a:p>
          <a:p>
            <a:pPr lvl="3"/>
            <a:r>
              <a:rPr lang="en-US" altLang="ja-JP" sz="1600" dirty="0" err="1">
                <a:solidFill>
                  <a:srgbClr val="0000FF"/>
                </a:solidFill>
              </a:rPr>
              <a:t>Voros’s</a:t>
            </a:r>
            <a:r>
              <a:rPr lang="en-US" altLang="ja-JP" sz="1600" dirty="0">
                <a:solidFill>
                  <a:srgbClr val="0000FF"/>
                </a:solidFill>
              </a:rPr>
              <a:t> connection formula is quite useful</a:t>
            </a:r>
          </a:p>
          <a:p>
            <a:pPr lvl="3"/>
            <a:endParaRPr lang="en-US" altLang="ja-JP" sz="800" dirty="0">
              <a:solidFill>
                <a:srgbClr val="FF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62DD274-367D-3C72-5D86-510EE990F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6610" y="3173593"/>
            <a:ext cx="2881388" cy="318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194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コンテンツ プレースホルダー 2">
                <a:extLst>
                  <a:ext uri="{FF2B5EF4-FFF2-40B4-BE49-F238E27FC236}">
                    <a16:creationId xmlns:a16="http://schemas.microsoft.com/office/drawing/2014/main" id="{3224ADC1-0E50-9D7B-E058-2F83B0429D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800" y="136524"/>
                <a:ext cx="11952000" cy="6532836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sz="2200" dirty="0"/>
                  <a:t>Particle-antiparticle asymmetric production</a:t>
                </a:r>
              </a:p>
              <a:p>
                <a:pPr lvl="1"/>
                <a:r>
                  <a:rPr lang="en-US" altLang="ja-JP" sz="2000" dirty="0"/>
                  <a:t>Required conditions</a:t>
                </a:r>
              </a:p>
              <a:p>
                <a:pPr lvl="2"/>
                <a:r>
                  <a:rPr lang="en-US" altLang="ja-JP" sz="1800" dirty="0"/>
                  <a:t>Time-varying background fields (parameters)</a:t>
                </a:r>
              </a:p>
              <a:p>
                <a:pPr lvl="2"/>
                <a:r>
                  <a:rPr lang="en-US" altLang="ja-JP" sz="1800" dirty="0"/>
                  <a:t>C &amp; CP violating interactions</a:t>
                </a:r>
              </a:p>
              <a:p>
                <a:pPr lvl="3"/>
                <a:endParaRPr lang="en-US" altLang="ja-JP" sz="800" dirty="0"/>
              </a:p>
              <a:p>
                <a:pPr lvl="1"/>
                <a:endParaRPr lang="en-US" altLang="ja-JP" sz="2000" dirty="0"/>
              </a:p>
              <a:p>
                <a:pPr lvl="1"/>
                <a:r>
                  <a:rPr lang="en-US" altLang="ja-JP" sz="2000" dirty="0"/>
                  <a:t>Application examples:  Leptogenesis with RH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2000" dirty="0"/>
                  <a:t>,  QCD baryogenesis</a:t>
                </a:r>
              </a:p>
              <a:p>
                <a:pPr lvl="3"/>
                <a:endParaRPr lang="en-US" altLang="ja-JP" sz="800" dirty="0"/>
              </a:p>
              <a:p>
                <a:pPr lvl="1"/>
                <a:endParaRPr lang="en-US" altLang="ja-JP" sz="2000" dirty="0"/>
              </a:p>
              <a:p>
                <a:pPr lvl="1"/>
                <a:endParaRPr lang="en-US" altLang="ja-JP" sz="2000" dirty="0"/>
              </a:p>
              <a:p>
                <a:pPr lvl="1"/>
                <a:endParaRPr lang="en-US" altLang="ja-JP" sz="2000" dirty="0"/>
              </a:p>
              <a:p>
                <a:pPr lvl="1"/>
                <a:endParaRPr lang="en-US" altLang="ja-JP" sz="2000" dirty="0"/>
              </a:p>
              <a:p>
                <a:pPr lvl="1"/>
                <a:endParaRPr lang="en-US" altLang="ja-JP" sz="2000" dirty="0"/>
              </a:p>
              <a:p>
                <a:pPr lvl="1"/>
                <a:endParaRPr lang="en-US" altLang="ja-JP" sz="2000" dirty="0"/>
              </a:p>
              <a:p>
                <a:pPr lvl="1"/>
                <a:r>
                  <a:rPr lang="en-US" altLang="ja-JP" sz="2000" dirty="0"/>
                  <a:t>The circular motion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800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18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sSup>
                      <m:sSupPr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2000" dirty="0"/>
                  <a:t>) 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cannot produce </a:t>
                </a:r>
                <a:r>
                  <a:rPr lang="en-US" altLang="ja-JP" sz="2000" dirty="0"/>
                  <a:t>the asymmetry according to EWKB</a:t>
                </a:r>
              </a:p>
              <a:p>
                <a:pPr lvl="2"/>
                <a:r>
                  <a:rPr lang="en-US" altLang="ja-JP" sz="1800" dirty="0"/>
                  <a:t> Due to the special feature of the bosonic production? </a:t>
                </a:r>
              </a:p>
              <a:p>
                <a:pPr lvl="2"/>
                <a:r>
                  <a:rPr lang="en-US" altLang="ja-JP" sz="1800" dirty="0"/>
                  <a:t> Or, the traditional perturbative treatment lead to the incorrect result?</a:t>
                </a:r>
              </a:p>
              <a:p>
                <a:pPr lvl="2"/>
                <a:r>
                  <a:rPr lang="en-US" altLang="ja-JP" sz="1800" dirty="0"/>
                  <a:t> Caution:  The perturbative decay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altLang="ja-JP" sz="22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US" altLang="ja-JP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ja-JP" sz="1800" dirty="0"/>
                  <a:t>    (through more than the 3pt interaction) was not taken into account</a:t>
                </a:r>
              </a:p>
            </p:txBody>
          </p:sp>
        </mc:Choice>
        <mc:Fallback>
          <p:sp>
            <p:nvSpPr>
              <p:cNvPr id="8" name="コンテンツ プレースホルダー 2">
                <a:extLst>
                  <a:ext uri="{FF2B5EF4-FFF2-40B4-BE49-F238E27FC236}">
                    <a16:creationId xmlns:a16="http://schemas.microsoft.com/office/drawing/2014/main" id="{3224ADC1-0E50-9D7B-E058-2F83B0429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36524"/>
                <a:ext cx="11952000" cy="6532836"/>
              </a:xfrm>
              <a:blipFill>
                <a:blip r:embed="rId2"/>
                <a:stretch>
                  <a:fillRect l="-408" t="-5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図 12">
            <a:extLst>
              <a:ext uri="{FF2B5EF4-FFF2-40B4-BE49-F238E27FC236}">
                <a16:creationId xmlns:a16="http://schemas.microsoft.com/office/drawing/2014/main" id="{9B130197-97E4-16FF-AD2C-07971F8D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88640"/>
            <a:ext cx="4717925" cy="17281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CFBA148-24CE-274B-232A-FC26AA3D4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2569449"/>
            <a:ext cx="3096345" cy="204129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F5DF678-47A6-03C1-BC7C-E4C1077DF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874" y="2479715"/>
            <a:ext cx="3625014" cy="21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67355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1504" y="116632"/>
            <a:ext cx="8928992" cy="6552728"/>
          </a:xfrm>
        </p:spPr>
        <p:txBody>
          <a:bodyPr>
            <a:norm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 algn="ctr">
              <a:buNone/>
            </a:pPr>
            <a:r>
              <a:rPr lang="en-US" altLang="ja-JP" dirty="0"/>
              <a:t>back up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2025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正方形/長方形 77"/>
          <p:cNvSpPr/>
          <p:nvPr/>
        </p:nvSpPr>
        <p:spPr>
          <a:xfrm>
            <a:off x="4895441" y="3815595"/>
            <a:ext cx="2310080" cy="198171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kumimoji="1" lang="en-US" altLang="ja-JP" b="0" dirty="0">
                    <a:ea typeface="Cambria Math"/>
                  </a:rPr>
                  <a:t>Backreaction</a:t>
                </a:r>
              </a:p>
              <a:p>
                <a:pPr lvl="3"/>
                <a:endParaRPr kumimoji="1" lang="en-US" altLang="ja-JP" b="0" dirty="0">
                  <a:ea typeface="Cambria Math"/>
                </a:endParaRPr>
              </a:p>
              <a:p>
                <a:pPr marL="914400" lvl="2" indent="0">
                  <a:buNone/>
                </a:pP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2"/>
                <a:endParaRPr lang="en-US" altLang="ja-JP" b="1" dirty="0">
                  <a:sym typeface="Wingdings" panose="05000000000000000000" pitchFamily="2" charset="2"/>
                </a:endParaRPr>
              </a:p>
              <a:p>
                <a:pPr lvl="2"/>
                <a:endParaRPr lang="en-US" altLang="ja-JP" b="1" dirty="0">
                  <a:sym typeface="Wingdings" panose="05000000000000000000" pitchFamily="2" charset="2"/>
                </a:endParaRPr>
              </a:p>
              <a:p>
                <a:pPr marL="914400" lvl="2" indent="0">
                  <a:buNone/>
                </a:pPr>
                <a:r>
                  <a:rPr lang="en-US" altLang="ja-JP" dirty="0"/>
                  <a:t>						       Linear potential for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en-US" altLang="ja-JP" dirty="0"/>
                  <a:t> is established!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cxnSp>
        <p:nvCxnSpPr>
          <p:cNvPr id="37" name="直線コネクタ 36"/>
          <p:cNvCxnSpPr>
            <a:cxnSpLocks/>
          </p:cNvCxnSpPr>
          <p:nvPr/>
        </p:nvCxnSpPr>
        <p:spPr>
          <a:xfrm>
            <a:off x="5447756" y="1142646"/>
            <a:ext cx="2736477" cy="0"/>
          </a:xfrm>
          <a:prstGeom prst="line">
            <a:avLst/>
          </a:prstGeom>
          <a:ln w="38100" cmpd="dbl">
            <a:solidFill>
              <a:srgbClr val="00E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角丸四角形吹き出し 39"/>
              <p:cNvSpPr/>
              <p:nvPr/>
            </p:nvSpPr>
            <p:spPr>
              <a:xfrm>
                <a:off x="6712527" y="1405243"/>
                <a:ext cx="3467986" cy="479838"/>
              </a:xfrm>
              <a:prstGeom prst="wedgeRoundRectCallout">
                <a:avLst>
                  <a:gd name="adj1" fmla="val -34997"/>
                  <a:gd name="adj2" fmla="val -9562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6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altLang="ja-JP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𝜒</m:t>
                        </m:r>
                      </m:sub>
                    </m:sSub>
                    <m:r>
                      <a:rPr lang="en-US" altLang="ja-JP" sz="1600" i="1">
                        <a:solidFill>
                          <a:schemeClr val="tx1"/>
                        </a:solidFill>
                        <a:latin typeface="Cambria Math"/>
                      </a:rPr>
                      <m:t> ∼  </m:t>
                    </m:r>
                    <m:sSub>
                      <m:sSubPr>
                        <m:ctrlPr>
                          <a:rPr lang="en-US" altLang="ja-JP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𝜒</m:t>
                        </m:r>
                      </m:sub>
                    </m:sSub>
                    <m:r>
                      <a:rPr lang="en-US" altLang="ja-JP" sz="1600" i="1">
                        <a:solidFill>
                          <a:schemeClr val="tx1"/>
                        </a:solidFill>
                        <a:latin typeface="Cambria Math"/>
                      </a:rPr>
                      <m:t>⋅</m:t>
                    </m:r>
                    <m:r>
                      <a:rPr lang="en-US" altLang="ja-JP" sz="1600" i="1">
                        <a:solidFill>
                          <a:schemeClr val="tx1"/>
                        </a:solidFill>
                        <a:latin typeface="Cambria Math"/>
                      </a:rPr>
                      <m:t>𝑔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ja-JP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𝜙</m:t>
                            </m:r>
                          </m:e>
                        </m:d>
                      </m:e>
                    </m:d>
                  </m:oMath>
                </a14:m>
                <a:r>
                  <a:rPr lang="ja-JP" altLang="en-US" sz="1600" dirty="0">
                    <a:solidFill>
                      <a:schemeClr val="tx1"/>
                    </a:solidFill>
                  </a:rPr>
                  <a:t>     </a:t>
                </a:r>
                <a:r>
                  <a:rPr lang="en-US" altLang="ja-JP" sz="1600" dirty="0">
                    <a:solidFill>
                      <a:schemeClr val="tx1"/>
                    </a:solidFill>
                  </a:rPr>
                  <a:t>(massive limit)</a:t>
                </a:r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角丸四角形吹き出し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27" y="1405243"/>
                <a:ext cx="3467986" cy="479838"/>
              </a:xfrm>
              <a:prstGeom prst="wedgeRoundRectCallout">
                <a:avLst>
                  <a:gd name="adj1" fmla="val -34997"/>
                  <a:gd name="adj2" fmla="val -95628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5589006" y="3446263"/>
                <a:ext cx="5995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006" y="3446263"/>
                <a:ext cx="5995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/>
              <p:cNvSpPr txBox="1"/>
              <p:nvPr/>
            </p:nvSpPr>
            <p:spPr>
              <a:xfrm>
                <a:off x="7828666" y="5619882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/>
                        </a:rPr>
                        <m:t>𝜙</m:t>
                      </m:r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666" y="5619882"/>
                <a:ext cx="1008112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線コネクタ 55"/>
          <p:cNvCxnSpPr>
            <a:endCxn id="66" idx="3"/>
          </p:cNvCxnSpPr>
          <p:nvPr/>
        </p:nvCxnSpPr>
        <p:spPr>
          <a:xfrm flipV="1">
            <a:off x="7572176" y="4267819"/>
            <a:ext cx="303848" cy="267856"/>
          </a:xfrm>
          <a:prstGeom prst="line">
            <a:avLst/>
          </a:prstGeom>
          <a:ln w="25400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円/楕円 57"/>
          <p:cNvSpPr/>
          <p:nvPr/>
        </p:nvSpPr>
        <p:spPr>
          <a:xfrm>
            <a:off x="5998497" y="550779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67" name="グループ化 66"/>
          <p:cNvGrpSpPr/>
          <p:nvPr/>
        </p:nvGrpSpPr>
        <p:grpSpPr>
          <a:xfrm>
            <a:off x="3696824" y="4560059"/>
            <a:ext cx="4680521" cy="1064331"/>
            <a:chOff x="6149424" y="2177994"/>
            <a:chExt cx="3024336" cy="1078601"/>
          </a:xfrm>
        </p:grpSpPr>
        <p:cxnSp>
          <p:nvCxnSpPr>
            <p:cNvPr id="68" name="直線コネクタ 67"/>
            <p:cNvCxnSpPr/>
            <p:nvPr/>
          </p:nvCxnSpPr>
          <p:spPr>
            <a:xfrm>
              <a:off x="6149424" y="2177994"/>
              <a:ext cx="1512168" cy="1076018"/>
            </a:xfrm>
            <a:prstGeom prst="line">
              <a:avLst/>
            </a:prstGeom>
            <a:ln w="25400">
              <a:solidFill>
                <a:srgbClr val="9800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7661594" y="2177994"/>
              <a:ext cx="1512166" cy="1078601"/>
            </a:xfrm>
            <a:prstGeom prst="line">
              <a:avLst/>
            </a:prstGeom>
            <a:ln w="25400">
              <a:solidFill>
                <a:srgbClr val="9800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/>
              <p:cNvSpPr txBox="1"/>
              <p:nvPr/>
            </p:nvSpPr>
            <p:spPr>
              <a:xfrm>
                <a:off x="6505293" y="5676718"/>
                <a:ext cx="1374751" cy="33855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600" i="1">
                        <a:solidFill>
                          <a:srgbClr val="0000FF"/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altLang="ja-JP" sz="1600" dirty="0">
                    <a:latin typeface="+mj-lt"/>
                    <a:ea typeface="HG丸ｺﾞｼｯｸM-PRO" pitchFamily="50" charset="-128"/>
                  </a:rPr>
                  <a:t> production!</a:t>
                </a:r>
                <a:endParaRPr lang="ja-JP" altLang="en-US" sz="1600" dirty="0">
                  <a:latin typeface="+mj-lt"/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72" name="テキスト ボックス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293" y="5676718"/>
                <a:ext cx="1374751" cy="338554"/>
              </a:xfrm>
              <a:prstGeom prst="rect">
                <a:avLst/>
              </a:prstGeom>
              <a:blipFill>
                <a:blip r:embed="rId7"/>
                <a:stretch>
                  <a:fillRect t="-3448" b="-18966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グループ化 48"/>
          <p:cNvGrpSpPr/>
          <p:nvPr/>
        </p:nvGrpSpPr>
        <p:grpSpPr>
          <a:xfrm>
            <a:off x="3711681" y="5147223"/>
            <a:ext cx="4608506" cy="502480"/>
            <a:chOff x="5533164" y="2433147"/>
            <a:chExt cx="4147450" cy="820865"/>
          </a:xfrm>
        </p:grpSpPr>
        <p:cxnSp>
          <p:nvCxnSpPr>
            <p:cNvPr id="50" name="直線コネクタ 49"/>
            <p:cNvCxnSpPr/>
            <p:nvPr/>
          </p:nvCxnSpPr>
          <p:spPr>
            <a:xfrm>
              <a:off x="5533164" y="2459810"/>
              <a:ext cx="2128428" cy="794202"/>
            </a:xfrm>
            <a:prstGeom prst="line">
              <a:avLst/>
            </a:prstGeom>
            <a:ln w="25400">
              <a:solidFill>
                <a:srgbClr val="9800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>
              <a:off x="7606892" y="2433147"/>
              <a:ext cx="2073722" cy="796784"/>
            </a:xfrm>
            <a:prstGeom prst="line">
              <a:avLst/>
            </a:prstGeom>
            <a:ln w="25400">
              <a:solidFill>
                <a:srgbClr val="9800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グループ化 63"/>
          <p:cNvGrpSpPr/>
          <p:nvPr/>
        </p:nvGrpSpPr>
        <p:grpSpPr>
          <a:xfrm>
            <a:off x="5242900" y="3710894"/>
            <a:ext cx="1611009" cy="1919760"/>
            <a:chOff x="6149424" y="2177994"/>
            <a:chExt cx="3024336" cy="1078601"/>
          </a:xfrm>
        </p:grpSpPr>
        <p:cxnSp>
          <p:nvCxnSpPr>
            <p:cNvPr id="73" name="直線コネクタ 72"/>
            <p:cNvCxnSpPr/>
            <p:nvPr/>
          </p:nvCxnSpPr>
          <p:spPr>
            <a:xfrm>
              <a:off x="6149424" y="2177994"/>
              <a:ext cx="1512168" cy="1076018"/>
            </a:xfrm>
            <a:prstGeom prst="line">
              <a:avLst/>
            </a:prstGeom>
            <a:ln w="25400">
              <a:solidFill>
                <a:srgbClr val="9800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H="1">
              <a:off x="7661594" y="2177994"/>
              <a:ext cx="1512166" cy="1078601"/>
            </a:xfrm>
            <a:prstGeom prst="line">
              <a:avLst/>
            </a:prstGeom>
            <a:ln w="25400">
              <a:solidFill>
                <a:srgbClr val="9800B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直線コネクタ 78"/>
          <p:cNvCxnSpPr/>
          <p:nvPr/>
        </p:nvCxnSpPr>
        <p:spPr>
          <a:xfrm>
            <a:off x="5692856" y="5990162"/>
            <a:ext cx="711696" cy="10526"/>
          </a:xfrm>
          <a:prstGeom prst="line">
            <a:avLst/>
          </a:prstGeom>
          <a:ln w="19050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/>
          <p:cNvCxnSpPr/>
          <p:nvPr/>
        </p:nvCxnSpPr>
        <p:spPr>
          <a:xfrm>
            <a:off x="5692856" y="5671942"/>
            <a:ext cx="0" cy="4413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矢印コネクタ 84"/>
          <p:cNvCxnSpPr/>
          <p:nvPr/>
        </p:nvCxnSpPr>
        <p:spPr>
          <a:xfrm>
            <a:off x="6404552" y="5671942"/>
            <a:ext cx="0" cy="4413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/>
              <p:cNvSpPr txBox="1"/>
              <p:nvPr/>
            </p:nvSpPr>
            <p:spPr>
              <a:xfrm>
                <a:off x="5302174" y="6082049"/>
                <a:ext cx="2577869" cy="315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dirty="0"/>
                  <a:t>Non-adiabatic region </a:t>
                </a:r>
                <a14:m>
                  <m:oMath xmlns:m="http://schemas.openxmlformats.org/officeDocument/2006/math">
                    <m:r>
                      <a:rPr lang="en-US" altLang="ja-JP" sz="1200" i="1">
                        <a:latin typeface="Cambria Math" panose="02040503050406030204" pitchFamily="18" charset="0"/>
                      </a:rPr>
                      <m:t>∼</m:t>
                    </m:r>
                    <m:rad>
                      <m:radPr>
                        <m:degHide m:val="on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rad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86" name="テキスト ボックス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2174" y="6082049"/>
                <a:ext cx="2577869" cy="315984"/>
              </a:xfrm>
              <a:prstGeom prst="rect">
                <a:avLst/>
              </a:prstGeom>
              <a:blipFill>
                <a:blip r:embed="rId8"/>
                <a:stretch>
                  <a:fillRect l="-236" b="-96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 rot="18899473">
                <a:off x="4652894" y="4315588"/>
                <a:ext cx="6286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899473">
                <a:off x="4652894" y="4315588"/>
                <a:ext cx="62869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テキスト ボックス 88"/>
              <p:cNvSpPr txBox="1"/>
              <p:nvPr/>
            </p:nvSpPr>
            <p:spPr>
              <a:xfrm rot="2504674">
                <a:off x="6654490" y="4408401"/>
                <a:ext cx="6286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i="1"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89" name="テキスト ボックス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04674">
                <a:off x="6654490" y="4408401"/>
                <a:ext cx="62869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円/楕円 89"/>
          <p:cNvSpPr/>
          <p:nvPr/>
        </p:nvSpPr>
        <p:spPr>
          <a:xfrm>
            <a:off x="5999093" y="550948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59" name="直線コネクタ 58"/>
          <p:cNvCxnSpPr/>
          <p:nvPr/>
        </p:nvCxnSpPr>
        <p:spPr>
          <a:xfrm>
            <a:off x="6048404" y="3599571"/>
            <a:ext cx="0" cy="23092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596241" y="5634114"/>
            <a:ext cx="482453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リーフォーム 40"/>
          <p:cNvSpPr/>
          <p:nvPr/>
        </p:nvSpPr>
        <p:spPr>
          <a:xfrm>
            <a:off x="3966152" y="3912457"/>
            <a:ext cx="4248472" cy="1704561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2" name="直線矢印コネクタ 91"/>
          <p:cNvCxnSpPr/>
          <p:nvPr/>
        </p:nvCxnSpPr>
        <p:spPr>
          <a:xfrm flipH="1">
            <a:off x="3696824" y="4229635"/>
            <a:ext cx="4680521" cy="3818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円/楕円 65"/>
          <p:cNvSpPr/>
          <p:nvPr/>
        </p:nvSpPr>
        <p:spPr>
          <a:xfrm>
            <a:off x="7860208" y="417563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101" name="グループ化 100"/>
          <p:cNvGrpSpPr/>
          <p:nvPr/>
        </p:nvGrpSpPr>
        <p:grpSpPr>
          <a:xfrm>
            <a:off x="5833159" y="5406781"/>
            <a:ext cx="364784" cy="441136"/>
            <a:chOff x="6594898" y="190621"/>
            <a:chExt cx="364784" cy="441136"/>
          </a:xfrm>
        </p:grpSpPr>
        <p:sp>
          <p:nvSpPr>
            <p:cNvPr id="102" name="円/楕円 101"/>
            <p:cNvSpPr/>
            <p:nvPr/>
          </p:nvSpPr>
          <p:spPr>
            <a:xfrm>
              <a:off x="6594898" y="19062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03" name="テキスト ボックス 102"/>
            <p:cNvSpPr txBox="1"/>
            <p:nvPr/>
          </p:nvSpPr>
          <p:spPr>
            <a:xfrm rot="3189690">
              <a:off x="6619593" y="291668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104" name="グループ化 103"/>
          <p:cNvGrpSpPr/>
          <p:nvPr/>
        </p:nvGrpSpPr>
        <p:grpSpPr>
          <a:xfrm>
            <a:off x="5928286" y="5414633"/>
            <a:ext cx="330926" cy="459571"/>
            <a:chOff x="7321716" y="204269"/>
            <a:chExt cx="330926" cy="459571"/>
          </a:xfrm>
        </p:grpSpPr>
        <p:sp>
          <p:nvSpPr>
            <p:cNvPr id="105" name="円/楕円 104"/>
            <p:cNvSpPr/>
            <p:nvPr/>
          </p:nvSpPr>
          <p:spPr>
            <a:xfrm>
              <a:off x="7472642" y="2042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 rot="6738801">
              <a:off x="7289404" y="323751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113" name="グループ化 112"/>
          <p:cNvGrpSpPr/>
          <p:nvPr/>
        </p:nvGrpSpPr>
        <p:grpSpPr>
          <a:xfrm>
            <a:off x="5847153" y="5393991"/>
            <a:ext cx="364784" cy="441136"/>
            <a:chOff x="6594898" y="190621"/>
            <a:chExt cx="364784" cy="441136"/>
          </a:xfrm>
        </p:grpSpPr>
        <p:sp>
          <p:nvSpPr>
            <p:cNvPr id="114" name="円/楕円 113"/>
            <p:cNvSpPr/>
            <p:nvPr/>
          </p:nvSpPr>
          <p:spPr>
            <a:xfrm>
              <a:off x="6594898" y="19062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 rot="3189690">
              <a:off x="6619593" y="291668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5920782" y="5405461"/>
            <a:ext cx="352323" cy="461943"/>
            <a:chOff x="7300319" y="204269"/>
            <a:chExt cx="352323" cy="461943"/>
          </a:xfrm>
        </p:grpSpPr>
        <p:sp>
          <p:nvSpPr>
            <p:cNvPr id="117" name="円/楕円 116"/>
            <p:cNvSpPr/>
            <p:nvPr/>
          </p:nvSpPr>
          <p:spPr>
            <a:xfrm>
              <a:off x="7472642" y="2042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18" name="テキスト ボックス 117"/>
            <p:cNvSpPr txBox="1"/>
            <p:nvPr/>
          </p:nvSpPr>
          <p:spPr>
            <a:xfrm rot="7451009">
              <a:off x="7268007" y="326123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cxnSp>
        <p:nvCxnSpPr>
          <p:cNvPr id="62" name="直線矢印コネクタ 61"/>
          <p:cNvCxnSpPr/>
          <p:nvPr/>
        </p:nvCxnSpPr>
        <p:spPr>
          <a:xfrm flipH="1">
            <a:off x="3710221" y="4799488"/>
            <a:ext cx="4680521" cy="3818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下矢印 7"/>
          <p:cNvSpPr/>
          <p:nvPr/>
        </p:nvSpPr>
        <p:spPr>
          <a:xfrm>
            <a:off x="8188359" y="4244728"/>
            <a:ext cx="210136" cy="547388"/>
          </a:xfrm>
          <a:prstGeom prst="downArrow">
            <a:avLst>
              <a:gd name="adj1" fmla="val 38096"/>
              <a:gd name="adj2" fmla="val 91663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8340011" y="4205778"/>
            <a:ext cx="2096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Energy loss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85"/>
              <p:cNvSpPr txBox="1"/>
              <p:nvPr/>
            </p:nvSpPr>
            <p:spPr>
              <a:xfrm>
                <a:off x="8626389" y="4474868"/>
                <a:ext cx="1810435" cy="32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70" name="テキスト ボックス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6389" y="4474868"/>
                <a:ext cx="1810435" cy="326821"/>
              </a:xfrm>
              <a:prstGeom prst="rect">
                <a:avLst/>
              </a:prstGeom>
              <a:blipFill>
                <a:blip r:embed="rId11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矢印コネクタ 91"/>
          <p:cNvCxnSpPr/>
          <p:nvPr/>
        </p:nvCxnSpPr>
        <p:spPr>
          <a:xfrm flipH="1" flipV="1">
            <a:off x="6403228" y="3912457"/>
            <a:ext cx="1324" cy="1809323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/>
        </p:nvCxnSpPr>
        <p:spPr>
          <a:xfrm>
            <a:off x="5737130" y="4671401"/>
            <a:ext cx="595414" cy="9687"/>
          </a:xfrm>
          <a:prstGeom prst="line">
            <a:avLst/>
          </a:prstGeom>
          <a:ln w="19050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5612136" y="4269129"/>
            <a:ext cx="929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Trapped!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22" name="フリーフォーム 121"/>
          <p:cNvSpPr/>
          <p:nvPr/>
        </p:nvSpPr>
        <p:spPr>
          <a:xfrm>
            <a:off x="5828489" y="4866648"/>
            <a:ext cx="423809" cy="502692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0" name="円/楕円 119"/>
          <p:cNvSpPr/>
          <p:nvPr/>
        </p:nvSpPr>
        <p:spPr>
          <a:xfrm>
            <a:off x="6224544" y="4757686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121" name="円/楕円 120"/>
          <p:cNvSpPr/>
          <p:nvPr/>
        </p:nvSpPr>
        <p:spPr>
          <a:xfrm>
            <a:off x="5721914" y="4762448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76" name="直線コネクタ 92"/>
          <p:cNvCxnSpPr>
            <a:cxnSpLocks/>
          </p:cNvCxnSpPr>
          <p:nvPr/>
        </p:nvCxnSpPr>
        <p:spPr>
          <a:xfrm flipH="1" flipV="1">
            <a:off x="6404553" y="4076324"/>
            <a:ext cx="1477637" cy="3026"/>
          </a:xfrm>
          <a:prstGeom prst="line">
            <a:avLst/>
          </a:prstGeom>
          <a:ln w="50800">
            <a:solidFill>
              <a:srgbClr val="FF0000"/>
            </a:solidFill>
            <a:headEnd type="none" w="med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0"/>
          <p:cNvSpPr txBox="1"/>
          <p:nvPr/>
        </p:nvSpPr>
        <p:spPr>
          <a:xfrm>
            <a:off x="6917556" y="373777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shrink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85"/>
              <p:cNvSpPr txBox="1"/>
              <p:nvPr/>
            </p:nvSpPr>
            <p:spPr>
              <a:xfrm>
                <a:off x="2069153" y="4979691"/>
                <a:ext cx="1810435" cy="326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77" name="テキスト ボックス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153" y="4979691"/>
                <a:ext cx="1810435" cy="326821"/>
              </a:xfrm>
              <a:prstGeom prst="rect">
                <a:avLst/>
              </a:prstGeom>
              <a:blipFill>
                <a:blip r:embed="rId12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5"/>
              <p:cNvSpPr txBox="1"/>
              <p:nvPr/>
            </p:nvSpPr>
            <p:spPr>
              <a:xfrm>
                <a:off x="2054050" y="4377013"/>
                <a:ext cx="1810435" cy="341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nd</m:t>
                          </m:r>
                        </m:sup>
                      </m:sSub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1" name="テキスト ボックス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050" y="4377013"/>
                <a:ext cx="1810435" cy="341312"/>
              </a:xfrm>
              <a:prstGeom prst="rect">
                <a:avLst/>
              </a:prstGeom>
              <a:blipFill>
                <a:blip r:embed="rId13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9128A1F-E833-44B0-9A3A-1CD1A51B3CD6}"/>
                  </a:ext>
                </a:extLst>
              </p:cNvPr>
              <p:cNvSpPr txBox="1"/>
              <p:nvPr/>
            </p:nvSpPr>
            <p:spPr>
              <a:xfrm>
                <a:off x="3224146" y="589290"/>
                <a:ext cx="5098512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/>
                          <a:ea typeface="Cambria Math"/>
                        </a:rPr>
                        <m:t>ℋ</m:t>
                      </m:r>
                      <m:r>
                        <a:rPr lang="en-US" altLang="ja-JP" sz="1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𝜙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>
                                  <a:latin typeface="Cambria Math"/>
                                  <a:ea typeface="Cambria Math"/>
                                </a:rPr>
                                <m:t>𝛻</m:t>
                              </m:r>
                              <m:r>
                                <a:rPr lang="en-US" altLang="ja-JP" sz="16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𝑔</m:t>
                          </m:r>
                        </m:e>
                        <m:sup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e>
                        <m:sup>
                          <m:r>
                            <a:rPr lang="en-US" altLang="ja-JP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9128A1F-E833-44B0-9A3A-1CD1A51B3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146" y="589290"/>
                <a:ext cx="5098512" cy="55335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51AFE63-9191-4580-A5CD-7A4796BF45B1}"/>
                  </a:ext>
                </a:extLst>
              </p:cNvPr>
              <p:cNvSpPr txBox="1"/>
              <p:nvPr/>
            </p:nvSpPr>
            <p:spPr>
              <a:xfrm>
                <a:off x="2270734" y="1409657"/>
                <a:ext cx="4061811" cy="20313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0000FF"/>
                  </a:buClr>
                  <a:buAutoNum type="arabicPeriod"/>
                </a:pPr>
                <a:r>
                  <a:rPr lang="en-US" altLang="ja-JP" dirty="0"/>
                  <a:t>Particle production</a:t>
                </a:r>
              </a:p>
              <a:p>
                <a:pPr marL="342900" indent="-342900">
                  <a:buClr>
                    <a:srgbClr val="0000FF"/>
                  </a:buClr>
                  <a:buAutoNum type="arabicPeriod"/>
                </a:pPr>
                <a:endParaRPr lang="en-US" altLang="ja-JP" dirty="0"/>
              </a:p>
              <a:p>
                <a:pPr marL="342900" indent="-342900">
                  <a:buClr>
                    <a:srgbClr val="0000FF"/>
                  </a:buClr>
                  <a:buAutoNum type="arabicPeriod"/>
                </a:pPr>
                <a:r>
                  <a:rPr lang="en-US" altLang="ja-JP" dirty="0"/>
                  <a:t>Effective potential (backreaction)</a:t>
                </a:r>
              </a:p>
              <a:p>
                <a:pPr marL="342900" indent="-342900">
                  <a:buClr>
                    <a:srgbClr val="0000FF"/>
                  </a:buClr>
                  <a:buAutoNum type="arabicPeriod"/>
                </a:pPr>
                <a:endParaRPr lang="en-US" altLang="ja-JP" dirty="0"/>
              </a:p>
              <a:p>
                <a:pPr marL="342900" indent="-342900">
                  <a:buClr>
                    <a:srgbClr val="0000FF"/>
                  </a:buClr>
                  <a:buAutoNum type="arabicPeriod"/>
                </a:pPr>
                <a:r>
                  <a:rPr lang="en-US" altLang="ja-JP" dirty="0"/>
                  <a:t>Repeating 1 -&gt; 2 -&gt; 1 -&gt; 2 -&gt; …</a:t>
                </a:r>
              </a:p>
              <a:p>
                <a:pPr marL="342900" indent="-342900">
                  <a:buClr>
                    <a:srgbClr val="0000FF"/>
                  </a:buClr>
                  <a:buAutoNum type="arabicPeriod"/>
                </a:pPr>
                <a:endParaRPr lang="en-US" altLang="ja-JP" dirty="0"/>
              </a:p>
              <a:p>
                <a:pPr marL="342900" indent="-342900">
                  <a:buClr>
                    <a:srgbClr val="0000FF"/>
                  </a:buClr>
                  <a:buAutoNum type="arabicPeriod"/>
                </a:pPr>
                <a:r>
                  <a:rPr lang="en-US" altLang="ja-JP" dirty="0"/>
                  <a:t>Stop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dirty="0"/>
                  <a:t>’s production and trapping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51AFE63-9191-4580-A5CD-7A4796BF4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734" y="1409657"/>
                <a:ext cx="4061811" cy="2031325"/>
              </a:xfrm>
              <a:prstGeom prst="rect">
                <a:avLst/>
              </a:prstGeom>
              <a:blipFill>
                <a:blip r:embed="rId15"/>
                <a:stretch>
                  <a:fillRect l="-1046" t="-1194" b="-3582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矢印: 下 11">
            <a:extLst>
              <a:ext uri="{FF2B5EF4-FFF2-40B4-BE49-F238E27FC236}">
                <a16:creationId xmlns:a16="http://schemas.microsoft.com/office/drawing/2014/main" id="{3509AF56-923D-4087-8579-1E3CF74359BB}"/>
              </a:ext>
            </a:extLst>
          </p:cNvPr>
          <p:cNvSpPr/>
          <p:nvPr/>
        </p:nvSpPr>
        <p:spPr>
          <a:xfrm>
            <a:off x="2939988" y="1815156"/>
            <a:ext cx="216024" cy="177731"/>
          </a:xfrm>
          <a:prstGeom prst="downArrow">
            <a:avLst>
              <a:gd name="adj1" fmla="val 50000"/>
              <a:gd name="adj2" fmla="val 62445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4" name="矢印: 下 83">
            <a:extLst>
              <a:ext uri="{FF2B5EF4-FFF2-40B4-BE49-F238E27FC236}">
                <a16:creationId xmlns:a16="http://schemas.microsoft.com/office/drawing/2014/main" id="{BF704311-94D7-4DDF-AAD9-C72394651525}"/>
              </a:ext>
            </a:extLst>
          </p:cNvPr>
          <p:cNvSpPr/>
          <p:nvPr/>
        </p:nvSpPr>
        <p:spPr>
          <a:xfrm>
            <a:off x="2939988" y="2348881"/>
            <a:ext cx="216024" cy="177731"/>
          </a:xfrm>
          <a:prstGeom prst="downArrow">
            <a:avLst>
              <a:gd name="adj1" fmla="val 50000"/>
              <a:gd name="adj2" fmla="val 62445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7" name="矢印: 下 86">
            <a:extLst>
              <a:ext uri="{FF2B5EF4-FFF2-40B4-BE49-F238E27FC236}">
                <a16:creationId xmlns:a16="http://schemas.microsoft.com/office/drawing/2014/main" id="{43F22DDB-7E57-4FD3-9944-316710465A43}"/>
              </a:ext>
            </a:extLst>
          </p:cNvPr>
          <p:cNvSpPr/>
          <p:nvPr/>
        </p:nvSpPr>
        <p:spPr>
          <a:xfrm>
            <a:off x="2939988" y="2891230"/>
            <a:ext cx="216024" cy="177731"/>
          </a:xfrm>
          <a:prstGeom prst="downArrow">
            <a:avLst>
              <a:gd name="adj1" fmla="val 50000"/>
              <a:gd name="adj2" fmla="val 62445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99E64D-70BF-69C4-2086-72E8D5C2D8DB}"/>
              </a:ext>
            </a:extLst>
          </p:cNvPr>
          <p:cNvSpPr txBox="1"/>
          <p:nvPr/>
        </p:nvSpPr>
        <p:spPr>
          <a:xfrm>
            <a:off x="10447044" y="4489"/>
            <a:ext cx="1742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- 1. Introduction -</a:t>
            </a:r>
          </a:p>
        </p:txBody>
      </p:sp>
    </p:spTree>
    <p:extLst>
      <p:ext uri="{BB962C8B-B14F-4D97-AF65-F5344CB8AC3E}">
        <p14:creationId xmlns:p14="http://schemas.microsoft.com/office/powerpoint/2010/main" val="1222839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7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116 L -0.04102 0.0743 L -0.08294 0.14004 L -0.12018 0.18333 L -0.13932 0.19606 L -0.15417 0.19606 " pathEditMode="relative" rAng="0" ptsTypes="AAAA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9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00" fill="hold"/>
                                        <p:tgtEl>
                                          <p:spTgt spid="58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decel="7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17 0.19606 L -0.16888 0.19189 L -0.1849 0.17939 L -0.21094 0.15162 L -0.24089 0.10717 L -0.27149 0.04745 L -0.29206 0.00439 " pathEditMode="relative" rAng="0" ptsTypes="AAAAAAA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958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-0.02037 L -0.03403 -0.0504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-150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2269 L 0.03299 -0.0474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45 0.00671 L -0.24753 0.09004 L -0.21576 0.14421 L -0.18854 0.17893 L -0.16602 0.19282 L -0.14974 0.19699 L -0.12878 0.19004 L -0.11172 0.17893 L -0.09466 0.15949 L -0.06979 0.12615 L -0.03945 0.07477 L 1.45833E-6 -0.00023 L 1.45833E-6 3.33333E-6 " pathEditMode="relative" rAng="0" ptsTypes="AAAAAAAAAAAAA">
                                      <p:cBhvr>
                                        <p:cTn id="6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916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700" fill="hold"/>
                                        <p:tgtEl>
                                          <p:spTgt spid="90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9" presetClass="emph" presetSubtype="0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46 -0.02037 L -0.05087 -0.09375 " pathEditMode="relative" rAng="0" ptsTypes="AA">
                                      <p:cBhvr>
                                        <p:cTn id="87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368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556 -0.02269 L 0.04705 -0.09236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8" grpId="0" animBg="1"/>
      <p:bldP spid="58" grpId="1" animBg="1"/>
      <p:bldP spid="58" grpId="2" animBg="1"/>
      <p:bldP spid="58" grpId="3" animBg="1"/>
      <p:bldP spid="72" grpId="0" animBg="1"/>
      <p:bldP spid="28" grpId="0"/>
      <p:bldP spid="89" grpId="0"/>
      <p:bldP spid="90" grpId="0" animBg="1"/>
      <p:bldP spid="90" grpId="1" animBg="1"/>
      <p:bldP spid="90" grpId="2" animBg="1"/>
      <p:bldP spid="90" grpId="3" animBg="1"/>
      <p:bldP spid="66" grpId="0" animBg="1"/>
      <p:bldP spid="66" grpId="1" animBg="1"/>
      <p:bldP spid="66" grpId="2" animBg="1"/>
      <p:bldP spid="8" grpId="0" animBg="1"/>
      <p:bldP spid="71" grpId="0"/>
      <p:bldP spid="70" grpId="0"/>
      <p:bldP spid="94" grpId="0"/>
      <p:bldP spid="122" grpId="0" animBg="1"/>
      <p:bldP spid="120" grpId="0" animBg="1"/>
      <p:bldP spid="121" grpId="0" animBg="1"/>
      <p:bldP spid="80" grpId="0"/>
      <p:bldP spid="77" grpId="0"/>
      <p:bldP spid="8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88640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Mathieu equation</a:t>
                </a: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r>
                  <a:rPr lang="en-US" altLang="ja-JP" dirty="0">
                    <a:ea typeface="HG丸ｺﾞｼｯｸM-PRO" pitchFamily="50" charset="-128"/>
                  </a:rPr>
                  <a:t>Instability chart (Strutt diagram)</a:t>
                </a: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3"/>
                <a:endParaRPr lang="en-US" altLang="ja-JP" dirty="0">
                  <a:ea typeface="HG丸ｺﾞｼｯｸM-PRO" pitchFamily="50" charset="-128"/>
                </a:endParaRPr>
              </a:p>
              <a:p>
                <a:pPr lvl="3"/>
                <a:endParaRPr lang="en-US" altLang="ja-JP" dirty="0">
                  <a:ea typeface="HG丸ｺﾞｼｯｸM-PRO" pitchFamily="50" charset="-128"/>
                </a:endParaRPr>
              </a:p>
              <a:p>
                <a:pPr lvl="3"/>
                <a:endParaRPr lang="en-US" altLang="ja-JP" dirty="0">
                  <a:ea typeface="HG丸ｺﾞｼｯｸM-PRO" pitchFamily="50" charset="-128"/>
                </a:endParaRPr>
              </a:p>
              <a:p>
                <a:pPr lvl="3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r>
                  <a:rPr lang="en-US" altLang="ja-JP" dirty="0">
                    <a:ea typeface="HG丸ｺﾞｼｯｸM-PRO" pitchFamily="50" charset="-128"/>
                  </a:rPr>
                  <a:t>Width of resonance band</a:t>
                </a:r>
              </a:p>
              <a:p>
                <a:pPr lvl="3"/>
                <a:endParaRPr lang="en-US" altLang="ja-JP" sz="800" dirty="0">
                  <a:ea typeface="HG丸ｺﾞｼｯｸM-PRO" pitchFamily="50" charset="-128"/>
                </a:endParaRPr>
              </a:p>
              <a:p>
                <a:pPr lvl="3"/>
                <a:r>
                  <a:rPr lang="en-US" altLang="ja-JP" sz="1400" dirty="0">
                    <a:solidFill>
                      <a:srgbClr val="0000FF"/>
                    </a:solidFill>
                    <a:ea typeface="HG丸ｺﾞｼｯｸM-PRO" pitchFamily="50" charset="-128"/>
                  </a:rPr>
                  <a:t>Narrow</a:t>
                </a:r>
                <a:r>
                  <a:rPr lang="en-US" altLang="ja-JP" sz="1400" dirty="0">
                    <a:ea typeface="HG丸ｺﾞｼｯｸM-PRO" pitchFamily="50" charset="-128"/>
                  </a:rPr>
                  <a:t>: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≪2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   (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𝑔</m:t>
                    </m:r>
                    <m:d>
                      <m:dPr>
                        <m:begChr m:val="⟨"/>
                        <m:endChr m:val="⟩"/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≪</m:t>
                    </m:r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𝑚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),    Resonance finishes soon</a:t>
                </a:r>
              </a:p>
              <a:p>
                <a:pPr lvl="3"/>
                <a:endParaRPr lang="en-US" altLang="ja-JP" sz="800" dirty="0">
                  <a:ea typeface="HG丸ｺﾞｼｯｸM-PRO" pitchFamily="50" charset="-128"/>
                </a:endParaRPr>
              </a:p>
              <a:p>
                <a:pPr lvl="3"/>
                <a:r>
                  <a:rPr lang="en-US" altLang="ja-JP" sz="1400" dirty="0">
                    <a:solidFill>
                      <a:srgbClr val="006600"/>
                    </a:solidFill>
                    <a:ea typeface="HG丸ｺﾞｼｯｸM-PRO" pitchFamily="50" charset="-128"/>
                  </a:rPr>
                  <a:t>Broad</a:t>
                </a:r>
                <a:r>
                  <a:rPr lang="en-US" altLang="ja-JP" sz="1400" dirty="0">
                    <a:ea typeface="HG丸ｺﾞｼｯｸM-PRO" pitchFamily="50" charset="-128"/>
                  </a:rPr>
                  <a:t>: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∼2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altLang="ja-JP" sz="140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   (non-relativistic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 , and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𝑔</m:t>
                    </m:r>
                    <m:d>
                      <m:dPr>
                        <m:begChr m:val="⟨"/>
                        <m:endChr m:val="⟩"/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≫</m:t>
                    </m:r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𝑚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),    Resonance can continue enough</a:t>
                </a:r>
              </a:p>
              <a:p>
                <a:pPr lvl="4"/>
                <a:r>
                  <a:rPr lang="en-US" altLang="ja-JP" sz="1400" dirty="0">
                    <a:ea typeface="HG丸ｺﾞｼｯｸM-PRO" pitchFamily="50" charset="-128"/>
                  </a:rPr>
                  <a:t>If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𝑔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=0.01</m:t>
                    </m:r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,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HG丸ｺﾞｼｯｸM-PRO" pitchFamily="50" charset="-128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=</m:t>
                    </m:r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 GeV,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sSub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𝑚</m:t>
                        </m:r>
                      </m:e>
                      <m:sub>
                        <m:r>
                          <a:rPr lang="en-US" altLang="ja-JP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𝜙</m:t>
                        </m:r>
                      </m:sub>
                    </m:sSub>
                    <m:r>
                      <a:rPr lang="en-US" altLang="ja-JP" sz="14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=</m:t>
                    </m:r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altLang="ja-JP" sz="1400" dirty="0">
                    <a:ea typeface="HG丸ｺﾞｼｯｸM-PRO" pitchFamily="50" charset="-128"/>
                  </a:rPr>
                  <a:t> GeV     </a:t>
                </a:r>
                <a:r>
                  <a:rPr lang="en-US" altLang="ja-JP" sz="1400" dirty="0">
                    <a:ea typeface="HG丸ｺﾞｼｯｸM-PRO" pitchFamily="50" charset="-128"/>
                    <a:sym typeface="Wingdings" panose="05000000000000000000" pitchFamily="2" charset="2"/>
                  </a:rPr>
                  <a:t>  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ja-JP" sz="14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altLang="ja-JP" dirty="0"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88640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/>
              <p:cNvSpPr txBox="1"/>
              <p:nvPr/>
            </p:nvSpPr>
            <p:spPr>
              <a:xfrm>
                <a:off x="5727045" y="715506"/>
                <a:ext cx="4676778" cy="402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0=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dirty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2" name="テキスト ボックス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045" y="715506"/>
                <a:ext cx="4676778" cy="402546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8E51C7F5-FCEF-49EF-ACA1-CD5C31677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63" y="2182413"/>
            <a:ext cx="3171287" cy="251766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B532AA2-D998-46AE-A7BD-71A4C2B13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02" y="2231628"/>
            <a:ext cx="3084677" cy="24677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A46F3C5-5894-4C21-AE3A-05E456412535}"/>
                  </a:ext>
                </a:extLst>
              </p:cNvPr>
              <p:cNvSpPr txBox="1"/>
              <p:nvPr/>
            </p:nvSpPr>
            <p:spPr>
              <a:xfrm>
                <a:off x="8997194" y="1206283"/>
                <a:ext cx="990592" cy="516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A46F3C5-5894-4C21-AE3A-05E456412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194" y="1206283"/>
                <a:ext cx="990592" cy="5163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CEB879F2-6535-4E3D-9CAC-ADAA097D131D}"/>
                  </a:ext>
                </a:extLst>
              </p:cNvPr>
              <p:cNvSpPr txBox="1"/>
              <p:nvPr/>
            </p:nvSpPr>
            <p:spPr>
              <a:xfrm>
                <a:off x="5793983" y="1124744"/>
                <a:ext cx="1547027" cy="6283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CEB879F2-6535-4E3D-9CAC-ADAA097D1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983" y="1124744"/>
                <a:ext cx="1547027" cy="6283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5A8A94E-9EBB-4E40-941C-AA2566E9431A}"/>
              </a:ext>
            </a:extLst>
          </p:cNvPr>
          <p:cNvSpPr/>
          <p:nvPr/>
        </p:nvSpPr>
        <p:spPr>
          <a:xfrm>
            <a:off x="8353775" y="4261613"/>
            <a:ext cx="256513" cy="26308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A0F343C-2D3C-4BD1-A716-A9DD9A671691}"/>
              </a:ext>
            </a:extLst>
          </p:cNvPr>
          <p:cNvCxnSpPr>
            <a:cxnSpLocks/>
          </p:cNvCxnSpPr>
          <p:nvPr/>
        </p:nvCxnSpPr>
        <p:spPr>
          <a:xfrm>
            <a:off x="6834682" y="2291754"/>
            <a:ext cx="1519092" cy="1943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275AA98E-4629-4402-82B8-0EBA926CE275}"/>
              </a:ext>
            </a:extLst>
          </p:cNvPr>
          <p:cNvCxnSpPr>
            <a:cxnSpLocks/>
          </p:cNvCxnSpPr>
          <p:nvPr/>
        </p:nvCxnSpPr>
        <p:spPr>
          <a:xfrm flipH="1" flipV="1">
            <a:off x="6821820" y="4418120"/>
            <a:ext cx="1485825" cy="87937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4B9E410-06DC-499F-A084-B479FA155AFB}"/>
              </a:ext>
            </a:extLst>
          </p:cNvPr>
          <p:cNvSpPr txBox="1"/>
          <p:nvPr/>
        </p:nvSpPr>
        <p:spPr>
          <a:xfrm>
            <a:off x="4801213" y="2331821"/>
            <a:ext cx="6719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dirty="0">
                <a:solidFill>
                  <a:schemeClr val="bg1"/>
                </a:solidFill>
              </a:rPr>
              <a:t>Unstable</a:t>
            </a:r>
          </a:p>
          <a:p>
            <a:pPr algn="ctr"/>
            <a:r>
              <a:rPr lang="en-US" altLang="ja-JP" sz="1050" dirty="0">
                <a:solidFill>
                  <a:schemeClr val="bg1"/>
                </a:solidFill>
              </a:rPr>
              <a:t>region</a:t>
            </a:r>
            <a:endParaRPr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EEF75A9-5BAD-4B77-858D-2457C029DA01}"/>
              </a:ext>
            </a:extLst>
          </p:cNvPr>
          <p:cNvSpPr txBox="1"/>
          <p:nvPr/>
        </p:nvSpPr>
        <p:spPr>
          <a:xfrm>
            <a:off x="8700086" y="2459363"/>
            <a:ext cx="6719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dirty="0">
                <a:solidFill>
                  <a:schemeClr val="bg1"/>
                </a:solidFill>
              </a:rPr>
              <a:t>Unstable</a:t>
            </a:r>
          </a:p>
          <a:p>
            <a:pPr algn="ctr"/>
            <a:r>
              <a:rPr lang="en-US" altLang="ja-JP" sz="1050" dirty="0">
                <a:solidFill>
                  <a:schemeClr val="bg1"/>
                </a:solidFill>
              </a:rPr>
              <a:t>region</a:t>
            </a:r>
            <a:endParaRPr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8A600D19-096A-4960-AF76-207A926E8F58}"/>
              </a:ext>
            </a:extLst>
          </p:cNvPr>
          <p:cNvSpPr txBox="1"/>
          <p:nvPr/>
        </p:nvSpPr>
        <p:spPr>
          <a:xfrm>
            <a:off x="10403823" y="3655813"/>
            <a:ext cx="5341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dirty="0"/>
              <a:t>Stable</a:t>
            </a:r>
          </a:p>
          <a:p>
            <a:pPr algn="ctr"/>
            <a:r>
              <a:rPr lang="en-US" altLang="ja-JP" sz="1050" dirty="0"/>
              <a:t>region</a:t>
            </a:r>
            <a:endParaRPr lang="ja-JP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1536F45B-1608-4917-B079-4F3582802E94}"/>
                  </a:ext>
                </a:extLst>
              </p:cNvPr>
              <p:cNvSpPr txBox="1"/>
              <p:nvPr/>
            </p:nvSpPr>
            <p:spPr>
              <a:xfrm>
                <a:off x="10019752" y="1235868"/>
                <a:ext cx="1182952" cy="468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mass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mass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1536F45B-1608-4917-B079-4F3582802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752" y="1235868"/>
                <a:ext cx="1182952" cy="468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A9A5ADAB-D814-40DF-A3C3-8144368C713D}"/>
                  </a:ext>
                </a:extLst>
              </p:cNvPr>
              <p:cNvSpPr txBox="1"/>
              <p:nvPr/>
            </p:nvSpPr>
            <p:spPr>
              <a:xfrm>
                <a:off x="7377944" y="1232439"/>
                <a:ext cx="1368452" cy="468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energy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p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mass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A9A5ADAB-D814-40DF-A3C3-8144368C7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944" y="1232439"/>
                <a:ext cx="1368452" cy="4685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4541F15-6EA5-4C38-9B88-862AFD766858}"/>
                  </a:ext>
                </a:extLst>
              </p:cNvPr>
              <p:cNvSpPr txBox="1"/>
              <p:nvPr/>
            </p:nvSpPr>
            <p:spPr>
              <a:xfrm>
                <a:off x="1836786" y="2804339"/>
                <a:ext cx="1611531" cy="247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&gt;0   ⇒   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&gt;2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4541F15-6EA5-4C38-9B88-862AFD766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786" y="2804339"/>
                <a:ext cx="1611531" cy="247312"/>
              </a:xfrm>
              <a:prstGeom prst="rect">
                <a:avLst/>
              </a:prstGeom>
              <a:blipFill>
                <a:blip r:embed="rId11"/>
                <a:stretch>
                  <a:fillRect l="-1887" r="-2642" b="-268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E0A4329D-6F85-4C26-9838-25525F80B74D}"/>
              </a:ext>
            </a:extLst>
          </p:cNvPr>
          <p:cNvCxnSpPr>
            <a:cxnSpLocks/>
          </p:cNvCxnSpPr>
          <p:nvPr/>
        </p:nvCxnSpPr>
        <p:spPr>
          <a:xfrm flipV="1">
            <a:off x="4073926" y="2290835"/>
            <a:ext cx="1805163" cy="2144031"/>
          </a:xfrm>
          <a:prstGeom prst="line">
            <a:avLst/>
          </a:prstGeom>
          <a:ln w="12700">
            <a:solidFill>
              <a:srgbClr val="FF620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8CEAB33A-38D8-4574-BAB2-B06110A77534}"/>
              </a:ext>
            </a:extLst>
          </p:cNvPr>
          <p:cNvCxnSpPr>
            <a:cxnSpLocks/>
          </p:cNvCxnSpPr>
          <p:nvPr/>
        </p:nvCxnSpPr>
        <p:spPr>
          <a:xfrm>
            <a:off x="5519936" y="2720037"/>
            <a:ext cx="0" cy="348923"/>
          </a:xfrm>
          <a:prstGeom prst="line">
            <a:avLst/>
          </a:prstGeom>
          <a:ln w="12700">
            <a:solidFill>
              <a:srgbClr val="FF6201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AE19AF69-497B-4CF0-A497-78818EEB01F8}"/>
                  </a:ext>
                </a:extLst>
              </p:cNvPr>
              <p:cNvSpPr txBox="1"/>
              <p:nvPr/>
            </p:nvSpPr>
            <p:spPr>
              <a:xfrm>
                <a:off x="5687559" y="2764013"/>
                <a:ext cx="628762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20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&gt;2</m:t>
                      </m:r>
                      <m:r>
                        <a:rPr lang="en-US" altLang="ja-JP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AE19AF69-497B-4CF0-A497-78818EEB0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559" y="2764013"/>
                <a:ext cx="628762" cy="253916"/>
              </a:xfrm>
              <a:prstGeom prst="rect">
                <a:avLst/>
              </a:prstGeom>
              <a:blipFill>
                <a:blip r:embed="rId12"/>
                <a:stretch>
                  <a:fillRect b="-2273"/>
                </a:stretch>
              </a:blipFill>
              <a:ln>
                <a:solidFill>
                  <a:srgbClr val="FF620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8254E171-65DD-433B-8101-978C04CC925F}"/>
              </a:ext>
            </a:extLst>
          </p:cNvPr>
          <p:cNvSpPr txBox="1"/>
          <p:nvPr/>
        </p:nvSpPr>
        <p:spPr>
          <a:xfrm>
            <a:off x="1742937" y="2483857"/>
            <a:ext cx="135780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dirty="0"/>
              <a:t>Physical condition:</a:t>
            </a:r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5EC24008-A6DF-40AB-9565-A9BF79DB9E78}"/>
                  </a:ext>
                </a:extLst>
              </p:cNvPr>
              <p:cNvSpPr txBox="1"/>
              <p:nvPr/>
            </p:nvSpPr>
            <p:spPr>
              <a:xfrm>
                <a:off x="3755325" y="3212002"/>
                <a:ext cx="14170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83" name="テキスト ボックス 82">
                <a:extLst>
                  <a:ext uri="{FF2B5EF4-FFF2-40B4-BE49-F238E27FC236}">
                    <a16:creationId xmlns:a16="http://schemas.microsoft.com/office/drawing/2014/main" id="{5EC24008-A6DF-40AB-9565-A9BF79DB9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325" y="3212002"/>
                <a:ext cx="141705" cy="215444"/>
              </a:xfrm>
              <a:prstGeom prst="rect">
                <a:avLst/>
              </a:prstGeom>
              <a:blipFill>
                <a:blip r:embed="rId13"/>
                <a:stretch>
                  <a:fillRect l="-30435" r="-30435" b="-22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205E1E4E-DB3E-4400-9618-C30D51B33400}"/>
                  </a:ext>
                </a:extLst>
              </p:cNvPr>
              <p:cNvSpPr txBox="1"/>
              <p:nvPr/>
            </p:nvSpPr>
            <p:spPr>
              <a:xfrm>
                <a:off x="8066373" y="3208655"/>
                <a:ext cx="14170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205E1E4E-DB3E-4400-9618-C30D51B33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373" y="3208655"/>
                <a:ext cx="141705" cy="215444"/>
              </a:xfrm>
              <a:prstGeom prst="rect">
                <a:avLst/>
              </a:prstGeom>
              <a:blipFill>
                <a:blip r:embed="rId14"/>
                <a:stretch>
                  <a:fillRect l="-30435" r="-30435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9C385F21-82B4-46DA-81FE-37C2B09A1E08}"/>
                  </a:ext>
                </a:extLst>
              </p:cNvPr>
              <p:cNvSpPr txBox="1"/>
              <p:nvPr/>
            </p:nvSpPr>
            <p:spPr>
              <a:xfrm>
                <a:off x="5381446" y="4542368"/>
                <a:ext cx="12132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9C385F21-82B4-46DA-81FE-37C2B09A1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446" y="4542368"/>
                <a:ext cx="121323" cy="215444"/>
              </a:xfrm>
              <a:prstGeom prst="rect">
                <a:avLst/>
              </a:prstGeom>
              <a:blipFill>
                <a:blip r:embed="rId15"/>
                <a:stretch>
                  <a:fillRect l="-45000" r="-45000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ED67954-1883-40B6-8822-C3CA40BF161C}"/>
                  </a:ext>
                </a:extLst>
              </p:cNvPr>
              <p:cNvSpPr txBox="1"/>
              <p:nvPr/>
            </p:nvSpPr>
            <p:spPr>
              <a:xfrm>
                <a:off x="9715249" y="4542368"/>
                <a:ext cx="12132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ED67954-1883-40B6-8822-C3CA40BF1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249" y="4542368"/>
                <a:ext cx="121323" cy="215444"/>
              </a:xfrm>
              <a:prstGeom prst="rect">
                <a:avLst/>
              </a:prstGeom>
              <a:blipFill>
                <a:blip r:embed="rId15"/>
                <a:stretch>
                  <a:fillRect l="-45000" r="-45000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008B895-087C-4836-BA58-C736E4BDE35E}"/>
              </a:ext>
            </a:extLst>
          </p:cNvPr>
          <p:cNvSpPr txBox="1"/>
          <p:nvPr/>
        </p:nvSpPr>
        <p:spPr>
          <a:xfrm>
            <a:off x="8448817" y="4694947"/>
            <a:ext cx="340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>
                <a:solidFill>
                  <a:srgbClr val="009E00"/>
                </a:solidFill>
              </a:rPr>
              <a:t>[Y. Jia, S. Du &amp; A. A. </a:t>
            </a:r>
            <a:r>
              <a:rPr lang="en-US" altLang="ja-JP" sz="1000" dirty="0" err="1">
                <a:solidFill>
                  <a:srgbClr val="009E00"/>
                </a:solidFill>
              </a:rPr>
              <a:t>Seshia</a:t>
            </a:r>
            <a:r>
              <a:rPr lang="en-US" altLang="ja-JP" sz="1000" dirty="0">
                <a:solidFill>
                  <a:srgbClr val="009E00"/>
                </a:solidFill>
              </a:rPr>
              <a:t> Scientific Reports, 6, 30167 (2016)]</a:t>
            </a:r>
            <a:endParaRPr lang="ja-JP" altLang="en-US" sz="1000" dirty="0">
              <a:solidFill>
                <a:srgbClr val="009E0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A3846F-9E2C-C8FA-80B7-E4FB0B0078B5}"/>
              </a:ext>
            </a:extLst>
          </p:cNvPr>
          <p:cNvSpPr txBox="1"/>
          <p:nvPr/>
        </p:nvSpPr>
        <p:spPr>
          <a:xfrm>
            <a:off x="10447044" y="4489"/>
            <a:ext cx="1742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- 1. Introduction 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B5FEBA9-C3BE-6AA8-FEEA-836099CF5091}"/>
                  </a:ext>
                </a:extLst>
              </p:cNvPr>
              <p:cNvSpPr txBox="1"/>
              <p:nvPr/>
            </p:nvSpPr>
            <p:spPr>
              <a:xfrm>
                <a:off x="825991" y="523851"/>
                <a:ext cx="4676778" cy="58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0=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func>
                            <m:func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sz="1600" b="0" i="0" dirty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func>
                        </m:e>
                      </m:d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B5FEBA9-C3BE-6AA8-FEEA-836099CF5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91" y="523851"/>
                <a:ext cx="4676778" cy="586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矢印: 右 6">
            <a:extLst>
              <a:ext uri="{FF2B5EF4-FFF2-40B4-BE49-F238E27FC236}">
                <a16:creationId xmlns:a16="http://schemas.microsoft.com/office/drawing/2014/main" id="{09CE72A1-034A-554E-AE77-2F2B5F1035CE}"/>
              </a:ext>
            </a:extLst>
          </p:cNvPr>
          <p:cNvSpPr/>
          <p:nvPr/>
        </p:nvSpPr>
        <p:spPr>
          <a:xfrm flipH="1">
            <a:off x="5159896" y="764704"/>
            <a:ext cx="467649" cy="262349"/>
          </a:xfrm>
          <a:prstGeom prst="rightArrow">
            <a:avLst>
              <a:gd name="adj1" fmla="val 50000"/>
              <a:gd name="adj2" fmla="val 9522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E4E34B6-55E2-9F46-3AA8-6E1678EF9C73}"/>
                  </a:ext>
                </a:extLst>
              </p:cNvPr>
              <p:cNvSpPr txBox="1"/>
              <p:nvPr/>
            </p:nvSpPr>
            <p:spPr>
              <a:xfrm>
                <a:off x="4786570" y="1331526"/>
                <a:ext cx="736227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E4E34B6-55E2-9F46-3AA8-6E1678EF9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570" y="1331526"/>
                <a:ext cx="736227" cy="234616"/>
              </a:xfrm>
              <a:prstGeom prst="rect">
                <a:avLst/>
              </a:prstGeom>
              <a:blipFill>
                <a:blip r:embed="rId17"/>
                <a:stretch>
                  <a:fillRect l="-2479" b="-2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大かっこ 12">
            <a:extLst>
              <a:ext uri="{FF2B5EF4-FFF2-40B4-BE49-F238E27FC236}">
                <a16:creationId xmlns:a16="http://schemas.microsoft.com/office/drawing/2014/main" id="{6C2BD292-89B0-6A38-441C-7455F308591F}"/>
              </a:ext>
            </a:extLst>
          </p:cNvPr>
          <p:cNvSpPr/>
          <p:nvPr/>
        </p:nvSpPr>
        <p:spPr>
          <a:xfrm>
            <a:off x="4583832" y="1165967"/>
            <a:ext cx="6827474" cy="58715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AutoShape 28">
            <a:extLst>
              <a:ext uri="{FF2B5EF4-FFF2-40B4-BE49-F238E27FC236}">
                <a16:creationId xmlns:a16="http://schemas.microsoft.com/office/drawing/2014/main" id="{7ED699B0-0780-DD34-2C57-A022E872435E}"/>
              </a:ext>
            </a:extLst>
          </p:cNvPr>
          <p:cNvSpPr>
            <a:spLocks noChangeArrowheads="1"/>
          </p:cNvSpPr>
          <p:nvPr/>
        </p:nvSpPr>
        <p:spPr bwMode="auto">
          <a:xfrm rot="2935313">
            <a:off x="10016754" y="1839158"/>
            <a:ext cx="433387" cy="2135956"/>
          </a:xfrm>
          <a:prstGeom prst="roundRect">
            <a:avLst>
              <a:gd name="adj" fmla="val 16667"/>
            </a:avLst>
          </a:prstGeom>
          <a:solidFill>
            <a:srgbClr val="CC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9966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AutoShape 27">
            <a:extLst>
              <a:ext uri="{FF2B5EF4-FFF2-40B4-BE49-F238E27FC236}">
                <a16:creationId xmlns:a16="http://schemas.microsoft.com/office/drawing/2014/main" id="{11076B6E-F6AA-2246-3CE6-123AE18045A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55319" y="2742570"/>
            <a:ext cx="235746" cy="3221711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AutoShape 27">
            <a:extLst>
              <a:ext uri="{FF2B5EF4-FFF2-40B4-BE49-F238E27FC236}">
                <a16:creationId xmlns:a16="http://schemas.microsoft.com/office/drawing/2014/main" id="{879E2E4C-A7EF-CBBE-6B23-8D50A3E9902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705133" y="2886664"/>
            <a:ext cx="155566" cy="2968432"/>
          </a:xfrm>
          <a:prstGeom prst="roundRect">
            <a:avLst>
              <a:gd name="adj" fmla="val 16667"/>
            </a:avLst>
          </a:prstGeom>
          <a:solidFill>
            <a:srgbClr val="99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3366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0F97E58-7C5F-47F1-AC04-326403916EE2}"/>
              </a:ext>
            </a:extLst>
          </p:cNvPr>
          <p:cNvCxnSpPr>
            <a:cxnSpLocks/>
          </p:cNvCxnSpPr>
          <p:nvPr/>
        </p:nvCxnSpPr>
        <p:spPr>
          <a:xfrm flipV="1">
            <a:off x="8468844" y="2307069"/>
            <a:ext cx="2429852" cy="2080611"/>
          </a:xfrm>
          <a:prstGeom prst="line">
            <a:avLst/>
          </a:prstGeom>
          <a:ln w="12700">
            <a:solidFill>
              <a:srgbClr val="FF620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5F0B6F4-9DB4-4324-B8D9-F2BB39EF2DF5}"/>
              </a:ext>
            </a:extLst>
          </p:cNvPr>
          <p:cNvCxnSpPr>
            <a:cxnSpLocks/>
          </p:cNvCxnSpPr>
          <p:nvPr/>
        </p:nvCxnSpPr>
        <p:spPr>
          <a:xfrm flipH="1">
            <a:off x="10848528" y="2361056"/>
            <a:ext cx="1" cy="230523"/>
          </a:xfrm>
          <a:prstGeom prst="line">
            <a:avLst/>
          </a:prstGeom>
          <a:ln w="12700">
            <a:solidFill>
              <a:srgbClr val="FF6201"/>
            </a:solidFill>
            <a:prstDash val="soli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02556F1-7A20-454F-9982-38A351E43A21}"/>
                  </a:ext>
                </a:extLst>
              </p:cNvPr>
              <p:cNvSpPr txBox="1"/>
              <p:nvPr/>
            </p:nvSpPr>
            <p:spPr>
              <a:xfrm>
                <a:off x="10924759" y="2412612"/>
                <a:ext cx="628762" cy="253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620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&gt;2</m:t>
                      </m:r>
                      <m:r>
                        <a:rPr lang="en-US" altLang="ja-JP" sz="105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sz="10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02556F1-7A20-454F-9982-38A351E43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759" y="2412612"/>
                <a:ext cx="628762" cy="253916"/>
              </a:xfrm>
              <a:prstGeom prst="rect">
                <a:avLst/>
              </a:prstGeom>
              <a:blipFill>
                <a:blip r:embed="rId18"/>
                <a:stretch>
                  <a:fillRect b="-4651"/>
                </a:stretch>
              </a:blipFill>
              <a:ln>
                <a:solidFill>
                  <a:srgbClr val="FF620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1CF10C7-1D08-0FCE-3240-F36816073484}"/>
              </a:ext>
            </a:extLst>
          </p:cNvPr>
          <p:cNvSpPr txBox="1"/>
          <p:nvPr/>
        </p:nvSpPr>
        <p:spPr>
          <a:xfrm>
            <a:off x="2387587" y="4137981"/>
            <a:ext cx="13421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Narrow resonance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F0F501EC-4974-0A75-A2C5-FD25600834EB}"/>
                  </a:ext>
                </a:extLst>
              </p:cNvPr>
              <p:cNvSpPr txBox="1"/>
              <p:nvPr/>
            </p:nvSpPr>
            <p:spPr>
              <a:xfrm>
                <a:off x="2351584" y="4365104"/>
                <a:ext cx="136832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altLang="ja-JP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≪2</m:t>
                          </m:r>
                          <m:r>
                            <a:rPr lang="en-US" altLang="ja-JP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F0F501EC-4974-0A75-A2C5-FD2560083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4365104"/>
                <a:ext cx="1368323" cy="215444"/>
              </a:xfrm>
              <a:prstGeom prst="rect">
                <a:avLst/>
              </a:prstGeom>
              <a:blipFill>
                <a:blip r:embed="rId19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3C5278B-029F-992B-F7B5-B0B60F85A475}"/>
                  </a:ext>
                </a:extLst>
              </p:cNvPr>
              <p:cNvSpPr txBox="1"/>
              <p:nvPr/>
            </p:nvSpPr>
            <p:spPr>
              <a:xfrm>
                <a:off x="9260287" y="2060848"/>
                <a:ext cx="235891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400" dirty="0">
                    <a:solidFill>
                      <a:srgbClr val="006600"/>
                    </a:solidFill>
                  </a:rPr>
                  <a:t>Broad resonance (</a:t>
                </a:r>
                <a14:m>
                  <m:oMath xmlns:m="http://schemas.openxmlformats.org/officeDocument/2006/math">
                    <m:r>
                      <a:rPr lang="en-US" altLang="ja-JP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ja-JP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∼2</m:t>
                    </m:r>
                    <m:r>
                      <a:rPr lang="en-US" altLang="ja-JP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ja-JP" sz="14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altLang="ja-JP" sz="1400" dirty="0">
                    <a:solidFill>
                      <a:srgbClr val="006600"/>
                    </a:solidFill>
                  </a:rPr>
                  <a:t>)</a:t>
                </a:r>
                <a:endParaRPr lang="ja-JP" altLang="en-US" sz="14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3C5278B-029F-992B-F7B5-B0B60F85A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287" y="2060848"/>
                <a:ext cx="2358915" cy="215444"/>
              </a:xfrm>
              <a:prstGeom prst="rect">
                <a:avLst/>
              </a:prstGeom>
              <a:blipFill>
                <a:blip r:embed="rId20"/>
                <a:stretch>
                  <a:fillRect l="-4651" t="-25714" r="-517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352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/>
      <p:bldP spid="25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88640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On complex background</a:t>
                </a:r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endParaRPr lang="en-US" altLang="ja-JP" b="1" dirty="0"/>
              </a:p>
              <a:p>
                <a:pPr lvl="2"/>
                <a:r>
                  <a:rPr lang="en-US" altLang="ja-JP" dirty="0">
                    <a:solidFill>
                      <a:srgbClr val="FF0000"/>
                    </a:solidFill>
                  </a:rPr>
                  <a:t>The vacuum is selected by the dynamics</a:t>
                </a:r>
              </a:p>
              <a:p>
                <a:pPr marL="1371600" lvl="3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𝜙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i="1" dirty="0"/>
                  <a:t> </a:t>
                </a:r>
                <a:r>
                  <a:rPr lang="en-US" altLang="ja-JP" dirty="0"/>
                  <a:t>arbitrary ,    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  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𝜙</m:t>
                        </m:r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</a:rPr>
                      <m:t>∼0</m:t>
                    </m:r>
                  </m:oMath>
                </a14:m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r>
                  <a:rPr lang="en-US" altLang="ja-JP" dirty="0"/>
                  <a:t>Criterion: particle production area ~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massless point</a:t>
                </a:r>
                <a:br>
                  <a:rPr lang="en-US" altLang="ja-JP" dirty="0"/>
                </a:br>
                <a:endParaRPr lang="en-US" altLang="ja-JP" dirty="0">
                  <a:ea typeface="HG丸ｺﾞｼｯｸM-PRO" pitchFamily="50" charset="-128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88640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8A3846F-9E2C-C8FA-80B7-E4FB0B0078B5}"/>
              </a:ext>
            </a:extLst>
          </p:cNvPr>
          <p:cNvSpPr txBox="1"/>
          <p:nvPr/>
        </p:nvSpPr>
        <p:spPr>
          <a:xfrm>
            <a:off x="10447044" y="4489"/>
            <a:ext cx="1742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- 1. Introduction -</a:t>
            </a:r>
          </a:p>
        </p:txBody>
      </p:sp>
      <p:sp>
        <p:nvSpPr>
          <p:cNvPr id="15" name="テキスト ボックス 34">
            <a:extLst>
              <a:ext uri="{FF2B5EF4-FFF2-40B4-BE49-F238E27FC236}">
                <a16:creationId xmlns:a16="http://schemas.microsoft.com/office/drawing/2014/main" id="{0334E765-C430-523F-28D7-7C126ADE7BF5}"/>
              </a:ext>
            </a:extLst>
          </p:cNvPr>
          <p:cNvSpPr txBox="1"/>
          <p:nvPr/>
        </p:nvSpPr>
        <p:spPr>
          <a:xfrm>
            <a:off x="2363556" y="900124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(Trajectory on field space)</a:t>
            </a:r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34">
                <a:extLst>
                  <a:ext uri="{FF2B5EF4-FFF2-40B4-BE49-F238E27FC236}">
                    <a16:creationId xmlns:a16="http://schemas.microsoft.com/office/drawing/2014/main" id="{6EF1D321-F13D-FA79-B78A-2B2C84B5BF37}"/>
                  </a:ext>
                </a:extLst>
              </p:cNvPr>
              <p:cNvSpPr txBox="1"/>
              <p:nvPr/>
            </p:nvSpPr>
            <p:spPr>
              <a:xfrm>
                <a:off x="7095651" y="2798582"/>
                <a:ext cx="19073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/>
                  <a:t>(Distribution of </a:t>
                </a:r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srgbClr val="0000FF"/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altLang="ja-JP" sz="1200" dirty="0"/>
                  <a:t>‘s particle)</a:t>
                </a:r>
                <a:endParaRPr lang="ja-JP" altLang="en-US" sz="1200" dirty="0"/>
              </a:p>
            </p:txBody>
          </p:sp>
        </mc:Choice>
        <mc:Fallback xmlns="">
          <p:sp>
            <p:nvSpPr>
              <p:cNvPr id="16" name="テキスト ボックス 34">
                <a:extLst>
                  <a:ext uri="{FF2B5EF4-FFF2-40B4-BE49-F238E27FC236}">
                    <a16:creationId xmlns:a16="http://schemas.microsoft.com/office/drawing/2014/main" id="{6EF1D321-F13D-FA79-B78A-2B2C84B5B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51" y="2798582"/>
                <a:ext cx="1907317" cy="276999"/>
              </a:xfrm>
              <a:prstGeom prst="rect">
                <a:avLst/>
              </a:prstGeom>
              <a:blipFill>
                <a:blip r:embed="rId4"/>
                <a:stretch>
                  <a:fillRect l="-319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>
            <a:extLst>
              <a:ext uri="{FF2B5EF4-FFF2-40B4-BE49-F238E27FC236}">
                <a16:creationId xmlns:a16="http://schemas.microsoft.com/office/drawing/2014/main" id="{743E8314-FE8E-C1A9-3F19-63A014B4F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416" y="997745"/>
            <a:ext cx="4932040" cy="271928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0450F06-3060-9171-395D-14E8BFFEC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72" y="1260016"/>
            <a:ext cx="2528468" cy="219133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34">
                <a:extLst>
                  <a:ext uri="{FF2B5EF4-FFF2-40B4-BE49-F238E27FC236}">
                    <a16:creationId xmlns:a16="http://schemas.microsoft.com/office/drawing/2014/main" id="{32FAEA71-A7E9-0F46-7761-A3045A8E7174}"/>
                  </a:ext>
                </a:extLst>
              </p:cNvPr>
              <p:cNvSpPr txBox="1"/>
              <p:nvPr/>
            </p:nvSpPr>
            <p:spPr>
              <a:xfrm rot="5400000">
                <a:off x="9091550" y="2201797"/>
                <a:ext cx="16932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/>
                  <a:t>Number density of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9" name="テキスト ボックス 34">
                <a:extLst>
                  <a:ext uri="{FF2B5EF4-FFF2-40B4-BE49-F238E27FC236}">
                    <a16:creationId xmlns:a16="http://schemas.microsoft.com/office/drawing/2014/main" id="{32FAEA71-A7E9-0F46-7761-A3045A8E7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9091550" y="2201797"/>
                <a:ext cx="1693220" cy="307777"/>
              </a:xfrm>
              <a:prstGeom prst="rect">
                <a:avLst/>
              </a:prstGeom>
              <a:blipFill>
                <a:blip r:embed="rId7"/>
                <a:stretch>
                  <a:fillRect l="-19608" t="-1083" r="-19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34">
                <a:extLst>
                  <a:ext uri="{FF2B5EF4-FFF2-40B4-BE49-F238E27FC236}">
                    <a16:creationId xmlns:a16="http://schemas.microsoft.com/office/drawing/2014/main" id="{36E730D4-8181-7509-CB4D-5D43D072F5B6}"/>
                  </a:ext>
                </a:extLst>
              </p:cNvPr>
              <p:cNvSpPr txBox="1"/>
              <p:nvPr/>
            </p:nvSpPr>
            <p:spPr>
              <a:xfrm>
                <a:off x="5268416" y="791741"/>
                <a:ext cx="5946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7" name="テキスト ボックス 34">
                <a:extLst>
                  <a:ext uri="{FF2B5EF4-FFF2-40B4-BE49-F238E27FC236}">
                    <a16:creationId xmlns:a16="http://schemas.microsoft.com/office/drawing/2014/main" id="{36E730D4-8181-7509-CB4D-5D43D072F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416" y="791741"/>
                <a:ext cx="594650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345348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87119-21ED-AF08-91F4-6ED6B49CA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3A2509-A1B8-6B07-1AF3-928418AA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52936"/>
            <a:ext cx="9144000" cy="936104"/>
          </a:xfrm>
        </p:spPr>
        <p:txBody>
          <a:bodyPr/>
          <a:lstStyle/>
          <a:p>
            <a:pPr algn="ctr"/>
            <a:r>
              <a:rPr lang="en-US" altLang="ja-JP" dirty="0"/>
              <a:t>3</a:t>
            </a:r>
            <a:r>
              <a:rPr kumimoji="1" lang="en-US" altLang="ja-JP" dirty="0"/>
              <a:t>. </a:t>
            </a:r>
            <a:r>
              <a:rPr lang="en-US" altLang="ja-JP" dirty="0"/>
              <a:t>Asymmetric particle production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B5782FA-C2EF-8CD1-741E-D81ADECF7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AF78773-D1B4-0AF0-2433-A649D3F2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ADCB964F-E453-3EEA-9B49-B1AE6A5904E7}"/>
              </a:ext>
            </a:extLst>
          </p:cNvPr>
          <p:cNvSpPr txBox="1">
            <a:spLocks/>
          </p:cNvSpPr>
          <p:nvPr/>
        </p:nvSpPr>
        <p:spPr>
          <a:xfrm>
            <a:off x="4547320" y="3573016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solidFill>
                  <a:srgbClr val="0000FF"/>
                </a:solidFill>
              </a:rPr>
              <a:t>3-1.  Baryogenesis and Sakharov’s 3 conditions</a:t>
            </a:r>
          </a:p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</a:rPr>
              <a:t>3-2.  Demonstration by CPV model</a:t>
            </a:r>
          </a:p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</a:rPr>
              <a:t>3-3.  Asymmetry on EWKB</a:t>
            </a:r>
          </a:p>
        </p:txBody>
      </p:sp>
    </p:spTree>
    <p:extLst>
      <p:ext uri="{BB962C8B-B14F-4D97-AF65-F5344CB8AC3E}">
        <p14:creationId xmlns:p14="http://schemas.microsoft.com/office/powerpoint/2010/main" val="273073293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D4D82-3978-818F-BBCA-A62BA408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val 66">
            <a:extLst>
              <a:ext uri="{FF2B5EF4-FFF2-40B4-BE49-F238E27FC236}">
                <a16:creationId xmlns:a16="http://schemas.microsoft.com/office/drawing/2014/main" id="{F1A2B80A-C183-91AC-29F4-F6ECFC38A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501" y="4377008"/>
            <a:ext cx="2330133" cy="2233983"/>
          </a:xfrm>
          <a:prstGeom prst="ellipse">
            <a:avLst/>
          </a:prstGeom>
          <a:gradFill rotWithShape="1">
            <a:gsLst>
              <a:gs pos="0">
                <a:srgbClr val="203A00">
                  <a:gamma/>
                  <a:shade val="0"/>
                  <a:invGamma/>
                  <a:alpha val="0"/>
                </a:srgbClr>
              </a:gs>
              <a:gs pos="100000">
                <a:srgbClr val="24003A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2400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57ECB20-92C6-42FA-B4FA-B2F6574EEA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Baryogenesis?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1"/>
                <a:r>
                  <a:rPr lang="en-US" altLang="ja-JP" dirty="0"/>
                  <a:t>Present Universe</a:t>
                </a:r>
              </a:p>
              <a:p>
                <a:pPr lvl="2"/>
                <a:r>
                  <a:rPr lang="en-US" altLang="ja-JP" dirty="0"/>
                  <a:t>Matter   &gt;&gt;   Anti-matter</a:t>
                </a:r>
              </a:p>
              <a:p>
                <a:pPr lvl="2"/>
                <a:r>
                  <a:rPr lang="en-US" altLang="ja-JP" dirty="0"/>
                  <a:t>Photon #   &gt;&gt;   Baryon # (matter)</a:t>
                </a:r>
              </a:p>
              <a:p>
                <a:pPr lvl="3"/>
                <a:r>
                  <a:rPr lang="en-US" altLang="ja-JP" dirty="0"/>
                  <a:t>Observation for CMB:  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∼6×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pPr lvl="2"/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∴  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sub>
                    </m:sSub>
                  </m:oMath>
                </a14:m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1"/>
                <a:r>
                  <a:rPr lang="en-US" altLang="ja-JP" dirty="0"/>
                  <a:t>Early Universe:   high temperature (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≫1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ja-JP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∴  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sub>
                    </m:sSub>
                  </m:oMath>
                </a14:m>
                <a:endParaRPr lang="en-US" altLang="ja-JP" dirty="0"/>
              </a:p>
              <a:p>
                <a:pPr lvl="2"/>
                <a:r>
                  <a:rPr lang="en-US" altLang="ja-JP" dirty="0"/>
                  <a:t>Tiny asymmetry between baryon and anti-baryon</a:t>
                </a:r>
              </a:p>
              <a:p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l="-510" t="-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BCE5AF-EF0C-A296-4127-B1E677798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CF6B0CA-827E-4C1B-1F43-6640B5E4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sp>
        <p:nvSpPr>
          <p:cNvPr id="85" name="Rectangle 57">
            <a:extLst>
              <a:ext uri="{FF2B5EF4-FFF2-40B4-BE49-F238E27FC236}">
                <a16:creationId xmlns:a16="http://schemas.microsoft.com/office/drawing/2014/main" id="{4900CF63-505E-E7E0-6C09-0A5B466E0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1" y="660654"/>
            <a:ext cx="7723799" cy="30566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31000">
                <a:srgbClr val="9800B6"/>
              </a:gs>
              <a:gs pos="79000">
                <a:srgbClr val="FF0000"/>
              </a:gs>
              <a:gs pos="100000">
                <a:srgbClr val="0000FF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lIns="72000" tIns="180000" rIns="72000" bIns="180000" anchor="ctr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endParaRPr lang="en-US" altLang="ja-JP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B257B7BC-EF85-C676-01DF-0E5A97C7BBE2}"/>
              </a:ext>
            </a:extLst>
          </p:cNvPr>
          <p:cNvCxnSpPr/>
          <p:nvPr/>
        </p:nvCxnSpPr>
        <p:spPr>
          <a:xfrm>
            <a:off x="1981200" y="1039984"/>
            <a:ext cx="8075240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F142B27-F2E5-66AE-5196-58FB86EEE1B7}"/>
              </a:ext>
            </a:extLst>
          </p:cNvPr>
          <p:cNvSpPr txBox="1"/>
          <p:nvPr/>
        </p:nvSpPr>
        <p:spPr>
          <a:xfrm>
            <a:off x="2217317" y="667697"/>
            <a:ext cx="87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Inflation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74653D47-D3C6-9854-73A0-6BE9DE86A0CF}"/>
              </a:ext>
            </a:extLst>
          </p:cNvPr>
          <p:cNvSpPr txBox="1"/>
          <p:nvPr/>
        </p:nvSpPr>
        <p:spPr>
          <a:xfrm>
            <a:off x="3431705" y="653822"/>
            <a:ext cx="102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Reheating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04645364-62DD-FC18-2603-8FE0F5015F0D}"/>
              </a:ext>
            </a:extLst>
          </p:cNvPr>
          <p:cNvSpPr txBox="1"/>
          <p:nvPr/>
        </p:nvSpPr>
        <p:spPr>
          <a:xfrm>
            <a:off x="7638051" y="653822"/>
            <a:ext cx="542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BBN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D1B8691-D843-8A95-304B-12E70DB60563}"/>
              </a:ext>
            </a:extLst>
          </p:cNvPr>
          <p:cNvSpPr txBox="1"/>
          <p:nvPr/>
        </p:nvSpPr>
        <p:spPr>
          <a:xfrm>
            <a:off x="8417168" y="653822"/>
            <a:ext cx="144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Recombination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3B49A681-16EC-B56B-8BE2-BD18EA4BE036}"/>
              </a:ext>
            </a:extLst>
          </p:cNvPr>
          <p:cNvSpPr txBox="1"/>
          <p:nvPr/>
        </p:nvSpPr>
        <p:spPr>
          <a:xfrm>
            <a:off x="4815779" y="651099"/>
            <a:ext cx="1406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(Baryogenesis)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2" name="Rectangle 66">
            <a:extLst>
              <a:ext uri="{FF2B5EF4-FFF2-40B4-BE49-F238E27FC236}">
                <a16:creationId xmlns:a16="http://schemas.microsoft.com/office/drawing/2014/main" id="{F91FF72C-0C77-D42C-BED0-BB5E0522F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944" y="861640"/>
            <a:ext cx="87927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>
            <a:lvl1pPr marL="342900" indent="-342900">
              <a:spcBef>
                <a:spcPct val="20000"/>
              </a:spcBef>
              <a:buClr>
                <a:srgbClr val="F2C400"/>
              </a:buClr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95EE04"/>
              </a:buClr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Clr>
                <a:srgbClr val="02E4CE"/>
              </a:buClr>
              <a:buFont typeface="Wingdings" panose="05000000000000000000" pitchFamily="2" charset="2"/>
              <a:buChar char="n"/>
              <a:defRPr kumimoji="1" sz="16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7021FF"/>
              </a:buClr>
              <a:buFont typeface="Wingdings" panose="05000000000000000000" pitchFamily="2" charset="2"/>
              <a:buChar char="n"/>
              <a:defRPr kumimoji="1" sz="14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EC02AF"/>
              </a:buClr>
              <a:buFont typeface="Wingdings" panose="05000000000000000000" pitchFamily="2" charset="2"/>
              <a:buChar char="n"/>
              <a:defRPr kumimoji="1" sz="120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ja-JP" sz="1800" dirty="0">
                <a:latin typeface="+mj-lt"/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テキスト ボックス 206">
                <a:extLst>
                  <a:ext uri="{FF2B5EF4-FFF2-40B4-BE49-F238E27FC236}">
                    <a16:creationId xmlns:a16="http://schemas.microsoft.com/office/drawing/2014/main" id="{3E712069-7E0F-01E8-AAAD-D4ED01B1781B}"/>
                  </a:ext>
                </a:extLst>
              </p:cNvPr>
              <p:cNvSpPr txBox="1"/>
              <p:nvPr/>
            </p:nvSpPr>
            <p:spPr>
              <a:xfrm>
                <a:off x="2100210" y="1053860"/>
                <a:ext cx="746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−43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7" name="テキスト ボックス 2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210" y="1053860"/>
                <a:ext cx="746743" cy="307777"/>
              </a:xfrm>
              <a:prstGeom prst="rect">
                <a:avLst/>
              </a:prstGeom>
              <a:blipFill>
                <a:blip r:embed="rId4"/>
                <a:stretch>
                  <a:fillRect t="-2000" r="-1639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テキスト ボックス 207">
                <a:extLst>
                  <a:ext uri="{FF2B5EF4-FFF2-40B4-BE49-F238E27FC236}">
                    <a16:creationId xmlns:a16="http://schemas.microsoft.com/office/drawing/2014/main" id="{110AC216-A84E-3E93-CE6F-4FFF697A9AA9}"/>
                  </a:ext>
                </a:extLst>
              </p:cNvPr>
              <p:cNvSpPr txBox="1"/>
              <p:nvPr/>
            </p:nvSpPr>
            <p:spPr>
              <a:xfrm>
                <a:off x="7599962" y="1063854"/>
                <a:ext cx="394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8" name="テキスト ボックス 2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962" y="1063854"/>
                <a:ext cx="394660" cy="307777"/>
              </a:xfrm>
              <a:prstGeom prst="rect">
                <a:avLst/>
              </a:prstGeom>
              <a:blipFill>
                <a:blip r:embed="rId5"/>
                <a:stretch>
                  <a:fillRect t="-4000" r="-4688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テキスト ボックス 208">
                <a:extLst>
                  <a:ext uri="{FF2B5EF4-FFF2-40B4-BE49-F238E27FC236}">
                    <a16:creationId xmlns:a16="http://schemas.microsoft.com/office/drawing/2014/main" id="{772A26BB-9181-6553-F4FF-30D66465D0A8}"/>
                  </a:ext>
                </a:extLst>
              </p:cNvPr>
              <p:cNvSpPr txBox="1"/>
              <p:nvPr/>
            </p:nvSpPr>
            <p:spPr>
              <a:xfrm>
                <a:off x="9026864" y="1058382"/>
                <a:ext cx="6483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09" name="テキスト ボックス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864" y="1058382"/>
                <a:ext cx="648319" cy="307777"/>
              </a:xfrm>
              <a:prstGeom prst="rect">
                <a:avLst/>
              </a:prstGeom>
              <a:blipFill>
                <a:blip r:embed="rId6"/>
                <a:stretch>
                  <a:fillRect t="-2000" r="-1887" b="-2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2" name="テキスト ボックス 211">
            <a:extLst>
              <a:ext uri="{FF2B5EF4-FFF2-40B4-BE49-F238E27FC236}">
                <a16:creationId xmlns:a16="http://schemas.microsoft.com/office/drawing/2014/main" id="{3C225D10-5F74-BCBC-6294-31AAE25413FA}"/>
              </a:ext>
            </a:extLst>
          </p:cNvPr>
          <p:cNvSpPr txBox="1"/>
          <p:nvPr/>
        </p:nvSpPr>
        <p:spPr>
          <a:xfrm>
            <a:off x="6528048" y="65382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</a:rPr>
              <a:t>EW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EFC018A-FE96-791C-CA88-9744713F5825}"/>
              </a:ext>
            </a:extLst>
          </p:cNvPr>
          <p:cNvCxnSpPr/>
          <p:nvPr/>
        </p:nvCxnSpPr>
        <p:spPr>
          <a:xfrm flipV="1">
            <a:off x="6600057" y="730801"/>
            <a:ext cx="317993" cy="1871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テキスト ボックス 212">
                <a:extLst>
                  <a:ext uri="{FF2B5EF4-FFF2-40B4-BE49-F238E27FC236}">
                    <a16:creationId xmlns:a16="http://schemas.microsoft.com/office/drawing/2014/main" id="{798F62B8-DD1A-DC22-9CFC-98E62E03C8DB}"/>
                  </a:ext>
                </a:extLst>
              </p:cNvPr>
              <p:cNvSpPr txBox="1"/>
              <p:nvPr/>
            </p:nvSpPr>
            <p:spPr>
              <a:xfrm>
                <a:off x="6321950" y="1061248"/>
                <a:ext cx="7467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altLang="ja-JP" sz="1400" dirty="0"/>
                  <a:t> s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13" name="テキスト ボックス 2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950" y="1061248"/>
                <a:ext cx="746743" cy="307777"/>
              </a:xfrm>
              <a:prstGeom prst="rect">
                <a:avLst/>
              </a:prstGeom>
              <a:blipFill>
                <a:blip r:embed="rId7"/>
                <a:stretch>
                  <a:fillRect t="-1961" r="-813" b="-215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773879BA-BE17-3E93-7C2A-145A07C89E43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  <p:sp>
        <p:nvSpPr>
          <p:cNvPr id="115" name="楕円 114">
            <a:extLst>
              <a:ext uri="{FF2B5EF4-FFF2-40B4-BE49-F238E27FC236}">
                <a16:creationId xmlns:a16="http://schemas.microsoft.com/office/drawing/2014/main" id="{E9237739-2A39-9E49-AA7B-0A4C51A607C5}"/>
              </a:ext>
            </a:extLst>
          </p:cNvPr>
          <p:cNvSpPr/>
          <p:nvPr/>
        </p:nvSpPr>
        <p:spPr>
          <a:xfrm>
            <a:off x="7538309" y="645193"/>
            <a:ext cx="691541" cy="31244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741215F-48CD-17CC-74E5-38DEA6DC7952}"/>
                  </a:ext>
                </a:extLst>
              </p:cNvPr>
              <p:cNvSpPr txBox="1"/>
              <p:nvPr/>
            </p:nvSpPr>
            <p:spPr>
              <a:xfrm>
                <a:off x="7418667" y="364519"/>
                <a:ext cx="1482714" cy="295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∼6×</m:t>
                      </m:r>
                      <m:sSup>
                        <m:sSup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A03FD7C-192A-4815-89B6-7D92BAA3A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8667" y="364519"/>
                <a:ext cx="1482714" cy="2955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4">
            <a:extLst>
              <a:ext uri="{FF2B5EF4-FFF2-40B4-BE49-F238E27FC236}">
                <a16:creationId xmlns:a16="http://schemas.microsoft.com/office/drawing/2014/main" id="{77749359-7616-46F3-8E45-C73CABE15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795" y="4921906"/>
            <a:ext cx="1368152" cy="130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バリオン</a:t>
            </a:r>
            <a:endParaRPr lang="en-US" altLang="ja-JP" sz="1400" b="1" dirty="0">
              <a:latin typeface="HG丸ｺﾞｼｯｸM-PRO" pitchFamily="50" charset="-128"/>
              <a:ea typeface="HG丸ｺﾞｼｯｸM-PRO" pitchFamily="50" charset="-128"/>
              <a:cs typeface="Arial Unicode MS" pitchFamily="50" charset="-128"/>
            </a:endParaRPr>
          </a:p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endParaRPr lang="en-US" altLang="ja-JP" sz="800" b="1" dirty="0">
              <a:latin typeface="HG丸ｺﾞｼｯｸM-PRO" pitchFamily="50" charset="-128"/>
              <a:ea typeface="HG丸ｺﾞｼｯｸM-PRO" pitchFamily="50" charset="-128"/>
              <a:cs typeface="Arial Unicode MS" pitchFamily="50" charset="-128"/>
            </a:endParaRPr>
          </a:p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反バリオン</a:t>
            </a:r>
            <a:endParaRPr lang="en-US" altLang="ja-JP" sz="1400" b="1" dirty="0">
              <a:latin typeface="HG丸ｺﾞｼｯｸM-PRO" pitchFamily="50" charset="-128"/>
              <a:ea typeface="HG丸ｺﾞｼｯｸM-PRO" pitchFamily="50" charset="-128"/>
              <a:cs typeface="Arial Unicode MS" pitchFamily="50" charset="-128"/>
            </a:endParaRPr>
          </a:p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endParaRPr lang="en-US" altLang="ja-JP" sz="800" b="1" dirty="0">
              <a:latin typeface="HG丸ｺﾞｼｯｸM-PRO" pitchFamily="50" charset="-128"/>
              <a:ea typeface="HG丸ｺﾞｼｯｸM-PRO" pitchFamily="50" charset="-128"/>
              <a:cs typeface="Arial Unicode MS" pitchFamily="50" charset="-128"/>
            </a:endParaRPr>
          </a:p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フォトン</a:t>
            </a:r>
          </a:p>
        </p:txBody>
      </p:sp>
      <p:grpSp>
        <p:nvGrpSpPr>
          <p:cNvPr id="11" name="Group 79">
            <a:extLst>
              <a:ext uri="{FF2B5EF4-FFF2-40B4-BE49-F238E27FC236}">
                <a16:creationId xmlns:a16="http://schemas.microsoft.com/office/drawing/2014/main" id="{8BDF9B92-819C-F350-2C10-B1E595DF9AEA}"/>
              </a:ext>
            </a:extLst>
          </p:cNvPr>
          <p:cNvGrpSpPr>
            <a:grpSpLocks/>
          </p:cNvGrpSpPr>
          <p:nvPr/>
        </p:nvGrpSpPr>
        <p:grpSpPr bwMode="auto">
          <a:xfrm>
            <a:off x="8480006" y="4787562"/>
            <a:ext cx="1411287" cy="1470025"/>
            <a:chOff x="4259" y="2895"/>
            <a:chExt cx="889" cy="926"/>
          </a:xfrm>
        </p:grpSpPr>
        <p:sp>
          <p:nvSpPr>
            <p:cNvPr id="12" name="Oval 74">
              <a:extLst>
                <a:ext uri="{FF2B5EF4-FFF2-40B4-BE49-F238E27FC236}">
                  <a16:creationId xmlns:a16="http://schemas.microsoft.com/office/drawing/2014/main" id="{75E2865E-FF29-B3F5-901F-2DDCB8A0F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8" y="3684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75">
              <a:extLst>
                <a:ext uri="{FF2B5EF4-FFF2-40B4-BE49-F238E27FC236}">
                  <a16:creationId xmlns:a16="http://schemas.microsoft.com/office/drawing/2014/main" id="{15BF9E6F-0405-6581-D620-AECA7EEA9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3547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76">
              <a:extLst>
                <a:ext uri="{FF2B5EF4-FFF2-40B4-BE49-F238E27FC236}">
                  <a16:creationId xmlns:a16="http://schemas.microsoft.com/office/drawing/2014/main" id="{E77410E2-45F7-A5BD-BA8B-3BE5E1630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895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Oval 77">
              <a:extLst>
                <a:ext uri="{FF2B5EF4-FFF2-40B4-BE49-F238E27FC236}">
                  <a16:creationId xmlns:a16="http://schemas.microsoft.com/office/drawing/2014/main" id="{139196DA-901B-B86E-3D83-A7AEFF36B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1" y="3085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Oval 78">
              <a:extLst>
                <a:ext uri="{FF2B5EF4-FFF2-40B4-BE49-F238E27FC236}">
                  <a16:creationId xmlns:a16="http://schemas.microsoft.com/office/drawing/2014/main" id="{B09F0CE8-E7EC-802E-1CF6-EFB7FC479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" y="3340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2" name="Oval 41">
            <a:extLst>
              <a:ext uri="{FF2B5EF4-FFF2-40B4-BE49-F238E27FC236}">
                <a16:creationId xmlns:a16="http://schemas.microsoft.com/office/drawing/2014/main" id="{99B77507-5886-C6D2-2650-5802A5E22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2168" y="6054387"/>
            <a:ext cx="215900" cy="217488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Oval 43">
            <a:extLst>
              <a:ext uri="{FF2B5EF4-FFF2-40B4-BE49-F238E27FC236}">
                <a16:creationId xmlns:a16="http://schemas.microsoft.com/office/drawing/2014/main" id="{85268582-C08B-F9D5-DFCC-9DE64BFF8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0006" y="5836900"/>
            <a:ext cx="215900" cy="217487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Oval 44">
            <a:extLst>
              <a:ext uri="{FF2B5EF4-FFF2-40B4-BE49-F238E27FC236}">
                <a16:creationId xmlns:a16="http://schemas.microsoft.com/office/drawing/2014/main" id="{590C636D-E049-92AC-EB03-F9BDB66F4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2531" y="4801850"/>
            <a:ext cx="215900" cy="217487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Oval 46">
            <a:extLst>
              <a:ext uri="{FF2B5EF4-FFF2-40B4-BE49-F238E27FC236}">
                <a16:creationId xmlns:a16="http://schemas.microsoft.com/office/drawing/2014/main" id="{6DB8D041-E585-F217-FC29-563AAE18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3056" y="5103475"/>
            <a:ext cx="215900" cy="217487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Oval 47">
            <a:extLst>
              <a:ext uri="{FF2B5EF4-FFF2-40B4-BE49-F238E27FC236}">
                <a16:creationId xmlns:a16="http://schemas.microsoft.com/office/drawing/2014/main" id="{F2A06277-692B-5F8C-B02D-071521A3A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5393" y="5508287"/>
            <a:ext cx="215900" cy="217488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Oval 40">
            <a:extLst>
              <a:ext uri="{FF2B5EF4-FFF2-40B4-BE49-F238E27FC236}">
                <a16:creationId xmlns:a16="http://schemas.microsoft.com/office/drawing/2014/main" id="{4BCA382A-51EA-830E-4709-77C4B2B74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7693" y="5363825"/>
            <a:ext cx="215900" cy="217487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Oval 49">
            <a:extLst>
              <a:ext uri="{FF2B5EF4-FFF2-40B4-BE49-F238E27FC236}">
                <a16:creationId xmlns:a16="http://schemas.microsoft.com/office/drawing/2014/main" id="{B8235CDF-6952-C324-5044-8C1A8775B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3593" y="5651162"/>
            <a:ext cx="215900" cy="21748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3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Oval 50">
            <a:extLst>
              <a:ext uri="{FF2B5EF4-FFF2-40B4-BE49-F238E27FC236}">
                <a16:creationId xmlns:a16="http://schemas.microsoft.com/office/drawing/2014/main" id="{6A7601DF-8B01-6EDD-FA92-440EDC1C8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406" y="5074900"/>
            <a:ext cx="215900" cy="21748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3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Oval 52">
            <a:extLst>
              <a:ext uri="{FF2B5EF4-FFF2-40B4-BE49-F238E27FC236}">
                <a16:creationId xmlns:a16="http://schemas.microsoft.com/office/drawing/2014/main" id="{C6F2ADB9-5998-BE73-93BF-825CA2BF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5031" y="5003462"/>
            <a:ext cx="215900" cy="21748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3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Oval 53">
            <a:extLst>
              <a:ext uri="{FF2B5EF4-FFF2-40B4-BE49-F238E27FC236}">
                <a16:creationId xmlns:a16="http://schemas.microsoft.com/office/drawing/2014/main" id="{E382366A-71F2-491C-4FE1-2288482F2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9856" y="5219362"/>
            <a:ext cx="215900" cy="21748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3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Oval 55">
            <a:extLst>
              <a:ext uri="{FF2B5EF4-FFF2-40B4-BE49-F238E27FC236}">
                <a16:creationId xmlns:a16="http://schemas.microsoft.com/office/drawing/2014/main" id="{CB895352-3FFD-AB2D-2A08-236510940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406" y="5435262"/>
            <a:ext cx="215900" cy="21748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3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Oval 58">
            <a:extLst>
              <a:ext uri="{FF2B5EF4-FFF2-40B4-BE49-F238E27FC236}">
                <a16:creationId xmlns:a16="http://schemas.microsoft.com/office/drawing/2014/main" id="{411C3346-AB5E-27D9-1CDD-E036D2733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5031" y="5292387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Oval 59">
            <a:extLst>
              <a:ext uri="{FF2B5EF4-FFF2-40B4-BE49-F238E27FC236}">
                <a16:creationId xmlns:a16="http://schemas.microsoft.com/office/drawing/2014/main" id="{160B0605-A3D4-252D-954B-C8473BAA6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2368" y="5867062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Oval 61">
            <a:extLst>
              <a:ext uri="{FF2B5EF4-FFF2-40B4-BE49-F238E27FC236}">
                <a16:creationId xmlns:a16="http://schemas.microsoft.com/office/drawing/2014/main" id="{6BAC3A3A-1767-3EEA-FCB7-925D41192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3231" y="4716125"/>
            <a:ext cx="215900" cy="21748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Oval 62">
            <a:extLst>
              <a:ext uri="{FF2B5EF4-FFF2-40B4-BE49-F238E27FC236}">
                <a16:creationId xmlns:a16="http://schemas.microsoft.com/office/drawing/2014/main" id="{4390E788-2354-6B67-2953-03C63D8BF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7693" y="5003462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Oval 64">
            <a:extLst>
              <a:ext uri="{FF2B5EF4-FFF2-40B4-BE49-F238E27FC236}">
                <a16:creationId xmlns:a16="http://schemas.microsoft.com/office/drawing/2014/main" id="{3BF1B674-9166-6803-5AE5-9F04A57B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4668" y="6011525"/>
            <a:ext cx="215900" cy="21748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Oval 65">
            <a:extLst>
              <a:ext uri="{FF2B5EF4-FFF2-40B4-BE49-F238E27FC236}">
                <a16:creationId xmlns:a16="http://schemas.microsoft.com/office/drawing/2014/main" id="{434CA3EF-2C48-5629-838A-3F931EF24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1793" y="5579725"/>
            <a:ext cx="215900" cy="21748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Oval 92">
            <a:extLst>
              <a:ext uri="{FF2B5EF4-FFF2-40B4-BE49-F238E27FC236}">
                <a16:creationId xmlns:a16="http://schemas.microsoft.com/office/drawing/2014/main" id="{9234C438-5E82-B107-2BDC-D02DE9014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443" y="5507649"/>
            <a:ext cx="215900" cy="21748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3E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Oval 93">
            <a:extLst>
              <a:ext uri="{FF2B5EF4-FFF2-40B4-BE49-F238E27FC236}">
                <a16:creationId xmlns:a16="http://schemas.microsoft.com/office/drawing/2014/main" id="{0ED96E83-F58A-8380-9972-28E9A64F3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443" y="5904699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" name="Oval 41">
            <a:extLst>
              <a:ext uri="{FF2B5EF4-FFF2-40B4-BE49-F238E27FC236}">
                <a16:creationId xmlns:a16="http://schemas.microsoft.com/office/drawing/2014/main" id="{14CA5177-1D08-585E-6F1D-BBF9D13BD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3443" y="5103039"/>
            <a:ext cx="215900" cy="217488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9854EDE-B14F-08F4-7C37-121A46A71964}"/>
              </a:ext>
            </a:extLst>
          </p:cNvPr>
          <p:cNvSpPr txBox="1"/>
          <p:nvPr/>
        </p:nvSpPr>
        <p:spPr>
          <a:xfrm>
            <a:off x="1697953" y="6079186"/>
            <a:ext cx="130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Baryogensis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7" name="円/楕円 17">
            <a:extLst>
              <a:ext uri="{FF2B5EF4-FFF2-40B4-BE49-F238E27FC236}">
                <a16:creationId xmlns:a16="http://schemas.microsoft.com/office/drawing/2014/main" id="{EF0C50ED-7F9A-F59F-AC6F-B16BEC3FFB81}"/>
              </a:ext>
            </a:extLst>
          </p:cNvPr>
          <p:cNvSpPr/>
          <p:nvPr/>
        </p:nvSpPr>
        <p:spPr>
          <a:xfrm>
            <a:off x="1343472" y="5242454"/>
            <a:ext cx="1893441" cy="404267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AutoShape 19">
            <a:extLst>
              <a:ext uri="{FF2B5EF4-FFF2-40B4-BE49-F238E27FC236}">
                <a16:creationId xmlns:a16="http://schemas.microsoft.com/office/drawing/2014/main" id="{262B436D-C215-A7E4-0EAC-392538BE68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144483" y="5704267"/>
            <a:ext cx="360362" cy="379235"/>
          </a:xfrm>
          <a:prstGeom prst="rightArrow">
            <a:avLst>
              <a:gd name="adj1" fmla="val 49676"/>
              <a:gd name="adj2" fmla="val 61112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FBF41658-DC06-AA5B-5FD6-955655204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201" y="5627379"/>
            <a:ext cx="2232270" cy="55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342900" indent="-3429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en-US" altLang="ja-JP" sz="1400" dirty="0">
                <a:latin typeface="+mj-lt"/>
                <a:ea typeface="HG丸ｺﾞｼｯｸM-PRO" pitchFamily="50" charset="-128"/>
              </a:rPr>
              <a:t>Dynamical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2FCB400A-D7B7-FE8A-4304-449DDDF15253}"/>
                  </a:ext>
                </a:extLst>
              </p:cNvPr>
              <p:cNvSpPr txBox="1"/>
              <p:nvPr/>
            </p:nvSpPr>
            <p:spPr>
              <a:xfrm>
                <a:off x="3846441" y="3375111"/>
                <a:ext cx="2859694" cy="674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⇑</m:t>
                      </m:r>
                    </m:oMath>
                  </m:oMathPara>
                </a14:m>
                <a:endParaRPr lang="en-US" altLang="ja-JP" b="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altLang="ja-JP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sub>
                          </m:sSub>
                        </m:e>
                      </m:d>
                      <m:r>
                        <a:rPr lang="en-US" altLang="ja-JP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ja-JP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∼6×</m:t>
                      </m:r>
                      <m:sSup>
                        <m:sSupPr>
                          <m:ctrlP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</m:oMath>
                  </m:oMathPara>
                </a14:m>
                <a:endParaRPr lang="ja-JP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9CBA863-C1CC-3717-5470-C39423D16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441" y="3375111"/>
                <a:ext cx="2859694" cy="674031"/>
              </a:xfrm>
              <a:prstGeom prst="rect">
                <a:avLst/>
              </a:prstGeom>
              <a:blipFill>
                <a:blip r:embed="rId9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94">
            <a:extLst>
              <a:ext uri="{FF2B5EF4-FFF2-40B4-BE49-F238E27FC236}">
                <a16:creationId xmlns:a16="http://schemas.microsoft.com/office/drawing/2014/main" id="{80BEC1A1-7C7A-0130-EF38-96245DC5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018" y="3946002"/>
            <a:ext cx="122396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初期宇宙</a:t>
            </a:r>
          </a:p>
        </p:txBody>
      </p:sp>
      <p:sp>
        <p:nvSpPr>
          <p:cNvPr id="52" name="Oval 66">
            <a:extLst>
              <a:ext uri="{FF2B5EF4-FFF2-40B4-BE49-F238E27FC236}">
                <a16:creationId xmlns:a16="http://schemas.microsoft.com/office/drawing/2014/main" id="{0456862F-48CD-246C-F5C5-E95084B1C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515" y="1712019"/>
            <a:ext cx="2330133" cy="2233983"/>
          </a:xfrm>
          <a:prstGeom prst="ellipse">
            <a:avLst/>
          </a:prstGeom>
          <a:gradFill rotWithShape="1">
            <a:gsLst>
              <a:gs pos="0">
                <a:srgbClr val="203A00">
                  <a:gamma/>
                  <a:shade val="0"/>
                  <a:invGamma/>
                  <a:alpha val="0"/>
                </a:srgbClr>
              </a:gs>
              <a:gs pos="100000">
                <a:srgbClr val="24003A">
                  <a:alpha val="50000"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24003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Rectangle 94">
            <a:extLst>
              <a:ext uri="{FF2B5EF4-FFF2-40B4-BE49-F238E27FC236}">
                <a16:creationId xmlns:a16="http://schemas.microsoft.com/office/drawing/2014/main" id="{B696D4D2-D867-F4AF-D39B-A7F029EC4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2809" y="2256917"/>
            <a:ext cx="1368152" cy="130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バリオン</a:t>
            </a:r>
            <a:endParaRPr lang="en-US" altLang="ja-JP" sz="1400" b="1" dirty="0">
              <a:latin typeface="HG丸ｺﾞｼｯｸM-PRO" pitchFamily="50" charset="-128"/>
              <a:ea typeface="HG丸ｺﾞｼｯｸM-PRO" pitchFamily="50" charset="-128"/>
              <a:cs typeface="Arial Unicode MS" pitchFamily="50" charset="-128"/>
            </a:endParaRPr>
          </a:p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endParaRPr lang="en-US" altLang="ja-JP" sz="800" b="1" dirty="0">
              <a:latin typeface="HG丸ｺﾞｼｯｸM-PRO" pitchFamily="50" charset="-128"/>
              <a:ea typeface="HG丸ｺﾞｼｯｸM-PRO" pitchFamily="50" charset="-128"/>
              <a:cs typeface="Arial Unicode MS" pitchFamily="50" charset="-128"/>
            </a:endParaRPr>
          </a:p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フォトン</a:t>
            </a:r>
          </a:p>
        </p:txBody>
      </p:sp>
      <p:grpSp>
        <p:nvGrpSpPr>
          <p:cNvPr id="54" name="Group 79">
            <a:extLst>
              <a:ext uri="{FF2B5EF4-FFF2-40B4-BE49-F238E27FC236}">
                <a16:creationId xmlns:a16="http://schemas.microsoft.com/office/drawing/2014/main" id="{BC972389-CCF3-153D-9155-FE18DC64F62E}"/>
              </a:ext>
            </a:extLst>
          </p:cNvPr>
          <p:cNvGrpSpPr>
            <a:grpSpLocks/>
          </p:cNvGrpSpPr>
          <p:nvPr/>
        </p:nvGrpSpPr>
        <p:grpSpPr bwMode="auto">
          <a:xfrm>
            <a:off x="8471020" y="2122573"/>
            <a:ext cx="1411287" cy="1470025"/>
            <a:chOff x="4259" y="2895"/>
            <a:chExt cx="889" cy="926"/>
          </a:xfrm>
        </p:grpSpPr>
        <p:sp>
          <p:nvSpPr>
            <p:cNvPr id="55" name="Oval 74">
              <a:extLst>
                <a:ext uri="{FF2B5EF4-FFF2-40B4-BE49-F238E27FC236}">
                  <a16:creationId xmlns:a16="http://schemas.microsoft.com/office/drawing/2014/main" id="{A18F7613-DE75-20BF-4944-808860733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8" y="3684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Oval 75">
              <a:extLst>
                <a:ext uri="{FF2B5EF4-FFF2-40B4-BE49-F238E27FC236}">
                  <a16:creationId xmlns:a16="http://schemas.microsoft.com/office/drawing/2014/main" id="{05E4C72D-EA87-86B9-693E-C239D6C40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" y="3547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Oval 76">
              <a:extLst>
                <a:ext uri="{FF2B5EF4-FFF2-40B4-BE49-F238E27FC236}">
                  <a16:creationId xmlns:a16="http://schemas.microsoft.com/office/drawing/2014/main" id="{307B49C8-D622-B207-81B6-086042318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" y="2895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" name="Oval 77">
              <a:extLst>
                <a:ext uri="{FF2B5EF4-FFF2-40B4-BE49-F238E27FC236}">
                  <a16:creationId xmlns:a16="http://schemas.microsoft.com/office/drawing/2014/main" id="{065B90BC-1165-8C60-95DC-7191535F4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1" y="3085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Oval 78">
              <a:extLst>
                <a:ext uri="{FF2B5EF4-FFF2-40B4-BE49-F238E27FC236}">
                  <a16:creationId xmlns:a16="http://schemas.microsoft.com/office/drawing/2014/main" id="{1D20A8EF-9A95-284B-9744-F65973814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" y="3340"/>
              <a:ext cx="136" cy="137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FFFF99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6" name="Oval 40">
            <a:extLst>
              <a:ext uri="{FF2B5EF4-FFF2-40B4-BE49-F238E27FC236}">
                <a16:creationId xmlns:a16="http://schemas.microsoft.com/office/drawing/2014/main" id="{53487FFE-05F4-AF4C-6A0B-B43946180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8707" y="2698836"/>
            <a:ext cx="215900" cy="217487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2" name="Oval 58">
            <a:extLst>
              <a:ext uri="{FF2B5EF4-FFF2-40B4-BE49-F238E27FC236}">
                <a16:creationId xmlns:a16="http://schemas.microsoft.com/office/drawing/2014/main" id="{3679F58B-A331-7CD8-D74E-2A183BF51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6045" y="2627398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3" name="Oval 59">
            <a:extLst>
              <a:ext uri="{FF2B5EF4-FFF2-40B4-BE49-F238E27FC236}">
                <a16:creationId xmlns:a16="http://schemas.microsoft.com/office/drawing/2014/main" id="{561EA33A-979D-EF5D-28A7-6C990BFA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3382" y="3202073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" name="Oval 61">
            <a:extLst>
              <a:ext uri="{FF2B5EF4-FFF2-40B4-BE49-F238E27FC236}">
                <a16:creationId xmlns:a16="http://schemas.microsoft.com/office/drawing/2014/main" id="{6AAE3945-3FB3-303B-B4FD-5C735443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245" y="2051136"/>
            <a:ext cx="215900" cy="21748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" name="Oval 62">
            <a:extLst>
              <a:ext uri="{FF2B5EF4-FFF2-40B4-BE49-F238E27FC236}">
                <a16:creationId xmlns:a16="http://schemas.microsoft.com/office/drawing/2014/main" id="{474CD0F3-5E9D-B9F6-8069-1E377D372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8707" y="2338473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" name="Oval 64">
            <a:extLst>
              <a:ext uri="{FF2B5EF4-FFF2-40B4-BE49-F238E27FC236}">
                <a16:creationId xmlns:a16="http://schemas.microsoft.com/office/drawing/2014/main" id="{FE7CB382-FD88-F1EB-A8C6-3E4E9640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5682" y="3346536"/>
            <a:ext cx="215900" cy="21748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" name="Oval 65">
            <a:extLst>
              <a:ext uri="{FF2B5EF4-FFF2-40B4-BE49-F238E27FC236}">
                <a16:creationId xmlns:a16="http://schemas.microsoft.com/office/drawing/2014/main" id="{95CD5EB7-9C8E-6C7C-8EC7-BF25073A7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2807" y="2914736"/>
            <a:ext cx="215900" cy="21748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" name="Oval 93">
            <a:extLst>
              <a:ext uri="{FF2B5EF4-FFF2-40B4-BE49-F238E27FC236}">
                <a16:creationId xmlns:a16="http://schemas.microsoft.com/office/drawing/2014/main" id="{144491A6-5EBF-9F7B-E9D1-E0235BF6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4457" y="2851472"/>
            <a:ext cx="215900" cy="217488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FFFF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" name="Oval 41">
            <a:extLst>
              <a:ext uri="{FF2B5EF4-FFF2-40B4-BE49-F238E27FC236}">
                <a16:creationId xmlns:a16="http://schemas.microsoft.com/office/drawing/2014/main" id="{E2CDA40E-9451-9D4A-C75E-03BF70EC3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4457" y="2438050"/>
            <a:ext cx="215900" cy="217488"/>
          </a:xfrm>
          <a:prstGeom prst="ellipse">
            <a:avLst/>
          </a:prstGeom>
          <a:gradFill rotWithShape="1">
            <a:gsLst>
              <a:gs pos="0">
                <a:srgbClr val="3FDE00"/>
              </a:gs>
              <a:gs pos="100000">
                <a:srgbClr val="0C54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" name="Rectangle 94">
            <a:extLst>
              <a:ext uri="{FF2B5EF4-FFF2-40B4-BE49-F238E27FC236}">
                <a16:creationId xmlns:a16="http://schemas.microsoft.com/office/drawing/2014/main" id="{CC7581C2-92B1-F1E1-8861-848FE5C7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03" y="1301152"/>
            <a:ext cx="159513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marL="533400" indent="-533400">
              <a:spcBef>
                <a:spcPct val="20000"/>
              </a:spcBef>
              <a:buClr>
                <a:srgbClr val="F2C400"/>
              </a:buClr>
              <a:buFont typeface="Wingdings" pitchFamily="2" charset="2"/>
              <a:buNone/>
            </a:pPr>
            <a:r>
              <a:rPr lang="ja-JP" altLang="en-US" sz="1400" b="1" dirty="0">
                <a:latin typeface="HG丸ｺﾞｼｯｸM-PRO" pitchFamily="50" charset="-128"/>
                <a:ea typeface="HG丸ｺﾞｼｯｸM-PRO" pitchFamily="50" charset="-128"/>
                <a:cs typeface="Arial Unicode MS" pitchFamily="50" charset="-128"/>
              </a:rPr>
              <a:t>現在の宇宙</a:t>
            </a:r>
          </a:p>
        </p:txBody>
      </p:sp>
    </p:spTree>
    <p:extLst>
      <p:ext uri="{BB962C8B-B14F-4D97-AF65-F5344CB8AC3E}">
        <p14:creationId xmlns:p14="http://schemas.microsoft.com/office/powerpoint/2010/main" val="3864164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0886 0.0597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2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0.02956 0.0055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2409 -0.0296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4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234 0.05973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9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01119 0.0388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46" grpId="0"/>
      <p:bldP spid="47" grpId="0" animBg="1"/>
      <p:bldP spid="48" grpId="0" animBg="1"/>
      <p:bldP spid="49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88640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Overview of preheating</a:t>
                </a:r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dirty="0"/>
                  <a:t>“Vanilla” model: 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inflation field</a:t>
                </a:r>
                <a:r>
                  <a:rPr lang="en-US" altLang="ja-JP" dirty="0"/>
                  <a:t> +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scalar particle</a:t>
                </a:r>
                <a:endParaRPr lang="en-US" altLang="ja-JP" dirty="0">
                  <a:solidFill>
                    <a:srgbClr val="0000FF"/>
                  </a:solidFill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r>
                  <a:rPr lang="en-US" altLang="ja-JP" dirty="0"/>
                  <a:t>Equation of motion for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endParaRPr lang="en-US" altLang="ja-JP" dirty="0"/>
              </a:p>
              <a:p>
                <a:pPr lvl="3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sym typeface="Wingdings" panose="05000000000000000000" pitchFamily="2" charset="2"/>
                </a:endParaRPr>
              </a:p>
              <a:p>
                <a:pPr marL="914400" lvl="2" indent="0">
                  <a:buNone/>
                </a:pPr>
                <a:r>
                  <a:rPr lang="en-US" altLang="ja-JP" dirty="0">
                    <a:sym typeface="Wingdings" panose="05000000000000000000" pitchFamily="2" charset="2"/>
                  </a:rPr>
                  <a:t>  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Mathieu equation</a:t>
                </a:r>
                <a:r>
                  <a:rPr lang="en-US" altLang="ja-JP" dirty="0">
                    <a:sym typeface="Wingdings" panose="05000000000000000000" pitchFamily="2" charset="2"/>
                  </a:rPr>
                  <a:t>   …   motion of </a:t>
                </a:r>
                <a:r>
                  <a:rPr lang="en-US" altLang="ja-JP" dirty="0">
                    <a:solidFill>
                      <a:srgbClr val="0000FF"/>
                    </a:solidFill>
                    <a:sym typeface="Wingdings" panose="05000000000000000000" pitchFamily="2" charset="2"/>
                  </a:rPr>
                  <a:t>a swing </a:t>
                </a:r>
                <a:r>
                  <a:rPr lang="en-US" altLang="ja-JP" dirty="0">
                    <a:sym typeface="Wingdings" panose="05000000000000000000" pitchFamily="2" charset="2"/>
                  </a:rPr>
                  <a:t>with </a:t>
                </a:r>
                <a:r>
                  <a:rPr lang="en-US" altLang="ja-JP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pumping person</a:t>
                </a:r>
                <a:endParaRPr lang="en-US" altLang="ja-JP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88640"/>
                <a:ext cx="11952000" cy="6552728"/>
              </a:xfrm>
              <a:blipFill>
                <a:blip r:embed="rId3"/>
                <a:stretch>
                  <a:fillRect l="-510" t="-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140457" y="220514"/>
            <a:ext cx="8652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400" dirty="0">
                <a:solidFill>
                  <a:srgbClr val="00B050"/>
                </a:solidFill>
              </a:rPr>
              <a:t>[</a:t>
            </a:r>
            <a:r>
              <a:rPr lang="de-DE" altLang="ja-JP" sz="1400" dirty="0">
                <a:solidFill>
                  <a:srgbClr val="00B050"/>
                </a:solidFill>
              </a:rPr>
              <a:t>J. H. Traschen and R. H. Brandenberger (1990), </a:t>
            </a:r>
            <a:r>
              <a:rPr lang="en-US" altLang="ja-JP" sz="1400" dirty="0">
                <a:solidFill>
                  <a:srgbClr val="00B050"/>
                </a:solidFill>
              </a:rPr>
              <a:t>L. </a:t>
            </a:r>
            <a:r>
              <a:rPr lang="en-US" altLang="ja-JP" sz="1400" dirty="0" err="1">
                <a:solidFill>
                  <a:srgbClr val="00B050"/>
                </a:solidFill>
              </a:rPr>
              <a:t>Kofman</a:t>
            </a:r>
            <a:r>
              <a:rPr lang="en-US" altLang="ja-JP" sz="1400" dirty="0">
                <a:solidFill>
                  <a:srgbClr val="00B050"/>
                </a:solidFill>
              </a:rPr>
              <a:t>, A. D. Linde, A. A. </a:t>
            </a:r>
            <a:r>
              <a:rPr lang="en-US" altLang="ja-JP" sz="1400" dirty="0" err="1">
                <a:solidFill>
                  <a:srgbClr val="00B050"/>
                </a:solidFill>
              </a:rPr>
              <a:t>Starobinsky</a:t>
            </a:r>
            <a:r>
              <a:rPr lang="en-US" altLang="ja-JP" sz="1400" dirty="0">
                <a:solidFill>
                  <a:srgbClr val="00B050"/>
                </a:solidFill>
              </a:rPr>
              <a:t> (1994, 1997)]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/>
              <p:cNvSpPr txBox="1"/>
              <p:nvPr/>
            </p:nvSpPr>
            <p:spPr>
              <a:xfrm>
                <a:off x="1296531" y="3514109"/>
                <a:ext cx="4676778" cy="402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0=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dirty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2" name="テキスト ボックス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531" y="3514109"/>
                <a:ext cx="4676778" cy="402546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D3BD2A9-8A46-46F9-A792-A87049ABE3FC}"/>
              </a:ext>
            </a:extLst>
          </p:cNvPr>
          <p:cNvGrpSpPr/>
          <p:nvPr/>
        </p:nvGrpSpPr>
        <p:grpSpPr>
          <a:xfrm>
            <a:off x="5508500" y="4869160"/>
            <a:ext cx="2675732" cy="1437418"/>
            <a:chOff x="6275941" y="1001312"/>
            <a:chExt cx="2675732" cy="1437418"/>
          </a:xfrm>
        </p:grpSpPr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8295" y="1007716"/>
              <a:ext cx="2544025" cy="1431014"/>
            </a:xfrm>
            <a:prstGeom prst="rect">
              <a:avLst/>
            </a:prstGeom>
            <a:effectLst>
              <a:glow rad="228600">
                <a:schemeClr val="tx1">
                  <a:alpha val="40000"/>
                </a:schemeClr>
              </a:glow>
            </a:effectLst>
          </p:spPr>
        </p:pic>
        <p:sp>
          <p:nvSpPr>
            <p:cNvPr id="94" name="テキスト ボックス 93"/>
            <p:cNvSpPr txBox="1"/>
            <p:nvPr/>
          </p:nvSpPr>
          <p:spPr>
            <a:xfrm>
              <a:off x="6275941" y="1001312"/>
              <a:ext cx="26757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solidFill>
                    <a:srgbClr val="FF0000"/>
                  </a:solidFill>
                </a:rPr>
                <a:t>(https://www.youtube.com/watch?v=3K-vcUOnaZA )</a:t>
              </a:r>
              <a:endParaRPr lang="ja-JP" altLang="en-US" sz="9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大かっこ 32"/>
          <p:cNvSpPr/>
          <p:nvPr/>
        </p:nvSpPr>
        <p:spPr>
          <a:xfrm>
            <a:off x="5803995" y="2702443"/>
            <a:ext cx="3416314" cy="837458"/>
          </a:xfrm>
          <a:prstGeom prst="bracketPair">
            <a:avLst>
              <a:gd name="adj" fmla="val 1039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F7FAA1D0-FB4E-4CC5-B210-D2789336A472}"/>
                  </a:ext>
                </a:extLst>
              </p:cNvPr>
              <p:cNvSpPr txBox="1"/>
              <p:nvPr/>
            </p:nvSpPr>
            <p:spPr>
              <a:xfrm>
                <a:off x="8131262" y="872120"/>
                <a:ext cx="36593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600" i="1" dirty="0"/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F7FAA1D0-FB4E-4CC5-B210-D2789336A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262" y="872120"/>
                <a:ext cx="36593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ACFE0F5-CDF1-4EC6-8ABD-C5DA49886E74}"/>
              </a:ext>
            </a:extLst>
          </p:cNvPr>
          <p:cNvSpPr/>
          <p:nvPr/>
        </p:nvSpPr>
        <p:spPr>
          <a:xfrm>
            <a:off x="7123150" y="827764"/>
            <a:ext cx="2807402" cy="150605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21DB6D23-27B7-4A1D-B578-A2533BCD2702}"/>
                  </a:ext>
                </a:extLst>
              </p:cNvPr>
              <p:cNvSpPr txBox="1"/>
              <p:nvPr/>
            </p:nvSpPr>
            <p:spPr>
              <a:xfrm>
                <a:off x="9408948" y="1952240"/>
                <a:ext cx="52251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21DB6D23-27B7-4A1D-B578-A2533BCD2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948" y="1952240"/>
                <a:ext cx="522514" cy="338554"/>
              </a:xfrm>
              <a:prstGeom prst="rect">
                <a:avLst/>
              </a:prstGeom>
              <a:blipFill>
                <a:blip r:embed="rId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283671E-D13F-43BF-82B2-CB49FD7E9529}"/>
              </a:ext>
            </a:extLst>
          </p:cNvPr>
          <p:cNvSpPr txBox="1"/>
          <p:nvPr/>
        </p:nvSpPr>
        <p:spPr>
          <a:xfrm>
            <a:off x="6142857" y="396762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10363BB2-56A3-40D9-B72D-308481E5DA82}"/>
              </a:ext>
            </a:extLst>
          </p:cNvPr>
          <p:cNvCxnSpPr>
            <a:cxnSpLocks/>
          </p:cNvCxnSpPr>
          <p:nvPr/>
        </p:nvCxnSpPr>
        <p:spPr>
          <a:xfrm>
            <a:off x="7292828" y="1960061"/>
            <a:ext cx="2350602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フリーフォーム 50">
            <a:extLst>
              <a:ext uri="{FF2B5EF4-FFF2-40B4-BE49-F238E27FC236}">
                <a16:creationId xmlns:a16="http://schemas.microsoft.com/office/drawing/2014/main" id="{12089A1E-88AF-45EF-B38E-E92F679E5EA5}"/>
              </a:ext>
            </a:extLst>
          </p:cNvPr>
          <p:cNvSpPr/>
          <p:nvPr/>
        </p:nvSpPr>
        <p:spPr>
          <a:xfrm>
            <a:off x="7331710" y="1291884"/>
            <a:ext cx="2177369" cy="668177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06A722BF-1E53-4B73-A603-869B3690F8E9}"/>
              </a:ext>
            </a:extLst>
          </p:cNvPr>
          <p:cNvCxnSpPr>
            <a:cxnSpLocks/>
          </p:cNvCxnSpPr>
          <p:nvPr/>
        </p:nvCxnSpPr>
        <p:spPr>
          <a:xfrm flipV="1">
            <a:off x="8402164" y="1042019"/>
            <a:ext cx="10700" cy="1160818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円/楕円 53">
            <a:extLst>
              <a:ext uri="{FF2B5EF4-FFF2-40B4-BE49-F238E27FC236}">
                <a16:creationId xmlns:a16="http://schemas.microsoft.com/office/drawing/2014/main" id="{975FCC7E-4C36-4AF4-B539-95AFA3D87B81}"/>
              </a:ext>
            </a:extLst>
          </p:cNvPr>
          <p:cNvSpPr/>
          <p:nvPr/>
        </p:nvSpPr>
        <p:spPr>
          <a:xfrm>
            <a:off x="7799390" y="158713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角丸四角形吹き出し 63">
                <a:extLst>
                  <a:ext uri="{FF2B5EF4-FFF2-40B4-BE49-F238E27FC236}">
                    <a16:creationId xmlns:a16="http://schemas.microsoft.com/office/drawing/2014/main" id="{CC5AC847-BEBA-4582-854E-14198A8DDF6F}"/>
                  </a:ext>
                </a:extLst>
              </p:cNvPr>
              <p:cNvSpPr/>
              <p:nvPr/>
            </p:nvSpPr>
            <p:spPr>
              <a:xfrm>
                <a:off x="1802694" y="1823135"/>
                <a:ext cx="1383862" cy="453737"/>
              </a:xfrm>
              <a:prstGeom prst="wedgeRoundRectCallout">
                <a:avLst>
                  <a:gd name="adj1" fmla="val 28968"/>
                  <a:gd name="adj2" fmla="val -79082"/>
                  <a:gd name="adj3" fmla="val 16667"/>
                </a:avLst>
              </a:prstGeom>
              <a:noFill/>
              <a:ln>
                <a:solidFill>
                  <a:srgbClr val="FF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FF0000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en-US" altLang="ja-JP" sz="1400" dirty="0">
                    <a:solidFill>
                      <a:schemeClr val="tx1"/>
                    </a:solidFill>
                  </a:rPr>
                  <a:t> : background</a:t>
                </a:r>
              </a:p>
              <a:p>
                <a:pPr algn="ctr"/>
                <a:r>
                  <a:rPr lang="en-US" altLang="ja-JP" sz="1400" dirty="0">
                    <a:solidFill>
                      <a:schemeClr val="tx1"/>
                    </a:solidFill>
                  </a:rPr>
                  <a:t>(classical field)</a:t>
                </a:r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角丸四角形吹き出し 63">
                <a:extLst>
                  <a:ext uri="{FF2B5EF4-FFF2-40B4-BE49-F238E27FC236}">
                    <a16:creationId xmlns:a16="http://schemas.microsoft.com/office/drawing/2014/main" id="{CC5AC847-BEBA-4582-854E-14198A8DD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694" y="1823135"/>
                <a:ext cx="1383862" cy="453737"/>
              </a:xfrm>
              <a:prstGeom prst="wedgeRoundRectCallout">
                <a:avLst>
                  <a:gd name="adj1" fmla="val 28968"/>
                  <a:gd name="adj2" fmla="val -79082"/>
                  <a:gd name="adj3" fmla="val 16667"/>
                </a:avLst>
              </a:prstGeom>
              <a:blipFill>
                <a:blip r:embed="rId8"/>
                <a:stretch>
                  <a:fillRect b="-12871"/>
                </a:stretch>
              </a:blipFill>
              <a:ln>
                <a:solidFill>
                  <a:srgbClr val="FF6464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角丸四角形吹き出し 65">
                <a:extLst>
                  <a:ext uri="{FF2B5EF4-FFF2-40B4-BE49-F238E27FC236}">
                    <a16:creationId xmlns:a16="http://schemas.microsoft.com/office/drawing/2014/main" id="{DC55E736-A534-4129-8565-CB2610739FB1}"/>
                  </a:ext>
                </a:extLst>
              </p:cNvPr>
              <p:cNvSpPr/>
              <p:nvPr/>
            </p:nvSpPr>
            <p:spPr>
              <a:xfrm>
                <a:off x="3951726" y="1823135"/>
                <a:ext cx="1392329" cy="453737"/>
              </a:xfrm>
              <a:prstGeom prst="wedgeRoundRectCallout">
                <a:avLst>
                  <a:gd name="adj1" fmla="val 6202"/>
                  <a:gd name="adj2" fmla="val -83923"/>
                  <a:gd name="adj3" fmla="val 16667"/>
                </a:avLst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altLang="ja-JP" sz="1400" dirty="0">
                    <a:solidFill>
                      <a:schemeClr val="tx1"/>
                    </a:solidFill>
                  </a:rPr>
                  <a:t> : real scalar (</a:t>
                </a:r>
                <a:r>
                  <a:rPr lang="en-US" altLang="ja-JP" sz="1400" i="1" dirty="0">
                    <a:solidFill>
                      <a:srgbClr val="0000FF"/>
                    </a:solidFill>
                  </a:rPr>
                  <a:t>quantum field</a:t>
                </a:r>
                <a:r>
                  <a:rPr lang="en-US" altLang="ja-JP" sz="1400" dirty="0">
                    <a:solidFill>
                      <a:schemeClr val="tx1"/>
                    </a:solidFill>
                  </a:rPr>
                  <a:t>)</a:t>
                </a:r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角丸四角形吹き出し 65">
                <a:extLst>
                  <a:ext uri="{FF2B5EF4-FFF2-40B4-BE49-F238E27FC236}">
                    <a16:creationId xmlns:a16="http://schemas.microsoft.com/office/drawing/2014/main" id="{DC55E736-A534-4129-8565-CB2610739F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726" y="1823135"/>
                <a:ext cx="1392329" cy="453737"/>
              </a:xfrm>
              <a:prstGeom prst="wedgeRoundRectCallout">
                <a:avLst>
                  <a:gd name="adj1" fmla="val 6202"/>
                  <a:gd name="adj2" fmla="val -83923"/>
                  <a:gd name="adj3" fmla="val 16667"/>
                </a:avLst>
              </a:prstGeom>
              <a:blipFill>
                <a:blip r:embed="rId9"/>
                <a:stretch>
                  <a:fillRect b="-123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CFAFDAE3-5E29-4321-A4B2-C7C03A915184}"/>
                  </a:ext>
                </a:extLst>
              </p:cNvPr>
              <p:cNvSpPr txBox="1"/>
              <p:nvPr/>
            </p:nvSpPr>
            <p:spPr>
              <a:xfrm>
                <a:off x="1389303" y="1184435"/>
                <a:ext cx="3594509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⊃−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ja-JP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CFAFDAE3-5E29-4321-A4B2-C7C03A915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303" y="1184435"/>
                <a:ext cx="3594509" cy="553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309311C-ACF5-4410-80DD-C898534E088D}"/>
              </a:ext>
            </a:extLst>
          </p:cNvPr>
          <p:cNvGrpSpPr/>
          <p:nvPr/>
        </p:nvGrpSpPr>
        <p:grpSpPr>
          <a:xfrm>
            <a:off x="8747466" y="4106128"/>
            <a:ext cx="3236094" cy="2232266"/>
            <a:chOff x="5572667" y="2686308"/>
            <a:chExt cx="3236094" cy="2232266"/>
          </a:xfrm>
        </p:grpSpPr>
        <p:sp>
          <p:nvSpPr>
            <p:cNvPr id="67" name="正方形/長方形 66"/>
            <p:cNvSpPr/>
            <p:nvPr/>
          </p:nvSpPr>
          <p:spPr>
            <a:xfrm>
              <a:off x="5572667" y="2686308"/>
              <a:ext cx="3105955" cy="2232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5800694" y="2686308"/>
              <a:ext cx="30080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0" dirty="0"/>
                <a:t>[ http://www.riken.jp/pr/press/2014/20140725_1/ ]</a:t>
              </a:r>
              <a:endParaRPr lang="ja-JP" altLang="en-US" sz="1000" dirty="0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EC74A4C-7257-4645-B7FA-EBA621AC6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174" y="3048467"/>
              <a:ext cx="1653846" cy="1453871"/>
            </a:xfrm>
            <a:prstGeom prst="rect">
              <a:avLst/>
            </a:prstGeom>
          </p:spPr>
        </p:pic>
        <p:sp>
          <p:nvSpPr>
            <p:cNvPr id="85" name="円弧 84"/>
            <p:cNvSpPr/>
            <p:nvPr/>
          </p:nvSpPr>
          <p:spPr>
            <a:xfrm>
              <a:off x="6175828" y="3699165"/>
              <a:ext cx="1719387" cy="919111"/>
            </a:xfrm>
            <a:prstGeom prst="arc">
              <a:avLst>
                <a:gd name="adj1" fmla="val 610780"/>
                <a:gd name="adj2" fmla="val 10182948"/>
              </a:avLst>
            </a:prstGeom>
            <a:ln w="25400">
              <a:solidFill>
                <a:srgbClr val="0000FF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86" name="直線矢印コネクタ 85"/>
            <p:cNvCxnSpPr>
              <a:cxnSpLocks/>
            </p:cNvCxnSpPr>
            <p:nvPr/>
          </p:nvCxnSpPr>
          <p:spPr>
            <a:xfrm flipH="1" flipV="1">
              <a:off x="7559377" y="3506118"/>
              <a:ext cx="339419" cy="566796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テキスト ボックス 86"/>
                <p:cNvSpPr txBox="1"/>
                <p:nvPr/>
              </p:nvSpPr>
              <p:spPr>
                <a:xfrm>
                  <a:off x="7447094" y="4471372"/>
                  <a:ext cx="7857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テキスト ボックス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7094" y="4471372"/>
                  <a:ext cx="785792" cy="338554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テキスト ボックス 87"/>
                <p:cNvSpPr txBox="1"/>
                <p:nvPr/>
              </p:nvSpPr>
              <p:spPr>
                <a:xfrm>
                  <a:off x="7895216" y="3651397"/>
                  <a:ext cx="7857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∼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oMath>
                    </m:oMathPara>
                  </a14:m>
                  <a:endParaRPr lang="ja-JP" altLang="en-US" sz="16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テキスト ボックス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216" y="3651397"/>
                  <a:ext cx="785792" cy="338554"/>
                </a:xfrm>
                <a:prstGeom prst="rect">
                  <a:avLst/>
                </a:prstGeom>
                <a:blipFill>
                  <a:blip r:embed="rId40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0DD4243-8CE3-3C69-8440-A561FBE732B4}"/>
                  </a:ext>
                </a:extLst>
              </p:cNvPr>
              <p:cNvSpPr txBox="1"/>
              <p:nvPr/>
            </p:nvSpPr>
            <p:spPr>
              <a:xfrm>
                <a:off x="1286327" y="2855975"/>
                <a:ext cx="3594509" cy="37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0=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0DD4243-8CE3-3C69-8440-A561FBE73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27" y="2855975"/>
                <a:ext cx="3594509" cy="375680"/>
              </a:xfrm>
              <a:prstGeom prst="rect">
                <a:avLst/>
              </a:prstGeom>
              <a:blipFill>
                <a:blip r:embed="rId41"/>
                <a:stretch>
                  <a:fillRect t="-11290" b="-96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532EE93-D12F-0A20-F01D-4BFEEBEC8A69}"/>
                  </a:ext>
                </a:extLst>
              </p:cNvPr>
              <p:cNvSpPr txBox="1"/>
              <p:nvPr/>
            </p:nvSpPr>
            <p:spPr>
              <a:xfrm>
                <a:off x="5920689" y="2739307"/>
                <a:ext cx="1889363" cy="32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∼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dirty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532EE93-D12F-0A20-F01D-4BFEEBEC8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689" y="2739307"/>
                <a:ext cx="1889363" cy="326949"/>
              </a:xfrm>
              <a:prstGeom prst="rect">
                <a:avLst/>
              </a:prstGeom>
              <a:blipFill>
                <a:blip r:embed="rId42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8E55689-36E5-432E-6074-12D1AF654234}"/>
                  </a:ext>
                </a:extLst>
              </p:cNvPr>
              <p:cNvSpPr txBox="1"/>
              <p:nvPr/>
            </p:nvSpPr>
            <p:spPr>
              <a:xfrm>
                <a:off x="5920689" y="3076202"/>
                <a:ext cx="3246658" cy="450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1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d>
                      <m:dPr>
                        <m:ctrlPr>
                          <a:rPr lang="en-US" altLang="ja-JP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altLang="ja-JP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altLang="ja-JP" sz="1400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b="0" i="1" dirty="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altLang="ja-JP" sz="14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sz="14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400" b="0" i="1" dirty="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sz="14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altLang="ja-JP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ja-JP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  <m:r>
                                  <a:rPr lang="en-US" altLang="ja-JP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sup>
                            </m:sSup>
                            <m:sSub>
                              <m:sSubPr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altLang="ja-JP" sz="1400" i="1" dirty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altLang="ja-JP" sz="1400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ja-JP" sz="1400" i="1" dirty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8E55689-36E5-432E-6074-12D1AF654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689" y="3076202"/>
                <a:ext cx="3246658" cy="450508"/>
              </a:xfrm>
              <a:prstGeom prst="rect">
                <a:avLst/>
              </a:prstGeom>
              <a:blipFill>
                <a:blip r:embed="rId43"/>
                <a:stretch>
                  <a:fillRect t="-71622" b="-1229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8D784335-A22C-2B07-9D36-E0794FCC0CB5}"/>
              </a:ext>
            </a:extLst>
          </p:cNvPr>
          <p:cNvSpPr/>
          <p:nvPr/>
        </p:nvSpPr>
        <p:spPr>
          <a:xfrm rot="20580745">
            <a:off x="5284122" y="3157226"/>
            <a:ext cx="163806" cy="307778"/>
          </a:xfrm>
          <a:custGeom>
            <a:avLst/>
            <a:gdLst>
              <a:gd name="connsiteX0" fmla="*/ 9728 w 307239"/>
              <a:gd name="connsiteY0" fmla="*/ 0 h 496111"/>
              <a:gd name="connsiteX1" fmla="*/ 262647 w 307239"/>
              <a:gd name="connsiteY1" fmla="*/ 145915 h 496111"/>
              <a:gd name="connsiteX2" fmla="*/ 282103 w 307239"/>
              <a:gd name="connsiteY2" fmla="*/ 330741 h 496111"/>
              <a:gd name="connsiteX3" fmla="*/ 0 w 307239"/>
              <a:gd name="connsiteY3" fmla="*/ 496111 h 49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7239" h="496111">
                <a:moveTo>
                  <a:pt x="9728" y="0"/>
                </a:moveTo>
                <a:cubicBezTo>
                  <a:pt x="113489" y="45395"/>
                  <a:pt x="217251" y="90791"/>
                  <a:pt x="262647" y="145915"/>
                </a:cubicBezTo>
                <a:cubicBezTo>
                  <a:pt x="308043" y="201039"/>
                  <a:pt x="325878" y="272375"/>
                  <a:pt x="282103" y="330741"/>
                </a:cubicBezTo>
                <a:cubicBezTo>
                  <a:pt x="238329" y="389107"/>
                  <a:pt x="119164" y="442609"/>
                  <a:pt x="0" y="496111"/>
                </a:cubicBezTo>
              </a:path>
            </a:pathLst>
          </a:custGeom>
          <a:noFill/>
          <a:ln>
            <a:solidFill>
              <a:srgbClr val="009E00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吹き出し: 角を丸めた四角形 37">
            <a:extLst>
              <a:ext uri="{FF2B5EF4-FFF2-40B4-BE49-F238E27FC236}">
                <a16:creationId xmlns:a16="http://schemas.microsoft.com/office/drawing/2014/main" id="{B5287321-2E45-9BFF-6A40-B95F307D19D9}"/>
              </a:ext>
            </a:extLst>
          </p:cNvPr>
          <p:cNvSpPr/>
          <p:nvPr/>
        </p:nvSpPr>
        <p:spPr>
          <a:xfrm>
            <a:off x="6499043" y="3598349"/>
            <a:ext cx="2807402" cy="302120"/>
          </a:xfrm>
          <a:prstGeom prst="wedgeRoundRectCallout">
            <a:avLst>
              <a:gd name="adj1" fmla="val -5711"/>
              <a:gd name="adj2" fmla="val -88817"/>
              <a:gd name="adj3" fmla="val 16667"/>
            </a:avLst>
          </a:prstGeom>
          <a:noFill/>
          <a:ln w="952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rgbClr val="0000FF"/>
                </a:solidFill>
              </a:rPr>
              <a:t>wave function (time-dependent part)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CCD1555-6543-42E5-9EB9-AAE2789C9368}"/>
              </a:ext>
            </a:extLst>
          </p:cNvPr>
          <p:cNvGrpSpPr/>
          <p:nvPr/>
        </p:nvGrpSpPr>
        <p:grpSpPr>
          <a:xfrm>
            <a:off x="639955" y="4575275"/>
            <a:ext cx="4328998" cy="2046800"/>
            <a:chOff x="639955" y="4575275"/>
            <a:chExt cx="4328998" cy="2046800"/>
          </a:xfrm>
        </p:grpSpPr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03608B2-A04F-09EF-9B05-699E4F6DF28D}"/>
                </a:ext>
              </a:extLst>
            </p:cNvPr>
            <p:cNvGrpSpPr/>
            <p:nvPr/>
          </p:nvGrpSpPr>
          <p:grpSpPr>
            <a:xfrm>
              <a:off x="639955" y="4660774"/>
              <a:ext cx="2029190" cy="410443"/>
              <a:chOff x="639955" y="4660774"/>
              <a:chExt cx="2029190" cy="410443"/>
            </a:xfrm>
          </p:grpSpPr>
          <p:sp>
            <p:nvSpPr>
              <p:cNvPr id="31" name="吹き出し: 角を丸めた四角形 30">
                <a:extLst>
                  <a:ext uri="{FF2B5EF4-FFF2-40B4-BE49-F238E27FC236}">
                    <a16:creationId xmlns:a16="http://schemas.microsoft.com/office/drawing/2014/main" id="{F1478EAD-D54F-3E66-6B5B-F47190C4E9B9}"/>
                  </a:ext>
                </a:extLst>
              </p:cNvPr>
              <p:cNvSpPr/>
              <p:nvPr/>
            </p:nvSpPr>
            <p:spPr>
              <a:xfrm>
                <a:off x="639955" y="4660774"/>
                <a:ext cx="2029190" cy="410443"/>
              </a:xfrm>
              <a:prstGeom prst="wedgeRoundRectCallout">
                <a:avLst>
                  <a:gd name="adj1" fmla="val 57528"/>
                  <a:gd name="adj2" fmla="val -14762"/>
                  <a:gd name="adj3" fmla="val 16667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C1DF800-EEFB-3F46-B091-CD345B5CC0AA}"/>
                  </a:ext>
                </a:extLst>
              </p:cNvPr>
              <p:cNvSpPr txBox="1"/>
              <p:nvPr/>
            </p:nvSpPr>
            <p:spPr>
              <a:xfrm>
                <a:off x="709856" y="4705399"/>
                <a:ext cx="19297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rgbClr val="FF0000"/>
                    </a:solidFill>
                  </a:rPr>
                  <a:t>“parametric resonance”</a:t>
                </a:r>
                <a:endParaRPr lang="ja-JP" altLang="en-US" sz="14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E614084-80D6-F026-3DBA-D08195429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176" y="4575275"/>
              <a:ext cx="2180777" cy="17313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52165215-2CEF-BB4B-F70A-3BA8733F8ACF}"/>
                    </a:ext>
                  </a:extLst>
                </p:cNvPr>
                <p:cNvSpPr txBox="1"/>
                <p:nvPr/>
              </p:nvSpPr>
              <p:spPr>
                <a:xfrm>
                  <a:off x="2058033" y="5177820"/>
                  <a:ext cx="854336" cy="44281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Sup>
                              <m:sSubSup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sub>
                              <m: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52165215-2CEF-BB4B-F70A-3BA8733F8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8033" y="5177820"/>
                  <a:ext cx="854336" cy="442814"/>
                </a:xfrm>
                <a:prstGeom prst="rect">
                  <a:avLst/>
                </a:prstGeom>
                <a:blipFill>
                  <a:blip r:embed="rId45"/>
                  <a:stretch>
                    <a:fillRect l="-3571" r="-714" b="-1095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4966354A-A053-41DE-2AEE-4D717126133E}"/>
                    </a:ext>
                  </a:extLst>
                </p:cNvPr>
                <p:cNvSpPr txBox="1"/>
                <p:nvPr/>
              </p:nvSpPr>
              <p:spPr>
                <a:xfrm>
                  <a:off x="3121448" y="6207090"/>
                  <a:ext cx="1825756" cy="4149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2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ja-JP" sz="1200" i="1" smtClean="0">
                            <a:latin typeface="Cambria Math" panose="02040503050406030204" pitchFamily="18" charset="0"/>
                          </a:rPr>
                          <m:t>≡</m:t>
                        </m:r>
                        <m:d>
                          <m:dPr>
                            <m:ctrlPr>
                              <a:rPr lang="en-US" altLang="ja-JP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altLang="ja-JP" sz="1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12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altLang="ja-JP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altLang="ja-JP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ja-JP" altLang="en-US" sz="1200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4966354A-A053-41DE-2AEE-4D71712613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1448" y="6207090"/>
                  <a:ext cx="1825756" cy="414985"/>
                </a:xfrm>
                <a:prstGeom prst="rect">
                  <a:avLst/>
                </a:prstGeom>
                <a:blipFill>
                  <a:blip r:embed="rId46"/>
                  <a:stretch>
                    <a:fillRect l="-1667" r="-1000" b="-147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481E4BA-9CAF-BA7A-04CF-A2272E3F72B7}"/>
                </a:ext>
              </a:extLst>
            </p:cNvPr>
            <p:cNvSpPr txBox="1"/>
            <p:nvPr/>
          </p:nvSpPr>
          <p:spPr>
            <a:xfrm>
              <a:off x="2975749" y="4652372"/>
              <a:ext cx="67197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50" dirty="0">
                  <a:solidFill>
                    <a:schemeClr val="bg1"/>
                  </a:solidFill>
                </a:rPr>
                <a:t>Unstable</a:t>
              </a:r>
            </a:p>
            <a:p>
              <a:pPr algn="ctr"/>
              <a:r>
                <a:rPr lang="en-US" altLang="ja-JP" sz="1050" dirty="0">
                  <a:solidFill>
                    <a:schemeClr val="bg1"/>
                  </a:solidFill>
                </a:rPr>
                <a:t>region</a:t>
              </a:r>
              <a:endParaRPr lang="ja-JP" altLang="en-US" sz="1050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1B115C32-1A79-D9A6-CEB9-F03E73792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4303" y="4641769"/>
              <a:ext cx="1268862" cy="1473245"/>
            </a:xfrm>
            <a:prstGeom prst="line">
              <a:avLst/>
            </a:prstGeom>
            <a:ln w="12700">
              <a:solidFill>
                <a:srgbClr val="FF620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846C2F67-8901-8750-3E80-78B952CCCE8F}"/>
                </a:ext>
              </a:extLst>
            </p:cNvPr>
            <p:cNvCxnSpPr>
              <a:cxnSpLocks/>
            </p:cNvCxnSpPr>
            <p:nvPr/>
          </p:nvCxnSpPr>
          <p:spPr>
            <a:xfrm>
              <a:off x="3863752" y="5118985"/>
              <a:ext cx="0" cy="348923"/>
            </a:xfrm>
            <a:prstGeom prst="line">
              <a:avLst/>
            </a:prstGeom>
            <a:ln w="12700">
              <a:solidFill>
                <a:srgbClr val="FF6201"/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7560B039-730A-FFFA-C9FB-C10E3D627CB4}"/>
                    </a:ext>
                  </a:extLst>
                </p:cNvPr>
                <p:cNvSpPr txBox="1"/>
                <p:nvPr/>
              </p:nvSpPr>
              <p:spPr>
                <a:xfrm>
                  <a:off x="3512877" y="5416115"/>
                  <a:ext cx="750848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1200" dirty="0">
                      <a:solidFill>
                        <a:srgbClr val="FF0000"/>
                      </a:solidFill>
                    </a:rPr>
                    <a:t>Physical</a:t>
                  </a:r>
                </a:p>
                <a:p>
                  <a:pPr algn="ctr"/>
                  <a:r>
                    <a:rPr lang="en-US" altLang="ja-JP" sz="1200" dirty="0">
                      <a:solidFill>
                        <a:srgbClr val="FF0000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ja-JP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&gt;2</m:t>
                      </m:r>
                      <m:r>
                        <a:rPr lang="en-US" altLang="ja-JP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a14:m>
                  <a:r>
                    <a:rPr lang="en-US" altLang="ja-JP" sz="1200" dirty="0">
                      <a:solidFill>
                        <a:srgbClr val="FF0000"/>
                      </a:solidFill>
                    </a:rPr>
                    <a:t>)</a:t>
                  </a:r>
                  <a:endParaRPr lang="ja-JP" alt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7560B039-730A-FFFA-C9FB-C10E3D627C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2877" y="5416115"/>
                  <a:ext cx="750848" cy="461665"/>
                </a:xfrm>
                <a:prstGeom prst="rect">
                  <a:avLst/>
                </a:prstGeom>
                <a:blipFill>
                  <a:blip r:embed="rId47"/>
                  <a:stretch>
                    <a:fillRect r="-813" b="-921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D1AA2BF4-5713-AB10-4467-D954FD320ED4}"/>
                  </a:ext>
                </a:extLst>
              </p:cNvPr>
              <p:cNvSpPr txBox="1"/>
              <p:nvPr/>
            </p:nvSpPr>
            <p:spPr>
              <a:xfrm>
                <a:off x="9930552" y="3162206"/>
                <a:ext cx="20882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1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ja-JP" sz="1400" dirty="0"/>
                  <a:t>:  annihilation op.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D1AA2BF4-5713-AB10-4467-D954FD320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552" y="3162206"/>
                <a:ext cx="2088232" cy="307777"/>
              </a:xfrm>
              <a:prstGeom prst="rect">
                <a:avLst/>
              </a:prstGeom>
              <a:blipFill>
                <a:blip r:embed="rId4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957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01393 0.01737 C 0.01875 0.02315 0.03528 0.0338 0.0427 0.0338 C 0.05156 0.0338 0.06588 0.02315 0.07083 0.01737 L 0.0871 -4.44444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27FF3-8959-3330-6428-859970972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5E9349-E6EF-9D93-2397-9460E9903D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/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Sakharov’s 3 conditions </a:t>
                </a:r>
                <a:r>
                  <a:rPr lang="en-US" altLang="ja-JP" dirty="0"/>
                  <a:t>(for dynamical #B generation)</a:t>
                </a:r>
              </a:p>
              <a:p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#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ja-JP" dirty="0"/>
                  <a:t>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Required by definition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C and CP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Required not to cancel out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between matters and anti-matters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Departure from equilibrium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The baryon asymmetry cannot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evolve by inverse processes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l="-565" t="-13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0EA6B6-7786-C5F4-0DBB-C1B821A37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0E0A6C-B410-FACF-7A73-5FB5A927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88B1E30F-EF4E-98F9-1FB1-A386B48B9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6181" y="4054771"/>
                <a:ext cx="503237" cy="504825"/>
              </a:xfrm>
              <a:prstGeom prst="ellipse">
                <a:avLst/>
              </a:prstGeom>
              <a:gradFill rotWithShape="1">
                <a:gsLst>
                  <a:gs pos="100000">
                    <a:srgbClr val="9A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ja-JP" sz="2400" i="1" dirty="0">
                  <a:solidFill>
                    <a:schemeClr val="bg1"/>
                  </a:solidFill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FB96CD94-9871-4C50-AA0F-93EF66DAA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36181" y="4054771"/>
                <a:ext cx="503237" cy="50482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5E9AA7A4-9656-4889-6C56-9BB89189B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4447" y="2025328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7E6DB393-89E5-4B3B-99B2-6095EFB2D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94447" y="2025328"/>
                <a:ext cx="503237" cy="504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2B1CA41E-5D8C-6B70-C7FE-BF2EC9033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6181" y="1377256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693D4191-51CC-40BD-8785-8278D9F50C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36181" y="1377256"/>
                <a:ext cx="503237" cy="5048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2E8E1387-135F-D194-AF9A-0B089ED62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2663" y="2882949"/>
                <a:ext cx="719138" cy="72072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8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8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C92E569F-86DC-47AF-BB05-3570D2BD8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2663" y="2882949"/>
                <a:ext cx="719138" cy="720725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A6A4AA5C-124C-E466-E9C1-8A59C87C0E63}"/>
                  </a:ext>
                </a:extLst>
              </p:cNvPr>
              <p:cNvSpPr txBox="1"/>
              <p:nvPr/>
            </p:nvSpPr>
            <p:spPr>
              <a:xfrm>
                <a:off x="10565259" y="686989"/>
                <a:ext cx="1103443" cy="40011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𝐵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=+2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121F736A-F757-4E97-B6C8-F18C90270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259" y="686989"/>
                <a:ext cx="110344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9A61549-2793-3443-D22B-6344B3CE3717}"/>
                  </a:ext>
                </a:extLst>
              </p:cNvPr>
              <p:cNvSpPr txBox="1"/>
              <p:nvPr/>
            </p:nvSpPr>
            <p:spPr>
              <a:xfrm>
                <a:off x="10490988" y="5329796"/>
                <a:ext cx="1103443" cy="40011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𝐵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=−1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B71A16E-F1E9-4F01-8110-2F45F2D64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0988" y="5329796"/>
                <a:ext cx="110344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934B2DF-D5D1-89CF-68C6-C0DDADBFDCB1}"/>
                  </a:ext>
                </a:extLst>
              </p:cNvPr>
              <p:cNvSpPr txBox="1"/>
              <p:nvPr/>
            </p:nvSpPr>
            <p:spPr>
              <a:xfrm>
                <a:off x="10372252" y="2097336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92F0871-3C2E-4ECF-A239-19966C54D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252" y="2097336"/>
                <a:ext cx="4700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C049B0E-5F9C-D4B0-3653-ADD3D91B09A4}"/>
                  </a:ext>
                </a:extLst>
              </p:cNvPr>
              <p:cNvSpPr txBox="1"/>
              <p:nvPr/>
            </p:nvSpPr>
            <p:spPr>
              <a:xfrm>
                <a:off x="10372251" y="1449264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3ACCE7C-9750-40FD-AF02-45544180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251" y="1449264"/>
                <a:ext cx="47000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6425A32-D381-42A0-3458-710CC1236DC8}"/>
                  </a:ext>
                </a:extLst>
              </p:cNvPr>
              <p:cNvSpPr txBox="1"/>
              <p:nvPr/>
            </p:nvSpPr>
            <p:spPr>
              <a:xfrm>
                <a:off x="10586740" y="4802890"/>
                <a:ext cx="3241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A733F88B-DC51-4557-848F-459A845CF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740" y="4802890"/>
                <a:ext cx="324128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B20BD72C-8435-D765-4B54-73AD3ECDE9DF}"/>
                  </a:ext>
                </a:extLst>
              </p:cNvPr>
              <p:cNvSpPr txBox="1"/>
              <p:nvPr/>
            </p:nvSpPr>
            <p:spPr>
              <a:xfrm>
                <a:off x="10417387" y="4154173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AA06AC3-D42A-444B-8428-AFE04E82E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387" y="4154173"/>
                <a:ext cx="4700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84DD88EA-A247-9E5E-1DEA-9C021BE1BAEB}"/>
              </a:ext>
            </a:extLst>
          </p:cNvPr>
          <p:cNvCxnSpPr>
            <a:cxnSpLocks/>
          </p:cNvCxnSpPr>
          <p:nvPr/>
        </p:nvCxnSpPr>
        <p:spPr>
          <a:xfrm>
            <a:off x="8988501" y="3281659"/>
            <a:ext cx="2030081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右矢印 15">
            <a:extLst>
              <a:ext uri="{FF2B5EF4-FFF2-40B4-BE49-F238E27FC236}">
                <a16:creationId xmlns:a16="http://schemas.microsoft.com/office/drawing/2014/main" id="{7EDE28C1-8162-7021-12A9-80F9C8976A75}"/>
              </a:ext>
            </a:extLst>
          </p:cNvPr>
          <p:cNvSpPr/>
          <p:nvPr/>
        </p:nvSpPr>
        <p:spPr>
          <a:xfrm rot="19755946">
            <a:off x="7972513" y="2083250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右矢印 15">
            <a:extLst>
              <a:ext uri="{FF2B5EF4-FFF2-40B4-BE49-F238E27FC236}">
                <a16:creationId xmlns:a16="http://schemas.microsoft.com/office/drawing/2014/main" id="{C28AC393-FB2E-0264-E4E3-3BAE04403C8D}"/>
              </a:ext>
            </a:extLst>
          </p:cNvPr>
          <p:cNvSpPr/>
          <p:nvPr/>
        </p:nvSpPr>
        <p:spPr>
          <a:xfrm rot="2088281">
            <a:off x="8006612" y="3873826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Group 21">
            <a:extLst>
              <a:ext uri="{FF2B5EF4-FFF2-40B4-BE49-F238E27FC236}">
                <a16:creationId xmlns:a16="http://schemas.microsoft.com/office/drawing/2014/main" id="{9E359195-FF79-1B34-5F7C-0CA9A55CF806}"/>
              </a:ext>
            </a:extLst>
          </p:cNvPr>
          <p:cNvGrpSpPr>
            <a:grpSpLocks/>
          </p:cNvGrpSpPr>
          <p:nvPr/>
        </p:nvGrpSpPr>
        <p:grpSpPr bwMode="auto">
          <a:xfrm>
            <a:off x="9853643" y="4778795"/>
            <a:ext cx="485775" cy="449263"/>
            <a:chOff x="4842" y="2433"/>
            <a:chExt cx="306" cy="2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90FAA42D-0EF3-A269-1FD4-C50CE9B7B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7E007E"/>
                    </a:gs>
                    <a:gs pos="0">
                      <a:srgbClr val="CC00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  <m:t>𝐿</m:t>
                            </m:r>
                          </m:e>
                        </m:acc>
                      </m:oMath>
                    </m:oMathPara>
                  </a14:m>
                  <a:endParaRPr lang="en-US" altLang="ja-JP" sz="2400" i="1" dirty="0">
                    <a:solidFill>
                      <a:schemeClr val="bg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35" name="Oval 22">
                  <a:extLst>
                    <a:ext uri="{FF2B5EF4-FFF2-40B4-BE49-F238E27FC236}">
                      <a16:creationId xmlns:a16="http://schemas.microsoft.com/office/drawing/2014/main" id="{ED8C24F8-B6E7-4879-809E-7B9103405B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23">
              <a:extLst>
                <a:ext uri="{FF2B5EF4-FFF2-40B4-BE49-F238E27FC236}">
                  <a16:creationId xmlns:a16="http://schemas.microsoft.com/office/drawing/2014/main" id="{B60C9B12-227E-D604-D6A4-0BA5ACCC4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6518D17B-B9CB-4F0C-886C-61C7269C9243}"/>
              </a:ext>
            </a:extLst>
          </p:cNvPr>
          <p:cNvSpPr/>
          <p:nvPr/>
        </p:nvSpPr>
        <p:spPr>
          <a:xfrm>
            <a:off x="431800" y="774700"/>
            <a:ext cx="4789722" cy="14097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6FDC3E7-6BD1-BAF1-AE21-ACCC8AC1F38A}"/>
                  </a:ext>
                </a:extLst>
              </p:cNvPr>
              <p:cNvSpPr txBox="1"/>
              <p:nvPr/>
            </p:nvSpPr>
            <p:spPr>
              <a:xfrm>
                <a:off x="6913140" y="1249209"/>
                <a:ext cx="113056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𝐵𝐵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A001C214-5A65-4211-B7AA-DAAED905F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40" y="1249209"/>
                <a:ext cx="1130566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F0A7CD6F-B796-A299-E2E4-30EE30AC387B}"/>
                  </a:ext>
                </a:extLst>
              </p:cNvPr>
              <p:cNvSpPr txBox="1"/>
              <p:nvPr/>
            </p:nvSpPr>
            <p:spPr>
              <a:xfrm>
                <a:off x="6914790" y="4956778"/>
                <a:ext cx="110376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ja-JP" sz="2000" i="1" smtClean="0">
                          <a:latin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033197AE-B87D-4894-A95B-C79E158D4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790" y="4956778"/>
                <a:ext cx="1103764" cy="400110"/>
              </a:xfrm>
              <a:prstGeom prst="rect">
                <a:avLst/>
              </a:prstGeom>
              <a:blipFill>
                <a:blip r:embed="rId15"/>
                <a:stretch>
                  <a:fillRect r="-198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3ED727-2B68-2722-BCB3-B1929B7D663A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</p:spTree>
    <p:extLst>
      <p:ext uri="{BB962C8B-B14F-4D97-AF65-F5344CB8AC3E}">
        <p14:creationId xmlns:p14="http://schemas.microsoft.com/office/powerpoint/2010/main" val="364909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1" grpId="0" animBg="1"/>
      <p:bldP spid="33" grpId="0" animBg="1"/>
      <p:bldP spid="37" grpId="0" animBg="1"/>
      <p:bldP spid="38" grpId="0"/>
      <p:bldP spid="3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0025F-C9CD-AB77-2ADB-83C785957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A390203-B635-CBC7-0158-473C309753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/>
                  <a:t>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Sakharov’s 3 conditions </a:t>
                </a:r>
                <a:r>
                  <a:rPr lang="en-US" altLang="ja-JP" dirty="0"/>
                  <a:t>(for dynamical #B generation)</a:t>
                </a:r>
                <a:endParaRPr lang="en-US" altLang="ja-JP" dirty="0">
                  <a:solidFill>
                    <a:srgbClr val="FF0000"/>
                  </a:solidFill>
                </a:endParaRPr>
              </a:p>
              <a:p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#</a:t>
                </a:r>
                <a14:m>
                  <m:oMath xmlns:m="http://schemas.openxmlformats.org/officeDocument/2006/math">
                    <m:r>
                      <a:rPr lang="en-US" altLang="ja-JP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ja-JP" dirty="0"/>
                  <a:t>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Required by definition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C and CP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Required not to cancel out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between matters and anti-matters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Departure from equilibrium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The baryon asymmetry cannot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evolve by inverse processes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l="-565" t="-13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E599D6-7F2E-CED0-1413-59ADCA3D3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8A555F-A6A3-7D48-CE19-EC444CAD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4F9D3693-6ECA-16E9-44F1-67EB591C7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801" y="4020151"/>
                <a:ext cx="503237" cy="504825"/>
              </a:xfrm>
              <a:prstGeom prst="ellipse">
                <a:avLst/>
              </a:prstGeom>
              <a:gradFill rotWithShape="1">
                <a:gsLst>
                  <a:gs pos="100000">
                    <a:srgbClr val="9A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ja-JP" sz="2400" i="1" dirty="0">
                  <a:solidFill>
                    <a:schemeClr val="bg1"/>
                  </a:solidFill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FB96CD94-9871-4C50-AA0F-93EF66DAA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801" y="4020151"/>
                <a:ext cx="503237" cy="50482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55BD4AE9-4E7E-AA61-7039-B6B936138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086" y="2398451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7E6DB393-89E5-4B3B-99B2-6095EFB2D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086" y="2398451"/>
                <a:ext cx="503237" cy="504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393418F3-EA9B-B6A0-7B6E-47890EE6E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2931" y="2405924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693D4191-51CC-40BD-8785-8278D9F50C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2931" y="2405924"/>
                <a:ext cx="503237" cy="5048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293ABDC0-BFAD-741F-0ED4-10A568545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238595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C92E569F-86DC-47AF-BB05-3570D2BD8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2385956"/>
                <a:ext cx="540000" cy="54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21">
            <a:extLst>
              <a:ext uri="{FF2B5EF4-FFF2-40B4-BE49-F238E27FC236}">
                <a16:creationId xmlns:a16="http://schemas.microsoft.com/office/drawing/2014/main" id="{3260DACB-7F28-71AE-A615-0970FED93916}"/>
              </a:ext>
            </a:extLst>
          </p:cNvPr>
          <p:cNvGrpSpPr>
            <a:grpSpLocks/>
          </p:cNvGrpSpPr>
          <p:nvPr/>
        </p:nvGrpSpPr>
        <p:grpSpPr bwMode="auto">
          <a:xfrm>
            <a:off x="9395133" y="4871542"/>
            <a:ext cx="730250" cy="541338"/>
            <a:chOff x="4976" y="2137"/>
            <a:chExt cx="460" cy="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0BE751A9-345E-3EE0-A5AD-0F49B5098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A800A8"/>
                    </a:gs>
                    <a:gs pos="0">
                      <a:srgbClr val="FFB9B7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 Unicode MS" pitchFamily="50" charset="-128"/>
                            <a:cs typeface="Arial Unicode MS" pitchFamily="50" charset="-128"/>
                          </a:rPr>
                          <m:t>𝐿</m:t>
                        </m:r>
                      </m:oMath>
                    </m:oMathPara>
                  </a14:m>
                  <a:endParaRPr lang="en-US" altLang="ja-JP" sz="2400" i="1" dirty="0">
                    <a:solidFill>
                      <a:schemeClr val="tx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6D0E0F73-A286-481B-AA4F-0B6D67D7C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C8F7CD6D-ED20-05DC-C0F9-DC6A4AFE2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25B6F06-358A-3F61-C5DD-944EE55388B3}"/>
                  </a:ext>
                </a:extLst>
              </p:cNvPr>
              <p:cNvSpPr txBox="1"/>
              <p:nvPr/>
            </p:nvSpPr>
            <p:spPr>
              <a:xfrm>
                <a:off x="10529372" y="5547620"/>
                <a:ext cx="911082" cy="40011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𝐵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B71A16E-F1E9-4F01-8110-2F45F2D64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372" y="5547620"/>
                <a:ext cx="91108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75E76E6F-904A-E62C-2019-8490F08EED72}"/>
                  </a:ext>
                </a:extLst>
              </p:cNvPr>
              <p:cNvSpPr txBox="1"/>
              <p:nvPr/>
            </p:nvSpPr>
            <p:spPr>
              <a:xfrm>
                <a:off x="10527159" y="2514137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92F0871-3C2E-4ECF-A239-19966C54D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159" y="2514137"/>
                <a:ext cx="4700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7A7E785-DAF9-775A-2714-4E8BD30132FD}"/>
                  </a:ext>
                </a:extLst>
              </p:cNvPr>
              <p:cNvSpPr txBox="1"/>
              <p:nvPr/>
            </p:nvSpPr>
            <p:spPr>
              <a:xfrm>
                <a:off x="10514913" y="3277105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3ACCE7C-9750-40FD-AF02-455441801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913" y="3277105"/>
                <a:ext cx="47000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305AA61-CFDB-6BE5-80BE-EC9116F54247}"/>
              </a:ext>
            </a:extLst>
          </p:cNvPr>
          <p:cNvSpPr txBox="1"/>
          <p:nvPr/>
        </p:nvSpPr>
        <p:spPr>
          <a:xfrm>
            <a:off x="10584867" y="49422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+1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9930780-BFA7-877F-6B80-541DD8FA44B6}"/>
                  </a:ext>
                </a:extLst>
              </p:cNvPr>
              <p:cNvSpPr txBox="1"/>
              <p:nvPr/>
            </p:nvSpPr>
            <p:spPr>
              <a:xfrm>
                <a:off x="10520523" y="4099520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AA06AC3-D42A-444B-8428-AFE04E82E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3" y="4099520"/>
                <a:ext cx="470000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右矢印 15">
            <a:extLst>
              <a:ext uri="{FF2B5EF4-FFF2-40B4-BE49-F238E27FC236}">
                <a16:creationId xmlns:a16="http://schemas.microsoft.com/office/drawing/2014/main" id="{9818D4B0-878D-9657-8FF7-E1A941B28D43}"/>
              </a:ext>
            </a:extLst>
          </p:cNvPr>
          <p:cNvSpPr/>
          <p:nvPr/>
        </p:nvSpPr>
        <p:spPr>
          <a:xfrm>
            <a:off x="6883058" y="2341988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0B5732-6858-F171-DD1F-087BBE489579}"/>
              </a:ext>
            </a:extLst>
          </p:cNvPr>
          <p:cNvSpPr txBox="1"/>
          <p:nvPr/>
        </p:nvSpPr>
        <p:spPr>
          <a:xfrm>
            <a:off x="5062658" y="557412"/>
            <a:ext cx="261821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Case of C &amp; CP conserving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24B05725-2FC2-F92F-4E90-155B49EBC1DF}"/>
                  </a:ext>
                </a:extLst>
              </p:cNvPr>
              <p:cNvSpPr txBox="1"/>
              <p:nvPr/>
            </p:nvSpPr>
            <p:spPr>
              <a:xfrm>
                <a:off x="6404119" y="1043679"/>
                <a:ext cx="336175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𝐵𝐵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A28E344-48FB-4C92-B0C7-937D1608F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19" y="1043679"/>
                <a:ext cx="3361754" cy="400110"/>
              </a:xfrm>
              <a:prstGeom prst="rect">
                <a:avLst/>
              </a:prstGeom>
              <a:blipFill>
                <a:blip r:embed="rId12"/>
                <a:stretch>
                  <a:fillRect r="-27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7FB9F02-C6A8-60E0-A9D8-813D33CA616F}"/>
                  </a:ext>
                </a:extLst>
              </p:cNvPr>
              <p:cNvSpPr txBox="1"/>
              <p:nvPr/>
            </p:nvSpPr>
            <p:spPr>
              <a:xfrm>
                <a:off x="6404119" y="1515830"/>
                <a:ext cx="329442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𝐵𝐿</m:t>
                          </m:r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CE528A4-1094-4E05-BAB8-EBBF393BB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19" y="1515830"/>
                <a:ext cx="3294428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546F57F9-63EA-D47B-2AE5-77D91A5B0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962" y="3998473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67C3C7ED-CC4B-4BD1-9A93-8703414E2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5962" y="3998473"/>
                <a:ext cx="540000" cy="5400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5345C067-ADE7-432B-26ED-B1465B9FE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3159000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C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3031E7E2-BE76-4184-803E-29D3A8F76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3159000"/>
                <a:ext cx="540000" cy="5400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7E787DAA-5D37-4FDF-CD46-9D9B2D119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4915975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C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41C34386-0E81-40C9-A71C-DB052094C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4915975"/>
                <a:ext cx="540000" cy="540000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右矢印 15">
            <a:extLst>
              <a:ext uri="{FF2B5EF4-FFF2-40B4-BE49-F238E27FC236}">
                <a16:creationId xmlns:a16="http://schemas.microsoft.com/office/drawing/2014/main" id="{651EC28F-CCB5-6753-F50E-C30A106F8707}"/>
              </a:ext>
            </a:extLst>
          </p:cNvPr>
          <p:cNvSpPr/>
          <p:nvPr/>
        </p:nvSpPr>
        <p:spPr>
          <a:xfrm>
            <a:off x="6883059" y="3144619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右矢印 15">
            <a:extLst>
              <a:ext uri="{FF2B5EF4-FFF2-40B4-BE49-F238E27FC236}">
                <a16:creationId xmlns:a16="http://schemas.microsoft.com/office/drawing/2014/main" id="{95AA872B-E95D-31C7-B109-FD791E91CE34}"/>
              </a:ext>
            </a:extLst>
          </p:cNvPr>
          <p:cNvSpPr/>
          <p:nvPr/>
        </p:nvSpPr>
        <p:spPr>
          <a:xfrm>
            <a:off x="6883059" y="3988155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右矢印 15">
            <a:extLst>
              <a:ext uri="{FF2B5EF4-FFF2-40B4-BE49-F238E27FC236}">
                <a16:creationId xmlns:a16="http://schemas.microsoft.com/office/drawing/2014/main" id="{907CD7E1-5A4E-B5F5-1F31-4B51B7A04FE6}"/>
              </a:ext>
            </a:extLst>
          </p:cNvPr>
          <p:cNvSpPr/>
          <p:nvPr/>
        </p:nvSpPr>
        <p:spPr>
          <a:xfrm>
            <a:off x="6883057" y="4838510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3">
                <a:extLst>
                  <a:ext uri="{FF2B5EF4-FFF2-40B4-BE49-F238E27FC236}">
                    <a16:creationId xmlns:a16="http://schemas.microsoft.com/office/drawing/2014/main" id="{CB5555EF-850E-E365-B3BF-C825F643D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874" y="3194175"/>
                <a:ext cx="503237" cy="504825"/>
              </a:xfrm>
              <a:prstGeom prst="ellipse">
                <a:avLst/>
              </a:prstGeom>
              <a:gradFill rotWithShape="1">
                <a:gsLst>
                  <a:gs pos="100000">
                    <a:srgbClr val="9A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ja-JP" sz="2400" i="1" dirty="0">
                  <a:solidFill>
                    <a:schemeClr val="bg1"/>
                  </a:solidFill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41" name="Oval 3">
                <a:extLst>
                  <a:ext uri="{FF2B5EF4-FFF2-40B4-BE49-F238E27FC236}">
                    <a16:creationId xmlns:a16="http://schemas.microsoft.com/office/drawing/2014/main" id="{964EC0DB-7B95-4074-8A0C-838D1185A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874" y="3194175"/>
                <a:ext cx="503237" cy="504825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3">
                <a:extLst>
                  <a:ext uri="{FF2B5EF4-FFF2-40B4-BE49-F238E27FC236}">
                    <a16:creationId xmlns:a16="http://schemas.microsoft.com/office/drawing/2014/main" id="{50BE0604-8562-D5C3-5439-AF1456FAC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2930" y="3176588"/>
                <a:ext cx="503237" cy="504825"/>
              </a:xfrm>
              <a:prstGeom prst="ellipse">
                <a:avLst/>
              </a:prstGeom>
              <a:gradFill rotWithShape="1">
                <a:gsLst>
                  <a:gs pos="100000">
                    <a:srgbClr val="9A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ja-JP" sz="2400" i="1" dirty="0">
                  <a:solidFill>
                    <a:schemeClr val="bg1"/>
                  </a:solidFill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42" name="Oval 3">
                <a:extLst>
                  <a:ext uri="{FF2B5EF4-FFF2-40B4-BE49-F238E27FC236}">
                    <a16:creationId xmlns:a16="http://schemas.microsoft.com/office/drawing/2014/main" id="{5456C2F8-F955-4FDE-835B-47CF63731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2930" y="3176588"/>
                <a:ext cx="503237" cy="504825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21">
            <a:extLst>
              <a:ext uri="{FF2B5EF4-FFF2-40B4-BE49-F238E27FC236}">
                <a16:creationId xmlns:a16="http://schemas.microsoft.com/office/drawing/2014/main" id="{056B065A-5D02-361C-01DF-5299A220E4D4}"/>
              </a:ext>
            </a:extLst>
          </p:cNvPr>
          <p:cNvGrpSpPr>
            <a:grpSpLocks/>
          </p:cNvGrpSpPr>
          <p:nvPr/>
        </p:nvGrpSpPr>
        <p:grpSpPr bwMode="auto">
          <a:xfrm>
            <a:off x="9640392" y="4045558"/>
            <a:ext cx="485775" cy="449263"/>
            <a:chOff x="4842" y="2433"/>
            <a:chExt cx="306" cy="2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22">
                  <a:extLst>
                    <a:ext uri="{FF2B5EF4-FFF2-40B4-BE49-F238E27FC236}">
                      <a16:creationId xmlns:a16="http://schemas.microsoft.com/office/drawing/2014/main" id="{B9978ED1-9B94-BC1F-FDBD-6EEC4ADF1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7E007E"/>
                    </a:gs>
                    <a:gs pos="0">
                      <a:srgbClr val="CC00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  <m:t>𝐿</m:t>
                            </m:r>
                          </m:e>
                        </m:acc>
                      </m:oMath>
                    </m:oMathPara>
                  </a14:m>
                  <a:endParaRPr lang="en-US" altLang="ja-JP" sz="2400" i="1" dirty="0">
                    <a:solidFill>
                      <a:schemeClr val="bg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44" name="Oval 22">
                  <a:extLst>
                    <a:ext uri="{FF2B5EF4-FFF2-40B4-BE49-F238E27FC236}">
                      <a16:creationId xmlns:a16="http://schemas.microsoft.com/office/drawing/2014/main" id="{7F293E28-2EFD-4D5B-8B7D-CE1C97C6E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2EC27FB1-45EC-1AF2-6FB7-BE7969AB6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5">
                <a:extLst>
                  <a:ext uri="{FF2B5EF4-FFF2-40B4-BE49-F238E27FC236}">
                    <a16:creationId xmlns:a16="http://schemas.microsoft.com/office/drawing/2014/main" id="{B7FCA68C-FAA5-3FCF-2C9A-F4D27D97B1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0589" y="4849510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46" name="Oval 5">
                <a:extLst>
                  <a:ext uri="{FF2B5EF4-FFF2-40B4-BE49-F238E27FC236}">
                    <a16:creationId xmlns:a16="http://schemas.microsoft.com/office/drawing/2014/main" id="{CE696EED-5CD9-47FF-AB6D-0C4D68BCC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0589" y="4849510"/>
                <a:ext cx="503237" cy="504825"/>
              </a:xfrm>
              <a:prstGeom prst="ellipse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E99C12F0-D619-EEE9-9539-B2F7E10B9755}"/>
              </a:ext>
            </a:extLst>
          </p:cNvPr>
          <p:cNvSpPr txBox="1"/>
          <p:nvPr/>
        </p:nvSpPr>
        <p:spPr>
          <a:xfrm>
            <a:off x="6096000" y="1177700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3835B57-7B08-7B64-94D4-6FBF29DA8AB3}"/>
              </a:ext>
            </a:extLst>
          </p:cNvPr>
          <p:cNvSpPr txBox="1"/>
          <p:nvPr/>
        </p:nvSpPr>
        <p:spPr>
          <a:xfrm>
            <a:off x="6085841" y="1647074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E4779F3-C449-BB62-B6B0-752075082B70}"/>
              </a:ext>
            </a:extLst>
          </p:cNvPr>
          <p:cNvSpPr txBox="1"/>
          <p:nvPr/>
        </p:nvSpPr>
        <p:spPr>
          <a:xfrm>
            <a:off x="9601793" y="1195462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6A8C9DA-6E72-5BBC-9459-E7F6146737A9}"/>
              </a:ext>
            </a:extLst>
          </p:cNvPr>
          <p:cNvSpPr txBox="1"/>
          <p:nvPr/>
        </p:nvSpPr>
        <p:spPr>
          <a:xfrm>
            <a:off x="9521176" y="1666001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7582C07D-566C-A7C2-6551-33C68E1FD449}"/>
              </a:ext>
            </a:extLst>
          </p:cNvPr>
          <p:cNvSpPr/>
          <p:nvPr/>
        </p:nvSpPr>
        <p:spPr>
          <a:xfrm>
            <a:off x="431800" y="2374899"/>
            <a:ext cx="4877142" cy="19181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大かっこ 6">
            <a:extLst>
              <a:ext uri="{FF2B5EF4-FFF2-40B4-BE49-F238E27FC236}">
                <a16:creationId xmlns:a16="http://schemas.microsoft.com/office/drawing/2014/main" id="{AAB21D66-5231-9A26-6744-004C9C526BD0}"/>
              </a:ext>
            </a:extLst>
          </p:cNvPr>
          <p:cNvSpPr/>
          <p:nvPr/>
        </p:nvSpPr>
        <p:spPr>
          <a:xfrm>
            <a:off x="11386277" y="2467238"/>
            <a:ext cx="129246" cy="1156163"/>
          </a:xfrm>
          <a:prstGeom prst="rightBracket">
            <a:avLst>
              <a:gd name="adj" fmla="val 18753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右大かっこ 54">
            <a:extLst>
              <a:ext uri="{FF2B5EF4-FFF2-40B4-BE49-F238E27FC236}">
                <a16:creationId xmlns:a16="http://schemas.microsoft.com/office/drawing/2014/main" id="{3394FB9C-807F-1BE2-8946-A3D41D00AC22}"/>
              </a:ext>
            </a:extLst>
          </p:cNvPr>
          <p:cNvSpPr/>
          <p:nvPr/>
        </p:nvSpPr>
        <p:spPr>
          <a:xfrm>
            <a:off x="11393624" y="4007429"/>
            <a:ext cx="129246" cy="1156163"/>
          </a:xfrm>
          <a:prstGeom prst="rightBracket">
            <a:avLst>
              <a:gd name="adj" fmla="val 18753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A69CB6D-2C74-0DA8-8475-9A3AB3CA2D7F}"/>
              </a:ext>
            </a:extLst>
          </p:cNvPr>
          <p:cNvSpPr txBox="1"/>
          <p:nvPr/>
        </p:nvSpPr>
        <p:spPr>
          <a:xfrm>
            <a:off x="11555639" y="2906819"/>
            <a:ext cx="58092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</a:t>
            </a:r>
            <a:endParaRPr kumimoji="1" lang="ja-JP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8D52F0C-3BFB-8135-C1CC-799A9294E42C}"/>
              </a:ext>
            </a:extLst>
          </p:cNvPr>
          <p:cNvSpPr txBox="1"/>
          <p:nvPr/>
        </p:nvSpPr>
        <p:spPr>
          <a:xfrm>
            <a:off x="11565037" y="4447010"/>
            <a:ext cx="58092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</a:t>
            </a:r>
            <a:endParaRPr kumimoji="1" lang="ja-JP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5C31FD-394E-BF66-2705-8BA441FA2326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07A555D-5AA0-76B5-BCA8-CF647382AE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27960" y="123662"/>
            <a:ext cx="1699655" cy="1828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09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5" grpId="0" animBg="1"/>
      <p:bldP spid="26" grpId="0"/>
      <p:bldP spid="27" grpId="0"/>
      <p:bldP spid="28" grpId="0"/>
      <p:bldP spid="29" grpId="0"/>
      <p:bldP spid="31" grpId="0" animBg="1"/>
      <p:bldP spid="2" grpId="0" animBg="1"/>
      <p:bldP spid="23" grpId="0"/>
      <p:bldP spid="32" grpId="0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8" grpId="0"/>
      <p:bldP spid="50" grpId="0"/>
      <p:bldP spid="51" grpId="0"/>
      <p:bldP spid="52" grpId="0"/>
      <p:bldP spid="7" grpId="0" animBg="1"/>
      <p:bldP spid="55" grpId="0" animBg="1"/>
      <p:bldP spid="56" grpId="0"/>
      <p:bldP spid="5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5C7A7-BBFE-72E5-88A9-774EB4728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3534162-608D-ED13-932B-700E215643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/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Sakharov’s 3 conditions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/>
                  <a:t>(for dynamical #B generation)</a:t>
                </a:r>
                <a:endParaRPr kumimoji="1" lang="en-US" altLang="ja-JP" dirty="0">
                  <a:solidFill>
                    <a:srgbClr val="FF0000"/>
                  </a:solidFill>
                </a:endParaRPr>
              </a:p>
              <a:p>
                <a:endParaRPr kumimoji="1"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dirty="0"/>
                  <a:t>#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dirty="0"/>
                  <a:t>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kumimoji="1" lang="en-US" altLang="ja-JP" dirty="0"/>
                  <a:t>Required by definition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dirty="0"/>
                  <a:t>C and CP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Required not to cancel out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between matters and anti-matters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kumimoji="1"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kumimoji="1"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Departure from equilibrium</a:t>
                </a:r>
                <a:endParaRPr kumimoji="1" lang="en-US" altLang="ja-JP" dirty="0"/>
              </a:p>
              <a:p>
                <a:pPr marL="1828800" lvl="3" indent="-457200">
                  <a:buFont typeface="+mj-lt"/>
                  <a:buAutoNum type="arabicPeriod"/>
                </a:pPr>
                <a:endParaRPr kumimoji="1" lang="en-US" altLang="ja-JP" dirty="0"/>
              </a:p>
              <a:p>
                <a:pPr lvl="2"/>
                <a:r>
                  <a:rPr lang="en-US" altLang="ja-JP" dirty="0"/>
                  <a:t>The baryon asymmetry cannot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evolve by inverse processes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l="-565" t="-13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3EF958-9C33-A72D-DF15-C69D1C72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26E1932-5C6F-6C83-C202-8AA6A90F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5E2B7B3F-77A5-5E4B-5AC5-2D6B448166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801" y="4020151"/>
                <a:ext cx="503237" cy="504825"/>
              </a:xfrm>
              <a:prstGeom prst="ellipse">
                <a:avLst/>
              </a:prstGeom>
              <a:gradFill rotWithShape="1">
                <a:gsLst>
                  <a:gs pos="100000">
                    <a:srgbClr val="9A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ja-JP" sz="2400" i="1" dirty="0">
                  <a:solidFill>
                    <a:schemeClr val="bg1"/>
                  </a:solidFill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FB96CD94-9871-4C50-AA0F-93EF66DAA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801" y="4020151"/>
                <a:ext cx="503237" cy="50482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6186A518-6821-092A-8613-FD4707D0A2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086" y="2398451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7E6DB393-89E5-4B3B-99B2-6095EFB2D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086" y="2398451"/>
                <a:ext cx="503237" cy="504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2DBCE61A-C0BE-D3B2-5BAD-3EE2F3631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2931" y="2405924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693D4191-51CC-40BD-8785-8278D9F50C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2931" y="2405924"/>
                <a:ext cx="503237" cy="5048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61756443-DB47-94BA-D1AF-5D8879C0A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238595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C92E569F-86DC-47AF-BB05-3570D2BD8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2385956"/>
                <a:ext cx="540000" cy="54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21">
            <a:extLst>
              <a:ext uri="{FF2B5EF4-FFF2-40B4-BE49-F238E27FC236}">
                <a16:creationId xmlns:a16="http://schemas.microsoft.com/office/drawing/2014/main" id="{DF66A45A-FD11-1715-0A17-0C9F9BAC6218}"/>
              </a:ext>
            </a:extLst>
          </p:cNvPr>
          <p:cNvGrpSpPr>
            <a:grpSpLocks/>
          </p:cNvGrpSpPr>
          <p:nvPr/>
        </p:nvGrpSpPr>
        <p:grpSpPr bwMode="auto">
          <a:xfrm>
            <a:off x="9395133" y="4871542"/>
            <a:ext cx="730250" cy="541338"/>
            <a:chOff x="4976" y="2137"/>
            <a:chExt cx="460" cy="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D7E127D3-6E38-59D1-28F2-E5961DCCD3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A800A8"/>
                    </a:gs>
                    <a:gs pos="0">
                      <a:srgbClr val="FFB9B7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 Unicode MS" pitchFamily="50" charset="-128"/>
                            <a:cs typeface="Arial Unicode MS" pitchFamily="50" charset="-128"/>
                          </a:rPr>
                          <m:t>𝐿</m:t>
                        </m:r>
                      </m:oMath>
                    </m:oMathPara>
                  </a14:m>
                  <a:endParaRPr lang="en-US" altLang="ja-JP" sz="2400" i="1" dirty="0">
                    <a:solidFill>
                      <a:schemeClr val="tx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6D0E0F73-A286-481B-AA4F-0B6D67D7C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069FF3E6-7B86-DEA9-6B6F-B9FAC6490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B39C7CD-CF49-589A-C487-D47E68D26491}"/>
                  </a:ext>
                </a:extLst>
              </p:cNvPr>
              <p:cNvSpPr txBox="1"/>
              <p:nvPr/>
            </p:nvSpPr>
            <p:spPr>
              <a:xfrm>
                <a:off x="10529372" y="5547620"/>
                <a:ext cx="1103444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𝐵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=+3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B71A16E-F1E9-4F01-8110-2F45F2D64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372" y="5547620"/>
                <a:ext cx="110344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11D470A5-5E8B-C936-C4A2-E900968EF16F}"/>
                  </a:ext>
                </a:extLst>
              </p:cNvPr>
              <p:cNvSpPr txBox="1"/>
              <p:nvPr/>
            </p:nvSpPr>
            <p:spPr>
              <a:xfrm>
                <a:off x="10527159" y="2514137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92F0871-3C2E-4ECF-A239-19966C54D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159" y="2514137"/>
                <a:ext cx="4700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38E7CD9-01F2-9FDB-B584-6F6A8234B3B1}"/>
              </a:ext>
            </a:extLst>
          </p:cNvPr>
          <p:cNvSpPr txBox="1"/>
          <p:nvPr/>
        </p:nvSpPr>
        <p:spPr>
          <a:xfrm>
            <a:off x="10540313" y="327710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+1</a:t>
            </a:r>
            <a:endParaRPr kumimoji="1"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FF58BEE-7B84-3404-7A95-558B72015418}"/>
              </a:ext>
            </a:extLst>
          </p:cNvPr>
          <p:cNvSpPr txBox="1"/>
          <p:nvPr/>
        </p:nvSpPr>
        <p:spPr>
          <a:xfrm>
            <a:off x="10584867" y="49422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+1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14CABC31-2767-4D56-3549-A5EB3E79B05F}"/>
                  </a:ext>
                </a:extLst>
              </p:cNvPr>
              <p:cNvSpPr txBox="1"/>
              <p:nvPr/>
            </p:nvSpPr>
            <p:spPr>
              <a:xfrm>
                <a:off x="10520523" y="4099520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AA06AC3-D42A-444B-8428-AFE04E82E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3" y="4099520"/>
                <a:ext cx="47000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右矢印 15">
            <a:extLst>
              <a:ext uri="{FF2B5EF4-FFF2-40B4-BE49-F238E27FC236}">
                <a16:creationId xmlns:a16="http://schemas.microsoft.com/office/drawing/2014/main" id="{07C24B94-E665-A41F-37CE-9AE78C645B06}"/>
              </a:ext>
            </a:extLst>
          </p:cNvPr>
          <p:cNvSpPr/>
          <p:nvPr/>
        </p:nvSpPr>
        <p:spPr>
          <a:xfrm>
            <a:off x="6883058" y="2341988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8D3ED2-74D5-ED7B-7D91-FC5D67AC67D7}"/>
              </a:ext>
            </a:extLst>
          </p:cNvPr>
          <p:cNvSpPr txBox="1"/>
          <p:nvPr/>
        </p:nvSpPr>
        <p:spPr>
          <a:xfrm>
            <a:off x="5062658" y="557412"/>
            <a:ext cx="24043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Case of C &amp; CP violating</a:t>
            </a:r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C5027FD-2709-F095-BA00-5FA9AD117615}"/>
                  </a:ext>
                </a:extLst>
              </p:cNvPr>
              <p:cNvSpPr txBox="1"/>
              <p:nvPr/>
            </p:nvSpPr>
            <p:spPr>
              <a:xfrm>
                <a:off x="6404119" y="1043679"/>
                <a:ext cx="336175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𝐵𝐵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A28E344-48FB-4C92-B0C7-937D1608F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19" y="1043679"/>
                <a:ext cx="3361754" cy="400110"/>
              </a:xfrm>
              <a:prstGeom prst="rect">
                <a:avLst/>
              </a:prstGeom>
              <a:blipFill>
                <a:blip r:embed="rId11"/>
                <a:stretch>
                  <a:fillRect r="-27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F4946B30-B275-FBAF-3DAF-396FA7A2FB58}"/>
                  </a:ext>
                </a:extLst>
              </p:cNvPr>
              <p:cNvSpPr txBox="1"/>
              <p:nvPr/>
            </p:nvSpPr>
            <p:spPr>
              <a:xfrm>
                <a:off x="6404119" y="1515830"/>
                <a:ext cx="329442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d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𝐵𝐿</m:t>
                          </m:r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CE528A4-1094-4E05-BAB8-EBBF393BB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19" y="1515830"/>
                <a:ext cx="3294428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16882636-212E-D4DE-109B-893E5583A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962" y="3998473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67C3C7ED-CC4B-4BD1-9A93-8703414E2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5962" y="3998473"/>
                <a:ext cx="540000" cy="54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DAC18B46-F7D9-B9E3-2EA1-73A606435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3159000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C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3031E7E2-BE76-4184-803E-29D3A8F76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3159000"/>
                <a:ext cx="540000" cy="5400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1259E0CC-53D9-856B-612D-BC2C778D9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4915975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C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41C34386-0E81-40C9-A71C-DB052094C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4915975"/>
                <a:ext cx="540000" cy="5400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右矢印 15">
            <a:extLst>
              <a:ext uri="{FF2B5EF4-FFF2-40B4-BE49-F238E27FC236}">
                <a16:creationId xmlns:a16="http://schemas.microsoft.com/office/drawing/2014/main" id="{ED6EF4B3-4D22-598A-FF80-AA3B04F920EE}"/>
              </a:ext>
            </a:extLst>
          </p:cNvPr>
          <p:cNvSpPr/>
          <p:nvPr/>
        </p:nvSpPr>
        <p:spPr>
          <a:xfrm>
            <a:off x="6883059" y="3144619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右矢印 15">
            <a:extLst>
              <a:ext uri="{FF2B5EF4-FFF2-40B4-BE49-F238E27FC236}">
                <a16:creationId xmlns:a16="http://schemas.microsoft.com/office/drawing/2014/main" id="{567A6C29-1AB7-5CC8-6E28-2895B7A57217}"/>
              </a:ext>
            </a:extLst>
          </p:cNvPr>
          <p:cNvSpPr/>
          <p:nvPr/>
        </p:nvSpPr>
        <p:spPr>
          <a:xfrm>
            <a:off x="6883059" y="3988155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右矢印 15">
            <a:extLst>
              <a:ext uri="{FF2B5EF4-FFF2-40B4-BE49-F238E27FC236}">
                <a16:creationId xmlns:a16="http://schemas.microsoft.com/office/drawing/2014/main" id="{0A01927C-0056-F64B-6B3E-226895488CFB}"/>
              </a:ext>
            </a:extLst>
          </p:cNvPr>
          <p:cNvSpPr/>
          <p:nvPr/>
        </p:nvSpPr>
        <p:spPr>
          <a:xfrm>
            <a:off x="6883057" y="4838510"/>
            <a:ext cx="1519437" cy="56876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21">
            <a:extLst>
              <a:ext uri="{FF2B5EF4-FFF2-40B4-BE49-F238E27FC236}">
                <a16:creationId xmlns:a16="http://schemas.microsoft.com/office/drawing/2014/main" id="{E08A5C96-C308-8298-D45D-725FFDAE110F}"/>
              </a:ext>
            </a:extLst>
          </p:cNvPr>
          <p:cNvGrpSpPr>
            <a:grpSpLocks/>
          </p:cNvGrpSpPr>
          <p:nvPr/>
        </p:nvGrpSpPr>
        <p:grpSpPr bwMode="auto">
          <a:xfrm>
            <a:off x="9640392" y="4045558"/>
            <a:ext cx="485775" cy="449263"/>
            <a:chOff x="4842" y="2433"/>
            <a:chExt cx="306" cy="2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22">
                  <a:extLst>
                    <a:ext uri="{FF2B5EF4-FFF2-40B4-BE49-F238E27FC236}">
                      <a16:creationId xmlns:a16="http://schemas.microsoft.com/office/drawing/2014/main" id="{ED53B102-CFBB-7191-90CF-1407D13E0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7E007E"/>
                    </a:gs>
                    <a:gs pos="0">
                      <a:srgbClr val="CC00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  <m:t>𝐿</m:t>
                            </m:r>
                          </m:e>
                        </m:acc>
                      </m:oMath>
                    </m:oMathPara>
                  </a14:m>
                  <a:endParaRPr lang="en-US" altLang="ja-JP" sz="2400" i="1" dirty="0">
                    <a:solidFill>
                      <a:schemeClr val="bg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44" name="Oval 22">
                  <a:extLst>
                    <a:ext uri="{FF2B5EF4-FFF2-40B4-BE49-F238E27FC236}">
                      <a16:creationId xmlns:a16="http://schemas.microsoft.com/office/drawing/2014/main" id="{7F293E28-2EFD-4D5B-8B7D-CE1C97C6E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5A4AC576-BAF8-F77E-0D2E-CA98CA221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5">
                <a:extLst>
                  <a:ext uri="{FF2B5EF4-FFF2-40B4-BE49-F238E27FC236}">
                    <a16:creationId xmlns:a16="http://schemas.microsoft.com/office/drawing/2014/main" id="{2A2573E0-0C4B-EA04-8AC3-0F5907A50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0589" y="4849510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46" name="Oval 5">
                <a:extLst>
                  <a:ext uri="{FF2B5EF4-FFF2-40B4-BE49-F238E27FC236}">
                    <a16:creationId xmlns:a16="http://schemas.microsoft.com/office/drawing/2014/main" id="{CE696EED-5CD9-47FF-AB6D-0C4D68BCC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0589" y="4849510"/>
                <a:ext cx="503237" cy="504825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CAB94BD-6164-33E9-7119-6FA426737ECA}"/>
              </a:ext>
            </a:extLst>
          </p:cNvPr>
          <p:cNvSpPr txBox="1"/>
          <p:nvPr/>
        </p:nvSpPr>
        <p:spPr>
          <a:xfrm>
            <a:off x="6096000" y="1177700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0B8D6BE-C7C3-4A5B-FE2E-65C013DBFEB8}"/>
              </a:ext>
            </a:extLst>
          </p:cNvPr>
          <p:cNvSpPr txBox="1"/>
          <p:nvPr/>
        </p:nvSpPr>
        <p:spPr>
          <a:xfrm>
            <a:off x="6085841" y="1647074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25AF2084-D16F-EF39-BAEF-8C8D9F0B3132}"/>
              </a:ext>
            </a:extLst>
          </p:cNvPr>
          <p:cNvSpPr txBox="1"/>
          <p:nvPr/>
        </p:nvSpPr>
        <p:spPr>
          <a:xfrm>
            <a:off x="9601793" y="1195462"/>
            <a:ext cx="4042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6EF04D1-4116-7646-86C6-5F97444A94A1}"/>
              </a:ext>
            </a:extLst>
          </p:cNvPr>
          <p:cNvSpPr txBox="1"/>
          <p:nvPr/>
        </p:nvSpPr>
        <p:spPr>
          <a:xfrm>
            <a:off x="9521176" y="1666001"/>
            <a:ext cx="58702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21">
            <a:extLst>
              <a:ext uri="{FF2B5EF4-FFF2-40B4-BE49-F238E27FC236}">
                <a16:creationId xmlns:a16="http://schemas.microsoft.com/office/drawing/2014/main" id="{1F1B3B26-E210-FD95-C3AD-2CA1D84C2FA4}"/>
              </a:ext>
            </a:extLst>
          </p:cNvPr>
          <p:cNvGrpSpPr>
            <a:grpSpLocks/>
          </p:cNvGrpSpPr>
          <p:nvPr/>
        </p:nvGrpSpPr>
        <p:grpSpPr bwMode="auto">
          <a:xfrm>
            <a:off x="9395133" y="3207625"/>
            <a:ext cx="730250" cy="541338"/>
            <a:chOff x="4976" y="2137"/>
            <a:chExt cx="460" cy="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22">
                  <a:extLst>
                    <a:ext uri="{FF2B5EF4-FFF2-40B4-BE49-F238E27FC236}">
                      <a16:creationId xmlns:a16="http://schemas.microsoft.com/office/drawing/2014/main" id="{E8BEB859-58CF-3F7D-7EE5-349B29E61F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A800A8"/>
                    </a:gs>
                    <a:gs pos="0">
                      <a:srgbClr val="FFB9B7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 Unicode MS" pitchFamily="50" charset="-128"/>
                            <a:cs typeface="Arial Unicode MS" pitchFamily="50" charset="-128"/>
                          </a:rPr>
                          <m:t>𝐿</m:t>
                        </m:r>
                      </m:oMath>
                    </m:oMathPara>
                  </a14:m>
                  <a:endParaRPr lang="en-US" altLang="ja-JP" sz="2400" i="1" dirty="0">
                    <a:solidFill>
                      <a:schemeClr val="tx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49" name="Oval 22">
                  <a:extLst>
                    <a:ext uri="{FF2B5EF4-FFF2-40B4-BE49-F238E27FC236}">
                      <a16:creationId xmlns:a16="http://schemas.microsoft.com/office/drawing/2014/main" id="{8405EF3F-5C1D-41FD-ABDA-F68717E48E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Line 23">
              <a:extLst>
                <a:ext uri="{FF2B5EF4-FFF2-40B4-BE49-F238E27FC236}">
                  <a16:creationId xmlns:a16="http://schemas.microsoft.com/office/drawing/2014/main" id="{8F9584E4-1FA2-4693-DB81-93A0B2C4F1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val 5">
                <a:extLst>
                  <a:ext uri="{FF2B5EF4-FFF2-40B4-BE49-F238E27FC236}">
                    <a16:creationId xmlns:a16="http://schemas.microsoft.com/office/drawing/2014/main" id="{E8292B83-E878-D405-EBF4-BB58AFCF2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0589" y="3185593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4" name="Oval 5">
                <a:extLst>
                  <a:ext uri="{FF2B5EF4-FFF2-40B4-BE49-F238E27FC236}">
                    <a16:creationId xmlns:a16="http://schemas.microsoft.com/office/drawing/2014/main" id="{F53C1C41-8EAF-4A9E-A568-F0FDDEF9A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0589" y="3185593"/>
                <a:ext cx="503237" cy="504825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右大かっこ 55">
            <a:extLst>
              <a:ext uri="{FF2B5EF4-FFF2-40B4-BE49-F238E27FC236}">
                <a16:creationId xmlns:a16="http://schemas.microsoft.com/office/drawing/2014/main" id="{B1BE833A-0DAE-E936-56F1-50159267C3A2}"/>
              </a:ext>
            </a:extLst>
          </p:cNvPr>
          <p:cNvSpPr/>
          <p:nvPr/>
        </p:nvSpPr>
        <p:spPr>
          <a:xfrm>
            <a:off x="11393624" y="4007429"/>
            <a:ext cx="129246" cy="1156163"/>
          </a:xfrm>
          <a:prstGeom prst="rightBracket">
            <a:avLst>
              <a:gd name="adj" fmla="val 187531"/>
            </a:avLst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7D0E6E5-B9BC-6FE6-F3C7-CB55E15B7C67}"/>
              </a:ext>
            </a:extLst>
          </p:cNvPr>
          <p:cNvSpPr txBox="1"/>
          <p:nvPr/>
        </p:nvSpPr>
        <p:spPr>
          <a:xfrm>
            <a:off x="11565037" y="4447010"/>
            <a:ext cx="58092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cancel</a:t>
            </a:r>
            <a:endParaRPr kumimoji="1" lang="ja-JP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右大かっこ 58">
            <a:extLst>
              <a:ext uri="{FF2B5EF4-FFF2-40B4-BE49-F238E27FC236}">
                <a16:creationId xmlns:a16="http://schemas.microsoft.com/office/drawing/2014/main" id="{C2652A1B-83E3-908A-7D41-3783E4FAECB8}"/>
              </a:ext>
            </a:extLst>
          </p:cNvPr>
          <p:cNvSpPr/>
          <p:nvPr/>
        </p:nvSpPr>
        <p:spPr>
          <a:xfrm>
            <a:off x="11384226" y="2494722"/>
            <a:ext cx="129246" cy="1156163"/>
          </a:xfrm>
          <a:prstGeom prst="rightBracket">
            <a:avLst>
              <a:gd name="adj" fmla="val 18753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1D788B1-8995-5FB3-C016-BB9825F90249}"/>
              </a:ext>
            </a:extLst>
          </p:cNvPr>
          <p:cNvSpPr txBox="1"/>
          <p:nvPr/>
        </p:nvSpPr>
        <p:spPr>
          <a:xfrm>
            <a:off x="11500775" y="2934303"/>
            <a:ext cx="70878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survived</a:t>
            </a:r>
            <a:endParaRPr kumimoji="1" lang="ja-JP" altLang="en-US" sz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D7F5FB5-93A2-3A7D-C590-1F47DDEB6065}"/>
              </a:ext>
            </a:extLst>
          </p:cNvPr>
          <p:cNvSpPr/>
          <p:nvPr/>
        </p:nvSpPr>
        <p:spPr>
          <a:xfrm>
            <a:off x="431800" y="2374899"/>
            <a:ext cx="4877142" cy="19181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F79676-F0F6-B206-C9D0-030C0B3176D1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  <p:pic>
        <p:nvPicPr>
          <p:cNvPr id="58" name="図 57">
            <a:extLst>
              <a:ext uri="{FF2B5EF4-FFF2-40B4-BE49-F238E27FC236}">
                <a16:creationId xmlns:a16="http://schemas.microsoft.com/office/drawing/2014/main" id="{69C72F4C-5F8A-DE03-F474-05B3D95C2F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27960" y="123662"/>
            <a:ext cx="1699655" cy="1828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59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5" grpId="0" animBg="1"/>
      <p:bldP spid="26" grpId="0"/>
      <p:bldP spid="27" grpId="0"/>
      <p:bldP spid="28" grpId="0"/>
      <p:bldP spid="29" grpId="0"/>
      <p:bldP spid="31" grpId="0" animBg="1"/>
      <p:bldP spid="2" grpId="0" animBg="1"/>
      <p:bldP spid="23" grpId="0"/>
      <p:bldP spid="32" grpId="0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6" grpId="0" animBg="1"/>
      <p:bldP spid="48" grpId="0"/>
      <p:bldP spid="50" grpId="0"/>
      <p:bldP spid="51" grpId="0"/>
      <p:bldP spid="52" grpId="0"/>
      <p:bldP spid="54" grpId="0" animBg="1"/>
      <p:bldP spid="56" grpId="0" animBg="1"/>
      <p:bldP spid="57" grpId="0"/>
      <p:bldP spid="59" grpId="0" animBg="1"/>
      <p:bldP spid="6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75C9-253F-1F73-72AF-6E3A189EB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B94B09A-E84B-F725-0404-A6F25F562B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 lnSpcReduction="10000"/>
              </a:bodyPr>
              <a:lstStyle/>
              <a:p>
                <a:r>
                  <a:rPr kumimoji="1" lang="en-US" altLang="ja-JP" dirty="0"/>
                  <a:t>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Sakharov’s 3 conditions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/>
                  <a:t>(for dynamical #B generation)</a:t>
                </a:r>
                <a:endParaRPr kumimoji="1" lang="en-US" altLang="ja-JP" dirty="0">
                  <a:solidFill>
                    <a:srgbClr val="FF0000"/>
                  </a:solidFill>
                </a:endParaRPr>
              </a:p>
              <a:p>
                <a:endParaRPr kumimoji="1"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dirty="0"/>
                  <a:t>#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dirty="0"/>
                  <a:t>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kumimoji="1" lang="en-US" altLang="ja-JP" dirty="0"/>
                  <a:t>Required by definition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kumimoji="1" lang="en-US" altLang="ja-JP" dirty="0"/>
                  <a:t>C and CP violating process</a:t>
                </a:r>
              </a:p>
              <a:p>
                <a:pPr marL="182880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lvl="2"/>
                <a:r>
                  <a:rPr lang="en-US" altLang="ja-JP" dirty="0"/>
                  <a:t>Required not to cancel out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between matters and anti-matters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kumimoji="1"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endParaRPr kumimoji="1" lang="en-US" altLang="ja-JP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altLang="ja-JP" dirty="0"/>
                  <a:t>Departure from equilibrium</a:t>
                </a:r>
                <a:endParaRPr kumimoji="1" lang="en-US" altLang="ja-JP" dirty="0"/>
              </a:p>
              <a:p>
                <a:pPr marL="1828800" lvl="3" indent="-457200">
                  <a:buFont typeface="+mj-lt"/>
                  <a:buAutoNum type="arabicPeriod"/>
                </a:pPr>
                <a:endParaRPr kumimoji="1" lang="en-US" altLang="ja-JP" dirty="0"/>
              </a:p>
              <a:p>
                <a:pPr lvl="2"/>
                <a:r>
                  <a:rPr lang="en-US" altLang="ja-JP" dirty="0"/>
                  <a:t>The baryon asymmetry cannot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evolve by inverse processes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l="-565" t="-13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3393AC-08C0-5268-E833-4FB41C81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5E438F-162C-CCA0-74A9-3732179D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96911234-E8EA-7519-BAA1-6510FFDE9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801" y="4020151"/>
                <a:ext cx="503237" cy="504825"/>
              </a:xfrm>
              <a:prstGeom prst="ellipse">
                <a:avLst/>
              </a:prstGeom>
              <a:gradFill rotWithShape="1">
                <a:gsLst>
                  <a:gs pos="100000">
                    <a:srgbClr val="9A0000"/>
                  </a:gs>
                  <a:gs pos="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altLang="ja-JP" sz="2400" i="1" dirty="0">
                  <a:solidFill>
                    <a:schemeClr val="bg1"/>
                  </a:solidFill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Oval 3">
                <a:extLst>
                  <a:ext uri="{FF2B5EF4-FFF2-40B4-BE49-F238E27FC236}">
                    <a16:creationId xmlns:a16="http://schemas.microsoft.com/office/drawing/2014/main" id="{FB96CD94-9871-4C50-AA0F-93EF66DAA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801" y="4020151"/>
                <a:ext cx="503237" cy="504825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41ADA768-C73C-3C3B-E8F3-29D78D4D1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086" y="2398451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7" name="Oval 5">
                <a:extLst>
                  <a:ext uri="{FF2B5EF4-FFF2-40B4-BE49-F238E27FC236}">
                    <a16:creationId xmlns:a16="http://schemas.microsoft.com/office/drawing/2014/main" id="{7E6DB393-89E5-4B3B-99B2-6095EFB2D1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5086" y="2398451"/>
                <a:ext cx="503237" cy="504825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69249AF7-6FA5-EF5E-3F5D-86A1AD69E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2931" y="2405924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8" name="Oval 6">
                <a:extLst>
                  <a:ext uri="{FF2B5EF4-FFF2-40B4-BE49-F238E27FC236}">
                    <a16:creationId xmlns:a16="http://schemas.microsoft.com/office/drawing/2014/main" id="{693D4191-51CC-40BD-8785-8278D9F50C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22931" y="2405924"/>
                <a:ext cx="503237" cy="5048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CC806489-A65A-FA8C-4416-4380F8CB9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2385956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C92E569F-86DC-47AF-BB05-3570D2BD8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2385956"/>
                <a:ext cx="540000" cy="5400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21">
            <a:extLst>
              <a:ext uri="{FF2B5EF4-FFF2-40B4-BE49-F238E27FC236}">
                <a16:creationId xmlns:a16="http://schemas.microsoft.com/office/drawing/2014/main" id="{0410E6FC-E08E-43BF-DEB5-69033577AC06}"/>
              </a:ext>
            </a:extLst>
          </p:cNvPr>
          <p:cNvGrpSpPr>
            <a:grpSpLocks/>
          </p:cNvGrpSpPr>
          <p:nvPr/>
        </p:nvGrpSpPr>
        <p:grpSpPr bwMode="auto">
          <a:xfrm>
            <a:off x="9395133" y="4871542"/>
            <a:ext cx="730250" cy="541338"/>
            <a:chOff x="4976" y="2137"/>
            <a:chExt cx="460" cy="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FFCA77CD-4E5B-4155-BA81-8F59B2F3F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A800A8"/>
                    </a:gs>
                    <a:gs pos="0">
                      <a:srgbClr val="FFB9B7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 Unicode MS" pitchFamily="50" charset="-128"/>
                            <a:cs typeface="Arial Unicode MS" pitchFamily="50" charset="-128"/>
                          </a:rPr>
                          <m:t>𝐿</m:t>
                        </m:r>
                      </m:oMath>
                    </m:oMathPara>
                  </a14:m>
                  <a:endParaRPr lang="en-US" altLang="ja-JP" sz="2400" i="1" dirty="0">
                    <a:solidFill>
                      <a:schemeClr val="tx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21" name="Oval 22">
                  <a:extLst>
                    <a:ext uri="{FF2B5EF4-FFF2-40B4-BE49-F238E27FC236}">
                      <a16:creationId xmlns:a16="http://schemas.microsoft.com/office/drawing/2014/main" id="{6D0E0F73-A286-481B-AA4F-0B6D67D7C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23">
              <a:extLst>
                <a:ext uri="{FF2B5EF4-FFF2-40B4-BE49-F238E27FC236}">
                  <a16:creationId xmlns:a16="http://schemas.microsoft.com/office/drawing/2014/main" id="{77C14853-D1D2-E4FE-625D-BD2A746AD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64A94C0E-8960-AFA3-386D-7045B6510D03}"/>
                  </a:ext>
                </a:extLst>
              </p:cNvPr>
              <p:cNvSpPr txBox="1"/>
              <p:nvPr/>
            </p:nvSpPr>
            <p:spPr>
              <a:xfrm>
                <a:off x="10529372" y="5547620"/>
                <a:ext cx="1103444" cy="40011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/>
                        </a:rPr>
                        <m:t>𝐵</m:t>
                      </m:r>
                      <m:r>
                        <a:rPr kumimoji="1" lang="en-US" altLang="ja-JP" sz="2000" b="0" i="1" smtClean="0">
                          <a:latin typeface="Cambria Math"/>
                        </a:rPr>
                        <m:t>=+3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B71A16E-F1E9-4F01-8110-2F45F2D64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9372" y="5547620"/>
                <a:ext cx="1103444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86BB5CEE-AB00-E8C1-FAF5-D510DA8655B8}"/>
                  </a:ext>
                </a:extLst>
              </p:cNvPr>
              <p:cNvSpPr txBox="1"/>
              <p:nvPr/>
            </p:nvSpPr>
            <p:spPr>
              <a:xfrm>
                <a:off x="10527159" y="2514137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92F0871-3C2E-4ECF-A239-19966C54D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159" y="2514137"/>
                <a:ext cx="47000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7DD829F-300C-AA13-A11B-36AAE23BC41B}"/>
              </a:ext>
            </a:extLst>
          </p:cNvPr>
          <p:cNvSpPr txBox="1"/>
          <p:nvPr/>
        </p:nvSpPr>
        <p:spPr>
          <a:xfrm>
            <a:off x="10540313" y="327710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+1</a:t>
            </a:r>
            <a:endParaRPr kumimoji="1"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BD8B24C-097F-1DB6-B2E7-4C6BC98D71F7}"/>
              </a:ext>
            </a:extLst>
          </p:cNvPr>
          <p:cNvSpPr txBox="1"/>
          <p:nvPr/>
        </p:nvSpPr>
        <p:spPr>
          <a:xfrm>
            <a:off x="10584867" y="494228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+1</a:t>
            </a:r>
            <a:endParaRPr kumimoji="1"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13ADFA6-2AE3-52D1-2C5C-C3452899A05E}"/>
                  </a:ext>
                </a:extLst>
              </p:cNvPr>
              <p:cNvSpPr txBox="1"/>
              <p:nvPr/>
            </p:nvSpPr>
            <p:spPr>
              <a:xfrm>
                <a:off x="10520523" y="4099520"/>
                <a:ext cx="470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AA06AC3-D42A-444B-8428-AFE04E82E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3" y="4099520"/>
                <a:ext cx="47000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右矢印 15">
            <a:extLst>
              <a:ext uri="{FF2B5EF4-FFF2-40B4-BE49-F238E27FC236}">
                <a16:creationId xmlns:a16="http://schemas.microsoft.com/office/drawing/2014/main" id="{3BDE7BD1-2753-FBDC-385D-2D19A5DC5B7F}"/>
              </a:ext>
            </a:extLst>
          </p:cNvPr>
          <p:cNvSpPr/>
          <p:nvPr/>
        </p:nvSpPr>
        <p:spPr>
          <a:xfrm>
            <a:off x="7021855" y="2378283"/>
            <a:ext cx="1519437" cy="33771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4D0C7C3F-5DAB-56B2-C3AE-0820959D3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5962" y="3998473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44314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0" i="1" smtClean="0">
                          <a:effectLst/>
                          <a:latin typeface="Cambria Math" panose="02040503050406030204" pitchFamily="18" charset="0"/>
                          <a:ea typeface="ＭＳ Ｐゴシック" charset="-128"/>
                        </a:rPr>
                        <m:t>𝑋</m:t>
                      </m:r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67C3C7ED-CC4B-4BD1-9A93-8703414E2F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5962" y="3998473"/>
                <a:ext cx="540000" cy="5400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6EE59E89-056D-F510-B84E-579037DA3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3159000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C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3031E7E2-BE76-4184-803E-29D3A8F76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3159000"/>
                <a:ext cx="540000" cy="5400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F3F453CB-DE29-0044-AFF1-889DF0A36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431" y="4915975"/>
                <a:ext cx="540000" cy="540000"/>
              </a:xfrm>
              <a:prstGeom prst="ellipse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C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44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effectLst/>
                              <a:latin typeface="Cambria Math" panose="02040503050406030204" pitchFamily="18" charset="0"/>
                              <a:ea typeface="ＭＳ Ｐゴシック" charset="-128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altLang="ja-JP" sz="2400" dirty="0">
                  <a:effectLst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37" name="Oval 7">
                <a:extLst>
                  <a:ext uri="{FF2B5EF4-FFF2-40B4-BE49-F238E27FC236}">
                    <a16:creationId xmlns:a16="http://schemas.microsoft.com/office/drawing/2014/main" id="{41C34386-0E81-40C9-A71C-DB052094CC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2431" y="4915975"/>
                <a:ext cx="540000" cy="5400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21">
            <a:extLst>
              <a:ext uri="{FF2B5EF4-FFF2-40B4-BE49-F238E27FC236}">
                <a16:creationId xmlns:a16="http://schemas.microsoft.com/office/drawing/2014/main" id="{4143FE2C-C91B-7A7D-29C9-892AB50462A2}"/>
              </a:ext>
            </a:extLst>
          </p:cNvPr>
          <p:cNvGrpSpPr>
            <a:grpSpLocks/>
          </p:cNvGrpSpPr>
          <p:nvPr/>
        </p:nvGrpSpPr>
        <p:grpSpPr bwMode="auto">
          <a:xfrm>
            <a:off x="9640392" y="4045558"/>
            <a:ext cx="485775" cy="449263"/>
            <a:chOff x="4842" y="2433"/>
            <a:chExt cx="306" cy="2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Oval 22">
                  <a:extLst>
                    <a:ext uri="{FF2B5EF4-FFF2-40B4-BE49-F238E27FC236}">
                      <a16:creationId xmlns:a16="http://schemas.microsoft.com/office/drawing/2014/main" id="{26EFBE17-CA6F-EEF1-CB0B-AAF51438FF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7E007E"/>
                    </a:gs>
                    <a:gs pos="0">
                      <a:srgbClr val="CC0099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 Unicode MS" pitchFamily="50" charset="-128"/>
                                <a:cs typeface="Arial Unicode MS" pitchFamily="50" charset="-128"/>
                              </a:rPr>
                              <m:t>𝐿</m:t>
                            </m:r>
                          </m:e>
                        </m:acc>
                      </m:oMath>
                    </m:oMathPara>
                  </a14:m>
                  <a:endParaRPr lang="en-US" altLang="ja-JP" sz="2400" i="1" dirty="0">
                    <a:solidFill>
                      <a:schemeClr val="bg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44" name="Oval 22">
                  <a:extLst>
                    <a:ext uri="{FF2B5EF4-FFF2-40B4-BE49-F238E27FC236}">
                      <a16:creationId xmlns:a16="http://schemas.microsoft.com/office/drawing/2014/main" id="{7F293E28-2EFD-4D5B-8B7D-CE1C97C6E3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42" y="2433"/>
                  <a:ext cx="306" cy="28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E9006DEF-FF87-F608-8DC2-03F551707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val 5">
                <a:extLst>
                  <a:ext uri="{FF2B5EF4-FFF2-40B4-BE49-F238E27FC236}">
                    <a16:creationId xmlns:a16="http://schemas.microsoft.com/office/drawing/2014/main" id="{EDDD9CDA-9F24-9995-A6C7-2E0FBD4A17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0589" y="4849510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46" name="Oval 5">
                <a:extLst>
                  <a:ext uri="{FF2B5EF4-FFF2-40B4-BE49-F238E27FC236}">
                    <a16:creationId xmlns:a16="http://schemas.microsoft.com/office/drawing/2014/main" id="{CE696EED-5CD9-47FF-AB6D-0C4D68BCC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0589" y="4849510"/>
                <a:ext cx="503237" cy="50482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21">
            <a:extLst>
              <a:ext uri="{FF2B5EF4-FFF2-40B4-BE49-F238E27FC236}">
                <a16:creationId xmlns:a16="http://schemas.microsoft.com/office/drawing/2014/main" id="{4AAC5F8A-50F0-2376-9B6B-1503ACD2DAC1}"/>
              </a:ext>
            </a:extLst>
          </p:cNvPr>
          <p:cNvGrpSpPr>
            <a:grpSpLocks/>
          </p:cNvGrpSpPr>
          <p:nvPr/>
        </p:nvGrpSpPr>
        <p:grpSpPr bwMode="auto">
          <a:xfrm>
            <a:off x="9395133" y="3207625"/>
            <a:ext cx="730250" cy="541338"/>
            <a:chOff x="4976" y="2137"/>
            <a:chExt cx="460" cy="3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22">
                  <a:extLst>
                    <a:ext uri="{FF2B5EF4-FFF2-40B4-BE49-F238E27FC236}">
                      <a16:creationId xmlns:a16="http://schemas.microsoft.com/office/drawing/2014/main" id="{7E9D7391-CD7B-1DA2-9758-E26DAECE9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gradFill rotWithShape="1">
                  <a:gsLst>
                    <a:gs pos="100000">
                      <a:srgbClr val="A800A8"/>
                    </a:gs>
                    <a:gs pos="0">
                      <a:srgbClr val="FFB9B7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10800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 Unicode MS" pitchFamily="50" charset="-128"/>
                            <a:cs typeface="Arial Unicode MS" pitchFamily="50" charset="-128"/>
                          </a:rPr>
                          <m:t>𝐿</m:t>
                        </m:r>
                      </m:oMath>
                    </m:oMathPara>
                  </a14:m>
                  <a:endParaRPr lang="en-US" altLang="ja-JP" sz="2400" i="1" dirty="0">
                    <a:solidFill>
                      <a:schemeClr val="tx1"/>
                    </a:solidFill>
                    <a:effectLst/>
                    <a:latin typeface="Euclid" pitchFamily="18" charset="0"/>
                    <a:ea typeface="Arial Unicode MS" pitchFamily="50" charset="-128"/>
                    <a:cs typeface="Arial Unicode MS" pitchFamily="50" charset="-128"/>
                  </a:endParaRPr>
                </a:p>
              </p:txBody>
            </p:sp>
          </mc:Choice>
          <mc:Fallback xmlns="">
            <p:sp>
              <p:nvSpPr>
                <p:cNvPr id="49" name="Oval 22">
                  <a:extLst>
                    <a:ext uri="{FF2B5EF4-FFF2-40B4-BE49-F238E27FC236}">
                      <a16:creationId xmlns:a16="http://schemas.microsoft.com/office/drawing/2014/main" id="{8405EF3F-5C1D-41FD-ABDA-F68717E48E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130" y="2137"/>
                  <a:ext cx="306" cy="283"/>
                </a:xfrm>
                <a:prstGeom prst="ellipse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Line 23">
              <a:extLst>
                <a:ext uri="{FF2B5EF4-FFF2-40B4-BE49-F238E27FC236}">
                  <a16:creationId xmlns:a16="http://schemas.microsoft.com/office/drawing/2014/main" id="{00100CCE-CC19-3788-5AE9-61D5100AD9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478"/>
              <a:ext cx="72" cy="0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08000"/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Oval 5">
                <a:extLst>
                  <a:ext uri="{FF2B5EF4-FFF2-40B4-BE49-F238E27FC236}">
                    <a16:creationId xmlns:a16="http://schemas.microsoft.com/office/drawing/2014/main" id="{AA43F775-63B6-6FA9-AA16-8610C7884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70589" y="3185593"/>
                <a:ext cx="503237" cy="504825"/>
              </a:xfrm>
              <a:prstGeom prst="ellipse">
                <a:avLst/>
              </a:prstGeom>
              <a:gradFill rotWithShape="1">
                <a:gsLst>
                  <a:gs pos="0">
                    <a:srgbClr val="92D050"/>
                  </a:gs>
                  <a:gs pos="100000">
                    <a:srgbClr val="008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</p:spPr>
            <p:txBody>
              <a:bodyPr wrap="none" lIns="10800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ＭＳ Ｐゴシック" charset="-128"/>
                        </a:rPr>
                        <m:t>𝐵</m:t>
                      </m:r>
                    </m:oMath>
                  </m:oMathPara>
                </a14:m>
                <a:endParaRPr lang="en-US" altLang="ja-JP" sz="2400" i="1" dirty="0">
                  <a:latin typeface="Euclid" pitchFamily="18" charset="0"/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54" name="Oval 5">
                <a:extLst>
                  <a:ext uri="{FF2B5EF4-FFF2-40B4-BE49-F238E27FC236}">
                    <a16:creationId xmlns:a16="http://schemas.microsoft.com/office/drawing/2014/main" id="{F53C1C41-8EAF-4A9E-A568-F0FDDEF9A2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70589" y="3185593"/>
                <a:ext cx="503237" cy="504825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右矢印 15">
            <a:extLst>
              <a:ext uri="{FF2B5EF4-FFF2-40B4-BE49-F238E27FC236}">
                <a16:creationId xmlns:a16="http://schemas.microsoft.com/office/drawing/2014/main" id="{76B943F6-E9E8-AE8E-D3AB-BEC02071D2B5}"/>
              </a:ext>
            </a:extLst>
          </p:cNvPr>
          <p:cNvSpPr/>
          <p:nvPr/>
        </p:nvSpPr>
        <p:spPr>
          <a:xfrm flipH="1">
            <a:off x="6833422" y="2653058"/>
            <a:ext cx="1450623" cy="33771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Inverse 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2BECABCB-5DC1-1DE7-831E-452430EDB88C}"/>
                  </a:ext>
                </a:extLst>
              </p:cNvPr>
              <p:cNvSpPr txBox="1"/>
              <p:nvPr/>
            </p:nvSpPr>
            <p:spPr>
              <a:xfrm>
                <a:off x="6404119" y="1043679"/>
                <a:ext cx="336175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𝐵𝐵</m:t>
                          </m:r>
                        </m:e>
                      </m:d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283C859E-EA38-49AD-AC93-F52A60CCC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19" y="1043679"/>
                <a:ext cx="3361754" cy="400110"/>
              </a:xfrm>
              <a:prstGeom prst="rect">
                <a:avLst/>
              </a:prstGeom>
              <a:blipFill>
                <a:blip r:embed="rId18"/>
                <a:stretch>
                  <a:fillRect r="-27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6D237CB0-2046-A4A6-735D-D5CC63C9C5B5}"/>
                  </a:ext>
                </a:extLst>
              </p:cNvPr>
              <p:cNvSpPr txBox="1"/>
              <p:nvPr/>
            </p:nvSpPr>
            <p:spPr>
              <a:xfrm>
                <a:off x="6404119" y="1515830"/>
                <a:ext cx="329442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</m:e>
                      </m:d>
                      <m:r>
                        <a:rPr kumimoji="1" lang="en-US" altLang="ja-JP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𝐵𝑟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𝐵𝐿</m:t>
                          </m:r>
                        </m:e>
                      </m:d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6EB0F434-6C5B-468C-B5AA-4CF07AFCE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119" y="1515830"/>
                <a:ext cx="3294428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70AFBD5-FD8D-EDC7-09E9-0850DFACAF77}"/>
              </a:ext>
            </a:extLst>
          </p:cNvPr>
          <p:cNvSpPr txBox="1"/>
          <p:nvPr/>
        </p:nvSpPr>
        <p:spPr>
          <a:xfrm>
            <a:off x="6096000" y="1177700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2D98B01-66CA-6629-FDDB-EF2F9BA0B3F4}"/>
              </a:ext>
            </a:extLst>
          </p:cNvPr>
          <p:cNvSpPr txBox="1"/>
          <p:nvPr/>
        </p:nvSpPr>
        <p:spPr>
          <a:xfrm>
            <a:off x="6085841" y="1647074"/>
            <a:ext cx="4956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endParaRPr kumimoji="1" lang="ja-JP" altLang="en-US" sz="1400" dirty="0">
              <a:solidFill>
                <a:srgbClr val="FF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45692FB-7A6A-F432-65CF-9DB82BA65C7E}"/>
              </a:ext>
            </a:extLst>
          </p:cNvPr>
          <p:cNvSpPr txBox="1"/>
          <p:nvPr/>
        </p:nvSpPr>
        <p:spPr>
          <a:xfrm>
            <a:off x="9601793" y="1195462"/>
            <a:ext cx="4042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8AD8FE7E-21B8-8A59-5AC7-B9639AB7D1FE}"/>
              </a:ext>
            </a:extLst>
          </p:cNvPr>
          <p:cNvSpPr txBox="1"/>
          <p:nvPr/>
        </p:nvSpPr>
        <p:spPr>
          <a:xfrm>
            <a:off x="9521176" y="1666001"/>
            <a:ext cx="58702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右矢印 15">
            <a:extLst>
              <a:ext uri="{FF2B5EF4-FFF2-40B4-BE49-F238E27FC236}">
                <a16:creationId xmlns:a16="http://schemas.microsoft.com/office/drawing/2014/main" id="{45B02E40-3353-2460-62A6-0130BBFE4175}"/>
              </a:ext>
            </a:extLst>
          </p:cNvPr>
          <p:cNvSpPr/>
          <p:nvPr/>
        </p:nvSpPr>
        <p:spPr>
          <a:xfrm>
            <a:off x="7035794" y="3178337"/>
            <a:ext cx="1519437" cy="33771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右矢印 15">
            <a:extLst>
              <a:ext uri="{FF2B5EF4-FFF2-40B4-BE49-F238E27FC236}">
                <a16:creationId xmlns:a16="http://schemas.microsoft.com/office/drawing/2014/main" id="{AEF84FDB-8DD6-A2AF-751A-D8429304228D}"/>
              </a:ext>
            </a:extLst>
          </p:cNvPr>
          <p:cNvSpPr/>
          <p:nvPr/>
        </p:nvSpPr>
        <p:spPr>
          <a:xfrm flipH="1">
            <a:off x="6847361" y="3453112"/>
            <a:ext cx="1450623" cy="33771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Inverse 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右矢印 15">
            <a:extLst>
              <a:ext uri="{FF2B5EF4-FFF2-40B4-BE49-F238E27FC236}">
                <a16:creationId xmlns:a16="http://schemas.microsoft.com/office/drawing/2014/main" id="{991A094F-6B05-A474-3788-C38C045EF643}"/>
              </a:ext>
            </a:extLst>
          </p:cNvPr>
          <p:cNvSpPr/>
          <p:nvPr/>
        </p:nvSpPr>
        <p:spPr>
          <a:xfrm>
            <a:off x="7021855" y="3991947"/>
            <a:ext cx="1519437" cy="33771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右矢印 15">
            <a:extLst>
              <a:ext uri="{FF2B5EF4-FFF2-40B4-BE49-F238E27FC236}">
                <a16:creationId xmlns:a16="http://schemas.microsoft.com/office/drawing/2014/main" id="{F5C9A925-982A-72A4-BE5D-54FBA4B0D1B6}"/>
              </a:ext>
            </a:extLst>
          </p:cNvPr>
          <p:cNvSpPr/>
          <p:nvPr/>
        </p:nvSpPr>
        <p:spPr>
          <a:xfrm flipH="1">
            <a:off x="6833422" y="4266722"/>
            <a:ext cx="1450623" cy="33771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Inverse 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右矢印 15">
            <a:extLst>
              <a:ext uri="{FF2B5EF4-FFF2-40B4-BE49-F238E27FC236}">
                <a16:creationId xmlns:a16="http://schemas.microsoft.com/office/drawing/2014/main" id="{FF127019-2438-A4D9-9BAB-B6083BA1E39E}"/>
              </a:ext>
            </a:extLst>
          </p:cNvPr>
          <p:cNvSpPr/>
          <p:nvPr/>
        </p:nvSpPr>
        <p:spPr>
          <a:xfrm>
            <a:off x="7035794" y="4877174"/>
            <a:ext cx="1519437" cy="337711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右矢印 15">
            <a:extLst>
              <a:ext uri="{FF2B5EF4-FFF2-40B4-BE49-F238E27FC236}">
                <a16:creationId xmlns:a16="http://schemas.microsoft.com/office/drawing/2014/main" id="{8113F54C-5C02-025F-4EA5-5F472BEAB289}"/>
              </a:ext>
            </a:extLst>
          </p:cNvPr>
          <p:cNvSpPr/>
          <p:nvPr/>
        </p:nvSpPr>
        <p:spPr>
          <a:xfrm flipH="1">
            <a:off x="6847361" y="5151949"/>
            <a:ext cx="1450623" cy="33771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Inverse decay</a:t>
            </a:r>
            <a:endParaRPr kumimoji="1" lang="ja-JP" alt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F17F542-61A8-859E-EE1E-4894A91149F0}"/>
              </a:ext>
            </a:extLst>
          </p:cNvPr>
          <p:cNvSpPr/>
          <p:nvPr/>
        </p:nvSpPr>
        <p:spPr>
          <a:xfrm>
            <a:off x="431800" y="4581128"/>
            <a:ext cx="4857268" cy="165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CFA83-CD0C-94E4-8951-07A7FD3A374E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211CDC7-050D-F6D3-96EA-E04EBEE61C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27960" y="123662"/>
            <a:ext cx="1699655" cy="1828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5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5" grpId="0" animBg="1"/>
      <p:bldP spid="26" grpId="0"/>
      <p:bldP spid="27" grpId="0"/>
      <p:bldP spid="28" grpId="0"/>
      <p:bldP spid="29" grpId="0"/>
      <p:bldP spid="31" grpId="0" animBg="1"/>
      <p:bldP spid="34" grpId="0" animBg="1"/>
      <p:bldP spid="36" grpId="0" animBg="1"/>
      <p:bldP spid="37" grpId="0" animBg="1"/>
      <p:bldP spid="46" grpId="0" animBg="1"/>
      <p:bldP spid="54" grpId="0" animBg="1"/>
      <p:bldP spid="41" grpId="0" animBg="1"/>
      <p:bldP spid="41" grpId="1" animBg="1"/>
      <p:bldP spid="42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1" grpId="1" animBg="1"/>
      <p:bldP spid="62" grpId="0" animBg="1"/>
      <p:bldP spid="63" grpId="0" animBg="1"/>
      <p:bldP spid="63" grpId="1" animBg="1"/>
      <p:bldP spid="64" grpId="0" animBg="1"/>
      <p:bldP spid="65" grpId="0" animBg="1"/>
      <p:bldP spid="6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E5406-BC5A-CFAA-324C-4F6F2FB5A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9991A95-D5DB-E45D-596D-9B13886A5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sz="2400" b="0" dirty="0"/>
                  <a:t> </a:t>
                </a:r>
                <a:r>
                  <a:rPr lang="en-US" altLang="ja-JP" sz="2400" b="0" dirty="0">
                    <a:solidFill>
                      <a:srgbClr val="FF0000"/>
                    </a:solidFill>
                  </a:rPr>
                  <a:t>Bogoliubov transformation</a:t>
                </a:r>
                <a:r>
                  <a:rPr lang="ja-JP" altLang="en-US" sz="2400" b="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b="0" dirty="0"/>
                  <a:t>(relation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𝑖𝑛</m:t>
                        </m:r>
                      </m:sup>
                    </m:sSubSup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and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2400" b="0" i="1" dirty="0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p>
                    </m:sSubSup>
                  </m:oMath>
                </a14:m>
                <a:r>
                  <a:rPr lang="en-US" altLang="ja-JP" dirty="0"/>
                  <a:t>)</a:t>
                </a:r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endParaRPr kumimoji="1" lang="en-US" altLang="ja-JP" dirty="0"/>
              </a:p>
              <a:p>
                <a:pPr lvl="2"/>
                <a:r>
                  <a:rPr lang="en-US" altLang="ja-JP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ja-JP" dirty="0"/>
                  <a:t>Bogoliubov transformation law</a:t>
                </a:r>
                <a:r>
                  <a:rPr lang="ja-JP" altLang="en-US" dirty="0"/>
                  <a:t>：</a:t>
                </a:r>
                <a:r>
                  <a:rPr lang="en-US" altLang="ja-JP" dirty="0"/>
                  <a:t>			or</a:t>
                </a:r>
              </a:p>
              <a:p>
                <a:pPr lvl="2"/>
                <a:endParaRPr kumimoji="1" lang="en-US" altLang="ja-JP" dirty="0"/>
              </a:p>
              <a:p>
                <a:pPr lvl="1"/>
                <a:r>
                  <a:rPr lang="en-US" altLang="ja-JP" dirty="0"/>
                  <a:t>Produced particle (occupation number) through the non-adiabatic state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2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EBCBF6-B396-0882-2B91-5DE5258C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B3C2EA3-C4C1-2846-DCAC-6B1D6F50F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7C82D0F-5923-62FF-E958-2168C536BC21}"/>
                  </a:ext>
                </a:extLst>
              </p:cNvPr>
              <p:cNvSpPr txBox="1"/>
              <p:nvPr/>
            </p:nvSpPr>
            <p:spPr>
              <a:xfrm>
                <a:off x="6450226" y="700711"/>
                <a:ext cx="2379470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  =  </m:t>
                      </m:r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17C82D0F-5923-62FF-E958-2168C536B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226" y="700711"/>
                <a:ext cx="2379470" cy="325025"/>
              </a:xfrm>
              <a:prstGeom prst="rect">
                <a:avLst/>
              </a:prstGeom>
              <a:blipFill>
                <a:blip r:embed="rId3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952351E-768C-8B4B-8FC6-728BC32A09F7}"/>
                  </a:ext>
                </a:extLst>
              </p:cNvPr>
              <p:cNvSpPr txBox="1"/>
              <p:nvPr/>
            </p:nvSpPr>
            <p:spPr>
              <a:xfrm>
                <a:off x="634174" y="4115651"/>
                <a:ext cx="4031352" cy="388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≡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FC4BB847-DEEF-BAC5-226B-88C036506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74" y="4115651"/>
                <a:ext cx="4031352" cy="3882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4805ED22-E229-6937-A549-85AD5482C134}"/>
              </a:ext>
            </a:extLst>
          </p:cNvPr>
          <p:cNvCxnSpPr>
            <a:cxnSpLocks/>
          </p:cNvCxnSpPr>
          <p:nvPr/>
        </p:nvCxnSpPr>
        <p:spPr>
          <a:xfrm>
            <a:off x="1953772" y="6082821"/>
            <a:ext cx="1232146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5CB2B09A-BB21-7DCF-4EB9-7B40EAFFB533}"/>
              </a:ext>
            </a:extLst>
          </p:cNvPr>
          <p:cNvCxnSpPr>
            <a:cxnSpLocks/>
          </p:cNvCxnSpPr>
          <p:nvPr/>
        </p:nvCxnSpPr>
        <p:spPr>
          <a:xfrm>
            <a:off x="3976997" y="2376300"/>
            <a:ext cx="1769765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14BB55D-B516-9508-D2D1-2611D9768F9A}"/>
                  </a:ext>
                </a:extLst>
              </p:cNvPr>
              <p:cNvSpPr txBox="1"/>
              <p:nvPr/>
            </p:nvSpPr>
            <p:spPr>
              <a:xfrm>
                <a:off x="1154000" y="614770"/>
                <a:ext cx="4861796" cy="64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 †</m:t>
                              </m:r>
                            </m:sup>
                          </m:sSub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14BB55D-B516-9508-D2D1-2611D976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4000" y="614770"/>
                <a:ext cx="4861796" cy="6417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円弧 8">
            <a:extLst>
              <a:ext uri="{FF2B5EF4-FFF2-40B4-BE49-F238E27FC236}">
                <a16:creationId xmlns:a16="http://schemas.microsoft.com/office/drawing/2014/main" id="{3A4C3205-4BE0-218F-A9CE-B829B8B5193E}"/>
              </a:ext>
            </a:extLst>
          </p:cNvPr>
          <p:cNvSpPr/>
          <p:nvPr/>
        </p:nvSpPr>
        <p:spPr>
          <a:xfrm>
            <a:off x="5852367" y="938810"/>
            <a:ext cx="580894" cy="458609"/>
          </a:xfrm>
          <a:prstGeom prst="arc">
            <a:avLst>
              <a:gd name="adj1" fmla="val 16200000"/>
              <a:gd name="adj2" fmla="val 401403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564E1AF2-8169-F676-D798-187367FAF1C7}"/>
              </a:ext>
            </a:extLst>
          </p:cNvPr>
          <p:cNvCxnSpPr>
            <a:cxnSpLocks/>
          </p:cNvCxnSpPr>
          <p:nvPr/>
        </p:nvCxnSpPr>
        <p:spPr>
          <a:xfrm>
            <a:off x="6370537" y="2376300"/>
            <a:ext cx="1769765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B41C14A-7A6F-79B0-CC61-C9B82AA9028E}"/>
                  </a:ext>
                </a:extLst>
              </p:cNvPr>
              <p:cNvSpPr txBox="1"/>
              <p:nvPr/>
            </p:nvSpPr>
            <p:spPr>
              <a:xfrm>
                <a:off x="4549605" y="2357282"/>
                <a:ext cx="698320" cy="358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B41C14A-7A6F-79B0-CC61-C9B82AA90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9605" y="2357282"/>
                <a:ext cx="698320" cy="358303"/>
              </a:xfrm>
              <a:prstGeom prst="rect">
                <a:avLst/>
              </a:prstGeom>
              <a:blipFill>
                <a:blip r:embed="rId6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5FA1F36-BC04-162A-2DF1-3D850D3F5D81}"/>
                  </a:ext>
                </a:extLst>
              </p:cNvPr>
              <p:cNvSpPr txBox="1"/>
              <p:nvPr/>
            </p:nvSpPr>
            <p:spPr>
              <a:xfrm>
                <a:off x="6511831" y="2352773"/>
                <a:ext cx="1132837" cy="383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5FA1F36-BC04-162A-2DF1-3D850D3F5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831" y="2352773"/>
                <a:ext cx="1132837" cy="383567"/>
              </a:xfrm>
              <a:prstGeom prst="rect">
                <a:avLst/>
              </a:prstGeom>
              <a:blipFill>
                <a:blip r:embed="rId7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F987E4FB-0609-D1F8-8658-C5EC2CE4FDAA}"/>
                  </a:ext>
                </a:extLst>
              </p:cNvPr>
              <p:cNvSpPr txBox="1"/>
              <p:nvPr/>
            </p:nvSpPr>
            <p:spPr>
              <a:xfrm>
                <a:off x="4753092" y="2785818"/>
                <a:ext cx="2783068" cy="383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DE61F769-0083-1F29-17D9-9CDE3FF4D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3092" y="2785818"/>
                <a:ext cx="2783068" cy="383567"/>
              </a:xfrm>
              <a:prstGeom prst="rect">
                <a:avLst/>
              </a:prstGeom>
              <a:blipFill>
                <a:blip r:embed="rId10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B776B047-5D6F-3F6D-4149-152000EC7A36}"/>
                  </a:ext>
                </a:extLst>
              </p:cNvPr>
              <p:cNvSpPr txBox="1"/>
              <p:nvPr/>
            </p:nvSpPr>
            <p:spPr>
              <a:xfrm>
                <a:off x="7769227" y="2665664"/>
                <a:ext cx="3223317" cy="686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 dirty="0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altLang="ja-JP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66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dirty="0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>
                                    <m:r>
                                      <a:rPr lang="en-US" altLang="ja-JP" sz="1600" b="0" i="1" dirty="0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7" name="テキスト ボックス 86">
                <a:extLst>
                  <a:ext uri="{FF2B5EF4-FFF2-40B4-BE49-F238E27FC236}">
                    <a16:creationId xmlns:a16="http://schemas.microsoft.com/office/drawing/2014/main" id="{1AC2BFD2-F8E7-234F-938E-6D3A03F6D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227" y="2665664"/>
                <a:ext cx="3223317" cy="68653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A7689CDD-6E93-7BBB-AE38-E685AE376D85}"/>
                  </a:ext>
                </a:extLst>
              </p:cNvPr>
              <p:cNvSpPr txBox="1"/>
              <p:nvPr/>
            </p:nvSpPr>
            <p:spPr>
              <a:xfrm>
                <a:off x="9043427" y="4113366"/>
                <a:ext cx="865878" cy="33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88" name="テキスト ボックス 87">
                <a:extLst>
                  <a:ext uri="{FF2B5EF4-FFF2-40B4-BE49-F238E27FC236}">
                    <a16:creationId xmlns:a16="http://schemas.microsoft.com/office/drawing/2014/main" id="{A3DE1E30-81BE-BF3B-8833-804C7F1C3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427" y="4113366"/>
                <a:ext cx="865878" cy="335476"/>
              </a:xfrm>
              <a:prstGeom prst="rect">
                <a:avLst/>
              </a:prstGeom>
              <a:blipFill>
                <a:blip r:embed="rId21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544242C-0E44-8EEC-10E6-1E1339045577}"/>
              </a:ext>
            </a:extLst>
          </p:cNvPr>
          <p:cNvSpPr/>
          <p:nvPr/>
        </p:nvSpPr>
        <p:spPr>
          <a:xfrm>
            <a:off x="8232423" y="4442741"/>
            <a:ext cx="2475261" cy="1324620"/>
          </a:xfrm>
          <a:prstGeom prst="rect">
            <a:avLst/>
          </a:prstGeom>
          <a:gradFill>
            <a:gsLst>
              <a:gs pos="15000">
                <a:schemeClr val="bg1">
                  <a:alpha val="0"/>
                </a:schemeClr>
              </a:gs>
              <a:gs pos="50000">
                <a:srgbClr val="92D050"/>
              </a:gs>
              <a:gs pos="85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D8B6710C-62D8-64CC-BD82-2BCD6D75FC3D}"/>
              </a:ext>
            </a:extLst>
          </p:cNvPr>
          <p:cNvCxnSpPr/>
          <p:nvPr/>
        </p:nvCxnSpPr>
        <p:spPr>
          <a:xfrm>
            <a:off x="8949610" y="5809602"/>
            <a:ext cx="100811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A83F52EA-F3BE-39DE-CFDD-26D449E04285}"/>
              </a:ext>
            </a:extLst>
          </p:cNvPr>
          <p:cNvCxnSpPr/>
          <p:nvPr/>
        </p:nvCxnSpPr>
        <p:spPr>
          <a:xfrm>
            <a:off x="9957722" y="5475690"/>
            <a:ext cx="0" cy="4413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AAF8A78E-38B5-3304-D4E7-42EE6B57C3D0}"/>
              </a:ext>
            </a:extLst>
          </p:cNvPr>
          <p:cNvCxnSpPr/>
          <p:nvPr/>
        </p:nvCxnSpPr>
        <p:spPr>
          <a:xfrm>
            <a:off x="8949610" y="5484982"/>
            <a:ext cx="0" cy="4413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EEBD7655-5906-0F31-784B-84450C81DEA1}"/>
              </a:ext>
            </a:extLst>
          </p:cNvPr>
          <p:cNvSpPr/>
          <p:nvPr/>
        </p:nvSpPr>
        <p:spPr>
          <a:xfrm>
            <a:off x="7536160" y="4071502"/>
            <a:ext cx="3816424" cy="20605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591D90C3-5D37-9A99-C94E-333E81A96D1E}"/>
                  </a:ext>
                </a:extLst>
              </p:cNvPr>
              <p:cNvSpPr txBox="1"/>
              <p:nvPr/>
            </p:nvSpPr>
            <p:spPr>
              <a:xfrm>
                <a:off x="11007530" y="5645827"/>
                <a:ext cx="299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281D99A0-CE0D-B5CB-360C-F4D732EAC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7530" y="5645827"/>
                <a:ext cx="299634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0407688D-0607-E61E-8D05-223B3767EE44}"/>
              </a:ext>
            </a:extLst>
          </p:cNvPr>
          <p:cNvSpPr txBox="1"/>
          <p:nvPr/>
        </p:nvSpPr>
        <p:spPr>
          <a:xfrm>
            <a:off x="11344563" y="560287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34046BA-6E11-A37F-7D25-48C15D8A37CB}"/>
                  </a:ext>
                </a:extLst>
              </p:cNvPr>
              <p:cNvSpPr txBox="1"/>
              <p:nvPr/>
            </p:nvSpPr>
            <p:spPr>
              <a:xfrm>
                <a:off x="8561402" y="5864516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A65F9350-AB0D-5955-6CB2-C5D46C9F2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402" y="5864516"/>
                <a:ext cx="2441694" cy="300788"/>
              </a:xfrm>
              <a:prstGeom prst="rect">
                <a:avLst/>
              </a:prstGeom>
              <a:blipFill>
                <a:blip r:embed="rId2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9B427E61-B0D3-E745-1F6F-55F1520CA692}"/>
              </a:ext>
            </a:extLst>
          </p:cNvPr>
          <p:cNvCxnSpPr/>
          <p:nvPr/>
        </p:nvCxnSpPr>
        <p:spPr>
          <a:xfrm>
            <a:off x="7653466" y="5647006"/>
            <a:ext cx="352741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525C2F74-F8D2-CD39-587F-A9C7DF871977}"/>
              </a:ext>
            </a:extLst>
          </p:cNvPr>
          <p:cNvCxnSpPr/>
          <p:nvPr/>
        </p:nvCxnSpPr>
        <p:spPr>
          <a:xfrm flipV="1">
            <a:off x="9453666" y="4436125"/>
            <a:ext cx="0" cy="145001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6475C3C8-EF33-2EB8-8F57-5071B33D101A}"/>
              </a:ext>
            </a:extLst>
          </p:cNvPr>
          <p:cNvGrpSpPr/>
          <p:nvPr/>
        </p:nvGrpSpPr>
        <p:grpSpPr>
          <a:xfrm rot="2070577">
            <a:off x="9908808" y="4439636"/>
            <a:ext cx="209851" cy="511510"/>
            <a:chOff x="7265754" y="620688"/>
            <a:chExt cx="209851" cy="511510"/>
          </a:xfrm>
        </p:grpSpPr>
        <p:sp>
          <p:nvSpPr>
            <p:cNvPr id="110" name="フリーフォーム 58">
              <a:extLst>
                <a:ext uri="{FF2B5EF4-FFF2-40B4-BE49-F238E27FC236}">
                  <a16:creationId xmlns:a16="http://schemas.microsoft.com/office/drawing/2014/main" id="{4D8149D0-8DCF-538E-C356-18D682596695}"/>
                </a:ext>
              </a:extLst>
            </p:cNvPr>
            <p:cNvSpPr/>
            <p:nvPr/>
          </p:nvSpPr>
          <p:spPr>
            <a:xfrm rot="6836455">
              <a:off x="7108406" y="869051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73225811-359D-74A9-31B4-6CD7A6B529FA}"/>
                </a:ext>
              </a:extLst>
            </p:cNvPr>
            <p:cNvCxnSpPr/>
            <p:nvPr/>
          </p:nvCxnSpPr>
          <p:spPr>
            <a:xfrm flipH="1">
              <a:off x="7407608" y="620688"/>
              <a:ext cx="67997" cy="118327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9534B30B-7BD2-9126-63DD-049ECAF72FD7}"/>
              </a:ext>
            </a:extLst>
          </p:cNvPr>
          <p:cNvGrpSpPr/>
          <p:nvPr/>
        </p:nvGrpSpPr>
        <p:grpSpPr>
          <a:xfrm rot="1828824">
            <a:off x="10173837" y="4259757"/>
            <a:ext cx="330926" cy="459571"/>
            <a:chOff x="7321716" y="204269"/>
            <a:chExt cx="330926" cy="459571"/>
          </a:xfrm>
        </p:grpSpPr>
        <p:sp>
          <p:nvSpPr>
            <p:cNvPr id="116" name="円/楕円 69">
              <a:extLst>
                <a:ext uri="{FF2B5EF4-FFF2-40B4-BE49-F238E27FC236}">
                  <a16:creationId xmlns:a16="http://schemas.microsoft.com/office/drawing/2014/main" id="{7B3E5B49-A82A-16FE-10AF-2260F46509BE}"/>
                </a:ext>
              </a:extLst>
            </p:cNvPr>
            <p:cNvSpPr/>
            <p:nvPr/>
          </p:nvSpPr>
          <p:spPr>
            <a:xfrm>
              <a:off x="7472642" y="2042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11CF9566-3754-AB40-3B97-1485E3848F65}"/>
                </a:ext>
              </a:extLst>
            </p:cNvPr>
            <p:cNvSpPr txBox="1"/>
            <p:nvPr/>
          </p:nvSpPr>
          <p:spPr>
            <a:xfrm rot="6738801">
              <a:off x="7289404" y="323751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C36B39D1-4B37-CF75-CB1C-1DE16997DBB9}"/>
                  </a:ext>
                </a:extLst>
              </p:cNvPr>
              <p:cNvSpPr txBox="1"/>
              <p:nvPr/>
            </p:nvSpPr>
            <p:spPr>
              <a:xfrm>
                <a:off x="10519877" y="4126810"/>
                <a:ext cx="361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0D31A537-EA2D-6ECD-24C4-EC28F4CD7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9877" y="4126810"/>
                <a:ext cx="361136" cy="307777"/>
              </a:xfrm>
              <a:prstGeom prst="rect">
                <a:avLst/>
              </a:prstGeom>
              <a:blipFill>
                <a:blip r:embed="rId24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09E49FA2-10CE-BB95-4024-078D7DD7CBF9}"/>
                  </a:ext>
                </a:extLst>
              </p:cNvPr>
              <p:cNvSpPr txBox="1"/>
              <p:nvPr/>
            </p:nvSpPr>
            <p:spPr>
              <a:xfrm>
                <a:off x="1441225" y="4559808"/>
                <a:ext cx="5023240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bSup>
                                </m:e>
                              </m:d>
                              <m:d>
                                <m:d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dirty="0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</m:sup>
                                  </m:sSub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𝑖𝑛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83927CEA-ED1F-200A-8643-BC15DF766A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225" y="4559808"/>
                <a:ext cx="5023240" cy="389850"/>
              </a:xfrm>
              <a:prstGeom prst="rect">
                <a:avLst/>
              </a:prstGeom>
              <a:blipFill>
                <a:blip r:embed="rId2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円弧 123">
            <a:extLst>
              <a:ext uri="{FF2B5EF4-FFF2-40B4-BE49-F238E27FC236}">
                <a16:creationId xmlns:a16="http://schemas.microsoft.com/office/drawing/2014/main" id="{3BB9DB24-C0F2-57C7-1A08-A98BF7B4AA41}"/>
              </a:ext>
            </a:extLst>
          </p:cNvPr>
          <p:cNvSpPr/>
          <p:nvPr/>
        </p:nvSpPr>
        <p:spPr>
          <a:xfrm>
            <a:off x="5869028" y="4843525"/>
            <a:ext cx="370859" cy="358953"/>
          </a:xfrm>
          <a:prstGeom prst="arc">
            <a:avLst>
              <a:gd name="adj1" fmla="val 18382937"/>
              <a:gd name="adj2" fmla="val 4560211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テキスト ボックス 124">
                <a:extLst>
                  <a:ext uri="{FF2B5EF4-FFF2-40B4-BE49-F238E27FC236}">
                    <a16:creationId xmlns:a16="http://schemas.microsoft.com/office/drawing/2014/main" id="{B0A4D31C-68E2-35FA-1D04-79CEAF6E43B1}"/>
                  </a:ext>
                </a:extLst>
              </p:cNvPr>
              <p:cNvSpPr txBox="1"/>
              <p:nvPr/>
            </p:nvSpPr>
            <p:spPr>
              <a:xfrm>
                <a:off x="3952845" y="4076221"/>
                <a:ext cx="2783068" cy="347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ja-JP" sz="1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14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25" name="テキスト ボックス 124">
                <a:extLst>
                  <a:ext uri="{FF2B5EF4-FFF2-40B4-BE49-F238E27FC236}">
                    <a16:creationId xmlns:a16="http://schemas.microsoft.com/office/drawing/2014/main" id="{E31A53E1-C66C-D8F2-978D-8A686922C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845" y="4076221"/>
                <a:ext cx="2783068" cy="347211"/>
              </a:xfrm>
              <a:prstGeom prst="rect">
                <a:avLst/>
              </a:prstGeom>
              <a:blipFill>
                <a:blip r:embed="rId2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テキスト ボックス 125">
                <a:extLst>
                  <a:ext uri="{FF2B5EF4-FFF2-40B4-BE49-F238E27FC236}">
                    <a16:creationId xmlns:a16="http://schemas.microsoft.com/office/drawing/2014/main" id="{32B6ABA5-745E-710E-87DB-9B805A251ADF}"/>
                  </a:ext>
                </a:extLst>
              </p:cNvPr>
              <p:cNvSpPr txBox="1"/>
              <p:nvPr/>
            </p:nvSpPr>
            <p:spPr>
              <a:xfrm>
                <a:off x="1413034" y="4999724"/>
                <a:ext cx="3258922" cy="38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†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6" name="テキスト ボックス 125">
                <a:extLst>
                  <a:ext uri="{FF2B5EF4-FFF2-40B4-BE49-F238E27FC236}">
                    <a16:creationId xmlns:a16="http://schemas.microsoft.com/office/drawing/2014/main" id="{029B5666-DF43-489E-6EBA-1D2177AFE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034" y="4999724"/>
                <a:ext cx="3258922" cy="389850"/>
              </a:xfrm>
              <a:prstGeom prst="rect">
                <a:avLst/>
              </a:prstGeom>
              <a:blipFill>
                <a:blip r:embed="rId2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7" name="直線コネクタ 126">
            <a:extLst>
              <a:ext uri="{FF2B5EF4-FFF2-40B4-BE49-F238E27FC236}">
                <a16:creationId xmlns:a16="http://schemas.microsoft.com/office/drawing/2014/main" id="{A3C531A8-4A0A-9877-CD33-00B177550B21}"/>
              </a:ext>
            </a:extLst>
          </p:cNvPr>
          <p:cNvCxnSpPr>
            <a:cxnSpLocks/>
          </p:cNvCxnSpPr>
          <p:nvPr/>
        </p:nvCxnSpPr>
        <p:spPr>
          <a:xfrm>
            <a:off x="2590142" y="5400258"/>
            <a:ext cx="1584335" cy="0"/>
          </a:xfrm>
          <a:prstGeom prst="line">
            <a:avLst/>
          </a:prstGeom>
          <a:ln w="19050" cmpd="sng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AB326B0A-6BEB-4ACD-B268-EB16D9E34E84}"/>
                  </a:ext>
                </a:extLst>
              </p:cNvPr>
              <p:cNvSpPr txBox="1"/>
              <p:nvPr/>
            </p:nvSpPr>
            <p:spPr>
              <a:xfrm>
                <a:off x="3250720" y="5403819"/>
                <a:ext cx="4396414" cy="340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200" b="0" dirty="0"/>
                  <a:t> </a:t>
                </a:r>
                <a14:m>
                  <m:oMath xmlns:m="http://schemas.openxmlformats.org/officeDocument/2006/math"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=  </m:t>
                    </m:r>
                    <m:sSup>
                      <m:sSup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d>
                      <m:d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  =  </m:t>
                    </m:r>
                    <m:nary>
                      <m:naryPr>
                        <m:subHide m:val="on"/>
                        <m:supHide m:val="on"/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acc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sup>
                        </m:sSup>
                      </m:e>
                    </m:nary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 =  </m:t>
                    </m:r>
                    <m:d>
                      <m:d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1200" b="0" i="0" dirty="0" smtClean="0">
                            <a:latin typeface="Cambria Math" panose="02040503050406030204" pitchFamily="18" charset="0"/>
                          </a:rPr>
                          <m:t>Vol</m:t>
                        </m:r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65D048C1-ECF7-7AF3-5142-DC596094F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720" y="5403819"/>
                <a:ext cx="4396414" cy="340671"/>
              </a:xfrm>
              <a:prstGeom prst="rect">
                <a:avLst/>
              </a:prstGeom>
              <a:blipFill>
                <a:blip r:embed="rId28"/>
                <a:stretch>
                  <a:fillRect t="-89286" b="-1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26A36ECA-670D-A4CA-A5BA-565181E30892}"/>
                  </a:ext>
                </a:extLst>
              </p:cNvPr>
              <p:cNvSpPr txBox="1"/>
              <p:nvPr/>
            </p:nvSpPr>
            <p:spPr>
              <a:xfrm>
                <a:off x="1637624" y="5709109"/>
                <a:ext cx="1794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Vol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4D729306-15B5-9B45-DFF1-85C90E641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624" y="5709109"/>
                <a:ext cx="1794080" cy="338554"/>
              </a:xfrm>
              <a:prstGeom prst="rect">
                <a:avLst/>
              </a:prstGeom>
              <a:blipFill>
                <a:blip r:embed="rId2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フリーフォーム 55">
            <a:extLst>
              <a:ext uri="{FF2B5EF4-FFF2-40B4-BE49-F238E27FC236}">
                <a16:creationId xmlns:a16="http://schemas.microsoft.com/office/drawing/2014/main" id="{21EBCBAB-EDA7-6779-019D-099AB2F83DDD}"/>
              </a:ext>
            </a:extLst>
          </p:cNvPr>
          <p:cNvSpPr/>
          <p:nvPr/>
        </p:nvSpPr>
        <p:spPr>
          <a:xfrm rot="10800000">
            <a:off x="10408925" y="5086699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2E2EC67F-C2D7-CEF8-C065-9368F9B2DA2C}"/>
              </a:ext>
            </a:extLst>
          </p:cNvPr>
          <p:cNvCxnSpPr>
            <a:cxnSpLocks/>
          </p:cNvCxnSpPr>
          <p:nvPr/>
        </p:nvCxnSpPr>
        <p:spPr>
          <a:xfrm flipH="1" flipV="1">
            <a:off x="10828412" y="5113939"/>
            <a:ext cx="160160" cy="1"/>
          </a:xfrm>
          <a:prstGeom prst="line">
            <a:avLst/>
          </a:prstGeom>
          <a:ln w="19050">
            <a:solidFill>
              <a:srgbClr val="0000FF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FC84A853-2811-8251-785D-EE1857BC845D}"/>
                  </a:ext>
                </a:extLst>
              </p:cNvPr>
              <p:cNvSpPr txBox="1"/>
              <p:nvPr/>
            </p:nvSpPr>
            <p:spPr>
              <a:xfrm>
                <a:off x="10884832" y="4960385"/>
                <a:ext cx="490587" cy="275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1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100" dirty="0"/>
              </a:p>
            </p:txBody>
          </p:sp>
        </mc:Choice>
        <mc:Fallback xmlns=""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2C493B29-69FA-3826-35F2-F3B53D017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4832" y="4960385"/>
                <a:ext cx="490587" cy="27520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フリーフォーム 55">
            <a:extLst>
              <a:ext uri="{FF2B5EF4-FFF2-40B4-BE49-F238E27FC236}">
                <a16:creationId xmlns:a16="http://schemas.microsoft.com/office/drawing/2014/main" id="{674ACD42-5917-DAB5-BBAB-5EB4DDE4C5A9}"/>
              </a:ext>
            </a:extLst>
          </p:cNvPr>
          <p:cNvSpPr/>
          <p:nvPr/>
        </p:nvSpPr>
        <p:spPr>
          <a:xfrm rot="10800000">
            <a:off x="7808653" y="4993844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40" name="直線コネクタ 139">
            <a:extLst>
              <a:ext uri="{FF2B5EF4-FFF2-40B4-BE49-F238E27FC236}">
                <a16:creationId xmlns:a16="http://schemas.microsoft.com/office/drawing/2014/main" id="{A8FF31BF-7692-E9B1-1901-AAD8D8F4B10F}"/>
              </a:ext>
            </a:extLst>
          </p:cNvPr>
          <p:cNvCxnSpPr>
            <a:cxnSpLocks/>
          </p:cNvCxnSpPr>
          <p:nvPr/>
        </p:nvCxnSpPr>
        <p:spPr>
          <a:xfrm flipH="1" flipV="1">
            <a:off x="8228140" y="5021084"/>
            <a:ext cx="160160" cy="1"/>
          </a:xfrm>
          <a:prstGeom prst="line">
            <a:avLst/>
          </a:prstGeom>
          <a:ln w="19050">
            <a:solidFill>
              <a:srgbClr val="0000FF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497ABBFC-B68F-EFFB-08E5-8A2499D7956B}"/>
                  </a:ext>
                </a:extLst>
              </p:cNvPr>
              <p:cNvSpPr txBox="1"/>
              <p:nvPr/>
            </p:nvSpPr>
            <p:spPr>
              <a:xfrm>
                <a:off x="7836527" y="5111608"/>
                <a:ext cx="490587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41" name="テキスト ボックス 140">
                <a:extLst>
                  <a:ext uri="{FF2B5EF4-FFF2-40B4-BE49-F238E27FC236}">
                    <a16:creationId xmlns:a16="http://schemas.microsoft.com/office/drawing/2014/main" id="{F363C5AC-C0AB-4B4A-8353-1BC8451F2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527" y="5111608"/>
                <a:ext cx="490587" cy="29193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フリーフォーム 55">
            <a:extLst>
              <a:ext uri="{FF2B5EF4-FFF2-40B4-BE49-F238E27FC236}">
                <a16:creationId xmlns:a16="http://schemas.microsoft.com/office/drawing/2014/main" id="{778F28D1-FAE4-CB9A-B88E-6CDD31EB8C1F}"/>
              </a:ext>
            </a:extLst>
          </p:cNvPr>
          <p:cNvSpPr/>
          <p:nvPr/>
        </p:nvSpPr>
        <p:spPr>
          <a:xfrm rot="10800000">
            <a:off x="10558919" y="4913506"/>
            <a:ext cx="420495" cy="58316"/>
          </a:xfrm>
          <a:custGeom>
            <a:avLst/>
            <a:gdLst>
              <a:gd name="connsiteX0" fmla="*/ 0 w 582125"/>
              <a:gd name="connsiteY0" fmla="*/ 74700 h 154549"/>
              <a:gd name="connsiteX1" fmla="*/ 38636 w 582125"/>
              <a:gd name="connsiteY1" fmla="*/ 2578 h 154549"/>
              <a:gd name="connsiteX2" fmla="*/ 110758 w 582125"/>
              <a:gd name="connsiteY2" fmla="*/ 151973 h 154549"/>
              <a:gd name="connsiteX3" fmla="*/ 182880 w 582125"/>
              <a:gd name="connsiteY3" fmla="*/ 3 h 154549"/>
              <a:gd name="connsiteX4" fmla="*/ 255001 w 582125"/>
              <a:gd name="connsiteY4" fmla="*/ 154549 h 154549"/>
              <a:gd name="connsiteX5" fmla="*/ 327123 w 582125"/>
              <a:gd name="connsiteY5" fmla="*/ 3 h 154549"/>
              <a:gd name="connsiteX6" fmla="*/ 399245 w 582125"/>
              <a:gd name="connsiteY6" fmla="*/ 154549 h 154549"/>
              <a:gd name="connsiteX7" fmla="*/ 471366 w 582125"/>
              <a:gd name="connsiteY7" fmla="*/ 3 h 154549"/>
              <a:gd name="connsiteX8" fmla="*/ 543488 w 582125"/>
              <a:gd name="connsiteY8" fmla="*/ 149398 h 154549"/>
              <a:gd name="connsiteX9" fmla="*/ 582125 w 582125"/>
              <a:gd name="connsiteY9" fmla="*/ 74700 h 154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25" h="154549">
                <a:moveTo>
                  <a:pt x="0" y="74700"/>
                </a:moveTo>
                <a:cubicBezTo>
                  <a:pt x="10088" y="32199"/>
                  <a:pt x="20176" y="-10301"/>
                  <a:pt x="38636" y="2578"/>
                </a:cubicBezTo>
                <a:cubicBezTo>
                  <a:pt x="57096" y="15457"/>
                  <a:pt x="86717" y="152402"/>
                  <a:pt x="110758" y="151973"/>
                </a:cubicBezTo>
                <a:cubicBezTo>
                  <a:pt x="134799" y="151544"/>
                  <a:pt x="158840" y="-426"/>
                  <a:pt x="182880" y="3"/>
                </a:cubicBezTo>
                <a:cubicBezTo>
                  <a:pt x="206920" y="432"/>
                  <a:pt x="230961" y="154549"/>
                  <a:pt x="255001" y="154549"/>
                </a:cubicBezTo>
                <a:cubicBezTo>
                  <a:pt x="279041" y="154549"/>
                  <a:pt x="303082" y="3"/>
                  <a:pt x="327123" y="3"/>
                </a:cubicBezTo>
                <a:cubicBezTo>
                  <a:pt x="351164" y="3"/>
                  <a:pt x="375205" y="154549"/>
                  <a:pt x="399245" y="154549"/>
                </a:cubicBezTo>
                <a:cubicBezTo>
                  <a:pt x="423285" y="154549"/>
                  <a:pt x="447326" y="861"/>
                  <a:pt x="471366" y="3"/>
                </a:cubicBezTo>
                <a:cubicBezTo>
                  <a:pt x="495406" y="-855"/>
                  <a:pt x="525028" y="136949"/>
                  <a:pt x="543488" y="149398"/>
                </a:cubicBezTo>
                <a:cubicBezTo>
                  <a:pt x="561948" y="161847"/>
                  <a:pt x="572036" y="118273"/>
                  <a:pt x="582125" y="74700"/>
                </a:cubicBezTo>
              </a:path>
            </a:pathLst>
          </a:custGeom>
          <a:noFill/>
          <a:ln w="19050">
            <a:solidFill>
              <a:srgbClr val="0000FF"/>
            </a:solidFill>
            <a:headEnd type="none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C1C6FFEA-89C4-32DB-3737-51EDC0EB40B6}"/>
              </a:ext>
            </a:extLst>
          </p:cNvPr>
          <p:cNvCxnSpPr>
            <a:cxnSpLocks/>
          </p:cNvCxnSpPr>
          <p:nvPr/>
        </p:nvCxnSpPr>
        <p:spPr>
          <a:xfrm flipV="1">
            <a:off x="10439315" y="4947160"/>
            <a:ext cx="136847" cy="4751"/>
          </a:xfrm>
          <a:prstGeom prst="line">
            <a:avLst/>
          </a:prstGeom>
          <a:ln w="19050">
            <a:solidFill>
              <a:srgbClr val="0000FF"/>
            </a:solidFill>
            <a:head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テキスト ボックス 147">
                <a:extLst>
                  <a:ext uri="{FF2B5EF4-FFF2-40B4-BE49-F238E27FC236}">
                    <a16:creationId xmlns:a16="http://schemas.microsoft.com/office/drawing/2014/main" id="{CAC73EED-91A9-E46B-D419-9FC45C4F0999}"/>
                  </a:ext>
                </a:extLst>
              </p:cNvPr>
              <p:cNvSpPr txBox="1"/>
              <p:nvPr/>
            </p:nvSpPr>
            <p:spPr>
              <a:xfrm>
                <a:off x="10894633" y="4793162"/>
                <a:ext cx="490587" cy="275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1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1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100" dirty="0"/>
              </a:p>
            </p:txBody>
          </p:sp>
        </mc:Choice>
        <mc:Fallback xmlns="">
          <p:sp>
            <p:nvSpPr>
              <p:cNvPr id="148" name="テキスト ボックス 147">
                <a:extLst>
                  <a:ext uri="{FF2B5EF4-FFF2-40B4-BE49-F238E27FC236}">
                    <a16:creationId xmlns:a16="http://schemas.microsoft.com/office/drawing/2014/main" id="{E97FED5B-8A0A-E7BE-D5BD-2AAD00ACF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633" y="4793162"/>
                <a:ext cx="490587" cy="275204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フリーフォーム: 図形 148">
            <a:extLst>
              <a:ext uri="{FF2B5EF4-FFF2-40B4-BE49-F238E27FC236}">
                <a16:creationId xmlns:a16="http://schemas.microsoft.com/office/drawing/2014/main" id="{FEB4BB63-908E-000C-BD50-EF53681581E5}"/>
              </a:ext>
            </a:extLst>
          </p:cNvPr>
          <p:cNvSpPr/>
          <p:nvPr/>
        </p:nvSpPr>
        <p:spPr>
          <a:xfrm>
            <a:off x="7669582" y="4471466"/>
            <a:ext cx="1708150" cy="1123950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フリーフォーム: 図形 149">
            <a:extLst>
              <a:ext uri="{FF2B5EF4-FFF2-40B4-BE49-F238E27FC236}">
                <a16:creationId xmlns:a16="http://schemas.microsoft.com/office/drawing/2014/main" id="{A771E04E-1434-2694-8DA3-2A43D27AF305}"/>
              </a:ext>
            </a:extLst>
          </p:cNvPr>
          <p:cNvSpPr/>
          <p:nvPr/>
        </p:nvSpPr>
        <p:spPr>
          <a:xfrm flipH="1">
            <a:off x="9512592" y="4471466"/>
            <a:ext cx="1624178" cy="1123950"/>
          </a:xfrm>
          <a:custGeom>
            <a:avLst/>
            <a:gdLst>
              <a:gd name="connsiteX0" fmla="*/ 0 w 1708150"/>
              <a:gd name="connsiteY0" fmla="*/ 1123950 h 1123950"/>
              <a:gd name="connsiteX1" fmla="*/ 1092200 w 1708150"/>
              <a:gd name="connsiteY1" fmla="*/ 1047750 h 1123950"/>
              <a:gd name="connsiteX2" fmla="*/ 1536700 w 1708150"/>
              <a:gd name="connsiteY2" fmla="*/ 730250 h 1123950"/>
              <a:gd name="connsiteX3" fmla="*/ 1708150 w 1708150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8150" h="1123950">
                <a:moveTo>
                  <a:pt x="0" y="1123950"/>
                </a:moveTo>
                <a:cubicBezTo>
                  <a:pt x="418041" y="1118658"/>
                  <a:pt x="836083" y="1113367"/>
                  <a:pt x="1092200" y="1047750"/>
                </a:cubicBezTo>
                <a:cubicBezTo>
                  <a:pt x="1348317" y="982133"/>
                  <a:pt x="1434042" y="904875"/>
                  <a:pt x="1536700" y="730250"/>
                </a:cubicBezTo>
                <a:cubicBezTo>
                  <a:pt x="1639358" y="555625"/>
                  <a:pt x="1673754" y="277812"/>
                  <a:pt x="1708150" y="0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1" name="直線矢印コネクタ 150">
            <a:extLst>
              <a:ext uri="{FF2B5EF4-FFF2-40B4-BE49-F238E27FC236}">
                <a16:creationId xmlns:a16="http://schemas.microsoft.com/office/drawing/2014/main" id="{7C1CA3EF-0DB8-0C55-9C10-5ED95B39CF48}"/>
              </a:ext>
            </a:extLst>
          </p:cNvPr>
          <p:cNvCxnSpPr>
            <a:cxnSpLocks/>
          </p:cNvCxnSpPr>
          <p:nvPr/>
        </p:nvCxnSpPr>
        <p:spPr>
          <a:xfrm>
            <a:off x="8949610" y="5484982"/>
            <a:ext cx="95969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テキスト ボックス 153">
                <a:extLst>
                  <a:ext uri="{FF2B5EF4-FFF2-40B4-BE49-F238E27FC236}">
                    <a16:creationId xmlns:a16="http://schemas.microsoft.com/office/drawing/2014/main" id="{D271C047-6A57-6534-D885-1D4C09378568}"/>
                  </a:ext>
                </a:extLst>
              </p:cNvPr>
              <p:cNvSpPr txBox="1"/>
              <p:nvPr/>
            </p:nvSpPr>
            <p:spPr>
              <a:xfrm>
                <a:off x="9212321" y="5262705"/>
                <a:ext cx="304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ja-JP" altLang="en-US" sz="1200" i="1" dirty="0"/>
              </a:p>
            </p:txBody>
          </p:sp>
        </mc:Choice>
        <mc:Fallback xmlns="">
          <p:sp>
            <p:nvSpPr>
              <p:cNvPr id="154" name="テキスト ボックス 153">
                <a:extLst>
                  <a:ext uri="{FF2B5EF4-FFF2-40B4-BE49-F238E27FC236}">
                    <a16:creationId xmlns:a16="http://schemas.microsoft.com/office/drawing/2014/main" id="{BDFB37DE-C2BE-34E5-3AC5-09F6922F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2321" y="5262705"/>
                <a:ext cx="304891" cy="27699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テキスト ボックス 154">
                <a:extLst>
                  <a:ext uri="{FF2B5EF4-FFF2-40B4-BE49-F238E27FC236}">
                    <a16:creationId xmlns:a16="http://schemas.microsoft.com/office/drawing/2014/main" id="{EA0F5C39-B08F-075F-241F-5D89E2E3D563}"/>
                  </a:ext>
                </a:extLst>
              </p:cNvPr>
              <p:cNvSpPr txBox="1"/>
              <p:nvPr/>
            </p:nvSpPr>
            <p:spPr>
              <a:xfrm>
                <a:off x="10558919" y="5172256"/>
                <a:ext cx="490587" cy="28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55" name="テキスト ボックス 154">
                <a:extLst>
                  <a:ext uri="{FF2B5EF4-FFF2-40B4-BE49-F238E27FC236}">
                    <a16:creationId xmlns:a16="http://schemas.microsoft.com/office/drawing/2014/main" id="{643833BE-2E8D-DF4B-EEFC-5E6BA9911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8919" y="5172256"/>
                <a:ext cx="490587" cy="283154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C42EF261-E343-BB08-1ACD-7055E484CB57}"/>
              </a:ext>
            </a:extLst>
          </p:cNvPr>
          <p:cNvSpPr/>
          <p:nvPr/>
        </p:nvSpPr>
        <p:spPr>
          <a:xfrm>
            <a:off x="7658621" y="4702186"/>
            <a:ext cx="885651" cy="72731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65D7B1DC-B27C-A562-48B5-BC48A199DCBF}"/>
              </a:ext>
            </a:extLst>
          </p:cNvPr>
          <p:cNvSpPr/>
          <p:nvPr/>
        </p:nvSpPr>
        <p:spPr>
          <a:xfrm>
            <a:off x="10299052" y="4750605"/>
            <a:ext cx="989401" cy="727311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テキスト ボックス 157">
                <a:extLst>
                  <a:ext uri="{FF2B5EF4-FFF2-40B4-BE49-F238E27FC236}">
                    <a16:creationId xmlns:a16="http://schemas.microsoft.com/office/drawing/2014/main" id="{D5804EED-BA18-8EF4-AFFE-E1461F5674DB}"/>
                  </a:ext>
                </a:extLst>
              </p:cNvPr>
              <p:cNvSpPr txBox="1"/>
              <p:nvPr/>
            </p:nvSpPr>
            <p:spPr>
              <a:xfrm>
                <a:off x="6145409" y="4919408"/>
                <a:ext cx="1277098" cy="33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400" b="0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400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58" name="テキスト ボックス 157">
                <a:extLst>
                  <a:ext uri="{FF2B5EF4-FFF2-40B4-BE49-F238E27FC236}">
                    <a16:creationId xmlns:a16="http://schemas.microsoft.com/office/drawing/2014/main" id="{79E192D7-452D-7ECB-1552-E972C9555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409" y="4919408"/>
                <a:ext cx="1277098" cy="33816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円弧 158">
            <a:extLst>
              <a:ext uri="{FF2B5EF4-FFF2-40B4-BE49-F238E27FC236}">
                <a16:creationId xmlns:a16="http://schemas.microsoft.com/office/drawing/2014/main" id="{C39C380A-48A8-666C-97C9-330F65B51EF6}"/>
              </a:ext>
            </a:extLst>
          </p:cNvPr>
          <p:cNvSpPr/>
          <p:nvPr/>
        </p:nvSpPr>
        <p:spPr>
          <a:xfrm>
            <a:off x="3920209" y="4299628"/>
            <a:ext cx="491794" cy="458609"/>
          </a:xfrm>
          <a:prstGeom prst="arc">
            <a:avLst>
              <a:gd name="adj1" fmla="val 17132829"/>
              <a:gd name="adj2" fmla="val 401403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1268EA5F-F6A1-C859-10DB-B2A34A7DE8F5}"/>
                  </a:ext>
                </a:extLst>
              </p:cNvPr>
              <p:cNvSpPr txBox="1"/>
              <p:nvPr/>
            </p:nvSpPr>
            <p:spPr>
              <a:xfrm>
                <a:off x="7667563" y="2179273"/>
                <a:ext cx="4532605" cy="302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200" dirty="0"/>
                  <a:t>Expression of </a:t>
                </a:r>
                <a:r>
                  <a:rPr lang="ja-JP" altLang="en-US" sz="1200" dirty="0"/>
                  <a:t>“</a:t>
                </a:r>
                <a:r>
                  <a:rPr lang="en-US" altLang="ja-JP" sz="1200" i="1" dirty="0"/>
                  <a:t>a vector</a:t>
                </a:r>
                <a:r>
                  <a:rPr lang="ja-JP" altLang="en-US" sz="1200" dirty="0"/>
                  <a:t>” </a:t>
                </a:r>
                <a:r>
                  <a:rPr lang="en-US" altLang="ja-JP" sz="1200" dirty="0"/>
                  <a:t>(</a:t>
                </a:r>
                <a14:m>
                  <m:oMath xmlns:m="http://schemas.openxmlformats.org/officeDocument/2006/math">
                    <m:r>
                      <a:rPr lang="en-US" altLang="ja-JP" sz="12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sz="1200" dirty="0"/>
                  <a:t>) by the different basis</a:t>
                </a:r>
                <a:r>
                  <a:rPr lang="ja-JP" altLang="en-US" sz="1200" dirty="0"/>
                  <a:t> </a:t>
                </a:r>
                <a:r>
                  <a:rPr lang="en-US" altLang="ja-JP" sz="1200" dirty="0"/>
                  <a:t>(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b="0" i="1" dirty="0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p>
                        </m:sSubSup>
                      </m:e>
                    </m:d>
                    <m:r>
                      <a:rPr lang="en-US" altLang="ja-JP" sz="1200" b="1" i="1" dirty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1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ja-JP" sz="1200" b="1" dirty="0"/>
                  <a:t>)</a:t>
                </a:r>
                <a:endParaRPr lang="ja-JP" altLang="en-US" sz="1200" dirty="0"/>
              </a:p>
            </p:txBody>
          </p:sp>
        </mc:Choice>
        <mc:Fallback xmlns=""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1268EA5F-F6A1-C859-10DB-B2A34A7DE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563" y="2179273"/>
                <a:ext cx="4532605" cy="302712"/>
              </a:xfrm>
              <a:prstGeom prst="rect">
                <a:avLst/>
              </a:prstGeom>
              <a:blipFill>
                <a:blip r:embed="rId3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9450CD7-85E0-4269-AA30-FBEBFF8E1A0D}"/>
              </a:ext>
            </a:extLst>
          </p:cNvPr>
          <p:cNvCxnSpPr>
            <a:cxnSpLocks/>
          </p:cNvCxnSpPr>
          <p:nvPr/>
        </p:nvCxnSpPr>
        <p:spPr>
          <a:xfrm flipV="1">
            <a:off x="9853713" y="1062818"/>
            <a:ext cx="472327" cy="4352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53732C8-0477-B8D0-CCC8-A68550E50D83}"/>
              </a:ext>
            </a:extLst>
          </p:cNvPr>
          <p:cNvCxnSpPr>
            <a:cxnSpLocks/>
          </p:cNvCxnSpPr>
          <p:nvPr/>
        </p:nvCxnSpPr>
        <p:spPr>
          <a:xfrm flipV="1">
            <a:off x="9850135" y="1067992"/>
            <a:ext cx="0" cy="438226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EE67AD2-29F0-ECEA-7303-089E083D245D}"/>
              </a:ext>
            </a:extLst>
          </p:cNvPr>
          <p:cNvCxnSpPr>
            <a:cxnSpLocks/>
          </p:cNvCxnSpPr>
          <p:nvPr/>
        </p:nvCxnSpPr>
        <p:spPr>
          <a:xfrm>
            <a:off x="9850135" y="1501218"/>
            <a:ext cx="468052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CC8859D-85CA-F654-689E-F179B62FA24C}"/>
              </a:ext>
            </a:extLst>
          </p:cNvPr>
          <p:cNvCxnSpPr/>
          <p:nvPr/>
        </p:nvCxnSpPr>
        <p:spPr>
          <a:xfrm flipV="1">
            <a:off x="9662253" y="1054600"/>
            <a:ext cx="629017" cy="164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FC7B8C2-51FA-7C1E-CECC-3036C403977D}"/>
              </a:ext>
            </a:extLst>
          </p:cNvPr>
          <p:cNvCxnSpPr>
            <a:cxnSpLocks/>
          </p:cNvCxnSpPr>
          <p:nvPr/>
        </p:nvCxnSpPr>
        <p:spPr>
          <a:xfrm flipV="1">
            <a:off x="10318187" y="1044321"/>
            <a:ext cx="0" cy="5587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AD8D131-B728-24AA-B50E-4E7C7AB1FDE9}"/>
                  </a:ext>
                </a:extLst>
              </p:cNvPr>
              <p:cNvSpPr txBox="1"/>
              <p:nvPr/>
            </p:nvSpPr>
            <p:spPr>
              <a:xfrm>
                <a:off x="10228916" y="812254"/>
                <a:ext cx="4250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AAD8D131-B728-24AA-B50E-4E7C7AB1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916" y="812254"/>
                <a:ext cx="425014" cy="27699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BFFF3246-C54C-CB87-5CA1-FB6A348EF96D}"/>
                  </a:ext>
                </a:extLst>
              </p:cNvPr>
              <p:cNvSpPr txBox="1"/>
              <p:nvPr/>
            </p:nvSpPr>
            <p:spPr>
              <a:xfrm>
                <a:off x="9840963" y="1501577"/>
                <a:ext cx="463765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BFFF3246-C54C-CB87-5CA1-FB6A348EF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963" y="1501577"/>
                <a:ext cx="463765" cy="29193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3FAE316-0114-6D2E-0C06-B35D4C1D6CD9}"/>
                  </a:ext>
                </a:extLst>
              </p:cNvPr>
              <p:cNvSpPr txBox="1"/>
              <p:nvPr/>
            </p:nvSpPr>
            <p:spPr>
              <a:xfrm>
                <a:off x="9430370" y="1142331"/>
                <a:ext cx="463765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200" b="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43FAE316-0114-6D2E-0C06-B35D4C1D6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370" y="1142331"/>
                <a:ext cx="463765" cy="29193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4E6CFCB8-56D4-A8F6-9ABC-1C1A242809F8}"/>
              </a:ext>
            </a:extLst>
          </p:cNvPr>
          <p:cNvSpPr/>
          <p:nvPr/>
        </p:nvSpPr>
        <p:spPr>
          <a:xfrm>
            <a:off x="10462204" y="1062162"/>
            <a:ext cx="176623" cy="422643"/>
          </a:xfrm>
          <a:prstGeom prst="rightBrace">
            <a:avLst>
              <a:gd name="adj1" fmla="val 44243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E42FE71-BE5E-E40A-C226-3BB75CFB3A7A}"/>
                  </a:ext>
                </a:extLst>
              </p:cNvPr>
              <p:cNvSpPr txBox="1"/>
              <p:nvPr/>
            </p:nvSpPr>
            <p:spPr>
              <a:xfrm>
                <a:off x="10552692" y="1124060"/>
                <a:ext cx="701024" cy="31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9E42FE71-BE5E-E40A-C226-3BB75CFB3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692" y="1124060"/>
                <a:ext cx="701024" cy="312008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995E7184-ED67-58AE-9C45-0C31E5EFDBC4}"/>
                  </a:ext>
                </a:extLst>
              </p:cNvPr>
              <p:cNvSpPr txBox="1"/>
              <p:nvPr/>
            </p:nvSpPr>
            <p:spPr>
              <a:xfrm>
                <a:off x="9761180" y="505962"/>
                <a:ext cx="701024" cy="291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i="1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</m:oMath>
                  </m:oMathPara>
                </a14:m>
                <a:endParaRPr lang="ja-JP" alt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995E7184-ED67-58AE-9C45-0C31E5EFD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180" y="505962"/>
                <a:ext cx="701024" cy="29193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4E74030D-E0BC-9534-843C-2C54D5EEA94C}"/>
              </a:ext>
            </a:extLst>
          </p:cNvPr>
          <p:cNvSpPr/>
          <p:nvPr/>
        </p:nvSpPr>
        <p:spPr>
          <a:xfrm rot="16200000">
            <a:off x="9965826" y="690747"/>
            <a:ext cx="176623" cy="422643"/>
          </a:xfrm>
          <a:prstGeom prst="rightBrace">
            <a:avLst>
              <a:gd name="adj1" fmla="val 44243"/>
              <a:gd name="adj2" fmla="val 50000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思考の吹き出し: 雲形 31">
            <a:extLst>
              <a:ext uri="{FF2B5EF4-FFF2-40B4-BE49-F238E27FC236}">
                <a16:creationId xmlns:a16="http://schemas.microsoft.com/office/drawing/2014/main" id="{49C0C26E-4BC3-48CC-F65D-47B2E7963082}"/>
              </a:ext>
            </a:extLst>
          </p:cNvPr>
          <p:cNvSpPr/>
          <p:nvPr/>
        </p:nvSpPr>
        <p:spPr>
          <a:xfrm>
            <a:off x="8981274" y="367026"/>
            <a:ext cx="2689532" cy="1760657"/>
          </a:xfrm>
          <a:prstGeom prst="cloudCallout">
            <a:avLst>
              <a:gd name="adj1" fmla="val -71812"/>
              <a:gd name="adj2" fmla="val 1725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F6210B1-7B01-F3EE-A998-96C6A72F3F77}"/>
              </a:ext>
            </a:extLst>
          </p:cNvPr>
          <p:cNvCxnSpPr>
            <a:cxnSpLocks/>
          </p:cNvCxnSpPr>
          <p:nvPr/>
        </p:nvCxnSpPr>
        <p:spPr>
          <a:xfrm flipV="1">
            <a:off x="9859924" y="1123808"/>
            <a:ext cx="158530" cy="367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D8430C4-429A-1B6A-C18C-FC86E3E34175}"/>
              </a:ext>
            </a:extLst>
          </p:cNvPr>
          <p:cNvCxnSpPr>
            <a:cxnSpLocks/>
          </p:cNvCxnSpPr>
          <p:nvPr/>
        </p:nvCxnSpPr>
        <p:spPr>
          <a:xfrm>
            <a:off x="9852930" y="1490668"/>
            <a:ext cx="424594" cy="1169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85ECBC87-981D-B7BF-87CE-D34328CE55E8}"/>
              </a:ext>
            </a:extLst>
          </p:cNvPr>
          <p:cNvCxnSpPr>
            <a:cxnSpLocks/>
          </p:cNvCxnSpPr>
          <p:nvPr/>
        </p:nvCxnSpPr>
        <p:spPr>
          <a:xfrm>
            <a:off x="9971500" y="963222"/>
            <a:ext cx="387074" cy="1308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D9D8F0F3-5376-DDD4-A209-3BBDD235468C}"/>
              </a:ext>
            </a:extLst>
          </p:cNvPr>
          <p:cNvCxnSpPr>
            <a:cxnSpLocks/>
          </p:cNvCxnSpPr>
          <p:nvPr/>
        </p:nvCxnSpPr>
        <p:spPr>
          <a:xfrm flipV="1">
            <a:off x="10095799" y="1017520"/>
            <a:ext cx="242762" cy="6186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5467DD1C-F693-5184-A351-B08CCF91951F}"/>
                  </a:ext>
                </a:extLst>
              </p:cNvPr>
              <p:cNvSpPr txBox="1"/>
              <p:nvPr/>
            </p:nvSpPr>
            <p:spPr>
              <a:xfrm>
                <a:off x="9615810" y="1489982"/>
                <a:ext cx="463765" cy="28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5467DD1C-F693-5184-A351-B08CCF919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810" y="1489982"/>
                <a:ext cx="463765" cy="283154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3A7EE53B-AA9C-8280-4C54-5AACC8C17C24}"/>
                  </a:ext>
                </a:extLst>
              </p:cNvPr>
              <p:cNvSpPr txBox="1"/>
              <p:nvPr/>
            </p:nvSpPr>
            <p:spPr>
              <a:xfrm>
                <a:off x="9455417" y="919408"/>
                <a:ext cx="463765" cy="28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 ∗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3A7EE53B-AA9C-8280-4C54-5AACC8C17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5417" y="919408"/>
                <a:ext cx="463765" cy="283154"/>
              </a:xfrm>
              <a:prstGeom prst="rect">
                <a:avLst/>
              </a:prstGeom>
              <a:blipFill>
                <a:blip r:embed="rId43"/>
                <a:stretch>
                  <a:fillRect r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右中かっこ 50">
            <a:extLst>
              <a:ext uri="{FF2B5EF4-FFF2-40B4-BE49-F238E27FC236}">
                <a16:creationId xmlns:a16="http://schemas.microsoft.com/office/drawing/2014/main" id="{2D5EAB28-640A-5B37-B1C3-75DFB8CAA39B}"/>
              </a:ext>
            </a:extLst>
          </p:cNvPr>
          <p:cNvSpPr/>
          <p:nvPr/>
        </p:nvSpPr>
        <p:spPr>
          <a:xfrm rot="925774">
            <a:off x="10244065" y="1091729"/>
            <a:ext cx="86072" cy="498032"/>
          </a:xfrm>
          <a:prstGeom prst="rightBrace">
            <a:avLst>
              <a:gd name="adj1" fmla="val 4424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41F1275E-99CC-6377-8FC7-4254E7274356}"/>
                  </a:ext>
                </a:extLst>
              </p:cNvPr>
              <p:cNvSpPr txBox="1"/>
              <p:nvPr/>
            </p:nvSpPr>
            <p:spPr>
              <a:xfrm>
                <a:off x="10174876" y="1225425"/>
                <a:ext cx="701024" cy="31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 †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41F1275E-99CC-6377-8FC7-4254E7274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876" y="1225425"/>
                <a:ext cx="701024" cy="312008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6FCD3197-5847-4A20-F5B4-2DBF5012AF57}"/>
                  </a:ext>
                </a:extLst>
              </p:cNvPr>
              <p:cNvSpPr txBox="1"/>
              <p:nvPr/>
            </p:nvSpPr>
            <p:spPr>
              <a:xfrm>
                <a:off x="9976761" y="660807"/>
                <a:ext cx="701024" cy="2831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2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2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200" b="0" i="1" dirty="0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b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6FCD3197-5847-4A20-F5B4-2DBF5012AF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761" y="660807"/>
                <a:ext cx="701024" cy="283154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右中かっこ 53">
            <a:extLst>
              <a:ext uri="{FF2B5EF4-FFF2-40B4-BE49-F238E27FC236}">
                <a16:creationId xmlns:a16="http://schemas.microsoft.com/office/drawing/2014/main" id="{D5EC6E3C-53CE-02B5-BA1C-455EE95E0074}"/>
              </a:ext>
            </a:extLst>
          </p:cNvPr>
          <p:cNvSpPr/>
          <p:nvPr/>
        </p:nvSpPr>
        <p:spPr>
          <a:xfrm rot="17329474">
            <a:off x="10180862" y="843720"/>
            <a:ext cx="59294" cy="246872"/>
          </a:xfrm>
          <a:prstGeom prst="rightBrace">
            <a:avLst>
              <a:gd name="adj1" fmla="val 4424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37A46DA-88F6-AA6E-CF7A-66FF9D1C33E0}"/>
              </a:ext>
            </a:extLst>
          </p:cNvPr>
          <p:cNvCxnSpPr>
            <a:cxnSpLocks/>
          </p:cNvCxnSpPr>
          <p:nvPr/>
        </p:nvCxnSpPr>
        <p:spPr>
          <a:xfrm flipV="1">
            <a:off x="9866921" y="970666"/>
            <a:ext cx="204785" cy="52110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大かっこ 7">
            <a:extLst>
              <a:ext uri="{FF2B5EF4-FFF2-40B4-BE49-F238E27FC236}">
                <a16:creationId xmlns:a16="http://schemas.microsoft.com/office/drawing/2014/main" id="{3F18FFFE-6B37-2D4D-FCB3-9DEF652F9295}"/>
              </a:ext>
            </a:extLst>
          </p:cNvPr>
          <p:cNvSpPr/>
          <p:nvPr/>
        </p:nvSpPr>
        <p:spPr>
          <a:xfrm>
            <a:off x="6525440" y="763946"/>
            <a:ext cx="2173628" cy="277319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1C2FF7C-7588-4BD7-A7CC-7EBE03BAFB81}"/>
              </a:ext>
            </a:extLst>
          </p:cNvPr>
          <p:cNvSpPr txBox="1"/>
          <p:nvPr/>
        </p:nvSpPr>
        <p:spPr>
          <a:xfrm>
            <a:off x="7950992" y="6138048"/>
            <a:ext cx="3504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</a:rPr>
              <a:t>Similar situation to the tunneling effect!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DF40A7C-50D5-C3DD-86E6-87A506CAFBE0}"/>
              </a:ext>
            </a:extLst>
          </p:cNvPr>
          <p:cNvGrpSpPr/>
          <p:nvPr/>
        </p:nvGrpSpPr>
        <p:grpSpPr>
          <a:xfrm>
            <a:off x="3886314" y="5790971"/>
            <a:ext cx="3515781" cy="798922"/>
            <a:chOff x="3886314" y="5790971"/>
            <a:chExt cx="3515781" cy="798922"/>
          </a:xfrm>
        </p:grpSpPr>
        <p:sp>
          <p:nvSpPr>
            <p:cNvPr id="29" name="思考の吹き出し: 雲形 28">
              <a:extLst>
                <a:ext uri="{FF2B5EF4-FFF2-40B4-BE49-F238E27FC236}">
                  <a16:creationId xmlns:a16="http://schemas.microsoft.com/office/drawing/2014/main" id="{0252E435-A003-B555-9788-87C760B25BFF}"/>
                </a:ext>
              </a:extLst>
            </p:cNvPr>
            <p:cNvSpPr/>
            <p:nvPr/>
          </p:nvSpPr>
          <p:spPr>
            <a:xfrm>
              <a:off x="3886314" y="5790971"/>
              <a:ext cx="3515781" cy="798922"/>
            </a:xfrm>
            <a:prstGeom prst="cloudCallout">
              <a:avLst>
                <a:gd name="adj1" fmla="val -58462"/>
                <a:gd name="adj2" fmla="val -31608"/>
              </a:avLst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テキスト ボックス 160">
                  <a:extLst>
                    <a:ext uri="{FF2B5EF4-FFF2-40B4-BE49-F238E27FC236}">
                      <a16:creationId xmlns:a16="http://schemas.microsoft.com/office/drawing/2014/main" id="{4996CEF1-7DA6-758F-DBA3-7A75F597EC3D}"/>
                    </a:ext>
                  </a:extLst>
                </p:cNvPr>
                <p:cNvSpPr txBox="1"/>
                <p:nvPr/>
              </p:nvSpPr>
              <p:spPr>
                <a:xfrm>
                  <a:off x="4291303" y="5968771"/>
                  <a:ext cx="282051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ja-JP" altLang="en-US" sz="1600" dirty="0"/>
                    <a:t>→　</a:t>
                  </a:r>
                  <a:r>
                    <a:rPr lang="en-US" altLang="ja-JP" sz="1600" dirty="0"/>
                    <a:t>How do we evaluate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0" dirty="0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a14:m>
                  <a:r>
                    <a:rPr lang="en-US" altLang="ja-JP" sz="1600" dirty="0"/>
                    <a:t>?</a:t>
                  </a:r>
                  <a:r>
                    <a:rPr lang="ja-JP" altLang="en-US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161" name="テキスト ボックス 160">
                  <a:extLst>
                    <a:ext uri="{FF2B5EF4-FFF2-40B4-BE49-F238E27FC236}">
                      <a16:creationId xmlns:a16="http://schemas.microsoft.com/office/drawing/2014/main" id="{75D20C33-FC77-825F-9B78-4D5C871919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1303" y="5968771"/>
                  <a:ext cx="2820512" cy="338554"/>
                </a:xfrm>
                <a:prstGeom prst="rect">
                  <a:avLst/>
                </a:prstGeom>
                <a:blipFill>
                  <a:blip r:embed="rId47"/>
                  <a:stretch>
                    <a:fillRect t="-3571" b="-2321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39F6396-4C75-3469-1DCE-476CBF7879FF}"/>
                  </a:ext>
                </a:extLst>
              </p:cNvPr>
              <p:cNvSpPr txBox="1"/>
              <p:nvPr/>
            </p:nvSpPr>
            <p:spPr>
              <a:xfrm>
                <a:off x="1396462" y="1225425"/>
                <a:ext cx="7187369" cy="64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</m:e>
                      </m:nary>
                      <m:d>
                        <m:dPr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p>
                          </m:sSub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</m:e>
                          </m:d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 †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939F6396-4C75-3469-1DCE-476CBF7879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462" y="1225425"/>
                <a:ext cx="7187369" cy="64177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B543862-8FDE-92BA-FE5F-269BC8EDAB00}"/>
                  </a:ext>
                </a:extLst>
              </p:cNvPr>
              <p:cNvSpPr txBox="1"/>
              <p:nvPr/>
            </p:nvSpPr>
            <p:spPr>
              <a:xfrm>
                <a:off x="1858161" y="1830542"/>
                <a:ext cx="6509078" cy="641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altLang="ja-JP" sz="16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  <m: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sup>
                          </m:sSup>
                          <m:d>
                            <m:dPr>
                              <m:ctrlPr>
                                <a:rPr lang="en-US" altLang="ja-JP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p>
                                  </m:sSub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 †</m:t>
                                      </m:r>
                                    </m:sup>
                                  </m:sSubSup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 dirty="0">
                                          <a:latin typeface="Cambria Math" panose="02040503050406030204" pitchFamily="18" charset="0"/>
                                        </a:rPr>
                                        <m:t>𝑜𝑢𝑡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B543862-8FDE-92BA-FE5F-269BC8EDA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161" y="1830542"/>
                <a:ext cx="6509078" cy="64177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071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299A7-0E6A-AEEE-DF7F-7254DF187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8C31681-91A1-B49A-881E-E24BC6414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Method 3: 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The exact WKB method</a:t>
                </a:r>
                <a:r>
                  <a:rPr lang="ja-JP" altLang="en-US" dirty="0">
                    <a:solidFill>
                      <a:srgbClr val="FF0000"/>
                    </a:solidFill>
                  </a:rPr>
                  <a:t>  </a:t>
                </a:r>
                <a:r>
                  <a:rPr lang="en-US" altLang="ja-JP" dirty="0"/>
                  <a:t>(but we don’t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solve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exactly)</a:t>
                </a:r>
              </a:p>
              <a:p>
                <a:pPr lvl="3"/>
                <a:endParaRPr lang="en-US" altLang="ja-JP" sz="800" b="0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altLang="ja-JP" dirty="0"/>
                  <a:t> Exact relation in the WKB method without any approximation</a:t>
                </a:r>
              </a:p>
              <a:p>
                <a:pPr lvl="1"/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en-US" altLang="ja-JP" dirty="0"/>
              </a:p>
              <a:p>
                <a:pPr lvl="1"/>
                <a:endParaRPr lang="en-US" altLang="ja-JP" dirty="0"/>
              </a:p>
              <a:p>
                <a:pPr lvl="2"/>
                <a:endParaRPr kumimoji="1"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r>
                  <a:rPr lang="ja-JP" altLang="en-US" dirty="0"/>
                  <a:t> </a:t>
                </a:r>
                <a:r>
                  <a:rPr lang="en-US" altLang="ja-JP" dirty="0"/>
                  <a:t>The initial point of the integration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ja-JP" altLang="en-US" dirty="0"/>
                  <a:t> </a:t>
                </a:r>
                <a:r>
                  <a:rPr lang="en-US" altLang="ja-JP" dirty="0"/>
                  <a:t>is chosen from the turning point:</a:t>
                </a:r>
                <a:r>
                  <a:rPr kumimoji="1" lang="en-US" altLang="ja-JP" dirty="0"/>
                  <a:t> </a:t>
                </a:r>
              </a:p>
              <a:p>
                <a:pPr lvl="3"/>
                <a:endParaRPr lang="en-US" altLang="ja-JP" dirty="0"/>
              </a:p>
              <a:p>
                <a:pPr lvl="2"/>
                <a:r>
                  <a:rPr lang="en-US" altLang="ja-JP" dirty="0"/>
                  <a:t>Actually, only the terms of</a:t>
                </a:r>
                <a:r>
                  <a:rPr lang="ja-JP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dirty="0"/>
                  <a:t> (odd)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is enough for the expression of the solution</a:t>
                </a:r>
              </a:p>
              <a:p>
                <a:pPr lvl="2"/>
                <a:endParaRPr kumimoji="1" lang="en-US" altLang="ja-JP" dirty="0"/>
              </a:p>
              <a:p>
                <a:pPr lvl="2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r>
                  <a:rPr kumimoji="1" lang="en-US" altLang="ja-JP" dirty="0"/>
                  <a:t>Thus, the solution is given by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8C31681-91A1-B49A-881E-E24BC6414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356348"/>
              </a:xfrm>
              <a:blipFill>
                <a:blip r:embed="rId2"/>
                <a:stretch>
                  <a:fillRect t="-5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C6C090-463E-786E-0248-10D9F6130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B70D7E-E7E4-72F5-56CE-ED29BF81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B6A16B6C-65CA-F31D-8060-40809D401BE8}"/>
                  </a:ext>
                </a:extLst>
              </p:cNvPr>
              <p:cNvSpPr txBox="1"/>
              <p:nvPr/>
            </p:nvSpPr>
            <p:spPr>
              <a:xfrm>
                <a:off x="1604672" y="1019923"/>
                <a:ext cx="2790464" cy="586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1F016D4-AB05-E855-E275-11BB6C5D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672" y="1019923"/>
                <a:ext cx="2790464" cy="586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94FB77B2-D7F6-1407-12F8-381955FAC50F}"/>
                  </a:ext>
                </a:extLst>
              </p:cNvPr>
              <p:cNvSpPr txBox="1"/>
              <p:nvPr/>
            </p:nvSpPr>
            <p:spPr>
              <a:xfrm>
                <a:off x="1242656" y="4729990"/>
                <a:ext cx="8647374" cy="59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̈"/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=  (</m:t>
                      </m:r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𝑜𝑑𝑑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𝑜𝑑𝑑</m:t>
                          </m:r>
                        </m:sub>
                      </m:sSub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𝑒𝑣𝑒𝑛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𝑒𝑣𝑒𝑛</m:t>
                          </m:r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)+(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𝑜𝑑𝑑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𝑒𝑣𝑒𝑛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)+</m:t>
                      </m:r>
                      <m:f>
                        <m:f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6BB4710-0FBD-9FE8-F157-52D4875D5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656" y="4729990"/>
                <a:ext cx="8647374" cy="5928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DED74CEB-5A50-E367-F6E1-8EC0AC5C80DC}"/>
                  </a:ext>
                </a:extLst>
              </p:cNvPr>
              <p:cNvSpPr txBox="1"/>
              <p:nvPr/>
            </p:nvSpPr>
            <p:spPr>
              <a:xfrm>
                <a:off x="3967687" y="1699165"/>
                <a:ext cx="2776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16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=−1</m:t>
                        </m:r>
                      </m:sub>
                      <m: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465198D-C461-0C6D-7272-2BB6413AF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687" y="1699165"/>
                <a:ext cx="2776385" cy="338554"/>
              </a:xfrm>
              <a:prstGeom prst="rect">
                <a:avLst/>
              </a:prstGeom>
              <a:blipFill>
                <a:blip r:embed="rId5"/>
                <a:stretch>
                  <a:fillRect t="-110909" b="-17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FA99B495-3E6B-D827-D8F4-6E23E898A087}"/>
                  </a:ext>
                </a:extLst>
              </p:cNvPr>
              <p:cNvSpPr txBox="1"/>
              <p:nvPr/>
            </p:nvSpPr>
            <p:spPr>
              <a:xfrm>
                <a:off x="1286349" y="2163136"/>
                <a:ext cx="2361745" cy="347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∴     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±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E9447B7-2A63-0816-DB99-10C92FE9F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349" y="2163136"/>
                <a:ext cx="2361745" cy="347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E671459-3A45-5E4F-82A6-BFC206D6D553}"/>
                  </a:ext>
                </a:extLst>
              </p:cNvPr>
              <p:cNvSpPr txBox="1"/>
              <p:nvPr/>
            </p:nvSpPr>
            <p:spPr>
              <a:xfrm>
                <a:off x="3381281" y="2026390"/>
                <a:ext cx="1895583" cy="653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E3FB105-9928-488B-6079-ECB96B71D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81" y="2026390"/>
                <a:ext cx="1895583" cy="6535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円弧 13">
            <a:extLst>
              <a:ext uri="{FF2B5EF4-FFF2-40B4-BE49-F238E27FC236}">
                <a16:creationId xmlns:a16="http://schemas.microsoft.com/office/drawing/2014/main" id="{2F6B7D8C-DB34-CF2A-7DB4-29C2D248AE52}"/>
              </a:ext>
            </a:extLst>
          </p:cNvPr>
          <p:cNvSpPr/>
          <p:nvPr/>
        </p:nvSpPr>
        <p:spPr>
          <a:xfrm flipH="1">
            <a:off x="1675055" y="1440589"/>
            <a:ext cx="332121" cy="365126"/>
          </a:xfrm>
          <a:prstGeom prst="arc">
            <a:avLst>
              <a:gd name="adj1" fmla="val 17926566"/>
              <a:gd name="adj2" fmla="val 4424348"/>
            </a:avLst>
          </a:prstGeom>
          <a:ln w="254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9A57A0B-123D-A9DE-3B5C-5FBF11F251B5}"/>
                  </a:ext>
                </a:extLst>
              </p:cNvPr>
              <p:cNvSpPr txBox="1"/>
              <p:nvPr/>
            </p:nvSpPr>
            <p:spPr>
              <a:xfrm>
                <a:off x="521973" y="1413626"/>
                <a:ext cx="1253547" cy="30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4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2E179716-9943-D742-4223-494F01A1D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3" y="1413626"/>
                <a:ext cx="1253547" cy="308418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2746303-2755-164D-AEF9-403D0E275DD0}"/>
                  </a:ext>
                </a:extLst>
              </p:cNvPr>
              <p:cNvSpPr txBox="1"/>
              <p:nvPr/>
            </p:nvSpPr>
            <p:spPr>
              <a:xfrm>
                <a:off x="5049566" y="1916832"/>
                <a:ext cx="4238451" cy="885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−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9DCC295-0BB8-D663-EACC-2653D28A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66" y="1916832"/>
                <a:ext cx="4238451" cy="8850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60F07A41-1393-5B3D-534A-3862FD04E5CB}"/>
                  </a:ext>
                </a:extLst>
              </p:cNvPr>
              <p:cNvSpPr txBox="1"/>
              <p:nvPr/>
            </p:nvSpPr>
            <p:spPr>
              <a:xfrm>
                <a:off x="1267789" y="4458541"/>
                <a:ext cx="2776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𝑜𝑑𝑑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𝑒𝑣𝑒𝑛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A8CEDBB8-0BBC-F259-9C00-AA51EF622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789" y="4458541"/>
                <a:ext cx="277638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F35013A6-5DDA-0396-1C0D-A4BA53B9827B}"/>
                  </a:ext>
                </a:extLst>
              </p:cNvPr>
              <p:cNvSpPr txBox="1"/>
              <p:nvPr/>
            </p:nvSpPr>
            <p:spPr>
              <a:xfrm>
                <a:off x="4061799" y="4462461"/>
                <a:ext cx="2776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𝑜𝑑𝑑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nary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CF5128C-2207-2FF2-B95A-0346C942D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799" y="4462461"/>
                <a:ext cx="2776385" cy="338554"/>
              </a:xfrm>
              <a:prstGeom prst="rect">
                <a:avLst/>
              </a:prstGeom>
              <a:blipFill>
                <a:blip r:embed="rId11"/>
                <a:stretch>
                  <a:fillRect t="-107143" b="-1696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3E8F3449-1246-5215-7C6E-827E92370B40}"/>
                  </a:ext>
                </a:extLst>
              </p:cNvPr>
              <p:cNvSpPr txBox="1"/>
              <p:nvPr/>
            </p:nvSpPr>
            <p:spPr>
              <a:xfrm>
                <a:off x="6870126" y="4462461"/>
                <a:ext cx="27763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𝑒𝑣𝑒𝑛</m:t>
                        </m:r>
                      </m:sub>
                    </m:sSub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ja-JP" altLang="en-US" sz="1600" dirty="0"/>
                  <a:t> </a:t>
                </a: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762B72C6-AB28-E03F-0A0B-02E43FF9D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126" y="4462461"/>
                <a:ext cx="2776385" cy="338554"/>
              </a:xfrm>
              <a:prstGeom prst="rect">
                <a:avLst/>
              </a:prstGeom>
              <a:blipFill>
                <a:blip r:embed="rId12"/>
                <a:stretch>
                  <a:fillRect t="-107143" b="-1696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6FEA02E2-4B25-54CA-E16A-7666FA260623}"/>
              </a:ext>
            </a:extLst>
          </p:cNvPr>
          <p:cNvCxnSpPr>
            <a:cxnSpLocks/>
          </p:cNvCxnSpPr>
          <p:nvPr/>
        </p:nvCxnSpPr>
        <p:spPr>
          <a:xfrm>
            <a:off x="5099180" y="5267747"/>
            <a:ext cx="902418" cy="0"/>
          </a:xfrm>
          <a:prstGeom prst="line">
            <a:avLst/>
          </a:prstGeom>
          <a:ln w="1905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F1DDF5C3-C17B-E289-472D-FB6477F2922D}"/>
              </a:ext>
            </a:extLst>
          </p:cNvPr>
          <p:cNvCxnSpPr>
            <a:cxnSpLocks/>
          </p:cNvCxnSpPr>
          <p:nvPr/>
        </p:nvCxnSpPr>
        <p:spPr>
          <a:xfrm>
            <a:off x="1736547" y="5056801"/>
            <a:ext cx="320243" cy="0"/>
          </a:xfrm>
          <a:prstGeom prst="line">
            <a:avLst/>
          </a:prstGeom>
          <a:ln w="1905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67C7DBA-35BC-DD14-94B6-40CBD636F6DE}"/>
              </a:ext>
            </a:extLst>
          </p:cNvPr>
          <p:cNvCxnSpPr>
            <a:cxnSpLocks/>
          </p:cNvCxnSpPr>
          <p:nvPr/>
        </p:nvCxnSpPr>
        <p:spPr>
          <a:xfrm>
            <a:off x="7117279" y="5267747"/>
            <a:ext cx="396487" cy="0"/>
          </a:xfrm>
          <a:prstGeom prst="line">
            <a:avLst/>
          </a:prstGeom>
          <a:ln w="1905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3A04AB0-9680-ACEB-FFD3-052ED2BBFC65}"/>
              </a:ext>
            </a:extLst>
          </p:cNvPr>
          <p:cNvSpPr txBox="1"/>
          <p:nvPr/>
        </p:nvSpPr>
        <p:spPr>
          <a:xfrm>
            <a:off x="5221007" y="5252643"/>
            <a:ext cx="635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C00000"/>
                </a:solidFill>
              </a:rPr>
              <a:t>odd</a:t>
            </a:r>
            <a:endParaRPr lang="ja-JP" altLang="en-US" sz="1200" dirty="0">
              <a:solidFill>
                <a:srgbClr val="C00000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7B19DD6-5404-04F6-35E7-59E3ED3AE7DB}"/>
              </a:ext>
            </a:extLst>
          </p:cNvPr>
          <p:cNvSpPr txBox="1"/>
          <p:nvPr/>
        </p:nvSpPr>
        <p:spPr>
          <a:xfrm>
            <a:off x="7058098" y="5278345"/>
            <a:ext cx="52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C00000"/>
                </a:solidFill>
              </a:rPr>
              <a:t>odd</a:t>
            </a:r>
            <a:endParaRPr lang="ja-JP" altLang="en-US" sz="1200" dirty="0">
              <a:solidFill>
                <a:srgbClr val="C00000"/>
              </a:solidFill>
            </a:endParaRP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C3CBE48F-2E2B-E918-A833-A2AA6CDE0323}"/>
              </a:ext>
            </a:extLst>
          </p:cNvPr>
          <p:cNvCxnSpPr>
            <a:cxnSpLocks/>
          </p:cNvCxnSpPr>
          <p:nvPr/>
        </p:nvCxnSpPr>
        <p:spPr>
          <a:xfrm flipH="1">
            <a:off x="4369871" y="5267747"/>
            <a:ext cx="407591" cy="0"/>
          </a:xfrm>
          <a:prstGeom prst="line">
            <a:avLst/>
          </a:prstGeom>
          <a:ln w="19050" cmpd="sng">
            <a:solidFill>
              <a:srgbClr val="008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9355972A-EBD7-350E-58FA-0B2755905959}"/>
              </a:ext>
            </a:extLst>
          </p:cNvPr>
          <p:cNvSpPr txBox="1"/>
          <p:nvPr/>
        </p:nvSpPr>
        <p:spPr>
          <a:xfrm>
            <a:off x="4323087" y="5248460"/>
            <a:ext cx="52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8A00"/>
                </a:solidFill>
              </a:rPr>
              <a:t>even</a:t>
            </a:r>
            <a:endParaRPr lang="ja-JP" altLang="en-US" sz="1200" dirty="0">
              <a:solidFill>
                <a:srgbClr val="008A00"/>
              </a:solidFill>
            </a:endParaRP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B08204C-3738-E878-ACF3-6F3EFE31F7B6}"/>
              </a:ext>
            </a:extLst>
          </p:cNvPr>
          <p:cNvSpPr txBox="1"/>
          <p:nvPr/>
        </p:nvSpPr>
        <p:spPr>
          <a:xfrm>
            <a:off x="7949870" y="5384249"/>
            <a:ext cx="656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8A00"/>
                </a:solidFill>
              </a:rPr>
              <a:t>even</a:t>
            </a:r>
            <a:endParaRPr lang="ja-JP" altLang="en-US" sz="1200" dirty="0">
              <a:solidFill>
                <a:srgbClr val="008A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BE916004-EBAB-168C-A1CE-BAAD79FDEDA6}"/>
                  </a:ext>
                </a:extLst>
              </p:cNvPr>
              <p:cNvSpPr txBox="1"/>
              <p:nvPr/>
            </p:nvSpPr>
            <p:spPr>
              <a:xfrm>
                <a:off x="9333285" y="4743532"/>
                <a:ext cx="2361745" cy="677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∴ </m:t>
                      </m:r>
                      <m:sSub>
                        <m:sSub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𝑒𝑣𝑒𝑛</m:t>
                          </m:r>
                        </m:sub>
                      </m:sSub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=−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F1C34B49-5C00-9B1A-DAD2-4F53C2A8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285" y="4743532"/>
                <a:ext cx="2361745" cy="677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BB039B38-988E-66F1-1A14-99C0620A4DFA}"/>
                  </a:ext>
                </a:extLst>
              </p:cNvPr>
              <p:cNvSpPr txBox="1"/>
              <p:nvPr/>
            </p:nvSpPr>
            <p:spPr>
              <a:xfrm>
                <a:off x="1587999" y="1543681"/>
                <a:ext cx="2481311" cy="592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̈"/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2" name="テキスト ボックス 91">
                <a:extLst>
                  <a:ext uri="{FF2B5EF4-FFF2-40B4-BE49-F238E27FC236}">
                    <a16:creationId xmlns:a16="http://schemas.microsoft.com/office/drawing/2014/main" id="{AECE6308-CFD0-4626-6D52-6ED8B52DD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999" y="1543681"/>
                <a:ext cx="2481311" cy="59285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952DB41C-0081-76F8-3F60-69C4CB7BE43A}"/>
                  </a:ext>
                </a:extLst>
              </p:cNvPr>
              <p:cNvSpPr txBox="1"/>
              <p:nvPr/>
            </p:nvSpPr>
            <p:spPr>
              <a:xfrm>
                <a:off x="4276270" y="5791922"/>
                <a:ext cx="4495246" cy="8923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f>
                                    <m:f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ℏ</m:t>
                                      </m:r>
                                    </m:den>
                                  </m:f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(±)</m:t>
                                  </m:r>
                                </m:sup>
                              </m:sSub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 dirty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DB067B06-9402-6C1D-9938-823FBB1C6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270" y="5791922"/>
                <a:ext cx="4495246" cy="8923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C6EE4261-4C0B-0925-0DA6-9F221DF1BAD1}"/>
                  </a:ext>
                </a:extLst>
              </p:cNvPr>
              <p:cNvSpPr txBox="1"/>
              <p:nvPr/>
            </p:nvSpPr>
            <p:spPr>
              <a:xfrm>
                <a:off x="8151341" y="5713725"/>
                <a:ext cx="3349912" cy="763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 </m:t>
                      </m:r>
                      <m:func>
                        <m:func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dirty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d>
                          <m:nary>
                            <m:naryPr>
                              <m:chr m:val="∑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+1/2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±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4" name="テキスト ボックス 93">
                <a:extLst>
                  <a:ext uri="{FF2B5EF4-FFF2-40B4-BE49-F238E27FC236}">
                    <a16:creationId xmlns:a16="http://schemas.microsoft.com/office/drawing/2014/main" id="{85F58169-2946-B1EB-299F-18E5370AA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341" y="5713725"/>
                <a:ext cx="3349912" cy="7639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C08C5BE6-BBFC-13C1-389A-DE3AA97CCDFD}"/>
              </a:ext>
            </a:extLst>
          </p:cNvPr>
          <p:cNvCxnSpPr>
            <a:cxnSpLocks/>
          </p:cNvCxnSpPr>
          <p:nvPr/>
        </p:nvCxnSpPr>
        <p:spPr>
          <a:xfrm flipH="1">
            <a:off x="6208185" y="5267747"/>
            <a:ext cx="513493" cy="375"/>
          </a:xfrm>
          <a:prstGeom prst="line">
            <a:avLst/>
          </a:prstGeom>
          <a:ln w="19050" cmpd="sng">
            <a:solidFill>
              <a:srgbClr val="008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8687F4C7-CA41-C04B-A826-E4041321FC2F}"/>
              </a:ext>
            </a:extLst>
          </p:cNvPr>
          <p:cNvSpPr txBox="1"/>
          <p:nvPr/>
        </p:nvSpPr>
        <p:spPr>
          <a:xfrm>
            <a:off x="6113971" y="5287807"/>
            <a:ext cx="679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008A00"/>
                </a:solidFill>
              </a:rPr>
              <a:t>even</a:t>
            </a:r>
            <a:endParaRPr lang="ja-JP" altLang="en-US" sz="1200" dirty="0">
              <a:solidFill>
                <a:srgbClr val="008A00"/>
              </a:solidFill>
            </a:endParaRPr>
          </a:p>
        </p:txBody>
      </p:sp>
      <p:cxnSp>
        <p:nvCxnSpPr>
          <p:cNvPr id="113" name="直線コネクタ 112">
            <a:extLst>
              <a:ext uri="{FF2B5EF4-FFF2-40B4-BE49-F238E27FC236}">
                <a16:creationId xmlns:a16="http://schemas.microsoft.com/office/drawing/2014/main" id="{43C10253-AD60-959F-4CCE-07C393C1B03A}"/>
              </a:ext>
            </a:extLst>
          </p:cNvPr>
          <p:cNvCxnSpPr>
            <a:cxnSpLocks/>
          </p:cNvCxnSpPr>
          <p:nvPr/>
        </p:nvCxnSpPr>
        <p:spPr>
          <a:xfrm flipH="1">
            <a:off x="7732270" y="5355244"/>
            <a:ext cx="1090738" cy="0"/>
          </a:xfrm>
          <a:prstGeom prst="line">
            <a:avLst/>
          </a:prstGeom>
          <a:ln w="19050" cmpd="sng">
            <a:solidFill>
              <a:srgbClr val="008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テキスト ボックス 118">
                <a:extLst>
                  <a:ext uri="{FF2B5EF4-FFF2-40B4-BE49-F238E27FC236}">
                    <a16:creationId xmlns:a16="http://schemas.microsoft.com/office/drawing/2014/main" id="{F0DA4D6C-87B7-67C3-1547-075925A8BA23}"/>
                  </a:ext>
                </a:extLst>
              </p:cNvPr>
              <p:cNvSpPr txBox="1"/>
              <p:nvPr/>
            </p:nvSpPr>
            <p:spPr>
              <a:xfrm>
                <a:off x="8803754" y="3210966"/>
                <a:ext cx="2530364" cy="671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= ±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ja-JP" sz="16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sub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19" name="テキスト ボックス 118">
                <a:extLst>
                  <a:ext uri="{FF2B5EF4-FFF2-40B4-BE49-F238E27FC236}">
                    <a16:creationId xmlns:a16="http://schemas.microsoft.com/office/drawing/2014/main" id="{BB3EF936-1C33-7523-5480-2E4922A6E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754" y="3210966"/>
                <a:ext cx="2530364" cy="67191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06F7E73F-212C-5CDB-EF1D-F1523C553CE6}"/>
                  </a:ext>
                </a:extLst>
              </p:cNvPr>
              <p:cNvSpPr txBox="1"/>
              <p:nvPr/>
            </p:nvSpPr>
            <p:spPr>
              <a:xfrm>
                <a:off x="1000273" y="2851659"/>
                <a:ext cx="10456943" cy="396647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/>
                  <a:t>Note:  Extending to a complex time, there are </a:t>
                </a:r>
                <a:r>
                  <a:rPr lang="en-US" altLang="ja-JP" sz="1600" i="1" dirty="0">
                    <a:solidFill>
                      <a:srgbClr val="FF0000"/>
                    </a:solidFill>
                  </a:rPr>
                  <a:t>turning points</a:t>
                </a:r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r>
                      <a:rPr lang="en-US" altLang="ja-JP" sz="16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16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altLang="ja-JP" sz="1600" b="0" dirty="0"/>
                  <a:t> to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ja-JP" altLang="en-US" sz="1600" dirty="0"/>
                  <a:t>   </a:t>
                </a:r>
                <a:r>
                  <a:rPr lang="en-US" altLang="ja-JP" sz="1600" dirty="0"/>
                  <a:t>(derived by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US" altLang="ja-JP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i="1" dirty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d>
                          <m:dPr>
                            <m:ctrlPr>
                              <a:rPr lang="en-US" altLang="ja-JP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sup>
                    </m:sSubSup>
                    <m:d>
                      <m:dPr>
                        <m:ctrlPr>
                          <a:rPr lang="en-US" altLang="ja-JP" sz="16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sz="16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600" dirty="0"/>
                  <a:t> )</a:t>
                </a:r>
                <a:endParaRPr lang="ja-JP" altLang="en-US" sz="1600" dirty="0"/>
              </a:p>
            </p:txBody>
          </p:sp>
        </mc:Choice>
        <mc:Fallback xmlns="">
          <p:sp>
            <p:nvSpPr>
              <p:cNvPr id="120" name="テキスト ボックス 119">
                <a:extLst>
                  <a:ext uri="{FF2B5EF4-FFF2-40B4-BE49-F238E27FC236}">
                    <a16:creationId xmlns:a16="http://schemas.microsoft.com/office/drawing/2014/main" id="{06F7E73F-212C-5CDB-EF1D-F1523C553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73" y="2851659"/>
                <a:ext cx="10456943" cy="396647"/>
              </a:xfrm>
              <a:prstGeom prst="rect">
                <a:avLst/>
              </a:prstGeom>
              <a:blipFill>
                <a:blip r:embed="rId12"/>
                <a:stretch>
                  <a:fillRect b="-1641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D3483C9-B250-184F-DB4B-53C2E64E8698}"/>
                  </a:ext>
                </a:extLst>
              </p:cNvPr>
              <p:cNvSpPr txBox="1"/>
              <p:nvPr/>
            </p:nvSpPr>
            <p:spPr>
              <a:xfrm>
                <a:off x="11587170" y="1971781"/>
                <a:ext cx="4898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20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D3483C9-B250-184F-DB4B-53C2E64E8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7170" y="1971781"/>
                <a:ext cx="489814" cy="2769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80F7898-E87E-0536-0351-41B7E072E543}"/>
                  </a:ext>
                </a:extLst>
              </p:cNvPr>
              <p:cNvSpPr txBox="1"/>
              <p:nvPr/>
            </p:nvSpPr>
            <p:spPr>
              <a:xfrm>
                <a:off x="11066570" y="1128354"/>
                <a:ext cx="4962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120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080F7898-E87E-0536-0351-41B7E072E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6570" y="1128354"/>
                <a:ext cx="496226" cy="2769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718003F-3113-0562-EE6C-BD478B51A556}"/>
              </a:ext>
            </a:extLst>
          </p:cNvPr>
          <p:cNvCxnSpPr>
            <a:cxnSpLocks/>
          </p:cNvCxnSpPr>
          <p:nvPr/>
        </p:nvCxnSpPr>
        <p:spPr>
          <a:xfrm>
            <a:off x="10724247" y="1979747"/>
            <a:ext cx="118087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8BA9B253-8009-D801-8F66-B759FF741768}"/>
              </a:ext>
            </a:extLst>
          </p:cNvPr>
          <p:cNvCxnSpPr>
            <a:cxnSpLocks/>
          </p:cNvCxnSpPr>
          <p:nvPr/>
        </p:nvCxnSpPr>
        <p:spPr>
          <a:xfrm flipV="1">
            <a:off x="11314683" y="1381153"/>
            <a:ext cx="0" cy="1160232"/>
          </a:xfrm>
          <a:prstGeom prst="straightConnector1">
            <a:avLst/>
          </a:prstGeom>
          <a:ln w="127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フローチャート: 処理 33">
            <a:extLst>
              <a:ext uri="{FF2B5EF4-FFF2-40B4-BE49-F238E27FC236}">
                <a16:creationId xmlns:a16="http://schemas.microsoft.com/office/drawing/2014/main" id="{8375FECB-F0FC-6E2E-DB7C-63E8EB334782}"/>
              </a:ext>
            </a:extLst>
          </p:cNvPr>
          <p:cNvSpPr/>
          <p:nvPr/>
        </p:nvSpPr>
        <p:spPr>
          <a:xfrm>
            <a:off x="10586919" y="1128354"/>
            <a:ext cx="1460790" cy="1503032"/>
          </a:xfrm>
          <a:prstGeom prst="flowChartProcess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CDF3B5D-CC9E-9EFF-60DC-85AAA6F893E7}"/>
                  </a:ext>
                </a:extLst>
              </p:cNvPr>
              <p:cNvSpPr txBox="1"/>
              <p:nvPr/>
            </p:nvSpPr>
            <p:spPr>
              <a:xfrm>
                <a:off x="11299066" y="1457213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CDF3B5D-CC9E-9EFF-60DC-85AAA6F89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9066" y="1457213"/>
                <a:ext cx="339516" cy="2769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38499109-7F93-8BF1-A81D-3B0313387597}"/>
                  </a:ext>
                </a:extLst>
              </p:cNvPr>
              <p:cNvSpPr txBox="1"/>
              <p:nvPr/>
            </p:nvSpPr>
            <p:spPr>
              <a:xfrm>
                <a:off x="11278542" y="2188326"/>
                <a:ext cx="3395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38499109-7F93-8BF1-A81D-3B0313387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542" y="2188326"/>
                <a:ext cx="339516" cy="27699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CF4D095-97B4-03A6-BE70-F7D6DD378485}"/>
              </a:ext>
            </a:extLst>
          </p:cNvPr>
          <p:cNvSpPr txBox="1"/>
          <p:nvPr/>
        </p:nvSpPr>
        <p:spPr>
          <a:xfrm>
            <a:off x="11192145" y="1457213"/>
            <a:ext cx="27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x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1DE6102-8394-9F7F-EFF5-5AF1437F7E19}"/>
              </a:ext>
            </a:extLst>
          </p:cNvPr>
          <p:cNvSpPr txBox="1"/>
          <p:nvPr/>
        </p:nvSpPr>
        <p:spPr>
          <a:xfrm>
            <a:off x="11184385" y="2105285"/>
            <a:ext cx="272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x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DC5F34EB-1C1D-2627-4FA9-CEDB679CC5C9}"/>
                  </a:ext>
                </a:extLst>
              </p:cNvPr>
              <p:cNvSpPr txBox="1"/>
              <p:nvPr/>
            </p:nvSpPr>
            <p:spPr>
              <a:xfrm>
                <a:off x="10287870" y="501534"/>
                <a:ext cx="1863459" cy="6528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/>
                  <a:t>Example by</a:t>
                </a:r>
              </a:p>
              <a:p>
                <a:r>
                  <a:rPr lang="en-US" altLang="ja-JP" sz="12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200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DC5F34EB-1C1D-2627-4FA9-CEDB679CC5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870" y="501534"/>
                <a:ext cx="1863459" cy="652807"/>
              </a:xfrm>
              <a:prstGeom prst="rect">
                <a:avLst/>
              </a:prstGeom>
              <a:blipFill>
                <a:blip r:embed="rId23"/>
                <a:stretch>
                  <a:fillRect l="-3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1CD681C0-9948-5AAA-EAF8-408E04179C7C}"/>
                  </a:ext>
                </a:extLst>
              </p:cNvPr>
              <p:cNvSpPr txBox="1"/>
              <p:nvPr/>
            </p:nvSpPr>
            <p:spPr>
              <a:xfrm>
                <a:off x="1958653" y="5797991"/>
                <a:ext cx="2912044" cy="658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6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d>
                            <m:d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e>
                          </m:d>
                        </m:sup>
                      </m:sSub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16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∝ </m:t>
                      </m:r>
                      <m:f>
                        <m:f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ja-JP" sz="1600" b="0" i="1" dirty="0" smtClean="0">
                                      <a:latin typeface="Cambria Math" panose="02040503050406030204" pitchFamily="18" charset="0"/>
                                    </a:rPr>
                                    <m:t>𝑜𝑑𝑑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altLang="ja-JP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600" b="0" i="1" dirty="0" smtClean="0">
                                  <a:latin typeface="Cambria Math" panose="02040503050406030204" pitchFamily="18" charset="0"/>
                                </a:rPr>
                                <m:t>𝑜𝑑𝑑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76415EBD-4300-8647-43F9-F7DEE1C5F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653" y="5797991"/>
                <a:ext cx="2912044" cy="65825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大かっこ 51">
                <a:extLst>
                  <a:ext uri="{FF2B5EF4-FFF2-40B4-BE49-F238E27FC236}">
                    <a16:creationId xmlns:a16="http://schemas.microsoft.com/office/drawing/2014/main" id="{C2C9BCAC-F557-61D8-879B-D68AF0A7FC63}"/>
                  </a:ext>
                </a:extLst>
              </p:cNvPr>
              <p:cNvSpPr/>
              <p:nvPr/>
            </p:nvSpPr>
            <p:spPr>
              <a:xfrm>
                <a:off x="8099236" y="6504605"/>
                <a:ext cx="1014651" cy="198274"/>
              </a:xfrm>
              <a:prstGeom prst="bracketPair">
                <a:avLst>
                  <a:gd name="adj" fmla="val 2350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100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altLang="ja-JP" sz="1100" dirty="0"/>
                  <a:t> expansion</a:t>
                </a:r>
                <a:endParaRPr lang="ja-JP" altLang="en-US" sz="1100" dirty="0"/>
              </a:p>
            </p:txBody>
          </p:sp>
        </mc:Choice>
        <mc:Fallback xmlns="">
          <p:sp>
            <p:nvSpPr>
              <p:cNvPr id="52" name="大かっこ 51">
                <a:extLst>
                  <a:ext uri="{FF2B5EF4-FFF2-40B4-BE49-F238E27FC236}">
                    <a16:creationId xmlns:a16="http://schemas.microsoft.com/office/drawing/2014/main" id="{4A75301A-2EA1-0FF3-8A24-98645A6883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9236" y="6504605"/>
                <a:ext cx="1014651" cy="198274"/>
              </a:xfrm>
              <a:prstGeom prst="bracketPair">
                <a:avLst>
                  <a:gd name="adj" fmla="val 23500"/>
                </a:avLst>
              </a:prstGeom>
              <a:blipFill>
                <a:blip r:embed="rId27"/>
                <a:stretch>
                  <a:fillRect t="-11429" b="-31429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円弧 52">
            <a:extLst>
              <a:ext uri="{FF2B5EF4-FFF2-40B4-BE49-F238E27FC236}">
                <a16:creationId xmlns:a16="http://schemas.microsoft.com/office/drawing/2014/main" id="{70A097C6-8C48-B96D-3AEA-73E6E46A10F7}"/>
              </a:ext>
            </a:extLst>
          </p:cNvPr>
          <p:cNvSpPr/>
          <p:nvPr/>
        </p:nvSpPr>
        <p:spPr>
          <a:xfrm flipH="1">
            <a:off x="8435293" y="6237259"/>
            <a:ext cx="277804" cy="198274"/>
          </a:xfrm>
          <a:prstGeom prst="arc">
            <a:avLst>
              <a:gd name="adj1" fmla="val 652757"/>
              <a:gd name="adj2" fmla="val 10608382"/>
            </a:avLst>
          </a:prstGeom>
          <a:ln w="25400">
            <a:solidFill>
              <a:srgbClr val="009E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789129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26F67-D216-E6F9-45AC-71FCB6FA5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D221B5-D7D6-96C2-EE7F-E78DB20F3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16632"/>
            <a:ext cx="8928992" cy="6552728"/>
          </a:xfrm>
        </p:spPr>
        <p:txBody>
          <a:bodyPr>
            <a:norm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 algn="ctr">
              <a:buNone/>
            </a:pPr>
            <a:r>
              <a:rPr lang="en-US" altLang="ja-JP" dirty="0" err="1"/>
              <a:t>Leptogenesis</a:t>
            </a:r>
            <a:endParaRPr lang="en-US" altLang="ja-JP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3E5166-8AD3-C9B4-12C6-DC45C5549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1A2F79-8FB4-D206-825F-D96104E1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01683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kumimoji="1" lang="en-US" altLang="ja-JP" b="0" dirty="0">
                    <a:ea typeface="Cambria Math"/>
                  </a:rPr>
                  <a:t>Procedure to analyze the </a:t>
                </a:r>
                <a:r>
                  <a:rPr lang="en-US" altLang="ja-JP" dirty="0">
                    <a:ea typeface="Cambria Math"/>
                  </a:rPr>
                  <a:t>lepton asymmetry</a:t>
                </a: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Starting point:  SM + </a:t>
                </a:r>
                <a:r>
                  <a:rPr kumimoji="1" lang="en-US" altLang="ja-JP" b="0" dirty="0">
                    <a:solidFill>
                      <a:srgbClr val="FF0000"/>
                    </a:solidFill>
                    <a:ea typeface="Cambria Math"/>
                    <a:sym typeface="Wingdings" panose="05000000000000000000" pitchFamily="2" charset="2"/>
                  </a:rPr>
                  <a:t>singlet RH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𝜈</m:t>
                    </m:r>
                  </m:oMath>
                </a14:m>
                <a:r>
                  <a:rPr lang="en-US" altLang="ja-JP" dirty="0">
                    <a:solidFill>
                      <a:srgbClr val="FF0000"/>
                    </a:solidFill>
                    <a:ea typeface="Cambria Math"/>
                    <a:sym typeface="Wingdings" panose="05000000000000000000" pitchFamily="2" charset="2"/>
                  </a:rPr>
                  <a:t> 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(3 generation)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Deriving the operator EOMs and constructing the effective theory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Constructing the EOMs 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for </a:t>
                </a:r>
                <a:r>
                  <a:rPr kumimoji="1" lang="en-US" altLang="ja-JP" b="0" u="sng" dirty="0">
                    <a:ea typeface="Cambria Math"/>
                    <a:sym typeface="Wingdings" panose="05000000000000000000" pitchFamily="2" charset="2"/>
                  </a:rPr>
                  <a:t>two-point functions</a:t>
                </a:r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 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and </a:t>
                </a:r>
                <a:r>
                  <a:rPr lang="en-US" altLang="ja-JP" u="sng" dirty="0">
                    <a:ea typeface="Cambria Math"/>
                    <a:sym typeface="Wingdings" panose="05000000000000000000" pitchFamily="2" charset="2"/>
                  </a:rPr>
                  <a:t>the Higgs background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(one-point function) </a:t>
                </a:r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based on the operator EOMs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 Solving them numerically</a:t>
                </a:r>
              </a:p>
              <a:p>
                <a:pPr marL="1771650" lvl="3" indent="-457200">
                  <a:buFont typeface="+mj-lt"/>
                  <a:buAutoNum type="arabicPeriod"/>
                </a:pPr>
                <a:endParaRPr lang="en-US" altLang="ja-JP" sz="800" dirty="0">
                  <a:ea typeface="Cambria Math"/>
                  <a:sym typeface="Wingdings" panose="05000000000000000000" pitchFamily="2" charset="2"/>
                </a:endParaRPr>
              </a:p>
              <a:p>
                <a:pPr marL="1771650" lvl="3" indent="-457200"/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Net lepton number density by the two point function</a:t>
                </a:r>
              </a:p>
              <a:p>
                <a:pPr marL="1771650" lvl="3" indent="-457200">
                  <a:buFont typeface="+mj-lt"/>
                  <a:buAutoNum type="arabicPeriod"/>
                </a:pPr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marL="1771650" lvl="3" indent="-457200">
                  <a:buFont typeface="+mj-lt"/>
                  <a:buAutoNum type="arabicPeriod"/>
                </a:pPr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marL="1771650" lvl="3" indent="-457200"/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We neglect the expansion effect for simplicity</a:t>
                </a:r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 r="-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pic>
        <p:nvPicPr>
          <p:cNvPr id="256" name="図 255">
            <a:extLst>
              <a:ext uri="{FF2B5EF4-FFF2-40B4-BE49-F238E27FC236}">
                <a16:creationId xmlns:a16="http://schemas.microsoft.com/office/drawing/2014/main" id="{84CC2FA3-0329-45C3-9676-E2A94EB03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1" y="909690"/>
            <a:ext cx="6710973" cy="10696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吹き出し: 角を丸めた四角形 262">
                <a:extLst>
                  <a:ext uri="{FF2B5EF4-FFF2-40B4-BE49-F238E27FC236}">
                    <a16:creationId xmlns:a16="http://schemas.microsoft.com/office/drawing/2014/main" id="{E14EA533-174C-4840-9FD2-CC4CA4356A88}"/>
                  </a:ext>
                </a:extLst>
              </p:cNvPr>
              <p:cNvSpPr/>
              <p:nvPr/>
            </p:nvSpPr>
            <p:spPr>
              <a:xfrm>
                <a:off x="4512616" y="2055764"/>
                <a:ext cx="2446688" cy="365124"/>
              </a:xfrm>
              <a:prstGeom prst="wedgeRoundRectCallout">
                <a:avLst>
                  <a:gd name="adj1" fmla="val -30664"/>
                  <a:gd name="adj2" fmla="val -99241"/>
                  <a:gd name="adj3" fmla="val 16667"/>
                </a:avLst>
              </a:pr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1400" dirty="0">
                    <a:solidFill>
                      <a:srgbClr val="0000FF"/>
                    </a:solidFill>
                  </a:rPr>
                  <a:t>Mass of RH</a:t>
                </a:r>
                <a14:m>
                  <m:oMath xmlns:m="http://schemas.openxmlformats.org/officeDocument/2006/math">
                    <m:r>
                      <a:rPr lang="en-US" altLang="ja-JP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1400" dirty="0">
                    <a:solidFill>
                      <a:srgbClr val="0000FF"/>
                    </a:solidFill>
                  </a:rPr>
                  <a:t>:   taken to be real </a:t>
                </a:r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3" name="吹き出し: 角を丸めた四角形 262">
                <a:extLst>
                  <a:ext uri="{FF2B5EF4-FFF2-40B4-BE49-F238E27FC236}">
                    <a16:creationId xmlns:a16="http://schemas.microsoft.com/office/drawing/2014/main" id="{E14EA533-174C-4840-9FD2-CC4CA4356A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616" y="2055764"/>
                <a:ext cx="2446688" cy="365124"/>
              </a:xfrm>
              <a:prstGeom prst="wedgeRoundRectCallout">
                <a:avLst>
                  <a:gd name="adj1" fmla="val -30664"/>
                  <a:gd name="adj2" fmla="val -99241"/>
                  <a:gd name="adj3" fmla="val 16667"/>
                </a:avLst>
              </a:prstGeom>
              <a:blipFill>
                <a:blip r:embed="rId5"/>
                <a:stretch>
                  <a:fillRect r="-494" b="-4301"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矢印: 右 1">
            <a:extLst>
              <a:ext uri="{FF2B5EF4-FFF2-40B4-BE49-F238E27FC236}">
                <a16:creationId xmlns:a16="http://schemas.microsoft.com/office/drawing/2014/main" id="{8BD4BF46-A7AC-4E84-8C1C-E38737B1557A}"/>
              </a:ext>
            </a:extLst>
          </p:cNvPr>
          <p:cNvSpPr/>
          <p:nvPr/>
        </p:nvSpPr>
        <p:spPr>
          <a:xfrm rot="5400000">
            <a:off x="3318583" y="2274703"/>
            <a:ext cx="288032" cy="442689"/>
          </a:xfrm>
          <a:prstGeom prst="rightArrow">
            <a:avLst>
              <a:gd name="adj1" fmla="val 50000"/>
              <a:gd name="adj2" fmla="val 6984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2880749-8D90-4E68-B5A1-C905325D439C}"/>
                  </a:ext>
                </a:extLst>
              </p:cNvPr>
              <p:cNvSpPr txBox="1"/>
              <p:nvPr/>
            </p:nvSpPr>
            <p:spPr>
              <a:xfrm>
                <a:off x="3649052" y="5353092"/>
                <a:ext cx="6767429" cy="596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</m:sSub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ja-JP" sz="160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Vol</m:t>
                          </m:r>
                          <m:r>
                            <a:rPr lang="en-US" altLang="ja-JP" sz="160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.</m:t>
                          </m:r>
                        </m:den>
                      </m:f>
                      <m:nary>
                        <m:naryPr>
                          <m:subHide m:val="on"/>
                          <m:sup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𝑥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naryPr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𝐴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2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𝐿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†</m:t>
                                              </m:r>
                                            </m:sup>
                                          </m:sSubSup>
                                          <m:sSup>
                                            <m:sSupPr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sSupPr>
                                            <m:e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en-US" altLang="ja-JP" sz="1600" i="1">
                                                      <a:latin typeface="Cambria Math" panose="02040503050406030204" pitchFamily="18" charset="0"/>
                                                      <a:sym typeface="Wingdings" panose="05000000000000000000" pitchFamily="2" charset="2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altLang="ja-JP" sz="1600" i="1">
                                                      <a:latin typeface="Cambria Math" panose="02040503050406030204" pitchFamily="18" charset="0"/>
                                                      <a:sym typeface="Wingdings" panose="05000000000000000000" pitchFamily="2" charset="2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</m:acc>
                                            </m:e>
                                            <m:sup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0</m:t>
                                              </m:r>
                                            </m:sup>
                                          </m:sSup>
                                          <m:sSubSup>
                                            <m:sSubSupPr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𝐿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𝐴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𝐿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𝐴</m:t>
                                              </m:r>
                                            </m:sup>
                                          </m:sSubSup>
                                          <m:sSup>
                                            <m:sSupPr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0</m:t>
                                              </m:r>
                                            </m:sup>
                                          </m:sSup>
                                          <m:sSubSup>
                                            <m:sSubSupPr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𝜈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𝐿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†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+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𝐿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𝐴</m:t>
                                          </m:r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†</m:t>
                                          </m:r>
                                        </m:sup>
                                      </m:sSubSup>
                                      <m:sSup>
                                        <m:sSupPr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𝜎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𝐿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𝐴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𝑅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𝑐𝐴</m:t>
                                          </m:r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†</m:t>
                                          </m:r>
                                        </m:sup>
                                      </m:sSubSup>
                                      <m:sSup>
                                        <m:sSupPr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ja-JP" sz="1600" i="1">
                                                  <a:latin typeface="Cambria Math" panose="02040503050406030204" pitchFamily="18" charset="0"/>
                                                  <a:sym typeface="Wingdings" panose="05000000000000000000" pitchFamily="2" charset="2"/>
                                                </a:rPr>
                                                <m:t>𝜎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  <m:sSubSup>
                                        <m:sSubSupPr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𝑅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𝑐𝐴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D2880749-8D90-4E68-B5A1-C905325D4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052" y="5353092"/>
                <a:ext cx="6767429" cy="5961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矢印: 右 7">
            <a:extLst>
              <a:ext uri="{FF2B5EF4-FFF2-40B4-BE49-F238E27FC236}">
                <a16:creationId xmlns:a16="http://schemas.microsoft.com/office/drawing/2014/main" id="{266A6960-07A7-48BC-8AEF-38629FA90ECA}"/>
              </a:ext>
            </a:extLst>
          </p:cNvPr>
          <p:cNvSpPr/>
          <p:nvPr/>
        </p:nvSpPr>
        <p:spPr>
          <a:xfrm rot="5400000">
            <a:off x="3312838" y="3041813"/>
            <a:ext cx="288032" cy="442689"/>
          </a:xfrm>
          <a:prstGeom prst="rightArrow">
            <a:avLst>
              <a:gd name="adj1" fmla="val 50000"/>
              <a:gd name="adj2" fmla="val 6984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A273542-EE53-4C88-B24F-244E0AA0F8DA}"/>
              </a:ext>
            </a:extLst>
          </p:cNvPr>
          <p:cNvCxnSpPr>
            <a:cxnSpLocks/>
          </p:cNvCxnSpPr>
          <p:nvPr/>
        </p:nvCxnSpPr>
        <p:spPr>
          <a:xfrm>
            <a:off x="8005374" y="5589623"/>
            <a:ext cx="2376264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77E1DFAA-EAD5-4F20-AC29-6B2D60A2096A}"/>
              </a:ext>
            </a:extLst>
          </p:cNvPr>
          <p:cNvCxnSpPr>
            <a:cxnSpLocks/>
          </p:cNvCxnSpPr>
          <p:nvPr/>
        </p:nvCxnSpPr>
        <p:spPr>
          <a:xfrm>
            <a:off x="8005374" y="5667446"/>
            <a:ext cx="2376264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矢印: 右 15">
            <a:extLst>
              <a:ext uri="{FF2B5EF4-FFF2-40B4-BE49-F238E27FC236}">
                <a16:creationId xmlns:a16="http://schemas.microsoft.com/office/drawing/2014/main" id="{FFB1084B-2095-4F24-A731-3B786EC4F7F3}"/>
              </a:ext>
            </a:extLst>
          </p:cNvPr>
          <p:cNvSpPr/>
          <p:nvPr/>
        </p:nvSpPr>
        <p:spPr>
          <a:xfrm rot="5400000">
            <a:off x="3317319" y="4071753"/>
            <a:ext cx="288032" cy="442689"/>
          </a:xfrm>
          <a:prstGeom prst="rightArrow">
            <a:avLst>
              <a:gd name="adj1" fmla="val 50000"/>
              <a:gd name="adj2" fmla="val 6984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F0D6EAA2-3E05-4DBA-8B38-C8C69ABC566C}"/>
              </a:ext>
            </a:extLst>
          </p:cNvPr>
          <p:cNvCxnSpPr>
            <a:cxnSpLocks/>
          </p:cNvCxnSpPr>
          <p:nvPr/>
        </p:nvCxnSpPr>
        <p:spPr>
          <a:xfrm>
            <a:off x="7032104" y="1268760"/>
            <a:ext cx="1034752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10F5CD97-4FC7-4379-8C03-B11FB0F86797}"/>
              </a:ext>
            </a:extLst>
          </p:cNvPr>
          <p:cNvCxnSpPr>
            <a:cxnSpLocks/>
          </p:cNvCxnSpPr>
          <p:nvPr/>
        </p:nvCxnSpPr>
        <p:spPr>
          <a:xfrm>
            <a:off x="4727848" y="1810916"/>
            <a:ext cx="432048" cy="0"/>
          </a:xfrm>
          <a:prstGeom prst="line">
            <a:avLst/>
          </a:prstGeom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8E66FF9-20A9-4B65-B174-337F143ABBA3}"/>
                  </a:ext>
                </a:extLst>
              </p:cNvPr>
              <p:cNvSpPr txBox="1"/>
              <p:nvPr/>
            </p:nvSpPr>
            <p:spPr>
              <a:xfrm>
                <a:off x="5878306" y="2996952"/>
                <a:ext cx="47896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 To “integrate out” RH</a:t>
                </a:r>
                <a14:m>
                  <m:oMath xmlns:m="http://schemas.openxmlformats.org/officeDocument/2006/math">
                    <m:r>
                      <a:rPr lang="en-US" altLang="ja-JP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lang="ja-JP" altLang="en-US" sz="16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1600" dirty="0">
                    <a:solidFill>
                      <a:srgbClr val="FF0000"/>
                    </a:solidFill>
                  </a:rPr>
                  <a:t>in the operator formalism)</a:t>
                </a:r>
                <a:endParaRPr lang="ja-JP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08E66FF9-20A9-4B65-B174-337F143AB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306" y="2996952"/>
                <a:ext cx="4789694" cy="338554"/>
              </a:xfrm>
              <a:prstGeom prst="rect">
                <a:avLst/>
              </a:prstGeom>
              <a:blipFill>
                <a:blip r:embed="rId7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DEA2798-8E4E-4EA5-B0EF-8DFD1F0F51AE}"/>
                  </a:ext>
                </a:extLst>
              </p:cNvPr>
              <p:cNvSpPr txBox="1"/>
              <p:nvPr/>
            </p:nvSpPr>
            <p:spPr>
              <a:xfrm>
                <a:off x="7996706" y="2038845"/>
                <a:ext cx="2153475" cy="253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ℓ=</m:t>
                    </m:r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sub>
                        </m:sSub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𝑒</m:t>
                            </m:r>
                          </m:e>
                          <m:sub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𝐿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400" dirty="0"/>
                  <a:t>,   </a:t>
                </a:r>
                <a14:m>
                  <m:oMath xmlns:m="http://schemas.openxmlformats.org/officeDocument/2006/math"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𝐻</m:t>
                    </m:r>
                    <m:r>
                      <a:rPr lang="en-US" altLang="ja-JP" sz="1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0,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/</m:t>
                        </m:r>
                        <m:rad>
                          <m:radPr>
                            <m:degHide m:val="on"/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rad>
                      </m:e>
                    </m:d>
                  </m:oMath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DEA2798-8E4E-4EA5-B0EF-8DFD1F0F5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706" y="2038845"/>
                <a:ext cx="2153475" cy="253659"/>
              </a:xfrm>
              <a:prstGeom prst="rect">
                <a:avLst/>
              </a:prstGeom>
              <a:blipFill>
                <a:blip r:embed="rId8"/>
                <a:stretch>
                  <a:fillRect l="-3116" t="-9524" b="-380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大かっこ 12">
            <a:extLst>
              <a:ext uri="{FF2B5EF4-FFF2-40B4-BE49-F238E27FC236}">
                <a16:creationId xmlns:a16="http://schemas.microsoft.com/office/drawing/2014/main" id="{AF5E84E7-63BA-4552-86AE-874013BE744E}"/>
              </a:ext>
            </a:extLst>
          </p:cNvPr>
          <p:cNvSpPr/>
          <p:nvPr/>
        </p:nvSpPr>
        <p:spPr>
          <a:xfrm>
            <a:off x="7815184" y="2023215"/>
            <a:ext cx="2457281" cy="253659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BE20F5-B6EF-D215-01CD-3B582E01F419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- 2. Asymmetric particle production -</a:t>
            </a:r>
          </a:p>
        </p:txBody>
      </p:sp>
    </p:spTree>
    <p:extLst>
      <p:ext uri="{BB962C8B-B14F-4D97-AF65-F5344CB8AC3E}">
        <p14:creationId xmlns:p14="http://schemas.microsoft.com/office/powerpoint/2010/main" val="282813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kumimoji="1" lang="en-US" altLang="ja-JP" b="0" dirty="0">
                    <a:ea typeface="Cambria Math"/>
                  </a:rPr>
                  <a:t>Operator EOMs</a:t>
                </a:r>
              </a:p>
              <a:p>
                <a:pPr lvl="2"/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RH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  (iterative approximation by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𝑅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p>
                    </m:sSubSup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𝜕</m:t>
                    </m:r>
                  </m:oMath>
                </a14:m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 )</a:t>
                </a:r>
              </a:p>
              <a:p>
                <a:pPr lvl="3"/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2"/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LH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Cambria Math"/>
                        <a:sym typeface="Wingdings" panose="05000000000000000000" pitchFamily="2" charset="2"/>
                      </a:rPr>
                      <m:t>𝜈</m:t>
                    </m:r>
                  </m:oMath>
                </a14:m>
                <a:r>
                  <a:rPr kumimoji="1" lang="en-US" altLang="ja-JP" b="0" dirty="0">
                    <a:ea typeface="Cambria Math"/>
                    <a:sym typeface="Wingdings" panose="05000000000000000000" pitchFamily="2" charset="2"/>
                  </a:rPr>
                  <a:t>  (approximation:  neglecting the gauge interaction)</a:t>
                </a:r>
              </a:p>
              <a:p>
                <a:pPr lvl="2"/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2"/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kumimoji="1" lang="en-US" altLang="ja-JP" b="0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is real and diagonal, but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𝜇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is </a:t>
                </a:r>
                <a:r>
                  <a:rPr lang="en-US" altLang="ja-JP" dirty="0">
                    <a:solidFill>
                      <a:srgbClr val="FF0000"/>
                    </a:solidFill>
                    <a:ea typeface="Cambria Math"/>
                    <a:sym typeface="Wingdings" panose="05000000000000000000" pitchFamily="2" charset="2"/>
                  </a:rPr>
                  <a:t>complex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and </a:t>
                </a:r>
                <a:r>
                  <a:rPr lang="en-US" altLang="ja-JP" dirty="0">
                    <a:solidFill>
                      <a:srgbClr val="FF0000"/>
                    </a:solidFill>
                    <a:ea typeface="Cambria Math"/>
                    <a:sym typeface="Wingdings" panose="05000000000000000000" pitchFamily="2" charset="2"/>
                  </a:rPr>
                  <a:t>non-diagonal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in general</a:t>
                </a:r>
              </a:p>
              <a:p>
                <a:pPr lvl="3"/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Yukawa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 can be represented by a </a:t>
                </a:r>
                <a:r>
                  <a:rPr lang="en-US" altLang="ja-JP" dirty="0">
                    <a:solidFill>
                      <a:srgbClr val="0000FF"/>
                    </a:solidFill>
                    <a:ea typeface="Cambria Math"/>
                    <a:sym typeface="Wingdings" panose="05000000000000000000" pitchFamily="2" charset="2"/>
                  </a:rPr>
                  <a:t>complex orthogonal 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ja-JP" dirty="0">
                  <a:ea typeface="Cambria Math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C3FDEA2-C7B1-4687-A2C6-D72B997D935E}"/>
                  </a:ext>
                </a:extLst>
              </p:cNvPr>
              <p:cNvSpPr txBox="1"/>
              <p:nvPr/>
            </p:nvSpPr>
            <p:spPr>
              <a:xfrm>
                <a:off x="3564068" y="919761"/>
                <a:ext cx="4310347" cy="35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0=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b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𝑐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</m:d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C3FDEA2-C7B1-4687-A2C6-D72B997D9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68" y="919761"/>
                <a:ext cx="4310347" cy="351635"/>
              </a:xfrm>
              <a:prstGeom prst="rect">
                <a:avLst/>
              </a:prstGeom>
              <a:blipFill>
                <a:blip r:embed="rId4"/>
                <a:stretch>
                  <a:fillRect l="-707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6C00A08-CCD1-46FB-97DC-BFCE1065AD48}"/>
                  </a:ext>
                </a:extLst>
              </p:cNvPr>
              <p:cNvSpPr txBox="1"/>
              <p:nvPr/>
            </p:nvSpPr>
            <p:spPr>
              <a:xfrm>
                <a:off x="3863775" y="2094608"/>
                <a:ext cx="4297458" cy="35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=−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h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−1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h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b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6C00A08-CCD1-46FB-97DC-BFCE1065A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75" y="2094608"/>
                <a:ext cx="4297458" cy="351635"/>
              </a:xfrm>
              <a:prstGeom prst="rect">
                <a:avLst/>
              </a:prstGeom>
              <a:blipFill>
                <a:blip r:embed="rId5"/>
                <a:stretch>
                  <a:fillRect b="-175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C32BD56-68D8-47B0-B1B9-54959565864E}"/>
                  </a:ext>
                </a:extLst>
              </p:cNvPr>
              <p:cNvSpPr txBox="1"/>
              <p:nvPr/>
            </p:nvSpPr>
            <p:spPr>
              <a:xfrm>
                <a:off x="3039194" y="3501008"/>
                <a:ext cx="3009478" cy="350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0=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</m:d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𝑐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C32BD56-68D8-47B0-B1B9-549595658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194" y="3501008"/>
                <a:ext cx="3009478" cy="350352"/>
              </a:xfrm>
              <a:prstGeom prst="rect">
                <a:avLst/>
              </a:prstGeom>
              <a:blipFill>
                <a:blip r:embed="rId6"/>
                <a:stretch>
                  <a:fillRect l="-1217" b="-137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4AADF6E-B8CB-40B0-B8EC-BA735DF89F90}"/>
                  </a:ext>
                </a:extLst>
              </p:cNvPr>
              <p:cNvSpPr txBox="1"/>
              <p:nvPr/>
            </p:nvSpPr>
            <p:spPr>
              <a:xfrm>
                <a:off x="3214066" y="3900412"/>
                <a:ext cx="6913239" cy="35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−1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</m:d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</m:d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∗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+⋯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4AADF6E-B8CB-40B0-B8EC-BA735DF89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066" y="3900412"/>
                <a:ext cx="6913239" cy="351635"/>
              </a:xfrm>
              <a:prstGeom prst="rect">
                <a:avLst/>
              </a:prstGeom>
              <a:blipFill>
                <a:blip r:embed="rId7"/>
                <a:stretch>
                  <a:fillRect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EDE07B4-360C-4619-9C3A-2219592D1D29}"/>
              </a:ext>
            </a:extLst>
          </p:cNvPr>
          <p:cNvCxnSpPr>
            <a:cxnSpLocks/>
          </p:cNvCxnSpPr>
          <p:nvPr/>
        </p:nvCxnSpPr>
        <p:spPr>
          <a:xfrm>
            <a:off x="4598950" y="4265787"/>
            <a:ext cx="1467925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C37A8FC-BA1C-4773-B820-A966691D4647}"/>
                  </a:ext>
                </a:extLst>
              </p:cNvPr>
              <p:cNvSpPr txBox="1"/>
              <p:nvPr/>
            </p:nvSpPr>
            <p:spPr>
              <a:xfrm>
                <a:off x="4570375" y="4333287"/>
                <a:ext cx="1754711" cy="253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≡</m:t>
                      </m:r>
                      <m:sSubSup>
                        <m:sSubSup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PMNS</m:t>
                          </m:r>
                        </m:sub>
                        <m:sup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†</m:t>
                          </m:r>
                        </m:sup>
                      </m:sSubSup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PMNS</m:t>
                          </m:r>
                        </m:sub>
                      </m:sSub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C37A8FC-BA1C-4773-B820-A966691D4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375" y="4333287"/>
                <a:ext cx="1754711" cy="253596"/>
              </a:xfrm>
              <a:prstGeom prst="rect">
                <a:avLst/>
              </a:prstGeom>
              <a:blipFill>
                <a:blip r:embed="rId8"/>
                <a:stretch>
                  <a:fillRect l="-1042" b="-195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72858D15-5FB3-4BA0-850F-BC0BA77D1FD9}"/>
              </a:ext>
            </a:extLst>
          </p:cNvPr>
          <p:cNvCxnSpPr>
            <a:cxnSpLocks/>
          </p:cNvCxnSpPr>
          <p:nvPr/>
        </p:nvCxnSpPr>
        <p:spPr>
          <a:xfrm>
            <a:off x="6892190" y="4277365"/>
            <a:ext cx="1868106" cy="0"/>
          </a:xfrm>
          <a:prstGeom prst="line">
            <a:avLst/>
          </a:prstGeom>
          <a:ln w="381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C568C56-C6EE-4A2B-9536-5DC0192E1166}"/>
                  </a:ext>
                </a:extLst>
              </p:cNvPr>
              <p:cNvSpPr txBox="1"/>
              <p:nvPr/>
            </p:nvSpPr>
            <p:spPr>
              <a:xfrm>
                <a:off x="6744073" y="4325290"/>
                <a:ext cx="1619033" cy="255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≡</m:t>
                      </m:r>
                      <m:sSubSup>
                        <m:sSubSup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PMNS</m:t>
                          </m:r>
                        </m:sub>
                        <m:sup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†</m:t>
                          </m:r>
                        </m:sup>
                      </m:sSubSup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𝜇</m:t>
                      </m:r>
                      <m:d>
                        <m:d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 </m:t>
                      </m:r>
                      <m:sSub>
                        <m:sSubPr>
                          <m:ctrlP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PMNS</m:t>
                          </m:r>
                        </m:sub>
                      </m:sSub>
                    </m:oMath>
                  </m:oMathPara>
                </a14:m>
                <a:endParaRPr lang="ja-JP" altLang="en-US" sz="1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C568C56-C6EE-4A2B-9536-5DC0192E1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073" y="4325290"/>
                <a:ext cx="1619033" cy="255839"/>
              </a:xfrm>
              <a:prstGeom prst="rect">
                <a:avLst/>
              </a:prstGeom>
              <a:blipFill>
                <a:blip r:embed="rId9"/>
                <a:stretch>
                  <a:fillRect l="-1128" r="-376" b="-195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5B8E617-39D6-4C58-88CA-25E6D8F03B39}"/>
              </a:ext>
            </a:extLst>
          </p:cNvPr>
          <p:cNvSpPr txBox="1"/>
          <p:nvPr/>
        </p:nvSpPr>
        <p:spPr>
          <a:xfrm>
            <a:off x="4676060" y="4619796"/>
            <a:ext cx="13479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( Seesaw formula 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096CED2-138F-49D6-862E-4A2FA68BD133}"/>
                  </a:ext>
                </a:extLst>
              </p:cNvPr>
              <p:cNvSpPr txBox="1"/>
              <p:nvPr/>
            </p:nvSpPr>
            <p:spPr>
              <a:xfrm>
                <a:off x="3518979" y="5900548"/>
                <a:ext cx="3662093" cy="4033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246 </m:t>
                            </m:r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GeV</m:t>
                            </m:r>
                          </m:den>
                        </m:f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PMNS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now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bSup>
                  </m:oMath>
                </a14:m>
                <a:r>
                  <a:rPr lang="en-US" altLang="ja-JP" dirty="0"/>
                  <a:t> ,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A096CED2-138F-49D6-862E-4A2FA68BD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979" y="5900548"/>
                <a:ext cx="3662093" cy="403380"/>
              </a:xfrm>
              <a:prstGeom prst="rect">
                <a:avLst/>
              </a:prstGeom>
              <a:blipFill>
                <a:blip r:embed="rId10"/>
                <a:stretch>
                  <a:fillRect l="-2329" t="-3030" r="-2995" b="-196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32F936E-09B7-4EB1-A48E-2264148B09DE}"/>
                  </a:ext>
                </a:extLst>
              </p:cNvPr>
              <p:cNvSpPr txBox="1"/>
              <p:nvPr/>
            </p:nvSpPr>
            <p:spPr>
              <a:xfrm>
                <a:off x="7412242" y="5773156"/>
                <a:ext cx="2113271" cy="693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now</m:t>
                          </m:r>
                        </m:sub>
                        <m:sup/>
                      </m:sSub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/>
                              <m:e/>
                            </m:mr>
                            <m:mr>
                              <m:e/>
                              <m:e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/>
                            </m:mr>
                            <m:mr>
                              <m:e/>
                              <m:e/>
                              <m:e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32F936E-09B7-4EB1-A48E-2264148B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242" y="5773156"/>
                <a:ext cx="2113271" cy="6935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926A3E3-6522-48CE-A6B0-50215FEF4F43}"/>
              </a:ext>
            </a:extLst>
          </p:cNvPr>
          <p:cNvSpPr txBox="1"/>
          <p:nvPr/>
        </p:nvSpPr>
        <p:spPr>
          <a:xfrm>
            <a:off x="8388512" y="5517812"/>
            <a:ext cx="22152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(Casas-Ibarra parametrization)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FD32C4-16A5-41C9-87CF-6122EB3AF526}"/>
              </a:ext>
            </a:extLst>
          </p:cNvPr>
          <p:cNvSpPr txBox="1"/>
          <p:nvPr/>
        </p:nvSpPr>
        <p:spPr>
          <a:xfrm>
            <a:off x="6782148" y="4619796"/>
            <a:ext cx="17085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( “Chemical potential” 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8E66EB8-BE7A-4BFF-B9CF-7D2ECC5430DE}"/>
                  </a:ext>
                </a:extLst>
              </p:cNvPr>
              <p:cNvSpPr txBox="1"/>
              <p:nvPr/>
            </p:nvSpPr>
            <p:spPr>
              <a:xfrm>
                <a:off x="2806686" y="1454894"/>
                <a:ext cx="4258217" cy="3516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∴    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𝑐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𝐴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</m:t>
                              </m:r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⋅</m:t>
                              </m:r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𝜇</m:t>
                                  </m:r>
                                </m:sup>
                              </m:s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𝜇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𝑐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8E66EB8-BE7A-4BFF-B9CF-7D2ECC543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686" y="1454894"/>
                <a:ext cx="4258217" cy="351635"/>
              </a:xfrm>
              <a:prstGeom prst="rect">
                <a:avLst/>
              </a:prstGeom>
              <a:blipFill>
                <a:blip r:embed="rId12"/>
                <a:stretch>
                  <a:fillRect l="-143" b="-175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円弧 22">
            <a:extLst>
              <a:ext uri="{FF2B5EF4-FFF2-40B4-BE49-F238E27FC236}">
                <a16:creationId xmlns:a16="http://schemas.microsoft.com/office/drawing/2014/main" id="{435DFFE7-0E6F-42ED-A5EE-A11447FCF84F}"/>
              </a:ext>
            </a:extLst>
          </p:cNvPr>
          <p:cNvSpPr/>
          <p:nvPr/>
        </p:nvSpPr>
        <p:spPr>
          <a:xfrm flipH="1" flipV="1">
            <a:off x="3644136" y="1527137"/>
            <a:ext cx="3099936" cy="506217"/>
          </a:xfrm>
          <a:prstGeom prst="arc">
            <a:avLst>
              <a:gd name="adj1" fmla="val 11035858"/>
              <a:gd name="adj2" fmla="val 21485183"/>
            </a:avLst>
          </a:prstGeom>
          <a:ln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55BF60E-6D7D-4397-97B9-27BB611A60CE}"/>
                  </a:ext>
                </a:extLst>
              </p:cNvPr>
              <p:cNvSpPr txBox="1"/>
              <p:nvPr/>
            </p:nvSpPr>
            <p:spPr>
              <a:xfrm>
                <a:off x="5889008" y="2543116"/>
                <a:ext cx="3664208" cy="275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𝑖</m:t>
                      </m:r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ja-JP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</m:e>
                      </m:d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−2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𝐴𝐵</m:t>
                          </m:r>
                        </m:sup>
                      </m:s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𝜎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𝜇</m:t>
                          </m:r>
                        </m:sup>
                      </m:sSup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𝐿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𝐵</m:t>
                          </m:r>
                        </m:sup>
                      </m:sSubSup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𝑂</m:t>
                      </m:r>
                      <m:d>
                        <m:dPr>
                          <m:ctrlPr>
                            <a:rPr lang="en-US" altLang="ja-JP" sz="16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−2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A55BF60E-6D7D-4397-97B9-27BB611A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008" y="2543116"/>
                <a:ext cx="3664208" cy="275012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E88A72-7D32-4561-97A6-E2DA30CD274A}"/>
              </a:ext>
            </a:extLst>
          </p:cNvPr>
          <p:cNvSpPr txBox="1"/>
          <p:nvPr/>
        </p:nvSpPr>
        <p:spPr>
          <a:xfrm>
            <a:off x="4755828" y="2884294"/>
            <a:ext cx="2099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0th</a:t>
            </a:r>
            <a:endParaRPr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4AC76BC-FD8E-4D6B-AA92-E5D0FC1A1995}"/>
              </a:ext>
            </a:extLst>
          </p:cNvPr>
          <p:cNvSpPr txBox="1"/>
          <p:nvPr/>
        </p:nvSpPr>
        <p:spPr>
          <a:xfrm>
            <a:off x="6894118" y="2884294"/>
            <a:ext cx="18902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</a:rPr>
              <a:t>1st</a:t>
            </a:r>
            <a:endParaRPr lang="ja-JP" altLang="en-US" sz="1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477136-09F3-47DC-AB4C-2DE4B50E9ACF}"/>
                  </a:ext>
                </a:extLst>
              </p:cNvPr>
              <p:cNvSpPr txBox="1"/>
              <p:nvPr/>
            </p:nvSpPr>
            <p:spPr>
              <a:xfrm>
                <a:off x="1967592" y="2829856"/>
                <a:ext cx="1551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FF0000"/>
                    </a:solidFill>
                  </a:rPr>
                  <a:t>(RH</a:t>
                </a:r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1200" dirty="0">
                    <a:solidFill>
                      <a:srgbClr val="FF0000"/>
                    </a:solidFill>
                  </a:rPr>
                  <a:t>) = (coef.) x (LH</a:t>
                </a:r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1200" dirty="0">
                    <a:solidFill>
                      <a:srgbClr val="FF0000"/>
                    </a:solidFill>
                  </a:rPr>
                  <a:t>)</a:t>
                </a:r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477136-09F3-47DC-AB4C-2DE4B50E9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592" y="2829856"/>
                <a:ext cx="1551387" cy="276999"/>
              </a:xfrm>
              <a:prstGeom prst="rect">
                <a:avLst/>
              </a:prstGeom>
              <a:blipFill>
                <a:blip r:embed="rId14"/>
                <a:stretch>
                  <a:fillRect l="-394" b="-152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9E44ED-8DF4-3481-B1E7-FD3C06BA45C6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- 2. Asymmetric particle production -</a:t>
            </a:r>
          </a:p>
        </p:txBody>
      </p:sp>
    </p:spTree>
    <p:extLst>
      <p:ext uri="{BB962C8B-B14F-4D97-AF65-F5344CB8AC3E}">
        <p14:creationId xmlns:p14="http://schemas.microsoft.com/office/powerpoint/2010/main" val="1767758127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8800" y="116632"/>
            <a:ext cx="11952000" cy="6552728"/>
          </a:xfrm>
        </p:spPr>
        <p:txBody>
          <a:bodyPr>
            <a:normAutofit/>
          </a:bodyPr>
          <a:lstStyle/>
          <a:p>
            <a:pPr lvl="2"/>
            <a:r>
              <a:rPr lang="en-US" altLang="ja-JP" dirty="0">
                <a:ea typeface="Cambria Math"/>
                <a:sym typeface="Wingdings" panose="05000000000000000000" pitchFamily="2" charset="2"/>
              </a:rPr>
              <a:t>Other fermions</a:t>
            </a:r>
          </a:p>
          <a:p>
            <a:pPr lvl="3"/>
            <a:r>
              <a:rPr lang="en-US" altLang="ja-JP" dirty="0">
                <a:ea typeface="Cambria Math"/>
                <a:sym typeface="Wingdings" panose="05000000000000000000" pitchFamily="2" charset="2"/>
              </a:rPr>
              <a:t>can be ignored for #L generation</a:t>
            </a:r>
          </a:p>
          <a:p>
            <a:pPr lvl="3"/>
            <a:endParaRPr lang="en-US" altLang="ja-JP" sz="800" dirty="0">
              <a:ea typeface="Cambria Math"/>
              <a:sym typeface="Wingdings" panose="05000000000000000000" pitchFamily="2" charset="2"/>
            </a:endParaRPr>
          </a:p>
          <a:p>
            <a:pPr lvl="2"/>
            <a:r>
              <a:rPr lang="en-US" altLang="ja-JP" dirty="0">
                <a:ea typeface="Cambria Math"/>
              </a:rPr>
              <a:t>Gauge bosons</a:t>
            </a:r>
          </a:p>
          <a:p>
            <a:pPr lvl="3"/>
            <a:r>
              <a:rPr lang="en-US" altLang="ja-JP" dirty="0">
                <a:ea typeface="Cambria Math"/>
              </a:rPr>
              <a:t>do not produce #L but produce the entropy  (To see later)</a:t>
            </a:r>
          </a:p>
          <a:p>
            <a:pPr lvl="3"/>
            <a:endParaRPr lang="en-US" altLang="ja-JP" dirty="0">
              <a:ea typeface="Cambria Math"/>
            </a:endParaRPr>
          </a:p>
          <a:p>
            <a:pPr lvl="1"/>
            <a:r>
              <a:rPr kumimoji="1" lang="en-US" altLang="ja-JP" b="0" dirty="0">
                <a:ea typeface="Cambria Math"/>
                <a:sym typeface="Wingdings" panose="05000000000000000000" pitchFamily="2" charset="2"/>
              </a:rPr>
              <a:t>Equations for two-point functions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C869153-2790-4AC3-ADED-52063BFA80E9}"/>
                  </a:ext>
                </a:extLst>
              </p:cNvPr>
              <p:cNvSpPr txBox="1"/>
              <p:nvPr/>
            </p:nvSpPr>
            <p:spPr>
              <a:xfrm>
                <a:off x="4367808" y="5243863"/>
                <a:ext cx="3224794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40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PMNS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𝐼𝐴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2</m:t>
                                      </m:r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𝑖</m:t>
                              </m:r>
                              <m:r>
                                <a:rPr lang="en-US" altLang="ja-JP" sz="1400" b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𝐤</m:t>
                              </m:r>
                              <m:r>
                                <a:rPr lang="en-US" altLang="ja-JP" sz="1400" b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⋅</m:t>
                              </m:r>
                              <m:r>
                                <a:rPr lang="en-US" altLang="ja-JP" sz="1400" b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𝐱</m:t>
                              </m:r>
                            </m:sup>
                          </m:sSup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naryPr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𝑠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=±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altLang="ja-JP" sz="1400" b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𝐤</m:t>
                                          </m:r>
                                        </m:sub>
                                        <m:sup>
                                          <m:r>
                                            <a:rPr lang="en-US" altLang="ja-JP" sz="1400" i="1">
                                              <a:latin typeface="Cambria Math" panose="02040503050406030204" pitchFamily="18" charset="0"/>
                                              <a:sym typeface="Wingdings" panose="05000000000000000000" pitchFamily="2" charset="2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𝛼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sz="1400" b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𝐤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𝑠𝐼</m:t>
                                  </m:r>
                                </m:sup>
                              </m:sSubSup>
                            </m:e>
                          </m:nary>
                        </m:e>
                      </m:nary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,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C869153-2790-4AC3-ADED-52063BFA8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5243863"/>
                <a:ext cx="322479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EEFDEF3-6F81-4377-B34D-46D517F996CD}"/>
                  </a:ext>
                </a:extLst>
              </p:cNvPr>
              <p:cNvSpPr txBox="1"/>
              <p:nvPr/>
            </p:nvSpPr>
            <p:spPr>
              <a:xfrm>
                <a:off x="7734786" y="5311476"/>
                <a:ext cx="2825710" cy="2156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altLang="ja-JP" sz="1400" b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𝐤</m:t>
                                </m:r>
                              </m:sub>
                              <m:sup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𝑠</m:t>
                                </m:r>
                              </m:sup>
                            </m:sSubSup>
                          </m:e>
                        </m:d>
                      </m:e>
                      <m:sub>
                        <m:r>
                          <a:rPr lang="en-US" altLang="ja-JP" sz="1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US" altLang="ja-JP" sz="1400" dirty="0"/>
                  <a:t>:  eigen spinor for the helicity op.</a:t>
                </a:r>
                <a:endParaRPr lang="ja-JP" altLang="en-US" sz="14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3EEFDEF3-6F81-4377-B34D-46D517F99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786" y="5311476"/>
                <a:ext cx="2825710" cy="215636"/>
              </a:xfrm>
              <a:prstGeom prst="rect">
                <a:avLst/>
              </a:prstGeom>
              <a:blipFill>
                <a:blip r:embed="rId4"/>
                <a:stretch>
                  <a:fillRect t="-25000" r="-2808" b="-47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730F9F0-D9C9-48F0-870F-423E7F11FA5C}"/>
                  </a:ext>
                </a:extLst>
              </p:cNvPr>
              <p:cNvSpPr txBox="1"/>
              <p:nvPr/>
            </p:nvSpPr>
            <p:spPr>
              <a:xfrm>
                <a:off x="8102951" y="5533984"/>
                <a:ext cx="2004395" cy="272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−</m:t>
                      </m:r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𝑘</m:t>
                          </m:r>
                        </m:e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𝑖</m:t>
                          </m:r>
                        </m:sup>
                      </m:sSup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𝑖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ja-JP" sz="1400" b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𝐤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𝑠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</m:sub>
                      </m:sSub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𝑠𝑘</m:t>
                      </m:r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sym typeface="Wingdings" panose="05000000000000000000" pitchFamily="2" charset="2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0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ja-JP" sz="1400" b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𝐤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𝑠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5730F9F0-D9C9-48F0-870F-423E7F11F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2951" y="5533984"/>
                <a:ext cx="2004395" cy="272382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DB9E568-9CC1-4E21-86CC-2FC52734D301}"/>
              </a:ext>
            </a:extLst>
          </p:cNvPr>
          <p:cNvSpPr/>
          <p:nvPr/>
        </p:nvSpPr>
        <p:spPr>
          <a:xfrm>
            <a:off x="4295801" y="5216995"/>
            <a:ext cx="6264696" cy="648753"/>
          </a:xfrm>
          <a:prstGeom prst="rect">
            <a:avLst/>
          </a:prstGeom>
          <a:noFill/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4F4D96-9A0A-4278-9904-5FE92637B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088" y="3284985"/>
            <a:ext cx="8244408" cy="1860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2DC3FA1-8502-46AA-8E8E-117DC389BB91}"/>
                  </a:ext>
                </a:extLst>
              </p:cNvPr>
              <p:cNvSpPr txBox="1"/>
              <p:nvPr/>
            </p:nvSpPr>
            <p:spPr>
              <a:xfrm>
                <a:off x="8400256" y="2681968"/>
                <a:ext cx="1815946" cy="2089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en-US" altLang="ja-JP" sz="12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𝑦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−1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𝑦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†</m:t>
                          </m:r>
                        </m:sup>
                      </m:sSubSup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02DC3FA1-8502-46AA-8E8E-117DC389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256" y="2681968"/>
                <a:ext cx="1815946" cy="208903"/>
              </a:xfrm>
              <a:prstGeom prst="rect">
                <a:avLst/>
              </a:prstGeom>
              <a:blipFill>
                <a:blip r:embed="rId7"/>
                <a:stretch>
                  <a:fillRect l="-1007" t="-2941" b="-205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D944CA2-F00F-46E4-AA0A-793130E80D9F}"/>
                  </a:ext>
                </a:extLst>
              </p:cNvPr>
              <p:cNvSpPr txBox="1"/>
              <p:nvPr/>
            </p:nvSpPr>
            <p:spPr>
              <a:xfrm>
                <a:off x="8215876" y="2966509"/>
                <a:ext cx="2277931" cy="1873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𝜇</m:t>
                      </m:r>
                      <m:d>
                        <m:dPr>
                          <m:ctrlP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e>
                      </m:d>
                      <m:r>
                        <a:rPr lang="en-US" altLang="ja-JP" sz="12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𝑦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−2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𝑦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𝜈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𝑇</m:t>
                          </m:r>
                        </m:sup>
                      </m:sSubSup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⋅</m:t>
                      </m:r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D944CA2-F00F-46E4-AA0A-793130E80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876" y="2966509"/>
                <a:ext cx="2277931" cy="187359"/>
              </a:xfrm>
              <a:prstGeom prst="rect">
                <a:avLst/>
              </a:prstGeom>
              <a:blipFill>
                <a:blip r:embed="rId8"/>
                <a:stretch>
                  <a:fillRect l="-1072" t="-3333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大かっこ 9">
            <a:extLst>
              <a:ext uri="{FF2B5EF4-FFF2-40B4-BE49-F238E27FC236}">
                <a16:creationId xmlns:a16="http://schemas.microsoft.com/office/drawing/2014/main" id="{20B34E58-C6FA-43A6-ACDD-7C866349E785}"/>
              </a:ext>
            </a:extLst>
          </p:cNvPr>
          <p:cNvSpPr/>
          <p:nvPr/>
        </p:nvSpPr>
        <p:spPr>
          <a:xfrm>
            <a:off x="8112224" y="2635312"/>
            <a:ext cx="2448272" cy="577664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437CC50-524A-45AA-B371-4E9905FF2041}"/>
                  </a:ext>
                </a:extLst>
              </p:cNvPr>
              <p:cNvSpPr txBox="1"/>
              <p:nvPr/>
            </p:nvSpPr>
            <p:spPr>
              <a:xfrm>
                <a:off x="3575720" y="2794381"/>
                <a:ext cx="3442096" cy="2579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𝑡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𝐴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𝐵</m:t>
                              </m:r>
                            </m:sup>
                          </m:sSubSup>
                        </m:e>
                      </m:d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𝐴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⋅</m:t>
                          </m:r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𝐵</m:t>
                              </m:r>
                            </m:sup>
                          </m:sSubSup>
                        </m:e>
                      </m:d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𝐴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anose="05000000000000000000" pitchFamily="2" charset="2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𝑡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𝐵</m:t>
                              </m:r>
                            </m:sup>
                          </m:sSubSup>
                        </m:e>
                      </m:d>
                      <m:r>
                        <a:rPr lang="en-US" altLang="ja-JP" sz="140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=⋯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437CC50-524A-45AA-B371-4E9905FF2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720" y="2794381"/>
                <a:ext cx="3442096" cy="257956"/>
              </a:xfrm>
              <a:prstGeom prst="rect">
                <a:avLst/>
              </a:prstGeom>
              <a:blipFill>
                <a:blip r:embed="rId9"/>
                <a:stretch>
                  <a:fillRect l="-887" b="-1162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円弧 11">
            <a:extLst>
              <a:ext uri="{FF2B5EF4-FFF2-40B4-BE49-F238E27FC236}">
                <a16:creationId xmlns:a16="http://schemas.microsoft.com/office/drawing/2014/main" id="{1D8F3F84-2BDA-4D23-96BE-EB3C8EFAC204}"/>
              </a:ext>
            </a:extLst>
          </p:cNvPr>
          <p:cNvSpPr/>
          <p:nvPr/>
        </p:nvSpPr>
        <p:spPr>
          <a:xfrm flipH="1">
            <a:off x="6312025" y="2623154"/>
            <a:ext cx="631903" cy="257956"/>
          </a:xfrm>
          <a:prstGeom prst="arc">
            <a:avLst>
              <a:gd name="adj1" fmla="val 11035858"/>
              <a:gd name="adj2" fmla="val 21485183"/>
            </a:avLst>
          </a:prstGeom>
          <a:ln>
            <a:solidFill>
              <a:srgbClr val="FF000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0E85CC-AF3C-4F16-9B97-7CA92F2790D1}"/>
              </a:ext>
            </a:extLst>
          </p:cNvPr>
          <p:cNvSpPr txBox="1"/>
          <p:nvPr/>
        </p:nvSpPr>
        <p:spPr>
          <a:xfrm>
            <a:off x="6721034" y="2384248"/>
            <a:ext cx="1154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Operator EOMs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A0E6E57C-105C-4DC8-A77C-B653549B770B}"/>
              </a:ext>
            </a:extLst>
          </p:cNvPr>
          <p:cNvSpPr/>
          <p:nvPr/>
        </p:nvSpPr>
        <p:spPr>
          <a:xfrm>
            <a:off x="2135576" y="443712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013A3871-485A-439A-B62B-0FE49A6F816A}"/>
              </a:ext>
            </a:extLst>
          </p:cNvPr>
          <p:cNvSpPr/>
          <p:nvPr/>
        </p:nvSpPr>
        <p:spPr>
          <a:xfrm>
            <a:off x="2135576" y="390292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50249FA-F145-4A05-8326-E34F65D95528}"/>
              </a:ext>
            </a:extLst>
          </p:cNvPr>
          <p:cNvSpPr/>
          <p:nvPr/>
        </p:nvSpPr>
        <p:spPr>
          <a:xfrm>
            <a:off x="2135576" y="3377088"/>
            <a:ext cx="144000" cy="144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51D3F45-F1D0-4C45-BD7C-89531277930D}"/>
              </a:ext>
            </a:extLst>
          </p:cNvPr>
          <p:cNvSpPr txBox="1"/>
          <p:nvPr/>
        </p:nvSpPr>
        <p:spPr>
          <a:xfrm>
            <a:off x="8420668" y="3544173"/>
            <a:ext cx="1051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4BF2"/>
                </a:solidFill>
              </a:rPr>
              <a:t>#LV processes</a:t>
            </a:r>
            <a:endParaRPr lang="ja-JP" altLang="en-US" sz="1200" dirty="0">
              <a:solidFill>
                <a:srgbClr val="FF4BF2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C355948-8782-439B-9942-0BE8B324D52B}"/>
              </a:ext>
            </a:extLst>
          </p:cNvPr>
          <p:cNvSpPr txBox="1"/>
          <p:nvPr/>
        </p:nvSpPr>
        <p:spPr>
          <a:xfrm>
            <a:off x="5260839" y="3544173"/>
            <a:ext cx="1082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4BF2"/>
                </a:solidFill>
              </a:rPr>
              <a:t>CPV processes</a:t>
            </a:r>
            <a:endParaRPr lang="ja-JP" altLang="en-US" sz="1200" dirty="0">
              <a:solidFill>
                <a:srgbClr val="FF4BF2"/>
              </a:solidFill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43FC30C9-65E3-49AF-A806-1615EA36FD08}"/>
              </a:ext>
            </a:extLst>
          </p:cNvPr>
          <p:cNvSpPr/>
          <p:nvPr/>
        </p:nvSpPr>
        <p:spPr>
          <a:xfrm>
            <a:off x="9657103" y="2640970"/>
            <a:ext cx="615361" cy="3014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B3D86AB-3A18-43E2-918E-2271EDD4AA96}"/>
              </a:ext>
            </a:extLst>
          </p:cNvPr>
          <p:cNvSpPr/>
          <p:nvPr/>
        </p:nvSpPr>
        <p:spPr>
          <a:xfrm>
            <a:off x="9380888" y="2897742"/>
            <a:ext cx="1112918" cy="30147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AE8EB7-47F9-37D8-904C-FC30D34EF217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- 2. Asymmetric particle production -</a:t>
            </a:r>
          </a:p>
        </p:txBody>
      </p:sp>
    </p:spTree>
    <p:extLst>
      <p:ext uri="{BB962C8B-B14F-4D97-AF65-F5344CB8AC3E}">
        <p14:creationId xmlns:p14="http://schemas.microsoft.com/office/powerpoint/2010/main" val="36233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テキスト ボックス 49"/>
          <p:cNvSpPr txBox="1"/>
          <p:nvPr/>
        </p:nvSpPr>
        <p:spPr>
          <a:xfrm>
            <a:off x="7549034" y="1120403"/>
            <a:ext cx="3419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200" dirty="0">
                <a:solidFill>
                  <a:srgbClr val="00B050"/>
                </a:solidFill>
              </a:rPr>
              <a:t>[L. </a:t>
            </a:r>
            <a:r>
              <a:rPr lang="en-US" altLang="ja-JP" sz="1200" dirty="0" err="1">
                <a:solidFill>
                  <a:srgbClr val="00B050"/>
                </a:solidFill>
              </a:rPr>
              <a:t>Kofman</a:t>
            </a:r>
            <a:r>
              <a:rPr lang="en-US" altLang="ja-JP" sz="1200" dirty="0">
                <a:solidFill>
                  <a:srgbClr val="00B050"/>
                </a:solidFill>
              </a:rPr>
              <a:t>, A. D. Linde, A. A. </a:t>
            </a:r>
            <a:r>
              <a:rPr lang="en-US" altLang="ja-JP" sz="1200" dirty="0" err="1">
                <a:solidFill>
                  <a:srgbClr val="00B050"/>
                </a:solidFill>
              </a:rPr>
              <a:t>Starobinsky</a:t>
            </a:r>
            <a:r>
              <a:rPr lang="en-US" altLang="ja-JP" sz="1200" dirty="0">
                <a:solidFill>
                  <a:srgbClr val="00B050"/>
                </a:solidFill>
              </a:rPr>
              <a:t> (1997)]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Parametric resonance</a:t>
                </a: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2"/>
                <a:endParaRPr lang="en-US" altLang="ja-JP" dirty="0">
                  <a:ea typeface="HG丸ｺﾞｼｯｸM-PRO" pitchFamily="50" charset="-128"/>
                </a:endParaRPr>
              </a:p>
              <a:p>
                <a:pPr lvl="1"/>
                <a:r>
                  <a:rPr lang="en-US" altLang="ja-JP" dirty="0">
                    <a:ea typeface="HG丸ｺﾞｼｯｸM-PRO" pitchFamily="50" charset="-128"/>
                  </a:rPr>
                  <a:t>Remarks on particle production</a:t>
                </a:r>
              </a:p>
              <a:p>
                <a:pPr lvl="3"/>
                <a:endParaRPr lang="en-US" altLang="ja-JP" sz="800" dirty="0">
                  <a:ea typeface="HG丸ｺﾞｼｯｸM-PRO" pitchFamily="50" charset="-128"/>
                </a:endParaRPr>
              </a:p>
              <a:p>
                <a:pPr lvl="2"/>
                <a:r>
                  <a:rPr lang="en-US" altLang="ja-JP" dirty="0">
                    <a:ea typeface="HG丸ｺﾞｼｯｸM-PRO" pitchFamily="50" charset="-128"/>
                  </a:rPr>
                  <a:t>Exponential grow (</a:t>
                </a:r>
                <a:r>
                  <a:rPr lang="en-US" altLang="ja-JP" dirty="0">
                    <a:solidFill>
                      <a:srgbClr val="0000FF"/>
                    </a:solidFill>
                    <a:ea typeface="HG丸ｺﾞｼｯｸM-PRO" pitchFamily="50" charset="-128"/>
                  </a:rPr>
                  <a:t>bosonic statistical effect</a:t>
                </a:r>
                <a:r>
                  <a:rPr lang="en-US" altLang="ja-JP" dirty="0">
                    <a:ea typeface="HG丸ｺﾞｼｯｸM-PRO" pitchFamily="50" charset="-128"/>
                  </a:rPr>
                  <a:t>)</a:t>
                </a:r>
              </a:p>
              <a:p>
                <a:pPr lvl="2"/>
                <a:r>
                  <a:rPr lang="en-US" altLang="ja-JP" dirty="0">
                    <a:ea typeface="HG丸ｺﾞｼｯｸM-PRO" pitchFamily="50" charset="-128"/>
                  </a:rPr>
                  <a:t>That happens even if (occupation #) = 0 at initial</a:t>
                </a:r>
              </a:p>
              <a:p>
                <a:pPr marL="914400" lvl="2" indent="0">
                  <a:buNone/>
                </a:pPr>
                <a:r>
                  <a:rPr lang="en-US" altLang="ja-JP" dirty="0">
                    <a:ea typeface="HG丸ｺﾞｼｯｸM-PRO" pitchFamily="50" charset="-128"/>
                  </a:rPr>
                  <a:t>      (</a:t>
                </a:r>
                <a:r>
                  <a:rPr lang="en-US" altLang="ja-JP" dirty="0">
                    <a:solidFill>
                      <a:srgbClr val="FF0000"/>
                    </a:solidFill>
                    <a:ea typeface="HG丸ｺﾞｼｯｸM-PRO" pitchFamily="50" charset="-128"/>
                  </a:rPr>
                  <a:t>quantum effect</a:t>
                </a:r>
                <a:r>
                  <a:rPr lang="en-US" altLang="ja-JP" dirty="0">
                    <a:ea typeface="HG丸ｺﾞｼｯｸM-PRO" pitchFamily="50" charset="-128"/>
                  </a:rPr>
                  <a:t>)</a:t>
                </a:r>
                <a:endParaRPr lang="en-US" altLang="ja-JP" sz="800" dirty="0">
                  <a:ea typeface="HG丸ｺﾞｼｯｸM-PRO" pitchFamily="50" charset="-128"/>
                </a:endParaRPr>
              </a:p>
              <a:p>
                <a:pPr lvl="2"/>
                <a:r>
                  <a:rPr lang="en-US" altLang="ja-JP" dirty="0">
                    <a:ea typeface="HG丸ｺﾞｼｯｸM-PRO" pitchFamily="50" charset="-128"/>
                  </a:rPr>
                  <a:t>At non-adiabatic region</a:t>
                </a:r>
              </a:p>
              <a:p>
                <a:pPr marL="1371600" lvl="3" indent="0">
                  <a:buNone/>
                </a:pPr>
                <a:r>
                  <a:rPr lang="en-US" altLang="ja-JP" dirty="0">
                    <a:ea typeface="HG丸ｺﾞｼｯｸM-PRO" pitchFamily="50" charset="-128"/>
                  </a:rPr>
                  <a:t> (around a </a:t>
                </a:r>
                <a:r>
                  <a:rPr lang="en-US" altLang="ja-JP" u="sng" dirty="0">
                    <a:ea typeface="HG丸ｺﾞｼｯｸM-PRO" pitchFamily="50" charset="-128"/>
                  </a:rPr>
                  <a:t>massless point</a:t>
                </a:r>
                <a:r>
                  <a:rPr lang="en-US" altLang="ja-JP" dirty="0">
                    <a:ea typeface="HG丸ｺﾞｼｯｸM-PRO" pitchFamily="50" charset="-128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sz="1600" i="1"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</m:ctrlPr>
                      </m:dPr>
                      <m:e>
                        <m:r>
                          <a:rPr lang="en-US" altLang="ja-JP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HG丸ｺﾞｼｯｸM-PRO" pitchFamily="50" charset="-128"/>
                          </a:rPr>
                          <m:t>𝜙</m:t>
                        </m:r>
                      </m:e>
                    </m:d>
                    <m:r>
                      <a:rPr lang="en-US" altLang="ja-JP" sz="1600" i="1">
                        <a:latin typeface="Cambria Math" panose="02040503050406030204" pitchFamily="18" charset="0"/>
                        <a:ea typeface="HG丸ｺﾞｼｯｸM-PRO" pitchFamily="50" charset="-128"/>
                      </a:rPr>
                      <m:t>∼0</m:t>
                    </m:r>
                  </m:oMath>
                </a14:m>
                <a:r>
                  <a:rPr lang="en-US" altLang="ja-JP" dirty="0">
                    <a:ea typeface="HG丸ｺﾞｼｯｸM-PRO" pitchFamily="50" charset="-128"/>
                  </a:rPr>
                  <a:t>)</a:t>
                </a:r>
              </a:p>
              <a:p>
                <a:pPr lvl="2"/>
                <a:endParaRPr lang="en-US" altLang="ja-JP" dirty="0"/>
              </a:p>
              <a:p>
                <a:pPr lvl="1"/>
                <a:endParaRPr lang="en-US" altLang="ja-JP" b="1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992" y="1391476"/>
            <a:ext cx="4044773" cy="4871750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37" name="テキスト ボックス 36"/>
          <p:cNvSpPr txBox="1"/>
          <p:nvPr/>
        </p:nvSpPr>
        <p:spPr>
          <a:xfrm>
            <a:off x="6804290" y="1657213"/>
            <a:ext cx="1077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(wave </a:t>
            </a:r>
            <a:r>
              <a:rPr lang="en-US" altLang="ja-JP" sz="1400" dirty="0" err="1">
                <a:solidFill>
                  <a:srgbClr val="0000FF"/>
                </a:solidFill>
              </a:rPr>
              <a:t>func</a:t>
            </a:r>
            <a:r>
              <a:rPr lang="en-US" altLang="ja-JP" sz="1400" dirty="0">
                <a:solidFill>
                  <a:srgbClr val="0000FF"/>
                </a:solidFill>
              </a:rPr>
              <a:t>.)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789711" y="4251079"/>
            <a:ext cx="1234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</a:rPr>
              <a:t>(occupation #)</a:t>
            </a:r>
            <a:endParaRPr lang="ja-JP" altLang="en-US" sz="1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/>
              <p:cNvSpPr txBox="1"/>
              <p:nvPr/>
            </p:nvSpPr>
            <p:spPr>
              <a:xfrm>
                <a:off x="3314291" y="1588047"/>
                <a:ext cx="3891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i="1" dirty="0"/>
              </a:p>
            </p:txBody>
          </p:sp>
        </mc:Choice>
        <mc:Fallback xmlns="">
          <p:sp>
            <p:nvSpPr>
              <p:cNvPr id="53" name="テキスト ボックス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291" y="1588047"/>
                <a:ext cx="38914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正方形/長方形 71"/>
          <p:cNvSpPr/>
          <p:nvPr/>
        </p:nvSpPr>
        <p:spPr>
          <a:xfrm>
            <a:off x="2426378" y="2704296"/>
            <a:ext cx="2475261" cy="507602"/>
          </a:xfrm>
          <a:prstGeom prst="rect">
            <a:avLst/>
          </a:prstGeom>
          <a:gradFill>
            <a:gsLst>
              <a:gs pos="15000">
                <a:schemeClr val="bg1">
                  <a:alpha val="0"/>
                </a:schemeClr>
              </a:gs>
              <a:gs pos="50000">
                <a:srgbClr val="92D050"/>
              </a:gs>
              <a:gs pos="85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3" name="直線矢印コネクタ 72"/>
          <p:cNvCxnSpPr/>
          <p:nvPr/>
        </p:nvCxnSpPr>
        <p:spPr>
          <a:xfrm>
            <a:off x="3143565" y="3254139"/>
            <a:ext cx="1008112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矢印コネクタ 73"/>
          <p:cNvCxnSpPr/>
          <p:nvPr/>
        </p:nvCxnSpPr>
        <p:spPr>
          <a:xfrm>
            <a:off x="4151677" y="2920227"/>
            <a:ext cx="0" cy="4413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>
            <a:off x="3143565" y="2929519"/>
            <a:ext cx="0" cy="44134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/>
          <p:cNvSpPr/>
          <p:nvPr/>
        </p:nvSpPr>
        <p:spPr>
          <a:xfrm>
            <a:off x="1730115" y="1516039"/>
            <a:ext cx="3816424" cy="20605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/>
              <p:cNvSpPr txBox="1"/>
              <p:nvPr/>
            </p:nvSpPr>
            <p:spPr>
              <a:xfrm>
                <a:off x="4998131" y="3090364"/>
                <a:ext cx="565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7" name="テキスト ボックス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131" y="3090364"/>
                <a:ext cx="565539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テキスト ボックス 77"/>
          <p:cNvSpPr txBox="1"/>
          <p:nvPr/>
        </p:nvSpPr>
        <p:spPr>
          <a:xfrm>
            <a:off x="5538518" y="304741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テキスト ボックス 79"/>
              <p:cNvSpPr txBox="1"/>
              <p:nvPr/>
            </p:nvSpPr>
            <p:spPr>
              <a:xfrm>
                <a:off x="2755357" y="3309053"/>
                <a:ext cx="2441694" cy="300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>
                    <a:solidFill>
                      <a:srgbClr val="00B050"/>
                    </a:solidFill>
                  </a:rPr>
                  <a:t>Non-adiabatic region </a:t>
                </a:r>
                <a:r>
                  <a:rPr lang="en-US" altLang="ja-JP" sz="120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&gt;1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80" name="テキスト ボックス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357" y="3309053"/>
                <a:ext cx="2441694" cy="300788"/>
              </a:xfrm>
              <a:prstGeom prst="rect">
                <a:avLst/>
              </a:prstGeom>
              <a:blipFill>
                <a:blip r:embed="rId7"/>
                <a:stretch>
                  <a:fillRect l="-249" b="-142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爆発 1 82"/>
          <p:cNvSpPr/>
          <p:nvPr/>
        </p:nvSpPr>
        <p:spPr>
          <a:xfrm rot="20454842">
            <a:off x="7634729" y="1159569"/>
            <a:ext cx="2172208" cy="968071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i="1" dirty="0"/>
              <a:t>Exponential growth!</a:t>
            </a:r>
            <a:endParaRPr lang="ja-JP" altLang="en-US" sz="1600" b="1" i="1" dirty="0"/>
          </a:p>
        </p:txBody>
      </p:sp>
      <p:sp>
        <p:nvSpPr>
          <p:cNvPr id="49" name="爆発 1 48"/>
          <p:cNvSpPr/>
          <p:nvPr/>
        </p:nvSpPr>
        <p:spPr>
          <a:xfrm rot="20454842">
            <a:off x="8113051" y="3609101"/>
            <a:ext cx="2172208" cy="968071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i="1" dirty="0"/>
              <a:t>Exponential growth!</a:t>
            </a:r>
            <a:endParaRPr lang="ja-JP" altLang="en-US" sz="1600" b="1" i="1" dirty="0"/>
          </a:p>
        </p:txBody>
      </p:sp>
      <p:sp>
        <p:nvSpPr>
          <p:cNvPr id="39" name="正方形/長方形 38"/>
          <p:cNvSpPr/>
          <p:nvPr/>
        </p:nvSpPr>
        <p:spPr>
          <a:xfrm>
            <a:off x="7209736" y="1391476"/>
            <a:ext cx="509797" cy="473836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7929816" y="1391476"/>
            <a:ext cx="509797" cy="473836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8583629" y="1377313"/>
            <a:ext cx="509797" cy="475252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正方形/長方形 42"/>
          <p:cNvSpPr/>
          <p:nvPr/>
        </p:nvSpPr>
        <p:spPr>
          <a:xfrm>
            <a:off x="9301509" y="1391475"/>
            <a:ext cx="509797" cy="473836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10023789" y="1391475"/>
            <a:ext cx="509797" cy="47383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45" name="直線コネクタ 44"/>
          <p:cNvCxnSpPr/>
          <p:nvPr/>
        </p:nvCxnSpPr>
        <p:spPr>
          <a:xfrm>
            <a:off x="7071460" y="1391474"/>
            <a:ext cx="0" cy="4738366"/>
          </a:xfrm>
          <a:prstGeom prst="line">
            <a:avLst/>
          </a:prstGeom>
          <a:ln w="762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1847421" y="3091543"/>
            <a:ext cx="3527414" cy="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フリーフォーム 50"/>
          <p:cNvSpPr/>
          <p:nvPr/>
        </p:nvSpPr>
        <p:spPr>
          <a:xfrm>
            <a:off x="2306180" y="2136459"/>
            <a:ext cx="2740395" cy="946368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3647621" y="1880662"/>
            <a:ext cx="0" cy="1450010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円/楕円 53"/>
          <p:cNvSpPr/>
          <p:nvPr/>
        </p:nvSpPr>
        <p:spPr>
          <a:xfrm>
            <a:off x="2711517" y="2431706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55" name="グループ化 54"/>
          <p:cNvGrpSpPr/>
          <p:nvPr/>
        </p:nvGrpSpPr>
        <p:grpSpPr>
          <a:xfrm>
            <a:off x="3303918" y="2184434"/>
            <a:ext cx="194828" cy="486739"/>
            <a:chOff x="6748577" y="658398"/>
            <a:chExt cx="194828" cy="486739"/>
          </a:xfrm>
        </p:grpSpPr>
        <p:sp>
          <p:nvSpPr>
            <p:cNvPr id="56" name="フリーフォーム 55"/>
            <p:cNvSpPr/>
            <p:nvPr/>
          </p:nvSpPr>
          <p:spPr>
            <a:xfrm rot="3434208">
              <a:off x="6680257" y="881990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57" name="直線コネクタ 56"/>
            <p:cNvCxnSpPr/>
            <p:nvPr/>
          </p:nvCxnSpPr>
          <p:spPr>
            <a:xfrm>
              <a:off x="6748577" y="658398"/>
              <a:ext cx="69319" cy="92658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グループ化 57"/>
          <p:cNvGrpSpPr/>
          <p:nvPr/>
        </p:nvGrpSpPr>
        <p:grpSpPr>
          <a:xfrm>
            <a:off x="3821096" y="2146723"/>
            <a:ext cx="209851" cy="511510"/>
            <a:chOff x="7265754" y="620688"/>
            <a:chExt cx="209851" cy="511510"/>
          </a:xfrm>
        </p:grpSpPr>
        <p:sp>
          <p:nvSpPr>
            <p:cNvPr id="59" name="フリーフォーム 58"/>
            <p:cNvSpPr/>
            <p:nvPr/>
          </p:nvSpPr>
          <p:spPr>
            <a:xfrm rot="6836455">
              <a:off x="7108406" y="869051"/>
              <a:ext cx="420495" cy="10580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2540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60" name="直線コネクタ 59"/>
            <p:cNvCxnSpPr/>
            <p:nvPr/>
          </p:nvCxnSpPr>
          <p:spPr>
            <a:xfrm flipH="1">
              <a:off x="7407608" y="620688"/>
              <a:ext cx="67997" cy="118327"/>
            </a:xfrm>
            <a:prstGeom prst="line">
              <a:avLst/>
            </a:prstGeom>
            <a:ln w="2540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グループ化 60"/>
          <p:cNvGrpSpPr/>
          <p:nvPr/>
        </p:nvGrpSpPr>
        <p:grpSpPr>
          <a:xfrm>
            <a:off x="3426853" y="2425667"/>
            <a:ext cx="364784" cy="441136"/>
            <a:chOff x="6594898" y="190621"/>
            <a:chExt cx="364784" cy="441136"/>
          </a:xfrm>
        </p:grpSpPr>
        <p:sp>
          <p:nvSpPr>
            <p:cNvPr id="62" name="円/楕円 61"/>
            <p:cNvSpPr/>
            <p:nvPr/>
          </p:nvSpPr>
          <p:spPr>
            <a:xfrm>
              <a:off x="6594898" y="190621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 rot="3189690">
              <a:off x="6619593" y="291668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3575613" y="2407233"/>
            <a:ext cx="330926" cy="459571"/>
            <a:chOff x="7321716" y="204269"/>
            <a:chExt cx="330926" cy="459571"/>
          </a:xfrm>
        </p:grpSpPr>
        <p:sp>
          <p:nvSpPr>
            <p:cNvPr id="70" name="円/楕円 69"/>
            <p:cNvSpPr/>
            <p:nvPr/>
          </p:nvSpPr>
          <p:spPr>
            <a:xfrm>
              <a:off x="7472642" y="204269"/>
              <a:ext cx="180000" cy="180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 rot="6738801">
              <a:off x="7289404" y="323751"/>
              <a:ext cx="3724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))</a:t>
              </a:r>
              <a:endParaRPr lang="ja-JP" alt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大かっこ 45"/>
              <p:cNvSpPr/>
              <p:nvPr/>
            </p:nvSpPr>
            <p:spPr>
              <a:xfrm>
                <a:off x="4747603" y="519177"/>
                <a:ext cx="3328513" cy="388954"/>
              </a:xfrm>
              <a:prstGeom prst="bracketPair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ja-JP" sz="1200" i="1" dirty="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en-US" altLang="ja-JP" sz="12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sz="1200" i="1" dirty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ja-JP" sz="12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200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d>
                                  <m:dPr>
                                    <m:ctrlPr>
                                      <a:rPr lang="en-US" altLang="ja-JP" sz="12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200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ja-JP" sz="1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ja-JP" altLang="en-US" sz="1200" i="1" dirty="0"/>
                  <a:t> </a:t>
                </a:r>
                <a:r>
                  <a:rPr lang="en-US" altLang="ja-JP" sz="1200" dirty="0"/>
                  <a:t>:   1-particle energy of </a:t>
                </a:r>
                <a14:m>
                  <m:oMath xmlns:m="http://schemas.openxmlformats.org/officeDocument/2006/math">
                    <m:r>
                      <a:rPr lang="en-US" altLang="ja-JP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46" name="大かっこ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603" y="519177"/>
                <a:ext cx="3328513" cy="388954"/>
              </a:xfrm>
              <a:prstGeom prst="bracketPair">
                <a:avLst/>
              </a:prstGeom>
              <a:blipFill>
                <a:blip r:embed="rId8"/>
                <a:stretch>
                  <a:fillRect b="-6061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D584C2F-9562-4EC9-9AC9-CF01B2197E35}"/>
                  </a:ext>
                </a:extLst>
              </p:cNvPr>
              <p:cNvSpPr txBox="1"/>
              <p:nvPr/>
            </p:nvSpPr>
            <p:spPr>
              <a:xfrm>
                <a:off x="1957139" y="572794"/>
                <a:ext cx="2790464" cy="34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0=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i="1" dirty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altLang="ja-JP" sz="16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D584C2F-9562-4EC9-9AC9-CF01B2197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139" y="572794"/>
                <a:ext cx="2790464" cy="348300"/>
              </a:xfrm>
              <a:prstGeom prst="rect">
                <a:avLst/>
              </a:prstGeom>
              <a:blipFill>
                <a:blip r:embed="rId9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0791A2F5-82D3-4C35-863A-B2D426DF79C3}"/>
                  </a:ext>
                </a:extLst>
              </p:cNvPr>
              <p:cNvSpPr txBox="1"/>
              <p:nvPr/>
            </p:nvSpPr>
            <p:spPr>
              <a:xfrm>
                <a:off x="2091110" y="998787"/>
                <a:ext cx="2678144" cy="3269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altLang="ja-JP" sz="1400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400" b="0" i="0" dirty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ja-JP" sz="14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0791A2F5-82D3-4C35-863A-B2D426DF7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1110" y="998787"/>
                <a:ext cx="2678144" cy="326949"/>
              </a:xfrm>
              <a:prstGeom prst="rect">
                <a:avLst/>
              </a:prstGeom>
              <a:blipFill>
                <a:blip r:embed="rId10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中かっこ 4">
            <a:extLst>
              <a:ext uri="{FF2B5EF4-FFF2-40B4-BE49-F238E27FC236}">
                <a16:creationId xmlns:a16="http://schemas.microsoft.com/office/drawing/2014/main" id="{0E7F576E-82DD-4DC1-8260-86329A5F458F}"/>
              </a:ext>
            </a:extLst>
          </p:cNvPr>
          <p:cNvSpPr/>
          <p:nvPr/>
        </p:nvSpPr>
        <p:spPr>
          <a:xfrm>
            <a:off x="2241369" y="632958"/>
            <a:ext cx="120198" cy="661640"/>
          </a:xfrm>
          <a:prstGeom prst="leftBrace">
            <a:avLst>
              <a:gd name="adj1" fmla="val 3504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92220055-DEF5-47CA-BDF0-4C1127483FF8}"/>
                  </a:ext>
                </a:extLst>
              </p:cNvPr>
              <p:cNvSpPr txBox="1"/>
              <p:nvPr/>
            </p:nvSpPr>
            <p:spPr>
              <a:xfrm>
                <a:off x="11223931" y="4489584"/>
                <a:ext cx="739753" cy="387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5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05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05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altLang="ja-JP" sz="105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  <m:sup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ja-JP" altLang="en-US" sz="1050" dirty="0"/>
              </a:p>
            </p:txBody>
          </p:sp>
        </mc:Choice>
        <mc:Fallback xmlns="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92220055-DEF5-47CA-BDF0-4C1127483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3931" y="4489584"/>
                <a:ext cx="739753" cy="387414"/>
              </a:xfrm>
              <a:prstGeom prst="rect">
                <a:avLst/>
              </a:prstGeom>
              <a:blipFill>
                <a:blip r:embed="rId11"/>
                <a:stretch>
                  <a:fillRect l="-4098" r="-1639" b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B79DF1CA-69E8-489A-B31D-290AC07551CD}"/>
                  </a:ext>
                </a:extLst>
              </p:cNvPr>
              <p:cNvSpPr txBox="1"/>
              <p:nvPr/>
            </p:nvSpPr>
            <p:spPr>
              <a:xfrm>
                <a:off x="6874952" y="4573019"/>
                <a:ext cx="1006621" cy="3048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en-US" altLang="ja-JP" sz="9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900" i="1">
                                              <a:latin typeface="Cambria Math" panose="02040503050406030204" pitchFamily="18" charset="0"/>
                                            </a:rPr>
                                            <m:t>𝜒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ja-JP" sz="9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9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900" i="1"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altLang="ja-JP" sz="9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900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ja-JP" sz="9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en-US" altLang="ja-JP" sz="9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9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sz="900" dirty="0"/>
              </a:p>
            </p:txBody>
          </p:sp>
        </mc:Choice>
        <mc:Fallback xmlns="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B79DF1CA-69E8-489A-B31D-290AC075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952" y="4573019"/>
                <a:ext cx="1006621" cy="304892"/>
              </a:xfrm>
              <a:prstGeom prst="rect">
                <a:avLst/>
              </a:prstGeom>
              <a:blipFill>
                <a:blip r:embed="rId12"/>
                <a:stretch>
                  <a:fillRect r="-3030"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94B6EA02-F100-4DA9-A016-145E4434429D}"/>
              </a:ext>
            </a:extLst>
          </p:cNvPr>
          <p:cNvSpPr/>
          <p:nvPr/>
        </p:nvSpPr>
        <p:spPr>
          <a:xfrm>
            <a:off x="6945902" y="1504646"/>
            <a:ext cx="3267416" cy="1162024"/>
          </a:xfrm>
          <a:custGeom>
            <a:avLst/>
            <a:gdLst>
              <a:gd name="connsiteX0" fmla="*/ 0 w 3192236"/>
              <a:gd name="connsiteY0" fmla="*/ 1151164 h 1162024"/>
              <a:gd name="connsiteX1" fmla="*/ 1779815 w 3192236"/>
              <a:gd name="connsiteY1" fmla="*/ 996043 h 1162024"/>
              <a:gd name="connsiteX2" fmla="*/ 3192236 w 3192236"/>
              <a:gd name="connsiteY2" fmla="*/ 0 h 11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2236" h="1162024">
                <a:moveTo>
                  <a:pt x="0" y="1151164"/>
                </a:moveTo>
                <a:cubicBezTo>
                  <a:pt x="623888" y="1169534"/>
                  <a:pt x="1247776" y="1187904"/>
                  <a:pt x="1779815" y="996043"/>
                </a:cubicBezTo>
                <a:cubicBezTo>
                  <a:pt x="2311854" y="804182"/>
                  <a:pt x="2752045" y="402091"/>
                  <a:pt x="3192236" y="0"/>
                </a:cubicBezTo>
              </a:path>
            </a:pathLst>
          </a:custGeom>
          <a:noFill/>
          <a:ln w="76200">
            <a:solidFill>
              <a:srgbClr val="FF0000">
                <a:alpha val="30000"/>
              </a:srgbClr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6391A17-A203-44F4-905F-F39857DD9C66}"/>
              </a:ext>
            </a:extLst>
          </p:cNvPr>
          <p:cNvCxnSpPr/>
          <p:nvPr/>
        </p:nvCxnSpPr>
        <p:spPr>
          <a:xfrm flipV="1">
            <a:off x="7021046" y="4397739"/>
            <a:ext cx="3192272" cy="1478479"/>
          </a:xfrm>
          <a:prstGeom prst="straightConnector1">
            <a:avLst/>
          </a:prstGeom>
          <a:ln w="76200">
            <a:solidFill>
              <a:srgbClr val="FF0000">
                <a:alpha val="30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4A28F9-CCC7-4624-BFF1-46BCFA1E3A1F}"/>
              </a:ext>
            </a:extLst>
          </p:cNvPr>
          <p:cNvSpPr txBox="1"/>
          <p:nvPr/>
        </p:nvSpPr>
        <p:spPr>
          <a:xfrm>
            <a:off x="2856385" y="3550352"/>
            <a:ext cx="2302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(parameter for out-of-”free field”)</a:t>
            </a:r>
            <a:endParaRPr lang="ja-JP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DC78F27-A16B-856C-FA50-9B7E9E27406A}"/>
                  </a:ext>
                </a:extLst>
              </p:cNvPr>
              <p:cNvSpPr txBox="1"/>
              <p:nvPr/>
            </p:nvSpPr>
            <p:spPr>
              <a:xfrm>
                <a:off x="11339222" y="4908349"/>
                <a:ext cx="450956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50" i="1" smtClean="0">
                          <a:latin typeface="Cambria Math" panose="02040503050406030204" pitchFamily="18" charset="0"/>
                        </a:rPr>
                        <m:t>=200</m:t>
                      </m:r>
                      <m:r>
                        <a:rPr lang="en-US" altLang="ja-JP" sz="105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ja-JP" altLang="en-US" sz="105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6DC78F27-A16B-856C-FA50-9B7E9E274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9222" y="4908349"/>
                <a:ext cx="450956" cy="161583"/>
              </a:xfrm>
              <a:prstGeom prst="rect">
                <a:avLst/>
              </a:prstGeom>
              <a:blipFill>
                <a:blip r:embed="rId13"/>
                <a:stretch>
                  <a:fillRect l="-2703"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4D21761-B2ED-B19E-7389-88DA9F8E2F35}"/>
                  </a:ext>
                </a:extLst>
              </p:cNvPr>
              <p:cNvSpPr txBox="1"/>
              <p:nvPr/>
            </p:nvSpPr>
            <p:spPr>
              <a:xfrm>
                <a:off x="11233341" y="5229200"/>
                <a:ext cx="439287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05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ja-JP" sz="1050" b="0" i="1" smtClean="0">
                          <a:latin typeface="Cambria Math" panose="02040503050406030204" pitchFamily="18" charset="0"/>
                        </a:rPr>
                        <m:t>∼2</m:t>
                      </m:r>
                      <m:r>
                        <a:rPr lang="en-US" altLang="ja-JP" sz="105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sz="105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4D21761-B2ED-B19E-7389-88DA9F8E2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3341" y="5229200"/>
                <a:ext cx="439287" cy="161583"/>
              </a:xfrm>
              <a:prstGeom prst="rect">
                <a:avLst/>
              </a:prstGeom>
              <a:blipFill>
                <a:blip r:embed="rId14"/>
                <a:stretch>
                  <a:fillRect l="-6944" r="-6944" b="-307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大かっこ 11">
            <a:extLst>
              <a:ext uri="{FF2B5EF4-FFF2-40B4-BE49-F238E27FC236}">
                <a16:creationId xmlns:a16="http://schemas.microsoft.com/office/drawing/2014/main" id="{638AE441-A09E-9E8A-DBE6-D6FF37D19B22}"/>
              </a:ext>
            </a:extLst>
          </p:cNvPr>
          <p:cNvSpPr/>
          <p:nvPr/>
        </p:nvSpPr>
        <p:spPr>
          <a:xfrm>
            <a:off x="11103656" y="4478347"/>
            <a:ext cx="990846" cy="966877"/>
          </a:xfrm>
          <a:prstGeom prst="bracketPair">
            <a:avLst>
              <a:gd name="adj" fmla="val 713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9345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237 0.03704 C 0.03177 0.04908 0.05963 0.07153 0.07239 0.07153 C 0.08698 0.07153 0.1112 0.04908 0.11927 0.03704 L 0.14648 -2.59259E-6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28047 0.00949 " pathEditMode="relative" rAng="0" ptsTypes="AA">
                                      <p:cBhvr>
                                        <p:cTn id="8" dur="7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8" presetClass="entr" presetSubtype="3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9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145 -0.02037 L -0.05091 -0.09375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36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6 -0.02268 L 0.04701 -0.0923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0" grpId="0"/>
      <p:bldP spid="83" grpId="0" animBg="1"/>
      <p:bldP spid="49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54" grpId="0" animBg="1"/>
      <p:bldP spid="7" grpId="0" animBg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BE912-637F-2830-FB44-70F83ED36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FB10DD-BC57-88E5-F78D-5048C59AF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4" y="116632"/>
            <a:ext cx="8928992" cy="6552728"/>
          </a:xfrm>
        </p:spPr>
        <p:txBody>
          <a:bodyPr>
            <a:normAutofit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 algn="ctr">
              <a:buNone/>
            </a:pPr>
            <a:r>
              <a:rPr lang="en-US" altLang="ja-JP" dirty="0"/>
              <a:t>QCD baryogenesis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1CCA8F4-8DFC-3D78-EC9D-4BFACF88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018D602-DAA9-0C35-71D2-6A2A0615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061466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 Linear sigma model</a:t>
                </a:r>
              </a:p>
              <a:p>
                <a:pPr lvl="3"/>
                <a:endParaRPr lang="en-US" altLang="ja-JP" sz="900" dirty="0">
                  <a:ea typeface="Cambria Math"/>
                  <a:sym typeface="Wingdings" panose="05000000000000000000" pitchFamily="2" charset="2"/>
                </a:endParaRPr>
              </a:p>
              <a:p>
                <a:pPr lvl="1"/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 Lagrangian based on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/>
                        <a:sym typeface="Wingdings" panose="05000000000000000000" pitchFamily="2" charset="2"/>
                      </a:rPr>
                      <m:t>𝑆𝑈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/>
                        <a:sym typeface="Wingdings" panose="05000000000000000000" pitchFamily="2" charset="2"/>
                      </a:rPr>
                      <m:t>×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/>
                        <a:sym typeface="Wingdings" panose="05000000000000000000" pitchFamily="2" charset="2"/>
                      </a:rPr>
                      <m:t>𝑆𝑈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ea typeface="Cambria Math"/>
                                <a:sym typeface="Wingdings" panose="05000000000000000000" pitchFamily="2" charset="2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/>
                            <a:sym typeface="Wingdings" panose="05000000000000000000" pitchFamily="2" charset="2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altLang="ja-JP" dirty="0">
                    <a:solidFill>
                      <a:srgbClr val="FF0000"/>
                    </a:solidFill>
                    <a:ea typeface="Cambria Math"/>
                    <a:sym typeface="Wingdings" panose="05000000000000000000" pitchFamily="2" charset="2"/>
                  </a:rPr>
                  <a:t>   </a:t>
                </a:r>
                <a:r>
                  <a:rPr lang="en-US" altLang="ja-JP" dirty="0">
                    <a:ea typeface="Cambria Math"/>
                    <a:sym typeface="Wingdings" panose="05000000000000000000" pitchFamily="2" charset="2"/>
                  </a:rPr>
                  <a:t>(for flavor)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l="-510" t="-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58">
                <a:extLst>
                  <a:ext uri="{FF2B5EF4-FFF2-40B4-BE49-F238E27FC236}">
                    <a16:creationId xmlns:a16="http://schemas.microsoft.com/office/drawing/2014/main" id="{D6DCC1F0-8562-44AB-A1F7-182FAE113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14910" y="5508803"/>
                <a:ext cx="1672310" cy="503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0" tIns="180000" rIns="180000" bIns="180000"/>
              <a:lstStyle>
                <a:lvl1pPr marL="342900" indent="-342900">
                  <a:spcBef>
                    <a:spcPct val="20000"/>
                  </a:spcBef>
                  <a:buClr>
                    <a:srgbClr val="F2C400"/>
                  </a:buClr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95EE04"/>
                  </a:buClr>
                  <a:buFont typeface="Wingdings" panose="05000000000000000000" pitchFamily="2" charset="2"/>
                  <a:buChar char="n"/>
                  <a:defRPr kumimoji="1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02E4CE"/>
                  </a:buClr>
                  <a:buFont typeface="Wingdings" panose="05000000000000000000" pitchFamily="2" charset="2"/>
                  <a:buChar char="n"/>
                  <a:defRPr kumimoji="1" sz="16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7021FF"/>
                  </a:buClr>
                  <a:buFont typeface="Wingdings" panose="05000000000000000000" pitchFamily="2" charset="2"/>
                  <a:buChar char="n"/>
                  <a:defRPr kumimoji="1" sz="14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5pPr>
                <a:lvl6pPr marL="25146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6pPr>
                <a:lvl7pPr marL="29718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7pPr>
                <a:lvl8pPr marL="34290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8pPr>
                <a:lvl9pPr marL="3886200" indent="-2286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C02AF"/>
                  </a:buClr>
                  <a:buFont typeface="Wingdings" panose="05000000000000000000" pitchFamily="2" charset="2"/>
                  <a:buChar char="n"/>
                  <a:defRPr kumimoji="1" sz="1200">
                    <a:solidFill>
                      <a:schemeClr val="tx1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lvl9pPr>
              </a:lstStyle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, (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,) </m:t>
                      </m:r>
                      <m:r>
                        <a:rPr lang="en-US" altLang="ja-JP" sz="1800" i="1">
                          <a:latin typeface="Cambria Math" panose="02040503050406030204" pitchFamily="18" charset="0"/>
                        </a:rPr>
                        <m:t>𝐶𝑃</m:t>
                      </m:r>
                    </m:oMath>
                  </m:oMathPara>
                </a14:m>
                <a:endParaRPr lang="en-US" altLang="ja-JP" sz="18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43" name="Rectangle 58">
                <a:extLst>
                  <a:ext uri="{FF2B5EF4-FFF2-40B4-BE49-F238E27FC236}">
                    <a16:creationId xmlns:a16="http://schemas.microsoft.com/office/drawing/2014/main" id="{D6DCC1F0-8562-44AB-A1F7-182FAE113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4910" y="5508803"/>
                <a:ext cx="1672310" cy="503237"/>
              </a:xfrm>
              <a:prstGeom prst="rect">
                <a:avLst/>
              </a:prstGeom>
              <a:blipFill>
                <a:blip r:embed="rId4"/>
                <a:stretch>
                  <a:fillRect b="-97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ACC5BB0-DCA0-46EF-83D7-2882DDDD2242}"/>
              </a:ext>
            </a:extLst>
          </p:cNvPr>
          <p:cNvCxnSpPr/>
          <p:nvPr/>
        </p:nvCxnSpPr>
        <p:spPr>
          <a:xfrm flipV="1">
            <a:off x="10661982" y="5743057"/>
            <a:ext cx="280077" cy="1214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DEE3882B-D0CF-4B9E-8F8C-8F4220757199}"/>
              </a:ext>
            </a:extLst>
          </p:cNvPr>
          <p:cNvCxnSpPr/>
          <p:nvPr/>
        </p:nvCxnSpPr>
        <p:spPr>
          <a:xfrm flipV="1">
            <a:off x="9950594" y="5730301"/>
            <a:ext cx="145053" cy="186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434D846D-3D8F-41D6-9478-A71BC3C1384F}"/>
              </a:ext>
            </a:extLst>
          </p:cNvPr>
          <p:cNvCxnSpPr/>
          <p:nvPr/>
        </p:nvCxnSpPr>
        <p:spPr>
          <a:xfrm flipV="1">
            <a:off x="10276465" y="5730300"/>
            <a:ext cx="145053" cy="1869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709A32-3053-E5E7-70B5-B55224F1F281}"/>
              </a:ext>
            </a:extLst>
          </p:cNvPr>
          <p:cNvSpPr txBox="1"/>
          <p:nvPr/>
        </p:nvSpPr>
        <p:spPr>
          <a:xfrm>
            <a:off x="8793029" y="-3496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- 2. Dynamic QCD and Baryogenesis 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C6665A5-F3B6-F2D5-63C8-DA6358D2D582}"/>
                  </a:ext>
                </a:extLst>
              </p:cNvPr>
              <p:cNvSpPr txBox="1"/>
              <p:nvPr/>
            </p:nvSpPr>
            <p:spPr>
              <a:xfrm>
                <a:off x="1612701" y="2245216"/>
                <a:ext cx="2757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  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C6665A5-F3B6-F2D5-63C8-DA6358D2D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2701" y="2245216"/>
                <a:ext cx="275717" cy="276999"/>
              </a:xfrm>
              <a:prstGeom prst="rect">
                <a:avLst/>
              </a:prstGeom>
              <a:blipFill>
                <a:blip r:embed="rId5"/>
                <a:stretch>
                  <a:fillRect l="-20000" b="-65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156847B7-3215-77DB-EF4E-F4448BD2C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300" y="1574826"/>
            <a:ext cx="2439036" cy="3651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0F2F739-CD15-BCD2-F913-E259F79B8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036" y="1529074"/>
            <a:ext cx="4162694" cy="53509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A394485-68D6-AFCB-AEE4-17F8CB144D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8187" y="4001812"/>
            <a:ext cx="4475262" cy="32834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DCBADB-B88E-0749-053D-89A0E7F311A7}"/>
              </a:ext>
            </a:extLst>
          </p:cNvPr>
          <p:cNvSpPr txBox="1"/>
          <p:nvPr/>
        </p:nvSpPr>
        <p:spPr>
          <a:xfrm>
            <a:off x="2371874" y="125509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(Mesonic part)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9894068-E85A-1D0B-BAA6-7C0C333B7997}"/>
              </a:ext>
            </a:extLst>
          </p:cNvPr>
          <p:cNvSpPr txBox="1"/>
          <p:nvPr/>
        </p:nvSpPr>
        <p:spPr>
          <a:xfrm>
            <a:off x="6466191" y="1304252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(Baryonic part)</a:t>
            </a:r>
            <a:endParaRPr kumimoji="1" lang="ja-JP" altLang="en-US" sz="14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C30A562-7167-F368-A9C3-5892E63FAEA7}"/>
                  </a:ext>
                </a:extLst>
              </p:cNvPr>
              <p:cNvSpPr txBox="1"/>
              <p:nvPr/>
            </p:nvSpPr>
            <p:spPr>
              <a:xfrm>
                <a:off x="9750196" y="1282990"/>
                <a:ext cx="2259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↔  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∋ 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C30A562-7167-F368-A9C3-5892E63FA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196" y="1282990"/>
                <a:ext cx="2259978" cy="276999"/>
              </a:xfrm>
              <a:prstGeom prst="rect">
                <a:avLst/>
              </a:prstGeom>
              <a:blipFill>
                <a:blip r:embed="rId9"/>
                <a:stretch>
                  <a:fillRect l="-1617" b="-2391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FEC9486-AA03-08F7-9E77-A32B5A31C8AB}"/>
                  </a:ext>
                </a:extLst>
              </p:cNvPr>
              <p:cNvSpPr txBox="1"/>
              <p:nvPr/>
            </p:nvSpPr>
            <p:spPr>
              <a:xfrm>
                <a:off x="9763643" y="1801451"/>
                <a:ext cx="1949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↔ 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𝑞𝑞𝑞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∋ 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FEC9486-AA03-08F7-9E77-A32B5A31C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643" y="1801451"/>
                <a:ext cx="1949444" cy="276999"/>
              </a:xfrm>
              <a:prstGeom prst="rect">
                <a:avLst/>
              </a:prstGeom>
              <a:blipFill>
                <a:blip r:embed="rId10"/>
                <a:stretch>
                  <a:fillRect l="-2194" r="-1254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D16D861-DB3D-6BD9-165A-CEF1DDC124D4}"/>
                  </a:ext>
                </a:extLst>
              </p:cNvPr>
              <p:cNvSpPr txBox="1"/>
              <p:nvPr/>
            </p:nvSpPr>
            <p:spPr>
              <a:xfrm>
                <a:off x="3691007" y="1614837"/>
                <a:ext cx="38266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2D16D861-DB3D-6BD9-165A-CEF1DDC12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007" y="1614837"/>
                <a:ext cx="382669" cy="246221"/>
              </a:xfrm>
              <a:prstGeom prst="rect">
                <a:avLst/>
              </a:prstGeom>
              <a:blipFill>
                <a:blip r:embed="rId11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図 18">
            <a:extLst>
              <a:ext uri="{FF2B5EF4-FFF2-40B4-BE49-F238E27FC236}">
                <a16:creationId xmlns:a16="http://schemas.microsoft.com/office/drawing/2014/main" id="{0153519B-2B07-1A20-54B6-24656C4585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9496" y="2710830"/>
            <a:ext cx="1190414" cy="46107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74AF917-4F54-8987-4B53-4577097844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4712" y="2729279"/>
            <a:ext cx="1190414" cy="45953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640A43B-801A-F49E-DDB8-8996D88FA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8005" y="4398003"/>
            <a:ext cx="2730123" cy="42959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F25F3A9-4E00-6BE9-9476-E77E59A546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7314" y="2785888"/>
            <a:ext cx="5821306" cy="47520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E1A61E5-0DF4-33F6-9A46-E622DDD018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2480" y="2255898"/>
            <a:ext cx="2606905" cy="248100"/>
          </a:xfrm>
          <a:prstGeom prst="rect">
            <a:avLst/>
          </a:prstGeom>
        </p:spPr>
      </p:pic>
      <p:sp>
        <p:nvSpPr>
          <p:cNvPr id="25" name="大かっこ 24">
            <a:extLst>
              <a:ext uri="{FF2B5EF4-FFF2-40B4-BE49-F238E27FC236}">
                <a16:creationId xmlns:a16="http://schemas.microsoft.com/office/drawing/2014/main" id="{E43AFC19-D06E-96D0-4123-6F9C52A6DA3C}"/>
              </a:ext>
            </a:extLst>
          </p:cNvPr>
          <p:cNvSpPr/>
          <p:nvPr/>
        </p:nvSpPr>
        <p:spPr>
          <a:xfrm>
            <a:off x="2002813" y="2225996"/>
            <a:ext cx="2851096" cy="266186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B7A52AB-9B08-53D6-7340-A4B368232211}"/>
                  </a:ext>
                </a:extLst>
              </p:cNvPr>
              <p:cNvSpPr txBox="1"/>
              <p:nvPr/>
            </p:nvSpPr>
            <p:spPr>
              <a:xfrm>
                <a:off x="3975126" y="2818257"/>
                <a:ext cx="81894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</m:d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B7A52AB-9B08-53D6-7340-A4B368232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126" y="2818257"/>
                <a:ext cx="818942" cy="246221"/>
              </a:xfrm>
              <a:prstGeom prst="rect">
                <a:avLst/>
              </a:prstGeom>
              <a:blipFill>
                <a:blip r:embed="rId17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8FB5FE3-EBD8-9A13-1817-74EEE49CD47A}"/>
                  </a:ext>
                </a:extLst>
              </p:cNvPr>
              <p:cNvSpPr txBox="1"/>
              <p:nvPr/>
            </p:nvSpPr>
            <p:spPr>
              <a:xfrm>
                <a:off x="1635201" y="4468929"/>
                <a:ext cx="49275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B8FB5FE3-EBD8-9A13-1817-74EEE49CD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5201" y="4468929"/>
                <a:ext cx="492753" cy="2462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6D8FEB95-86CF-034D-7591-054BDB2BDD02}"/>
              </a:ext>
            </a:extLst>
          </p:cNvPr>
          <p:cNvCxnSpPr>
            <a:cxnSpLocks/>
          </p:cNvCxnSpPr>
          <p:nvPr/>
        </p:nvCxnSpPr>
        <p:spPr>
          <a:xfrm>
            <a:off x="5913524" y="3261096"/>
            <a:ext cx="683172" cy="0"/>
          </a:xfrm>
          <a:prstGeom prst="line">
            <a:avLst/>
          </a:prstGeom>
          <a:ln w="4445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8C820AA-FBCB-2F98-C3FC-6932E8E86E3D}"/>
                  </a:ext>
                </a:extLst>
              </p:cNvPr>
              <p:cNvSpPr txBox="1"/>
              <p:nvPr/>
            </p:nvSpPr>
            <p:spPr>
              <a:xfrm>
                <a:off x="5879976" y="3369542"/>
                <a:ext cx="910569" cy="3486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kumimoji="1" lang="en-US" altLang="ja-JP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C8C820AA-FBCB-2F98-C3FC-6932E8E86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6" y="3369542"/>
                <a:ext cx="910569" cy="348622"/>
              </a:xfrm>
              <a:prstGeom prst="rect">
                <a:avLst/>
              </a:prstGeom>
              <a:blipFill>
                <a:blip r:embed="rId19"/>
                <a:stretch>
                  <a:fillRect l="-2013" t="-1754" b="-192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7AE89FB-BFA8-617B-6A43-825758EF7E62}"/>
                  </a:ext>
                </a:extLst>
              </p:cNvPr>
              <p:cNvSpPr txBox="1"/>
              <p:nvPr/>
            </p:nvSpPr>
            <p:spPr>
              <a:xfrm>
                <a:off x="5335456" y="2212123"/>
                <a:ext cx="416269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1200" b="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1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ja-JP" sz="1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∼92.4 </m:t>
                    </m:r>
                    <m:r>
                      <m:rPr>
                        <m:sty m:val="p"/>
                      </m:rPr>
                      <a:rPr kumimoji="1" lang="en-US" altLang="ja-JP" sz="12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ja-JP" sz="12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 Pion decay constant</a:t>
                </a:r>
                <a:r>
                  <a:rPr lang="en-US" altLang="ja-JP" sz="1200" dirty="0">
                    <a:solidFill>
                      <a:srgbClr val="0000FF"/>
                    </a:solidFill>
                    <a:ea typeface="Cambria Math" panose="02040503050406030204" pitchFamily="18" charset="0"/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ja-JP" sz="1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=940</m:t>
                    </m:r>
                    <m:r>
                      <a:rPr lang="en-US" altLang="ja-JP" sz="12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2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ja-JP" sz="12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  <a:endParaRPr kumimoji="1" lang="ja-JP" altLang="en-US" sz="1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7AE89FB-BFA8-617B-6A43-825758EF7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456" y="2212123"/>
                <a:ext cx="4162694" cy="184666"/>
              </a:xfrm>
              <a:prstGeom prst="rect">
                <a:avLst/>
              </a:prstGeom>
              <a:blipFill>
                <a:blip r:embed="rId20"/>
                <a:stretch>
                  <a:fillRect l="-2196" t="-26667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BAE932E-4DFA-0234-6802-B847A70EA673}"/>
                  </a:ext>
                </a:extLst>
              </p:cNvPr>
              <p:cNvSpPr txBox="1"/>
              <p:nvPr/>
            </p:nvSpPr>
            <p:spPr>
              <a:xfrm>
                <a:off x="2241489" y="5096950"/>
                <a:ext cx="126098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ja-JP" sz="1400" dirty="0">
                    <a:solidFill>
                      <a:schemeClr val="tx1"/>
                    </a:solidFill>
                  </a:rPr>
                  <a:t>, </a:t>
                </a:r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1BAE932E-4DFA-0234-6802-B847A70EA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489" y="5096950"/>
                <a:ext cx="1260986" cy="215444"/>
              </a:xfrm>
              <a:prstGeom prst="rect">
                <a:avLst/>
              </a:prstGeom>
              <a:blipFill>
                <a:blip r:embed="rId21"/>
                <a:stretch>
                  <a:fillRect l="-3865" t="-25714" r="-6763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図 32">
            <a:extLst>
              <a:ext uri="{FF2B5EF4-FFF2-40B4-BE49-F238E27FC236}">
                <a16:creationId xmlns:a16="http://schemas.microsoft.com/office/drawing/2014/main" id="{E907FFBD-0775-CADA-7164-81ADCEF1BB4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51157" y="4154221"/>
            <a:ext cx="3653712" cy="18803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0A1FF542-966C-75AD-5DFE-4B6F0850475C}"/>
                  </a:ext>
                </a:extLst>
              </p:cNvPr>
              <p:cNvSpPr txBox="1"/>
              <p:nvPr/>
            </p:nvSpPr>
            <p:spPr>
              <a:xfrm>
                <a:off x="11496600" y="5743941"/>
                <a:ext cx="3496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kumimoji="1" lang="ja-JP" alt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0A1FF542-966C-75AD-5DFE-4B6F08504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600" y="5743941"/>
                <a:ext cx="349648" cy="184666"/>
              </a:xfrm>
              <a:prstGeom prst="rect">
                <a:avLst/>
              </a:prstGeom>
              <a:blipFill>
                <a:blip r:embed="rId23"/>
                <a:stretch>
                  <a:fillRect l="-5263" t="-3226" b="-2903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楕円 35">
            <a:extLst>
              <a:ext uri="{FF2B5EF4-FFF2-40B4-BE49-F238E27FC236}">
                <a16:creationId xmlns:a16="http://schemas.microsoft.com/office/drawing/2014/main" id="{35826FD4-3D1D-3629-CDBE-DC6C5C468FF1}"/>
              </a:ext>
            </a:extLst>
          </p:cNvPr>
          <p:cNvSpPr/>
          <p:nvPr/>
        </p:nvSpPr>
        <p:spPr>
          <a:xfrm>
            <a:off x="10479006" y="571483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大かっこ 37">
            <a:extLst>
              <a:ext uri="{FF2B5EF4-FFF2-40B4-BE49-F238E27FC236}">
                <a16:creationId xmlns:a16="http://schemas.microsoft.com/office/drawing/2014/main" id="{B265CC44-A27C-EBC8-1275-712B005D9D5A}"/>
              </a:ext>
            </a:extLst>
          </p:cNvPr>
          <p:cNvSpPr/>
          <p:nvPr/>
        </p:nvSpPr>
        <p:spPr>
          <a:xfrm>
            <a:off x="5735960" y="3355981"/>
            <a:ext cx="1158605" cy="386876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307527AF-A921-72F0-944B-0B7E58B5AEE5}"/>
                  </a:ext>
                </a:extLst>
              </p:cNvPr>
              <p:cNvSpPr txBox="1"/>
              <p:nvPr/>
            </p:nvSpPr>
            <p:spPr>
              <a:xfrm>
                <a:off x="2213987" y="5546088"/>
                <a:ext cx="266521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sSubSup>
                        <m:sSubSup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  <m:sup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309 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MeV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307527AF-A921-72F0-944B-0B7E58B5A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987" y="5546088"/>
                <a:ext cx="2665217" cy="215444"/>
              </a:xfrm>
              <a:prstGeom prst="rect">
                <a:avLst/>
              </a:prstGeom>
              <a:blipFill>
                <a:blip r:embed="rId2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2C133223-3D70-691E-F072-82715BFA1BC6}"/>
                  </a:ext>
                </a:extLst>
              </p:cNvPr>
              <p:cNvSpPr txBox="1"/>
              <p:nvPr/>
            </p:nvSpPr>
            <p:spPr>
              <a:xfrm>
                <a:off x="3654084" y="5094391"/>
                <a:ext cx="1260730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kumimoji="1"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=500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ja-JP" sz="1400" dirty="0">
                    <a:solidFill>
                      <a:schemeClr val="tx1"/>
                    </a:solidFill>
                  </a:rPr>
                  <a:t>, </a:t>
                </a:r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2C133223-3D70-691E-F072-82715BFA1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084" y="5094391"/>
                <a:ext cx="1260730" cy="215444"/>
              </a:xfrm>
              <a:prstGeom prst="rect">
                <a:avLst/>
              </a:prstGeom>
              <a:blipFill>
                <a:blip r:embed="rId25"/>
                <a:stretch>
                  <a:fillRect l="-4831" t="-28571" r="-5797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7E2C981-2DC4-0A2F-AE91-9C71BFB0AE02}"/>
                  </a:ext>
                </a:extLst>
              </p:cNvPr>
              <p:cNvSpPr txBox="1"/>
              <p:nvPr/>
            </p:nvSpPr>
            <p:spPr>
              <a:xfrm>
                <a:off x="5095114" y="4952612"/>
                <a:ext cx="1652568" cy="470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=13.5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7E2C981-2DC4-0A2F-AE91-9C71BFB0A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114" y="4952612"/>
                <a:ext cx="1652568" cy="4700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大かっこ 41">
            <a:extLst>
              <a:ext uri="{FF2B5EF4-FFF2-40B4-BE49-F238E27FC236}">
                <a16:creationId xmlns:a16="http://schemas.microsoft.com/office/drawing/2014/main" id="{8EA17B56-FAD3-1F36-223F-93FC0012B28D}"/>
              </a:ext>
            </a:extLst>
          </p:cNvPr>
          <p:cNvSpPr/>
          <p:nvPr/>
        </p:nvSpPr>
        <p:spPr>
          <a:xfrm>
            <a:off x="1965891" y="4996948"/>
            <a:ext cx="4932009" cy="844552"/>
          </a:xfrm>
          <a:prstGeom prst="bracketPair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9E155072-9924-005B-8CEB-86ACDE741A04}"/>
                  </a:ext>
                </a:extLst>
              </p:cNvPr>
              <p:cNvSpPr txBox="1"/>
              <p:nvPr/>
            </p:nvSpPr>
            <p:spPr>
              <a:xfrm>
                <a:off x="9325020" y="4036422"/>
                <a:ext cx="58740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begChr m:val="["/>
                          <m:endChr m:val="]"/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bSup>
                        <m:sSubSup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9E155072-9924-005B-8CEB-86ACDE741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020" y="4036422"/>
                <a:ext cx="587404" cy="184666"/>
              </a:xfrm>
              <a:prstGeom prst="rect">
                <a:avLst/>
              </a:prstGeom>
              <a:blipFill>
                <a:blip r:embed="rId27"/>
                <a:stretch>
                  <a:fillRect l="-5208" r="-2083" b="-3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楕円 60">
            <a:extLst>
              <a:ext uri="{FF2B5EF4-FFF2-40B4-BE49-F238E27FC236}">
                <a16:creationId xmlns:a16="http://schemas.microsoft.com/office/drawing/2014/main" id="{E1168113-76DE-0EFC-21F8-7D3EE9164CEF}"/>
              </a:ext>
            </a:extLst>
          </p:cNvPr>
          <p:cNvSpPr/>
          <p:nvPr/>
        </p:nvSpPr>
        <p:spPr>
          <a:xfrm>
            <a:off x="9480376" y="5013176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588F187D-C0A2-BBEA-5C82-82BBA8BD04E5}"/>
              </a:ext>
            </a:extLst>
          </p:cNvPr>
          <p:cNvSpPr/>
          <p:nvPr/>
        </p:nvSpPr>
        <p:spPr>
          <a:xfrm>
            <a:off x="9403770" y="6226540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8B1A273-E4F0-0981-7981-BA0C41C9420E}"/>
                  </a:ext>
                </a:extLst>
              </p:cNvPr>
              <p:cNvSpPr txBox="1"/>
              <p:nvPr/>
            </p:nvSpPr>
            <p:spPr>
              <a:xfrm>
                <a:off x="9539121" y="6165884"/>
                <a:ext cx="66133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</a:rPr>
                        <m:t>: 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28B1A273-E4F0-0981-7981-BA0C41C94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121" y="6165884"/>
                <a:ext cx="661335" cy="215444"/>
              </a:xfrm>
              <a:prstGeom prst="rect">
                <a:avLst/>
              </a:prstGeom>
              <a:blipFill>
                <a:blip r:embed="rId28"/>
                <a:stretch>
                  <a:fillRect l="-2778" b="-2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F0FAD2B-5A3B-29D5-2AD2-C898B631F04E}"/>
              </a:ext>
            </a:extLst>
          </p:cNvPr>
          <p:cNvSpPr/>
          <p:nvPr/>
        </p:nvSpPr>
        <p:spPr>
          <a:xfrm>
            <a:off x="8975396" y="4267728"/>
            <a:ext cx="1184915" cy="857677"/>
          </a:xfrm>
          <a:custGeom>
            <a:avLst/>
            <a:gdLst>
              <a:gd name="connsiteX0" fmla="*/ 0 w 1021976"/>
              <a:gd name="connsiteY0" fmla="*/ 0 h 930343"/>
              <a:gd name="connsiteX1" fmla="*/ 268941 w 1021976"/>
              <a:gd name="connsiteY1" fmla="*/ 806823 h 930343"/>
              <a:gd name="connsiteX2" fmla="*/ 726141 w 1021976"/>
              <a:gd name="connsiteY2" fmla="*/ 847164 h 930343"/>
              <a:gd name="connsiteX3" fmla="*/ 1021976 w 1021976"/>
              <a:gd name="connsiteY3" fmla="*/ 26894 h 93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1976" h="930343">
                <a:moveTo>
                  <a:pt x="0" y="0"/>
                </a:moveTo>
                <a:cubicBezTo>
                  <a:pt x="73959" y="332814"/>
                  <a:pt x="147918" y="665629"/>
                  <a:pt x="268941" y="806823"/>
                </a:cubicBezTo>
                <a:cubicBezTo>
                  <a:pt x="389964" y="948017"/>
                  <a:pt x="600635" y="977152"/>
                  <a:pt x="726141" y="847164"/>
                </a:cubicBezTo>
                <a:cubicBezTo>
                  <a:pt x="851647" y="717176"/>
                  <a:pt x="936811" y="372035"/>
                  <a:pt x="1021976" y="26894"/>
                </a:cubicBezTo>
              </a:path>
            </a:pathLst>
          </a:cu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61F96F5E-C829-9AB2-76B5-F19EBC7CA27C}"/>
              </a:ext>
            </a:extLst>
          </p:cNvPr>
          <p:cNvSpPr/>
          <p:nvPr/>
        </p:nvSpPr>
        <p:spPr>
          <a:xfrm>
            <a:off x="9623553" y="5085184"/>
            <a:ext cx="708919" cy="561082"/>
          </a:xfrm>
          <a:custGeom>
            <a:avLst/>
            <a:gdLst>
              <a:gd name="connsiteX0" fmla="*/ 0 w 714703"/>
              <a:gd name="connsiteY0" fmla="*/ 0 h 599090"/>
              <a:gd name="connsiteX1" fmla="*/ 252248 w 714703"/>
              <a:gd name="connsiteY1" fmla="*/ 126125 h 599090"/>
              <a:gd name="connsiteX2" fmla="*/ 714703 w 714703"/>
              <a:gd name="connsiteY2" fmla="*/ 599090 h 59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4703" h="599090">
                <a:moveTo>
                  <a:pt x="0" y="0"/>
                </a:moveTo>
                <a:cubicBezTo>
                  <a:pt x="66565" y="13138"/>
                  <a:pt x="133131" y="26277"/>
                  <a:pt x="252248" y="126125"/>
                </a:cubicBezTo>
                <a:cubicBezTo>
                  <a:pt x="371365" y="225973"/>
                  <a:pt x="543034" y="412531"/>
                  <a:pt x="714703" y="599090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D8A41214-4616-5635-964A-FECAD57C622E}"/>
                  </a:ext>
                </a:extLst>
              </p:cNvPr>
              <p:cNvSpPr txBox="1"/>
              <p:nvPr/>
            </p:nvSpPr>
            <p:spPr>
              <a:xfrm>
                <a:off x="10064086" y="4029272"/>
                <a:ext cx="1119454" cy="198965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≫155 </m:t>
                      </m:r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D8A41214-4616-5635-964A-FECAD57C6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086" y="4029272"/>
                <a:ext cx="1119454" cy="198965"/>
              </a:xfrm>
              <a:prstGeom prst="rect">
                <a:avLst/>
              </a:prstGeom>
              <a:blipFill>
                <a:blip r:embed="rId29"/>
                <a:stretch>
                  <a:fillRect l="-538" b="-1142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74F8ACCF-853C-C23B-B21F-0CCBF094ABBA}"/>
                  </a:ext>
                </a:extLst>
              </p:cNvPr>
              <p:cNvSpPr txBox="1"/>
              <p:nvPr/>
            </p:nvSpPr>
            <p:spPr>
              <a:xfrm>
                <a:off x="11026455" y="5147881"/>
                <a:ext cx="1119454" cy="1989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≪155 </m:t>
                      </m:r>
                      <m:r>
                        <m:rPr>
                          <m:sty m:val="p"/>
                        </m:rPr>
                        <a:rPr kumimoji="1" lang="en-US" altLang="ja-JP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1200" dirty="0"/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74F8ACCF-853C-C23B-B21F-0CCBF094A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6455" y="5147881"/>
                <a:ext cx="1119454" cy="198965"/>
              </a:xfrm>
              <a:prstGeom prst="rect">
                <a:avLst/>
              </a:prstGeom>
              <a:blipFill>
                <a:blip r:embed="rId30"/>
                <a:stretch>
                  <a:fillRect l="-541" b="-142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図 46">
            <a:extLst>
              <a:ext uri="{FF2B5EF4-FFF2-40B4-BE49-F238E27FC236}">
                <a16:creationId xmlns:a16="http://schemas.microsoft.com/office/drawing/2014/main" id="{DE5ED635-92A2-CFD5-46DF-7F99CD215E9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23929" y="4369577"/>
            <a:ext cx="2415198" cy="437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7C5FD3C2-1889-267C-D125-C79753A5881C}"/>
                  </a:ext>
                </a:extLst>
              </p:cNvPr>
              <p:cNvSpPr txBox="1"/>
              <p:nvPr/>
            </p:nvSpPr>
            <p:spPr>
              <a:xfrm>
                <a:off x="4477284" y="4501393"/>
                <a:ext cx="17855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7C5FD3C2-1889-267C-D125-C79753A58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284" y="4501393"/>
                <a:ext cx="178556" cy="215444"/>
              </a:xfrm>
              <a:prstGeom prst="rect">
                <a:avLst/>
              </a:prstGeom>
              <a:blipFill>
                <a:blip r:embed="rId32"/>
                <a:stretch>
                  <a:fillRect l="-16667" r="-20000" b="-55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4588F3A9-F8AF-F65A-07E5-F9EB724992F3}"/>
                  </a:ext>
                </a:extLst>
              </p:cNvPr>
              <p:cNvSpPr txBox="1"/>
              <p:nvPr/>
            </p:nvSpPr>
            <p:spPr>
              <a:xfrm>
                <a:off x="6184128" y="4499309"/>
                <a:ext cx="17855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4588F3A9-F8AF-F65A-07E5-F9EB72499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128" y="4499309"/>
                <a:ext cx="178556" cy="215444"/>
              </a:xfrm>
              <a:prstGeom prst="rect">
                <a:avLst/>
              </a:prstGeom>
              <a:blipFill>
                <a:blip r:embed="rId33"/>
                <a:stretch>
                  <a:fillRect l="-16667" r="-20000" b="-8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8739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1" grpId="0" animBg="1"/>
      <p:bldP spid="24" grpId="0" animBg="1"/>
      <p:bldP spid="24" grpId="1" animBg="1"/>
      <p:bldP spid="62" grpId="0" animBg="1"/>
      <p:bldP spid="44" grpId="0" animBg="1"/>
      <p:bldP spid="4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QCD preheating scenario</a:t>
                </a:r>
              </a:p>
              <a:p>
                <a:pPr lvl="1"/>
                <a:endParaRPr kumimoji="1" lang="en-US" altLang="ja-JP" dirty="0"/>
              </a:p>
              <a:p>
                <a:pPr lvl="1"/>
                <a:r>
                  <a:rPr lang="en-US" altLang="ja-JP" dirty="0"/>
                  <a:t> “Dynamic” QCD</a:t>
                </a:r>
              </a:p>
              <a:p>
                <a:pPr lvl="2"/>
                <a:r>
                  <a:rPr lang="en-US" altLang="ja-JP" dirty="0"/>
                  <a:t>QCD phase transition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 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𝑞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d>
                  </m:oMath>
                </a14:m>
                <a:r>
                  <a:rPr kumimoji="1" lang="en-US" altLang="ja-JP" dirty="0"/>
                  <a:t> condensation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acc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𝑞</m:t>
                            </m:r>
                          </m:e>
                        </m:acc>
                        <m: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d>
                    <m:r>
                      <m:rPr>
                        <m:nor/>
                      </m:rPr>
                      <a:rPr lang="en-US" altLang="ja-JP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</m:t>
                    </m:r>
                    <m:r>
                      <m:rPr>
                        <m:nor/>
                      </m:rPr>
                      <a:rPr lang="en-US" altLang="ja-JP" dirty="0">
                        <a:sym typeface="Wingdings" panose="05000000000000000000" pitchFamily="2" charset="2"/>
                      </a:rPr>
                      <m:t>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</m:t>
                    </m:r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</m:e>
                    </m:d>
                  </m:oMath>
                </a14:m>
                <a:r>
                  <a:rPr kumimoji="1" lang="en-US" altLang="ja-JP" dirty="0"/>
                  <a:t> in linear sigma model</a:t>
                </a:r>
              </a:p>
              <a:p>
                <a:pPr lvl="2"/>
                <a:r>
                  <a:rPr lang="en-US" altLang="ja-JP" b="0" dirty="0">
                    <a:sym typeface="Wingdings" panose="05000000000000000000" pitchFamily="2" charset="2"/>
                  </a:rPr>
                  <a:t>Dynamic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𝜎</m:t>
                        </m:r>
                        <m:d>
                          <m:d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r>
                  <a:rPr kumimoji="1" lang="en-US" altLang="ja-JP" dirty="0"/>
                  <a:t> causes </a:t>
                </a:r>
                <a:r>
                  <a:rPr kumimoji="1" lang="en-US" altLang="ja-JP" dirty="0">
                    <a:solidFill>
                      <a:srgbClr val="FF0000"/>
                    </a:solidFill>
                  </a:rPr>
                  <a:t>(p)reheating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kumimoji="1" lang="en-US" altLang="ja-JP" dirty="0"/>
              </a:p>
              <a:p>
                <a:pPr lvl="1"/>
                <a:r>
                  <a:rPr lang="en-US" altLang="ja-JP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altLang="ja-JP" dirty="0"/>
                  <a:t> motion generates</a:t>
                </a:r>
              </a:p>
              <a:p>
                <a:pPr lvl="2"/>
                <a:r>
                  <a:rPr kumimoji="1" lang="en-US" altLang="ja-JP" dirty="0"/>
                  <a:t>Entropy</a:t>
                </a:r>
                <a:r>
                  <a:rPr lang="en-US" altLang="ja-JP" dirty="0"/>
                  <a:t> (main contribution: </a:t>
                </a:r>
                <a:r>
                  <a:rPr lang="en-US" altLang="ja-JP" dirty="0" err="1"/>
                  <a:t>pions</a:t>
                </a:r>
                <a:r>
                  <a:rPr lang="en-US" altLang="ja-JP" dirty="0"/>
                  <a:t>)  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  “</a:t>
                </a:r>
                <a:r>
                  <a:rPr lang="en-US" altLang="ja-JP" i="1" dirty="0">
                    <a:sym typeface="Wingdings" panose="05000000000000000000" pitchFamily="2" charset="2"/>
                  </a:rPr>
                  <a:t>reheating</a:t>
                </a:r>
                <a:r>
                  <a:rPr lang="en-US" altLang="ja-JP" dirty="0">
                    <a:sym typeface="Wingdings" panose="05000000000000000000" pitchFamily="2" charset="2"/>
                  </a:rPr>
                  <a:t>”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reh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∼117 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MeV</m:t>
                        </m:r>
                      </m:e>
                    </m:d>
                  </m:oMath>
                </a14:m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endParaRPr lang="en-US" altLang="ja-JP" dirty="0"/>
              </a:p>
              <a:p>
                <a:pPr lvl="2"/>
                <a:r>
                  <a:rPr kumimoji="1" lang="en-US" altLang="ja-JP" dirty="0">
                    <a:solidFill>
                      <a:srgbClr val="FF0000"/>
                    </a:solidFill>
                  </a:rPr>
                  <a:t>Baryon and anti-baryon pair</a:t>
                </a:r>
                <a:r>
                  <a:rPr kumimoji="1" lang="en-US" altLang="ja-JP" dirty="0"/>
                  <a:t> because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∝⟨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kumimoji="1" lang="en-US" altLang="ja-JP" dirty="0"/>
              </a:p>
              <a:p>
                <a:pPr lvl="3"/>
                <a:r>
                  <a:rPr lang="en-US" altLang="ja-JP" dirty="0">
                    <a:solidFill>
                      <a:srgbClr val="0000FF"/>
                    </a:solidFill>
                  </a:rPr>
                  <a:t>Baryogenesis</a:t>
                </a:r>
                <a:r>
                  <a:rPr lang="en-US" altLang="ja-JP" dirty="0"/>
                  <a:t> </a:t>
                </a:r>
                <a:r>
                  <a:rPr lang="en-US" altLang="ja-JP" dirty="0">
                    <a:solidFill>
                      <a:srgbClr val="0000FF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altLang="ja-JP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ja-JP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</m:oMath>
                </a14:m>
                <a:r>
                  <a:rPr lang="en-US" altLang="ja-JP" dirty="0">
                    <a:solidFill>
                      <a:srgbClr val="0000FF"/>
                    </a:solidFill>
                  </a:rPr>
                  <a:t> scale </a:t>
                </a:r>
                <a:r>
                  <a:rPr lang="en-US" altLang="ja-JP" dirty="0"/>
                  <a:t>is possible if there are B- and CP-violating sources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  <a:blipFill>
                <a:blip r:embed="rId3"/>
                <a:stretch>
                  <a:fillRect l="-565" t="-7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F49BF9C-F8F8-4308-A140-83B50B3D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0E7FE5-634E-476F-B942-A92A436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CED50D4-223B-085F-86F1-85371FB39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727" y="1268760"/>
            <a:ext cx="4041291" cy="25215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6F4C326-E86C-F45D-8AD5-8901055BC984}"/>
                  </a:ext>
                </a:extLst>
              </p:cNvPr>
              <p:cNvSpPr txBox="1"/>
              <p:nvPr/>
            </p:nvSpPr>
            <p:spPr>
              <a:xfrm>
                <a:off x="7283645" y="2000229"/>
                <a:ext cx="981999" cy="1740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155 </m:t>
                      </m:r>
                      <m:r>
                        <m:rPr>
                          <m:sty m:val="p"/>
                        </m:rPr>
                        <a:rPr kumimoji="1" lang="en-US" altLang="ja-JP" sz="105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∼   </m:t>
                      </m:r>
                      <m:sSub>
                        <m:sSubPr>
                          <m:ctrlP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  <m:t>𝑝𝑐</m:t>
                          </m:r>
                        </m:sub>
                      </m:sSub>
                    </m:oMath>
                  </m:oMathPara>
                </a14:m>
                <a:endParaRPr kumimoji="1" lang="ja-JP" altLang="en-US" sz="105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86F4C326-E86C-F45D-8AD5-8901055BC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645" y="2000229"/>
                <a:ext cx="981999" cy="174087"/>
              </a:xfrm>
              <a:prstGeom prst="rect">
                <a:avLst/>
              </a:prstGeom>
              <a:blipFill>
                <a:blip r:embed="rId5"/>
                <a:stretch>
                  <a:fillRect l="-3727" r="-621" b="-17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AE1591E-3892-637F-CEAB-294E1CC2FBE9}"/>
                  </a:ext>
                </a:extLst>
              </p:cNvPr>
              <p:cNvSpPr txBox="1"/>
              <p:nvPr/>
            </p:nvSpPr>
            <p:spPr>
              <a:xfrm>
                <a:off x="7259295" y="2365505"/>
                <a:ext cx="1032462" cy="1615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117 </m:t>
                      </m:r>
                      <m:r>
                        <m:rPr>
                          <m:sty m:val="p"/>
                        </m:rPr>
                        <a:rPr kumimoji="1" lang="en-US" altLang="ja-JP" sz="105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∼  </m:t>
                      </m:r>
                      <m:sSub>
                        <m:sSubPr>
                          <m:ctrlP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1050" b="0" i="0" smtClean="0">
                              <a:latin typeface="Cambria Math" panose="02040503050406030204" pitchFamily="18" charset="0"/>
                            </a:rPr>
                            <m:t>reh</m:t>
                          </m:r>
                        </m:sub>
                      </m:sSub>
                    </m:oMath>
                  </m:oMathPara>
                </a14:m>
                <a:endParaRPr kumimoji="1" lang="ja-JP" altLang="en-US" sz="105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AE1591E-3892-637F-CEAB-294E1CC2F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295" y="2365505"/>
                <a:ext cx="1032462" cy="161583"/>
              </a:xfrm>
              <a:prstGeom prst="rect">
                <a:avLst/>
              </a:prstGeom>
              <a:blipFill>
                <a:blip r:embed="rId6"/>
                <a:stretch>
                  <a:fillRect l="-1183" r="-592" b="-148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4CC361F-80B9-B0A7-C01E-8DB7A76D1DFF}"/>
                  </a:ext>
                </a:extLst>
              </p:cNvPr>
              <p:cNvSpPr txBox="1"/>
              <p:nvPr/>
            </p:nvSpPr>
            <p:spPr>
              <a:xfrm>
                <a:off x="7194277" y="2716134"/>
                <a:ext cx="1097480" cy="1760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109 </m:t>
                      </m:r>
                      <m:r>
                        <m:rPr>
                          <m:sty m:val="p"/>
                        </m:rPr>
                        <a:rPr kumimoji="1" lang="en-US" altLang="ja-JP" sz="1050" b="0" i="0" smtClean="0"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kumimoji="1" lang="en-US" altLang="ja-JP" sz="105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ja-JP" sz="1050" b="0" i="0" smtClean="0">
                          <a:latin typeface="Cambria Math" panose="02040503050406030204" pitchFamily="18" charset="0"/>
                        </a:rPr>
                        <m:t> 0.7</m:t>
                      </m:r>
                      <m:sSub>
                        <m:sSubPr>
                          <m:ctrlP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05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1050" b="0" i="0" smtClean="0">
                              <a:latin typeface="Cambria Math" panose="02040503050406030204" pitchFamily="18" charset="0"/>
                            </a:rPr>
                            <m:t>pc</m:t>
                          </m:r>
                        </m:sub>
                      </m:sSub>
                    </m:oMath>
                  </m:oMathPara>
                </a14:m>
                <a:endParaRPr kumimoji="1" lang="ja-JP" altLang="en-US" sz="105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4CC361F-80B9-B0A7-C01E-8DB7A76D1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277" y="2716134"/>
                <a:ext cx="1097480" cy="176010"/>
              </a:xfrm>
              <a:prstGeom prst="rect">
                <a:avLst/>
              </a:prstGeom>
              <a:blipFill>
                <a:blip r:embed="rId7"/>
                <a:stretch>
                  <a:fillRect l="-2778" r="-1111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A1C065A-D885-8550-2CA8-4A31A2D37679}"/>
              </a:ext>
            </a:extLst>
          </p:cNvPr>
          <p:cNvCxnSpPr>
            <a:cxnSpLocks/>
          </p:cNvCxnSpPr>
          <p:nvPr/>
        </p:nvCxnSpPr>
        <p:spPr>
          <a:xfrm>
            <a:off x="8363765" y="2804139"/>
            <a:ext cx="172374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C33997B-F56E-A35B-A2BD-100904869B0C}"/>
              </a:ext>
            </a:extLst>
          </p:cNvPr>
          <p:cNvCxnSpPr>
            <a:cxnSpLocks/>
          </p:cNvCxnSpPr>
          <p:nvPr/>
        </p:nvCxnSpPr>
        <p:spPr>
          <a:xfrm>
            <a:off x="7081961" y="2131474"/>
            <a:ext cx="0" cy="66202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7B4AA71-7241-A5EB-7E4B-12C2EDD3182C}"/>
              </a:ext>
            </a:extLst>
          </p:cNvPr>
          <p:cNvSpPr txBox="1"/>
          <p:nvPr/>
        </p:nvSpPr>
        <p:spPr>
          <a:xfrm>
            <a:off x="5918436" y="2183558"/>
            <a:ext cx="110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“supercooling”</a:t>
            </a:r>
            <a:endParaRPr kumimoji="1" lang="ja-JP" altLang="en-US" sz="1200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46DF58D-532B-F4EA-B092-66D4C2FFCF34}"/>
              </a:ext>
            </a:extLst>
          </p:cNvPr>
          <p:cNvSpPr txBox="1"/>
          <p:nvPr/>
        </p:nvSpPr>
        <p:spPr>
          <a:xfrm>
            <a:off x="5972714" y="2431921"/>
            <a:ext cx="127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(assumption)</a:t>
            </a:r>
            <a:endParaRPr kumimoji="1" lang="ja-JP" altLang="en-US" sz="12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3BA2B40-B6CF-AA55-DD12-BA26F9BB3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866" y="4837397"/>
            <a:ext cx="4041290" cy="5490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9548C0E-8129-7865-3518-85513D2B2BF9}"/>
                  </a:ext>
                </a:extLst>
              </p:cNvPr>
              <p:cNvSpPr txBox="1"/>
              <p:nvPr/>
            </p:nvSpPr>
            <p:spPr>
              <a:xfrm>
                <a:off x="6387745" y="5004178"/>
                <a:ext cx="50975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∴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C9548C0E-8129-7865-3518-85513D2B2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45" y="5004178"/>
                <a:ext cx="509755" cy="215444"/>
              </a:xfrm>
              <a:prstGeom prst="rect">
                <a:avLst/>
              </a:prstGeom>
              <a:blipFill>
                <a:blip r:embed="rId9"/>
                <a:stretch>
                  <a:fillRect l="-4819" r="-48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452ADBE-6A56-9821-52A0-829A1B2E71FF}"/>
                  </a:ext>
                </a:extLst>
              </p:cNvPr>
              <p:cNvSpPr txBox="1"/>
              <p:nvPr/>
            </p:nvSpPr>
            <p:spPr>
              <a:xfrm>
                <a:off x="3744334" y="5125832"/>
                <a:ext cx="113127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135 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</a:rPr>
                                <m:t>MeV</m:t>
                              </m:r>
                            </m:e>
                          </m:d>
                        </m:e>
                        <m:sup>
                          <m:r>
                            <a:rPr kumimoji="1" lang="en-US" altLang="ja-JP" sz="1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452ADBE-6A56-9821-52A0-829A1B2E7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334" y="5125832"/>
                <a:ext cx="1131271" cy="246221"/>
              </a:xfrm>
              <a:prstGeom prst="rect">
                <a:avLst/>
              </a:prstGeom>
              <a:blipFill>
                <a:blip r:embed="rId10"/>
                <a:stretch>
                  <a:fillRect l="-3226" r="-12366" b="-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2D5A7CD-F059-511B-7991-874D5F4C4CD5}"/>
                  </a:ext>
                </a:extLst>
              </p:cNvPr>
              <p:cNvSpPr txBox="1"/>
              <p:nvPr/>
            </p:nvSpPr>
            <p:spPr>
              <a:xfrm>
                <a:off x="1417279" y="4532879"/>
                <a:ext cx="4288876" cy="4626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sub>
                            <m:sup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  <m:sSubSup>
                            <m:sSubSup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sSubSup>
                        <m:sSub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2D5A7CD-F059-511B-7991-874D5F4C4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7279" y="4532879"/>
                <a:ext cx="4288876" cy="46262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5AFB6AF7-45FE-4F8D-4FF6-8691E69F3F58}"/>
              </a:ext>
            </a:extLst>
          </p:cNvPr>
          <p:cNvSpPr txBox="1"/>
          <p:nvPr/>
        </p:nvSpPr>
        <p:spPr>
          <a:xfrm>
            <a:off x="8793029" y="-3496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- 2. Dynamic QCD and Baryogenesis -</a:t>
            </a:r>
          </a:p>
        </p:txBody>
      </p:sp>
    </p:spTree>
    <p:extLst>
      <p:ext uri="{BB962C8B-B14F-4D97-AF65-F5344CB8AC3E}">
        <p14:creationId xmlns:p14="http://schemas.microsoft.com/office/powerpoint/2010/main" val="3574938034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 </a:t>
                </a:r>
                <a:r>
                  <a:rPr lang="en-US" altLang="ja-JP" dirty="0"/>
                  <a:t>Dynamics</a:t>
                </a:r>
                <a:endParaRPr kumimoji="1" lang="en-US" altLang="ja-JP" sz="800" dirty="0"/>
              </a:p>
              <a:p>
                <a:pPr lvl="1"/>
                <a:r>
                  <a:rPr lang="en-US" altLang="ja-JP" dirty="0"/>
                  <a:t> EOM 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2"/>
                <a:r>
                  <a:rPr lang="en-US" altLang="ja-JP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r>
                  <a:rPr lang="en-US" altLang="ja-JP" dirty="0"/>
                  <a:t> almost doesn’t oscillate due  to</a:t>
                </a:r>
              </a:p>
              <a:p>
                <a:pPr marL="914400" lvl="2" indent="0">
                  <a:buNone/>
                </a:pPr>
                <a:r>
                  <a:rPr lang="en-US" altLang="ja-JP" dirty="0"/>
                  <a:t>     strong friction</a:t>
                </a:r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dirty="0"/>
                  <a:t> Baryonic particle production area</a:t>
                </a:r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dirty="0"/>
              </a:p>
              <a:p>
                <a:pPr lvl="1"/>
                <a:r>
                  <a:rPr lang="en-US" altLang="ja-JP" dirty="0"/>
                  <a:t> Baryon-antibaryon total number density</a:t>
                </a:r>
              </a:p>
              <a:p>
                <a:pPr lvl="3"/>
                <a:endParaRPr lang="en-US" altLang="ja-JP" dirty="0"/>
              </a:p>
              <a:p>
                <a:pPr lvl="3"/>
                <a:endParaRPr lang="en-US" altLang="ja-JP" sz="800" dirty="0"/>
              </a:p>
              <a:p>
                <a:pPr lvl="2"/>
                <a:r>
                  <a:rPr lang="en-US" altLang="ja-JP" dirty="0"/>
                  <a:t> </a:t>
                </a:r>
              </a:p>
              <a:p>
                <a:pPr lvl="2"/>
                <a:r>
                  <a:rPr lang="en-US" altLang="ja-JP" dirty="0"/>
                  <a:t> Relaxation time scale :</a:t>
                </a:r>
              </a:p>
              <a:p>
                <a:pPr lvl="2"/>
                <a:r>
                  <a:rPr lang="en-US" altLang="ja-JP" dirty="0"/>
                  <a:t> The system is in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out-of-equilibrium</a:t>
                </a:r>
                <a:r>
                  <a:rPr lang="en-US" altLang="ja-JP" dirty="0"/>
                  <a:t>!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2618545F-E41B-4584-A603-FAC0A8273E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385" y="136526"/>
                <a:ext cx="11866651" cy="6888528"/>
              </a:xfrm>
              <a:blipFill>
                <a:blip r:embed="rId3"/>
                <a:stretch>
                  <a:fillRect l="-565" t="-7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F49BF9C-F8F8-4308-A140-83B50B3D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0E7FE5-634E-476F-B942-A92A436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7984777F-4A5D-F06D-2A4C-2506003CE908}"/>
                  </a:ext>
                </a:extLst>
              </p:cNvPr>
              <p:cNvSpPr txBox="1"/>
              <p:nvPr/>
            </p:nvSpPr>
            <p:spPr>
              <a:xfrm>
                <a:off x="2137238" y="1340646"/>
                <a:ext cx="247978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kumimoji="1"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∼550 </m:t>
                    </m:r>
                    <m:r>
                      <m:rPr>
                        <m:sty m:val="p"/>
                      </m:rPr>
                      <a:rPr kumimoji="1"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kumimoji="1" lang="en-US" altLang="ja-JP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:   decay width of  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</m:oMath>
                </a14:m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7984777F-4A5D-F06D-2A4C-2506003CE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238" y="1340646"/>
                <a:ext cx="2479781" cy="215444"/>
              </a:xfrm>
              <a:prstGeom prst="rect">
                <a:avLst/>
              </a:prstGeom>
              <a:blipFill>
                <a:blip r:embed="rId4"/>
                <a:stretch>
                  <a:fillRect l="-2709" t="-25714" r="-739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6638F402-819F-C737-2B94-BEE6E3D6F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00" y="497065"/>
            <a:ext cx="5060405" cy="33541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AF71F5C-A29F-3798-8B97-2D612FE55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899" y="991976"/>
            <a:ext cx="4114801" cy="303335"/>
          </a:xfrm>
          <a:prstGeom prst="rect">
            <a:avLst/>
          </a:prstGeom>
        </p:spPr>
      </p:pic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8035841-AC5B-B18D-709A-1FEA97B5E2F0}"/>
              </a:ext>
            </a:extLst>
          </p:cNvPr>
          <p:cNvSpPr txBox="1"/>
          <p:nvPr/>
        </p:nvSpPr>
        <p:spPr>
          <a:xfrm>
            <a:off x="2030477" y="1608665"/>
            <a:ext cx="265322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(inserted by hand to describe decay)</a:t>
            </a:r>
            <a:endParaRPr kumimoji="1" lang="ja-JP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大かっこ 57">
            <a:extLst>
              <a:ext uri="{FF2B5EF4-FFF2-40B4-BE49-F238E27FC236}">
                <a16:creationId xmlns:a16="http://schemas.microsoft.com/office/drawing/2014/main" id="{ABF8EC2D-03E8-EECA-F379-4EA7966DF91B}"/>
              </a:ext>
            </a:extLst>
          </p:cNvPr>
          <p:cNvSpPr/>
          <p:nvPr/>
        </p:nvSpPr>
        <p:spPr>
          <a:xfrm>
            <a:off x="1852782" y="1326722"/>
            <a:ext cx="3019082" cy="518102"/>
          </a:xfrm>
          <a:prstGeom prst="bracketPair">
            <a:avLst>
              <a:gd name="adj" fmla="val 795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0A141D03-CA35-2E2D-934F-7645B3829431}"/>
              </a:ext>
            </a:extLst>
          </p:cNvPr>
          <p:cNvCxnSpPr>
            <a:cxnSpLocks/>
          </p:cNvCxnSpPr>
          <p:nvPr/>
        </p:nvCxnSpPr>
        <p:spPr>
          <a:xfrm>
            <a:off x="7248970" y="3717032"/>
            <a:ext cx="903889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4BD810C-5369-72F8-90F8-9985E074B894}"/>
              </a:ext>
            </a:extLst>
          </p:cNvPr>
          <p:cNvSpPr txBox="1"/>
          <p:nvPr/>
        </p:nvSpPr>
        <p:spPr>
          <a:xfrm>
            <a:off x="7221360" y="3861629"/>
            <a:ext cx="184601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production range</a:t>
            </a:r>
            <a:endParaRPr kumimoji="1" lang="ja-JP" altLang="en-US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3537AAE-1447-2853-DA4C-653DB9C9A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472" y="3426753"/>
            <a:ext cx="1090540" cy="24191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8C9366E-20F9-EC87-F51A-647ADFAF4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664" y="3230370"/>
            <a:ext cx="1830996" cy="558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AB6CFE87-F64F-DA31-0BFE-546E0336E855}"/>
                  </a:ext>
                </a:extLst>
              </p:cNvPr>
              <p:cNvSpPr txBox="1"/>
              <p:nvPr/>
            </p:nvSpPr>
            <p:spPr>
              <a:xfrm>
                <a:off x="2495600" y="3429580"/>
                <a:ext cx="50975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   ∴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AB6CFE87-F64F-DA31-0BFE-546E0336E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0" y="3429580"/>
                <a:ext cx="509755" cy="215444"/>
              </a:xfrm>
              <a:prstGeom prst="rect">
                <a:avLst/>
              </a:prstGeom>
              <a:blipFill>
                <a:blip r:embed="rId9"/>
                <a:stretch>
                  <a:fillRect l="-3571" r="-35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9C9486E1-D74C-5D7F-157B-650FF89E3073}"/>
                  </a:ext>
                </a:extLst>
              </p:cNvPr>
              <p:cNvSpPr txBox="1"/>
              <p:nvPr/>
            </p:nvSpPr>
            <p:spPr>
              <a:xfrm>
                <a:off x="9217386" y="3861629"/>
                <a:ext cx="227921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𝜎</m:t>
                    </m:r>
                    <m:r>
                      <a:rPr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∼42 </m:t>
                    </m:r>
                    <m:r>
                      <m:rPr>
                        <m:sty m:val="p"/>
                      </m:rPr>
                      <a:rPr lang="en-US" altLang="ja-JP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MeV</m:t>
                    </m:r>
                    <m:r>
                      <a:rPr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⇒  </m:t>
                    </m:r>
                    <m:sSub>
                      <m:sSubPr>
                        <m:ctrlPr>
                          <a:rPr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b>
                        <m:r>
                          <a:rPr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𝜎</m:t>
                        </m:r>
                      </m:sub>
                    </m:sSub>
                    <m:r>
                      <a:rPr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𝑡</m:t>
                    </m:r>
                    <m:r>
                      <a:rPr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≲</m:t>
                    </m:r>
                    <m:r>
                      <a:rPr lang="en-US" altLang="ja-JP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5</m:t>
                    </m:r>
                  </m:oMath>
                </a14:m>
                <a:r>
                  <a:rPr kumimoji="1" lang="en-US" altLang="ja-JP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2" name="テキスト ボックス 61">
                <a:extLst>
                  <a:ext uri="{FF2B5EF4-FFF2-40B4-BE49-F238E27FC236}">
                    <a16:creationId xmlns:a16="http://schemas.microsoft.com/office/drawing/2014/main" id="{9C9486E1-D74C-5D7F-157B-650FF89E3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7386" y="3861629"/>
                <a:ext cx="2279214" cy="215444"/>
              </a:xfrm>
              <a:prstGeom prst="rect">
                <a:avLst/>
              </a:prstGeom>
              <a:blipFill>
                <a:blip r:embed="rId10"/>
                <a:stretch>
                  <a:fillRect l="-4813" t="-25000" r="-2139" b="-47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D949A90-DE91-7B8E-93AE-AA92AA1FD2F3}"/>
              </a:ext>
            </a:extLst>
          </p:cNvPr>
          <p:cNvSpPr txBox="1"/>
          <p:nvPr/>
        </p:nvSpPr>
        <p:spPr>
          <a:xfrm>
            <a:off x="6376877" y="4412799"/>
            <a:ext cx="17448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( b</a:t>
            </a:r>
            <a:r>
              <a:rPr lang="en-US" altLang="ja-JP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numerical analysis )</a:t>
            </a:r>
            <a:endParaRPr kumimoji="1" lang="ja-JP" alt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0D513C02-E7AD-B1BE-9970-AEECEBAB7A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7855" y="4838689"/>
            <a:ext cx="2731647" cy="246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E5633A4E-EDA4-1084-0538-3037ECECE40B}"/>
                  </a:ext>
                </a:extLst>
              </p:cNvPr>
              <p:cNvSpPr txBox="1"/>
              <p:nvPr/>
            </p:nvSpPr>
            <p:spPr>
              <a:xfrm>
                <a:off x="1559496" y="4854215"/>
                <a:ext cx="20037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≫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E5633A4E-EDA4-1084-0538-3037ECECE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96" y="4854215"/>
                <a:ext cx="200376" cy="215444"/>
              </a:xfrm>
              <a:prstGeom prst="rect">
                <a:avLst/>
              </a:prstGeom>
              <a:blipFill>
                <a:blip r:embed="rId13"/>
                <a:stretch>
                  <a:fillRect l="-18182" r="-151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5BC3D41-74AF-D1D7-44A5-9EA1E8C6C89B}"/>
                  </a:ext>
                </a:extLst>
              </p:cNvPr>
              <p:cNvSpPr txBox="1"/>
              <p:nvPr/>
            </p:nvSpPr>
            <p:spPr>
              <a:xfrm>
                <a:off x="4854840" y="4838689"/>
                <a:ext cx="192706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 at </a:t>
                </a:r>
                <a14:m>
                  <m:oMath xmlns:m="http://schemas.openxmlformats.org/officeDocument/2006/math">
                    <m:r>
                      <a:rPr lang="en-US" altLang="ja-JP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1400" b="0" i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reh</m:t>
                        </m:r>
                      </m:sub>
                    </m:sSub>
                    <m:r>
                      <a:rPr lang="en-US" altLang="ja-JP" sz="1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∼117 </m:t>
                    </m:r>
                    <m:r>
                      <m:rPr>
                        <m:sty m:val="p"/>
                      </m:rPr>
                      <a:rPr lang="en-US" altLang="ja-JP" sz="1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MeV</m:t>
                    </m:r>
                    <m:r>
                      <a:rPr lang="en-US" altLang="ja-JP" sz="1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altLang="ja-JP" sz="14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45BC3D41-74AF-D1D7-44A5-9EA1E8C6C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840" y="4838689"/>
                <a:ext cx="1927066" cy="215444"/>
              </a:xfrm>
              <a:prstGeom prst="rect">
                <a:avLst/>
              </a:prstGeom>
              <a:blipFill>
                <a:blip r:embed="rId14"/>
                <a:stretch>
                  <a:fillRect l="-5678" t="-28571" r="-5363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F26E6566-1616-D6B0-91EB-28CB947FB7C0}"/>
              </a:ext>
            </a:extLst>
          </p:cNvPr>
          <p:cNvSpPr txBox="1"/>
          <p:nvPr/>
        </p:nvSpPr>
        <p:spPr>
          <a:xfrm>
            <a:off x="6967244" y="4838689"/>
            <a:ext cx="410817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over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 beyond the thermal abundance</a:t>
            </a:r>
            <a:endParaRPr kumimoji="1" lang="ja-JP" alt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71601AA3-2D0A-AD2F-1021-D63988D6C9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26470" y="5290647"/>
            <a:ext cx="1149036" cy="21544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A4AE3C19-56D6-8DC0-AEE7-A435AF9CD1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9244" y="5286330"/>
            <a:ext cx="1744601" cy="2240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4FB124D2-0B3B-F147-4F19-55426B4DA27F}"/>
                  </a:ext>
                </a:extLst>
              </p:cNvPr>
              <p:cNvSpPr txBox="1"/>
              <p:nvPr/>
            </p:nvSpPr>
            <p:spPr>
              <a:xfrm>
                <a:off x="7199117" y="5283291"/>
                <a:ext cx="42979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≫  5</m:t>
                      </m:r>
                    </m:oMath>
                  </m:oMathPara>
                </a14:m>
                <a:endParaRPr kumimoji="1" lang="ja-JP" alt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8" name="テキスト ボックス 67">
                <a:extLst>
                  <a:ext uri="{FF2B5EF4-FFF2-40B4-BE49-F238E27FC236}">
                    <a16:creationId xmlns:a16="http://schemas.microsoft.com/office/drawing/2014/main" id="{4FB124D2-0B3B-F147-4F19-55426B4DA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17" y="5283291"/>
                <a:ext cx="429798" cy="215444"/>
              </a:xfrm>
              <a:prstGeom prst="rect">
                <a:avLst/>
              </a:prstGeom>
              <a:blipFill>
                <a:blip r:embed="rId17"/>
                <a:stretch>
                  <a:fillRect l="-7143" r="-10000" b="-57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924F8AA2-C53D-D466-63E1-336BB1444A57}"/>
              </a:ext>
            </a:extLst>
          </p:cNvPr>
          <p:cNvSpPr txBox="1"/>
          <p:nvPr/>
        </p:nvSpPr>
        <p:spPr>
          <a:xfrm>
            <a:off x="8137476" y="5271011"/>
            <a:ext cx="34311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remains long enough during preheating</a:t>
            </a:r>
            <a:endParaRPr kumimoji="1" lang="ja-JP" alt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1EF2F2F3-2B12-28AD-B380-0408B0F7240E}"/>
                  </a:ext>
                </a:extLst>
              </p:cNvPr>
              <p:cNvSpPr txBox="1"/>
              <p:nvPr/>
            </p:nvSpPr>
            <p:spPr>
              <a:xfrm>
                <a:off x="3061795" y="6538913"/>
                <a:ext cx="133126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𝜖</m:t>
                    </m:r>
                  </m:oMath>
                </a14:m>
                <a:r>
                  <a:rPr kumimoji="1" lang="en-US" altLang="ja-JP" sz="14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CP asymmetry)</a:t>
                </a:r>
                <a:endParaRPr kumimoji="1" lang="ja-JP" altLang="en-US" sz="1400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1EF2F2F3-2B12-28AD-B380-0408B0F72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795" y="6538913"/>
                <a:ext cx="1331262" cy="215444"/>
              </a:xfrm>
              <a:prstGeom prst="rect">
                <a:avLst/>
              </a:prstGeom>
              <a:blipFill>
                <a:blip r:embed="rId18"/>
                <a:stretch>
                  <a:fillRect l="-8219" t="-28571" r="-5479" b="-5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073F46A9-4E7A-5801-9172-6B202359197A}"/>
                  </a:ext>
                </a:extLst>
              </p:cNvPr>
              <p:cNvSpPr/>
              <p:nvPr/>
            </p:nvSpPr>
            <p:spPr>
              <a:xfrm>
                <a:off x="1578099" y="5960680"/>
                <a:ext cx="9754870" cy="5592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E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1"/>
                <a:endParaRPr lang="en-US" altLang="ja-JP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altLang="ja-JP" dirty="0">
                    <a:solidFill>
                      <a:schemeClr val="tx1"/>
                    </a:solidFill>
                  </a:rPr>
                  <a:t>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reh</m:t>
                            </m:r>
                          </m:sub>
                        </m:sSub>
                      </m:den>
                    </m:f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en-US" altLang="ja-JP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sSup>
                          <m:sSupPr>
                            <m:ctrlP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ja-JP" dirty="0">
                    <a:solidFill>
                      <a:schemeClr val="tx1"/>
                    </a:solidFill>
                  </a:rPr>
                  <a:t>   if there is B- and CP-violating source in the preheating</a:t>
                </a:r>
              </a:p>
              <a:p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073F46A9-4E7A-5801-9172-6B2023591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099" y="5960680"/>
                <a:ext cx="9754870" cy="5592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rgbClr val="FF00E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94FAC2C9-09B7-D463-6EF6-FF703A8E8943}"/>
              </a:ext>
            </a:extLst>
          </p:cNvPr>
          <p:cNvSpPr/>
          <p:nvPr/>
        </p:nvSpPr>
        <p:spPr>
          <a:xfrm>
            <a:off x="6744072" y="455003"/>
            <a:ext cx="5232781" cy="337976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9FD7DE2C-4633-27C0-0374-E2A01C76054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0173" t="77854" r="29920" b="-786"/>
          <a:stretch/>
        </p:blipFill>
        <p:spPr>
          <a:xfrm>
            <a:off x="3108003" y="111318"/>
            <a:ext cx="1152000" cy="828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A97233F-4DBF-793F-EF79-5A09ED57F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7854" y="4838551"/>
            <a:ext cx="2731647" cy="246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9374210-D44E-4D6D-9041-C7453AFF84BC}"/>
                  </a:ext>
                </a:extLst>
              </p:cNvPr>
              <p:cNvSpPr txBox="1"/>
              <p:nvPr/>
            </p:nvSpPr>
            <p:spPr>
              <a:xfrm>
                <a:off x="898764" y="4235036"/>
                <a:ext cx="5232780" cy="5494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</m:sub>
                      </m:sSub>
                      <m:r>
                        <a:rPr kumimoji="1"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𝑁</m:t>
                          </m:r>
                        </m:sub>
                      </m:sSub>
                      <m:r>
                        <a:rPr kumimoji="1"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=   2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𝑁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  <m:r>
                        <a:rPr kumimoji="1"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∼  </m:t>
                      </m:r>
                      <m:sSup>
                        <m:sSupPr>
                          <m:ctrlP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p>
                      </m:sSup>
                      <m:r>
                        <a:rPr kumimoji="1"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Me</m:t>
                      </m:r>
                      <m:sSup>
                        <m:sSupPr>
                          <m:ctrlP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V</m:t>
                          </m:r>
                        </m:e>
                        <m:sup>
                          <m:r>
                            <a:rPr kumimoji="1" lang="en-US" altLang="ja-JP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1" lang="ja-JP" altLang="en-US" sz="1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9374210-D44E-4D6D-9041-C7453AFF8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764" y="4235036"/>
                <a:ext cx="5232780" cy="54944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B184DFD-B208-A7C1-F3D6-5AC483FEDF82}"/>
              </a:ext>
            </a:extLst>
          </p:cNvPr>
          <p:cNvSpPr txBox="1"/>
          <p:nvPr/>
        </p:nvSpPr>
        <p:spPr>
          <a:xfrm>
            <a:off x="8793029" y="-3496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- 2. Dynamic QCD and Baryogenesis -</a:t>
            </a:r>
          </a:p>
        </p:txBody>
      </p:sp>
    </p:spTree>
    <p:extLst>
      <p:ext uri="{BB962C8B-B14F-4D97-AF65-F5344CB8AC3E}">
        <p14:creationId xmlns:p14="http://schemas.microsoft.com/office/powerpoint/2010/main" val="144354939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18545F-E41B-4584-A603-FAC0A8273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85" y="136526"/>
            <a:ext cx="11866651" cy="6219825"/>
          </a:xfrm>
        </p:spPr>
        <p:txBody>
          <a:bodyPr>
            <a:normAutofit/>
          </a:bodyPr>
          <a:lstStyle/>
          <a:p>
            <a:r>
              <a:rPr lang="en-US" altLang="ja-JP" dirty="0"/>
              <a:t> QCD baryogenesis with neutron-dark neutron model</a:t>
            </a:r>
          </a:p>
          <a:p>
            <a:pPr lvl="3"/>
            <a:endParaRPr lang="en-US" altLang="ja-JP" dirty="0"/>
          </a:p>
          <a:p>
            <a:pPr lvl="3"/>
            <a:endParaRPr lang="en-US" altLang="ja-JP" dirty="0"/>
          </a:p>
          <a:p>
            <a:pPr lvl="1"/>
            <a:r>
              <a:rPr lang="en-US" altLang="ja-JP" dirty="0"/>
              <a:t> EOMs for 2pt-functions required to calculate the net baryon density</a:t>
            </a:r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lang="en-US" altLang="ja-JP" dirty="0"/>
          </a:p>
          <a:p>
            <a:pPr lvl="2"/>
            <a:endParaRPr kumimoji="1" lang="en-US" altLang="ja-JP" dirty="0"/>
          </a:p>
          <a:p>
            <a:pPr lvl="2"/>
            <a:endParaRPr kumimoji="1" lang="en-US" altLang="ja-JP" dirty="0"/>
          </a:p>
          <a:p>
            <a:pPr lvl="1"/>
            <a:r>
              <a:rPr lang="en-US" altLang="ja-JP" dirty="0"/>
              <a:t> Net baryon number density</a:t>
            </a:r>
            <a:endParaRPr kumimoji="1" lang="en-US" altLang="ja-JP" dirty="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EF49BF9C-F8F8-4308-A140-83B50B3D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0E7FE5-634E-476F-B942-A92A436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690D886-F402-5ADA-38A1-11D3FD4D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731459"/>
            <a:ext cx="5904656" cy="3588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2117B18-8BF8-4072-53CC-6B1C3FDC64E8}"/>
                  </a:ext>
                </a:extLst>
              </p:cNvPr>
              <p:cNvSpPr txBox="1"/>
              <p:nvPr/>
            </p:nvSpPr>
            <p:spPr>
              <a:xfrm>
                <a:off x="7642064" y="1872198"/>
                <a:ext cx="1004699" cy="804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kumimoji="1" lang="en-US" altLang="ja-JP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altLang="ja-JP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kumimoji="1" lang="ja-JP" altLang="en-US" sz="1400" dirty="0"/>
                  <a:t> </a:t>
                </a:r>
                <a:r>
                  <a:rPr kumimoji="1" lang="en-US" altLang="ja-JP" sz="1400" dirty="0"/>
                  <a:t>,  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2117B18-8BF8-4072-53CC-6B1C3FDC6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064" y="1872198"/>
                <a:ext cx="1004699" cy="804772"/>
              </a:xfrm>
              <a:prstGeom prst="rect">
                <a:avLst/>
              </a:prstGeom>
              <a:blipFill>
                <a:blip r:embed="rId4"/>
                <a:stretch>
                  <a:fillRect l="-610" r="-103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9F8D31D5-4FE9-E331-7ED9-B55FBD940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274" y="5784147"/>
            <a:ext cx="4650866" cy="648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219516A-5BE5-3F34-300E-A7A8DAA5E27E}"/>
                  </a:ext>
                </a:extLst>
              </p:cNvPr>
              <p:cNvSpPr txBox="1"/>
              <p:nvPr/>
            </p:nvSpPr>
            <p:spPr>
              <a:xfrm>
                <a:off x="1271464" y="5877272"/>
                <a:ext cx="1188787" cy="31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≡  </m:t>
                      </m:r>
                      <m:d>
                        <m:dPr>
                          <m:begChr m:val="⟨"/>
                          <m:endChr m:val="⟩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D219516A-5BE5-3F34-300E-A7A8DAA5E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5877272"/>
                <a:ext cx="1188787" cy="310021"/>
              </a:xfrm>
              <a:prstGeom prst="rect">
                <a:avLst/>
              </a:prstGeom>
              <a:blipFill>
                <a:blip r:embed="rId6"/>
                <a:stretch>
                  <a:fillRect l="-2564" b="-23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48DE894A-CA85-C32B-56E6-38B38DFB8C6C}"/>
                  </a:ext>
                </a:extLst>
              </p:cNvPr>
              <p:cNvSpPr txBox="1"/>
              <p:nvPr/>
            </p:nvSpPr>
            <p:spPr>
              <a:xfrm>
                <a:off x="8823242" y="2036368"/>
                <a:ext cx="2749086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kumimoji="1" lang="en-US" altLang="ja-JP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kumimoji="1" lang="en-US" altLang="ja-JP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JP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kumimoji="1" lang="en-US" altLang="ja-JP" sz="1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𝐤</m:t>
                              </m:r>
                              <m:r>
                                <a:rPr kumimoji="1" lang="en-US" altLang="ja-JP" sz="1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kumimoji="1" lang="en-US" altLang="ja-JP" sz="1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sup>
                          </m:sSup>
                          <m:nary>
                            <m:naryPr>
                              <m:chr m:val="∑"/>
                              <m:supHide m:val="on"/>
                              <m:ctrlP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=±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kumimoji="1" lang="en-US" altLang="ja-JP" sz="1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𝐤</m:t>
                                  </m:r>
                                </m:sub>
                                <m:sup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r>
                                <a:rPr kumimoji="1" lang="en-US" altLang="ja-JP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kumimoji="1" lang="en-US" altLang="ja-JP" sz="1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𝐤</m:t>
                                  </m:r>
                                </m:sub>
                                <m:sup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48DE894A-CA85-C32B-56E6-38B38DFB8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3242" y="2036368"/>
                <a:ext cx="2749086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7740863-2532-B912-F959-702CF2144322}"/>
                  </a:ext>
                </a:extLst>
              </p:cNvPr>
              <p:cNvSpPr txBox="1"/>
              <p:nvPr/>
            </p:nvSpPr>
            <p:spPr>
              <a:xfrm>
                <a:off x="7603165" y="2946116"/>
                <a:ext cx="3969163" cy="219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𝐤</m:t>
                        </m:r>
                        <m:r>
                          <a:rPr lang="en-US" altLang="ja-JP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US" altLang="ja-JP" sz="1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𝛔</m:t>
                        </m:r>
                      </m:e>
                    </m:d>
                    <m:r>
                      <a:rPr lang="en-US" altLang="ja-JP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ja-JP" sz="1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altLang="ja-JP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altLang="ja-JP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sSup>
                      <m:sSupPr>
                        <m:ctrlP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altLang="ja-JP" sz="14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𝐤</m:t>
                        </m:r>
                      </m:sub>
                      <m:sup>
                        <m:r>
                          <a:rPr lang="en-US" altLang="ja-JP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kumimoji="1" lang="ja-JP" altLang="en-US" sz="1400" dirty="0"/>
                  <a:t> </a:t>
                </a:r>
                <a:r>
                  <a:rPr kumimoji="1" lang="en-US" altLang="ja-JP" sz="1400" dirty="0"/>
                  <a:t>:   eigen vector for helicity op.</a:t>
                </a:r>
                <a:endParaRPr kumimoji="1" lang="ja-JP" altLang="en-US" sz="14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7740863-2532-B912-F959-702CF2144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165" y="2946116"/>
                <a:ext cx="3969163" cy="219868"/>
              </a:xfrm>
              <a:prstGeom prst="rect">
                <a:avLst/>
              </a:prstGeom>
              <a:blipFill>
                <a:blip r:embed="rId8"/>
                <a:stretch>
                  <a:fillRect t="-22222" r="-1690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大かっこ 23">
            <a:extLst>
              <a:ext uri="{FF2B5EF4-FFF2-40B4-BE49-F238E27FC236}">
                <a16:creationId xmlns:a16="http://schemas.microsoft.com/office/drawing/2014/main" id="{71B55F9E-0C0E-1B81-F971-0CD0CF89D779}"/>
              </a:ext>
            </a:extLst>
          </p:cNvPr>
          <p:cNvSpPr/>
          <p:nvPr/>
        </p:nvSpPr>
        <p:spPr>
          <a:xfrm>
            <a:off x="7320136" y="1700808"/>
            <a:ext cx="4404262" cy="2831359"/>
          </a:xfrm>
          <a:prstGeom prst="bracketPair">
            <a:avLst>
              <a:gd name="adj" fmla="val 530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84D2386-1C45-4510-6EFB-681F37C13B11}"/>
                  </a:ext>
                </a:extLst>
              </p:cNvPr>
              <p:cNvSpPr txBox="1"/>
              <p:nvPr/>
            </p:nvSpPr>
            <p:spPr>
              <a:xfrm>
                <a:off x="1556765" y="617130"/>
                <a:ext cx="6735883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p>
                      </m:sSubSup>
                      <m:sSub>
                        <m:sSub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kumimoji="1" lang="en-US" altLang="ja-JP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1" lang="ja-JP" altLang="en-US" sz="16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784D2386-1C45-4510-6EFB-681F37C13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5" y="617130"/>
                <a:ext cx="6735883" cy="4610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4229B0B2-D70C-5871-9C12-3D9E8A524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4413" y="3358924"/>
            <a:ext cx="2451368" cy="113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32028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731FC-3AB0-EAA0-FB3F-95099E5C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530F7CB-0233-B924-175B-867FA5A71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0" y="116632"/>
            <a:ext cx="11952000" cy="6552728"/>
          </a:xfrm>
        </p:spPr>
        <p:txBody>
          <a:bodyPr>
            <a:normAutofit/>
          </a:bodyPr>
          <a:lstStyle/>
          <a:p>
            <a:pPr lvl="1"/>
            <a:r>
              <a:rPr lang="en-US" altLang="ja-JP" dirty="0"/>
              <a:t> Expression of Bogoliubov transformation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r>
              <a:rPr lang="en-US" altLang="ja-JP" dirty="0"/>
              <a:t> Particle distributions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FF232E-1776-F553-F296-F8FD0A045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A49395-9EA8-0F49-4D5D-C266BC6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DCD766A-185E-84E6-C3F0-504879403533}"/>
                  </a:ext>
                </a:extLst>
              </p:cNvPr>
              <p:cNvSpPr txBox="1"/>
              <p:nvPr/>
            </p:nvSpPr>
            <p:spPr>
              <a:xfrm>
                <a:off x="4326358" y="648967"/>
                <a:ext cx="4968552" cy="12262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  <m:r>
                        <a:rPr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=    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FB26A082-E992-4CEE-9CAF-0E380DFB0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58" y="648967"/>
                <a:ext cx="4968552" cy="12262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1EB0CBE-A5FC-EFFA-9E49-045F862E8084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D5BBA1B1-606B-E4C0-0D90-86D2BF66C77A}"/>
                  </a:ext>
                </a:extLst>
              </p:cNvPr>
              <p:cNvSpPr txBox="1"/>
              <p:nvPr/>
            </p:nvSpPr>
            <p:spPr>
              <a:xfrm>
                <a:off x="1142314" y="1024178"/>
                <a:ext cx="1392241" cy="484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242748F8-61A8-6CA2-E464-BB6383824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314" y="1024178"/>
                <a:ext cx="1392241" cy="484107"/>
              </a:xfrm>
              <a:prstGeom prst="rect">
                <a:avLst/>
              </a:prstGeom>
              <a:blipFill>
                <a:blip r:embed="rId4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D17A1FF-53FD-2A8A-6C65-E45A158C1348}"/>
                  </a:ext>
                </a:extLst>
              </p:cNvPr>
              <p:cNvSpPr txBox="1"/>
              <p:nvPr/>
            </p:nvSpPr>
            <p:spPr>
              <a:xfrm>
                <a:off x="2765414" y="1024177"/>
                <a:ext cx="1283492" cy="484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bSup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Sup>
                            <m:sSubSupPr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0B5CC493-08F3-7249-5294-FBEAA413C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14" y="1024177"/>
                <a:ext cx="1283492" cy="484107"/>
              </a:xfrm>
              <a:prstGeom prst="rect">
                <a:avLst/>
              </a:prstGeom>
              <a:blipFill>
                <a:blip r:embed="rId5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8A59EC8-5289-95C0-54F6-02849608E5F8}"/>
              </a:ext>
            </a:extLst>
          </p:cNvPr>
          <p:cNvCxnSpPr>
            <a:cxnSpLocks/>
          </p:cNvCxnSpPr>
          <p:nvPr/>
        </p:nvCxnSpPr>
        <p:spPr>
          <a:xfrm>
            <a:off x="4298844" y="1268760"/>
            <a:ext cx="223899" cy="0"/>
          </a:xfrm>
          <a:prstGeom prst="line">
            <a:avLst/>
          </a:prstGeom>
          <a:ln w="19050" cmpd="sng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29E446D-590F-CD0C-43A9-5337A4294351}"/>
                  </a:ext>
                </a:extLst>
              </p:cNvPr>
              <p:cNvSpPr txBox="1"/>
              <p:nvPr/>
            </p:nvSpPr>
            <p:spPr>
              <a:xfrm>
                <a:off x="5807968" y="1831212"/>
                <a:ext cx="4968552" cy="1214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   </m:t>
                      </m:r>
                      <m:f>
                        <m:f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ja-JP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  <m:sup>
                                    <m:r>
                                      <a:rPr lang="en-US" altLang="ja-JP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  <m:e>
                                  <m:sSubSup>
                                    <m:sSubSupPr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†</m:t>
                                      </m:r>
                                    </m:sup>
                                  </m:sSubSup>
                                </m:e>
                              </m:eqArr>
                            </m:e>
                          </m:d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3D68D47-0901-50F3-0F95-64286AE57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968" y="1831212"/>
                <a:ext cx="4968552" cy="1214500"/>
              </a:xfrm>
              <a:prstGeom prst="rect">
                <a:avLst/>
              </a:prstGeom>
              <a:blipFill>
                <a:blip r:embed="rId6"/>
                <a:stretch>
                  <a:fillRect r="-47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21808AD1-2686-486E-2A99-AB83652C6795}"/>
                  </a:ext>
                </a:extLst>
              </p:cNvPr>
              <p:cNvSpPr txBox="1"/>
              <p:nvPr/>
            </p:nvSpPr>
            <p:spPr>
              <a:xfrm>
                <a:off x="1487488" y="3492287"/>
                <a:ext cx="5734006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altLang="ja-JP" sz="1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ja-JP" sz="16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D4E44C6-2AC8-7567-B035-C1264241E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3492287"/>
                <a:ext cx="5734006" cy="4610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74426F4-B0FF-5EF4-3EA0-DD4C217CB67E}"/>
                  </a:ext>
                </a:extLst>
              </p:cNvPr>
              <p:cNvSpPr txBox="1"/>
              <p:nvPr/>
            </p:nvSpPr>
            <p:spPr>
              <a:xfrm>
                <a:off x="1487488" y="4048096"/>
                <a:ext cx="5730543" cy="4610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p>
                              </m:sSubSup>
                            </m:e>
                          </m:d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p>
                          </m:sSup>
                        </m:e>
                      </m:d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</m:t>
                      </m:r>
                      <m:f>
                        <m:f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altLang="ja-JP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ja-JP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E52AEC1-3EBC-296D-EBE5-41A401D72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4048096"/>
                <a:ext cx="5730543" cy="4610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4AAEC21-3CF6-CC3B-8F5B-2C0FBA98646A}"/>
                  </a:ext>
                </a:extLst>
              </p:cNvPr>
              <p:cNvSpPr txBox="1"/>
              <p:nvPr/>
            </p:nvSpPr>
            <p:spPr>
              <a:xfrm>
                <a:off x="1588598" y="4714297"/>
                <a:ext cx="3483068" cy="2462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∴   </m:t>
                      </m:r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=  2 </m:t>
                      </m:r>
                      <m:r>
                        <m:rPr>
                          <m:sty m:val="p"/>
                        </m:rPr>
                        <a:rPr lang="en-US" altLang="ja-JP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sub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73D1CE1-5E2F-C4D7-8D1D-185D94BD8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98" y="4714297"/>
                <a:ext cx="3483068" cy="246221"/>
              </a:xfrm>
              <a:prstGeom prst="rect">
                <a:avLst/>
              </a:prstGeom>
              <a:blipFill>
                <a:blip r:embed="rId9"/>
                <a:stretch>
                  <a:fillRect b="-2790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D4388209-16E1-B8C8-3F9D-8EFBE638A02F}"/>
                  </a:ext>
                </a:extLst>
              </p:cNvPr>
              <p:cNvSpPr txBox="1"/>
              <p:nvPr/>
            </p:nvSpPr>
            <p:spPr>
              <a:xfrm>
                <a:off x="2623825" y="5400800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A2C0601F-B13D-0AC7-1964-6D4CC3097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825" y="5400800"/>
                <a:ext cx="322076" cy="254237"/>
              </a:xfrm>
              <a:prstGeom prst="rect">
                <a:avLst/>
              </a:prstGeom>
              <a:blipFill>
                <a:blip r:embed="rId10"/>
                <a:stretch>
                  <a:fillRect l="-13208" t="-2381" r="-3774" b="-47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826B14F-5615-E779-030C-B73649D04C8C}"/>
                  </a:ext>
                </a:extLst>
              </p:cNvPr>
              <p:cNvSpPr txBox="1"/>
              <p:nvPr/>
            </p:nvSpPr>
            <p:spPr>
              <a:xfrm>
                <a:off x="3428462" y="5400800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40A90E0B-407F-1A07-890A-CC8984EA2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462" y="5400800"/>
                <a:ext cx="424540" cy="246799"/>
              </a:xfrm>
              <a:prstGeom prst="rect">
                <a:avLst/>
              </a:prstGeom>
              <a:blipFill>
                <a:blip r:embed="rId11"/>
                <a:stretch>
                  <a:fillRect l="-10000" t="-2500" r="-2857" b="-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988FE120-9A94-AB02-2472-9BB932C6CE81}"/>
                  </a:ext>
                </a:extLst>
              </p:cNvPr>
              <p:cNvSpPr txBox="1"/>
              <p:nvPr/>
            </p:nvSpPr>
            <p:spPr>
              <a:xfrm>
                <a:off x="2623825" y="5761023"/>
                <a:ext cx="322075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C9EE6BD3-DDBC-6CC7-D664-471D44C5B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825" y="5761023"/>
                <a:ext cx="322075" cy="254237"/>
              </a:xfrm>
              <a:prstGeom prst="rect">
                <a:avLst/>
              </a:prstGeom>
              <a:blipFill>
                <a:blip r:embed="rId12"/>
                <a:stretch>
                  <a:fillRect l="-13208" t="-2381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EE13CE1-B733-B783-6FE0-609F27E2103A}"/>
                  </a:ext>
                </a:extLst>
              </p:cNvPr>
              <p:cNvSpPr txBox="1"/>
              <p:nvPr/>
            </p:nvSpPr>
            <p:spPr>
              <a:xfrm>
                <a:off x="3428462" y="5761023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D1F7492-54D2-995F-E90E-5B6DCB55C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462" y="5761023"/>
                <a:ext cx="424540" cy="246799"/>
              </a:xfrm>
              <a:prstGeom prst="rect">
                <a:avLst/>
              </a:prstGeom>
              <a:blipFill>
                <a:blip r:embed="rId13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A83D0E4D-5EF4-2C0F-B1E7-5251562516D9}"/>
              </a:ext>
            </a:extLst>
          </p:cNvPr>
          <p:cNvCxnSpPr>
            <a:cxnSpLocks/>
          </p:cNvCxnSpPr>
          <p:nvPr/>
        </p:nvCxnSpPr>
        <p:spPr>
          <a:xfrm>
            <a:off x="2972883" y="5523798"/>
            <a:ext cx="386813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644D34C3-49D0-B605-5D6F-8A234F6514C2}"/>
              </a:ext>
            </a:extLst>
          </p:cNvPr>
          <p:cNvCxnSpPr>
            <a:cxnSpLocks/>
          </p:cNvCxnSpPr>
          <p:nvPr/>
        </p:nvCxnSpPr>
        <p:spPr>
          <a:xfrm>
            <a:off x="2972883" y="5883838"/>
            <a:ext cx="386813" cy="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B6552A84-A985-0493-0DB1-A336B749CD24}"/>
                  </a:ext>
                </a:extLst>
              </p:cNvPr>
              <p:cNvSpPr txBox="1"/>
              <p:nvPr/>
            </p:nvSpPr>
            <p:spPr>
              <a:xfrm>
                <a:off x="1128856" y="5400800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EFD796DA-C7AA-065D-2B51-847874D7D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856" y="5400800"/>
                <a:ext cx="1086644" cy="246221"/>
              </a:xfrm>
              <a:prstGeom prst="rect">
                <a:avLst/>
              </a:prstGeom>
              <a:blipFill>
                <a:blip r:embed="rId14"/>
                <a:stretch>
                  <a:fillRect l="-5618" r="-3933" b="-3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大かっこ 36">
            <a:extLst>
              <a:ext uri="{FF2B5EF4-FFF2-40B4-BE49-F238E27FC236}">
                <a16:creationId xmlns:a16="http://schemas.microsoft.com/office/drawing/2014/main" id="{3BCE3D26-97AC-1E89-C86C-BDC795FE7FD1}"/>
              </a:ext>
            </a:extLst>
          </p:cNvPr>
          <p:cNvSpPr/>
          <p:nvPr/>
        </p:nvSpPr>
        <p:spPr>
          <a:xfrm>
            <a:off x="2441891" y="5348684"/>
            <a:ext cx="1523087" cy="69070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D765B230-DCA0-7057-1FA6-376D87E6326E}"/>
                  </a:ext>
                </a:extLst>
              </p:cNvPr>
              <p:cNvSpPr txBox="1"/>
              <p:nvPr/>
            </p:nvSpPr>
            <p:spPr>
              <a:xfrm>
                <a:off x="1118719" y="5702211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85229FC-A1DB-C810-3471-E50F80664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719" y="5702211"/>
                <a:ext cx="1086644" cy="246221"/>
              </a:xfrm>
              <a:prstGeom prst="rect">
                <a:avLst/>
              </a:prstGeom>
              <a:blipFill>
                <a:blip r:embed="rId15"/>
                <a:stretch>
                  <a:fillRect l="-6180" r="-3371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1000949C-CE86-6C25-67F3-D09B3CABB875}"/>
                  </a:ext>
                </a:extLst>
              </p:cNvPr>
              <p:cNvSpPr txBox="1"/>
              <p:nvPr/>
            </p:nvSpPr>
            <p:spPr>
              <a:xfrm>
                <a:off x="6577636" y="5379033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14201F09-B9E8-D6CE-8834-BA4DE4E1A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636" y="5379033"/>
                <a:ext cx="322076" cy="254237"/>
              </a:xfrm>
              <a:prstGeom prst="rect">
                <a:avLst/>
              </a:prstGeom>
              <a:blipFill>
                <a:blip r:embed="rId16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3EE01A39-7EF7-0F9B-036F-733ADD3CF0E5}"/>
                  </a:ext>
                </a:extLst>
              </p:cNvPr>
              <p:cNvSpPr txBox="1"/>
              <p:nvPr/>
            </p:nvSpPr>
            <p:spPr>
              <a:xfrm>
                <a:off x="7382273" y="5379033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A1BDE81A-2ABB-EFDB-7A5B-9CE37407D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273" y="5379033"/>
                <a:ext cx="424540" cy="246799"/>
              </a:xfrm>
              <a:prstGeom prst="rect">
                <a:avLst/>
              </a:prstGeom>
              <a:blipFill>
                <a:blip r:embed="rId17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DAB3FDC4-F8B7-F613-E6E5-B825DA923AF7}"/>
                  </a:ext>
                </a:extLst>
              </p:cNvPr>
              <p:cNvSpPr txBox="1"/>
              <p:nvPr/>
            </p:nvSpPr>
            <p:spPr>
              <a:xfrm>
                <a:off x="6577636" y="5739256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2752DAB-6BF6-F5EC-B2E8-1B68A70D5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636" y="5739256"/>
                <a:ext cx="322076" cy="254237"/>
              </a:xfrm>
              <a:prstGeom prst="rect">
                <a:avLst/>
              </a:prstGeom>
              <a:blipFill>
                <a:blip r:embed="rId18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40693351-D7CA-AAFD-C289-4D06EEA286E9}"/>
                  </a:ext>
                </a:extLst>
              </p:cNvPr>
              <p:cNvSpPr txBox="1"/>
              <p:nvPr/>
            </p:nvSpPr>
            <p:spPr>
              <a:xfrm>
                <a:off x="7382273" y="5739256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5F9C24E1-EB91-CE86-FA73-2B3EC2969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273" y="5739256"/>
                <a:ext cx="424540" cy="246799"/>
              </a:xfrm>
              <a:prstGeom prst="rect">
                <a:avLst/>
              </a:prstGeom>
              <a:blipFill>
                <a:blip r:embed="rId19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B4CF757-DBD4-AEE2-B6BA-C8B8B9BB48EF}"/>
              </a:ext>
            </a:extLst>
          </p:cNvPr>
          <p:cNvCxnSpPr>
            <a:cxnSpLocks/>
          </p:cNvCxnSpPr>
          <p:nvPr/>
        </p:nvCxnSpPr>
        <p:spPr>
          <a:xfrm>
            <a:off x="6888232" y="5502031"/>
            <a:ext cx="398768" cy="381807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5AB2CA3-14A8-35D9-9BE9-282DEE6387EA}"/>
              </a:ext>
            </a:extLst>
          </p:cNvPr>
          <p:cNvCxnSpPr>
            <a:cxnSpLocks/>
          </p:cNvCxnSpPr>
          <p:nvPr/>
        </p:nvCxnSpPr>
        <p:spPr>
          <a:xfrm flipV="1">
            <a:off x="6888232" y="5502031"/>
            <a:ext cx="398768" cy="36004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F77AA57C-3AB9-952F-01FA-88F3601ED40E}"/>
                  </a:ext>
                </a:extLst>
              </p:cNvPr>
              <p:cNvSpPr txBox="1"/>
              <p:nvPr/>
            </p:nvSpPr>
            <p:spPr>
              <a:xfrm>
                <a:off x="5082667" y="5379033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01815E9E-DCCA-D425-3573-A65F0F42B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667" y="5379033"/>
                <a:ext cx="1086644" cy="246221"/>
              </a:xfrm>
              <a:prstGeom prst="rect">
                <a:avLst/>
              </a:prstGeom>
              <a:blipFill>
                <a:blip r:embed="rId20"/>
                <a:stretch>
                  <a:fillRect l="-6180" r="-3371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大かっこ 45">
            <a:extLst>
              <a:ext uri="{FF2B5EF4-FFF2-40B4-BE49-F238E27FC236}">
                <a16:creationId xmlns:a16="http://schemas.microsoft.com/office/drawing/2014/main" id="{8AE4D868-A990-A483-0475-22EEDE29DFF6}"/>
              </a:ext>
            </a:extLst>
          </p:cNvPr>
          <p:cNvSpPr/>
          <p:nvPr/>
        </p:nvSpPr>
        <p:spPr>
          <a:xfrm>
            <a:off x="6395702" y="5326917"/>
            <a:ext cx="1595255" cy="69070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1A48075E-0A1B-AA18-A2D1-243B72A6D452}"/>
                  </a:ext>
                </a:extLst>
              </p:cNvPr>
              <p:cNvSpPr txBox="1"/>
              <p:nvPr/>
            </p:nvSpPr>
            <p:spPr>
              <a:xfrm>
                <a:off x="5072530" y="5680444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AA797E61-B440-82B7-487D-52E598880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2530" y="5680444"/>
                <a:ext cx="1086644" cy="246221"/>
              </a:xfrm>
              <a:prstGeom prst="rect">
                <a:avLst/>
              </a:prstGeom>
              <a:blipFill>
                <a:blip r:embed="rId21"/>
                <a:stretch>
                  <a:fillRect l="-5618" r="-3933" b="-3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9218C792-E1EB-9A23-E71B-B0D16433002D}"/>
                  </a:ext>
                </a:extLst>
              </p:cNvPr>
              <p:cNvSpPr txBox="1"/>
              <p:nvPr/>
            </p:nvSpPr>
            <p:spPr>
              <a:xfrm>
                <a:off x="10378357" y="5403382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F633634A-2D27-2DEE-73E3-BB721EF90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357" y="5403382"/>
                <a:ext cx="322076" cy="254237"/>
              </a:xfrm>
              <a:prstGeom prst="rect">
                <a:avLst/>
              </a:prstGeom>
              <a:blipFill>
                <a:blip r:embed="rId22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93163005-531E-6289-E03A-2BBB03F1520A}"/>
                  </a:ext>
                </a:extLst>
              </p:cNvPr>
              <p:cNvSpPr txBox="1"/>
              <p:nvPr/>
            </p:nvSpPr>
            <p:spPr>
              <a:xfrm>
                <a:off x="11182994" y="5403382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36D9E2A2-7F4C-59ED-B86D-4796A2221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994" y="5403382"/>
                <a:ext cx="424540" cy="246799"/>
              </a:xfrm>
              <a:prstGeom prst="rect">
                <a:avLst/>
              </a:prstGeom>
              <a:blipFill>
                <a:blip r:embed="rId23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902C6991-FE39-DB6A-E946-3BD0EE5527B0}"/>
                  </a:ext>
                </a:extLst>
              </p:cNvPr>
              <p:cNvSpPr txBox="1"/>
              <p:nvPr/>
            </p:nvSpPr>
            <p:spPr>
              <a:xfrm>
                <a:off x="10378357" y="5763605"/>
                <a:ext cx="322076" cy="254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301BAC2E-2074-8313-7F72-589778892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8357" y="5763605"/>
                <a:ext cx="322076" cy="254237"/>
              </a:xfrm>
              <a:prstGeom prst="rect">
                <a:avLst/>
              </a:prstGeom>
              <a:blipFill>
                <a:blip r:embed="rId24"/>
                <a:stretch>
                  <a:fillRect l="-13208" r="-3774"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4EDDBB63-30FB-BCC1-593E-AFF9110240F6}"/>
                  </a:ext>
                </a:extLst>
              </p:cNvPr>
              <p:cNvSpPr txBox="1"/>
              <p:nvPr/>
            </p:nvSpPr>
            <p:spPr>
              <a:xfrm>
                <a:off x="11182994" y="5763605"/>
                <a:ext cx="424540" cy="246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acc>
                        </m:e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𝑜𝑢𝑡</m:t>
                          </m:r>
                        </m:sup>
                      </m:s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テキスト ボックス 54">
                <a:extLst>
                  <a:ext uri="{FF2B5EF4-FFF2-40B4-BE49-F238E27FC236}">
                    <a16:creationId xmlns:a16="http://schemas.microsoft.com/office/drawing/2014/main" id="{D57CF502-9C63-142E-88F8-711EEE6BE0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2994" y="5763605"/>
                <a:ext cx="424540" cy="246799"/>
              </a:xfrm>
              <a:prstGeom prst="rect">
                <a:avLst/>
              </a:prstGeom>
              <a:blipFill>
                <a:blip r:embed="rId25"/>
                <a:stretch>
                  <a:fillRect l="-10000" r="-2857" b="-7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E131D69F-9A17-598A-9126-CB70D5D0F8B6}"/>
              </a:ext>
            </a:extLst>
          </p:cNvPr>
          <p:cNvCxnSpPr>
            <a:cxnSpLocks/>
          </p:cNvCxnSpPr>
          <p:nvPr/>
        </p:nvCxnSpPr>
        <p:spPr>
          <a:xfrm>
            <a:off x="10688953" y="5526380"/>
            <a:ext cx="386813" cy="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DD4C504-542A-39E1-B393-F1F438C7C634}"/>
              </a:ext>
            </a:extLst>
          </p:cNvPr>
          <p:cNvCxnSpPr>
            <a:cxnSpLocks/>
          </p:cNvCxnSpPr>
          <p:nvPr/>
        </p:nvCxnSpPr>
        <p:spPr>
          <a:xfrm>
            <a:off x="10688953" y="5886420"/>
            <a:ext cx="386813" cy="0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8FE80835-7F3E-313A-D05B-37031BBF3D40}"/>
                  </a:ext>
                </a:extLst>
              </p:cNvPr>
              <p:cNvSpPr txBox="1"/>
              <p:nvPr/>
            </p:nvSpPr>
            <p:spPr>
              <a:xfrm>
                <a:off x="8883388" y="5403382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0DDD56BF-D08B-78AC-DAE7-8F9D239BD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388" y="5403382"/>
                <a:ext cx="1086644" cy="246221"/>
              </a:xfrm>
              <a:prstGeom prst="rect">
                <a:avLst/>
              </a:prstGeom>
              <a:blipFill>
                <a:blip r:embed="rId26"/>
                <a:stretch>
                  <a:fillRect l="-5587" r="-3352" b="-317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大かっこ 58">
            <a:extLst>
              <a:ext uri="{FF2B5EF4-FFF2-40B4-BE49-F238E27FC236}">
                <a16:creationId xmlns:a16="http://schemas.microsoft.com/office/drawing/2014/main" id="{FAC2F4F1-D57C-0B06-7D7F-86302B91D72C}"/>
              </a:ext>
            </a:extLst>
          </p:cNvPr>
          <p:cNvSpPr/>
          <p:nvPr/>
        </p:nvSpPr>
        <p:spPr>
          <a:xfrm>
            <a:off x="10196423" y="5351266"/>
            <a:ext cx="1595255" cy="690703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5AE44523-D253-50A3-18B5-9BAA806FE07E}"/>
                  </a:ext>
                </a:extLst>
              </p:cNvPr>
              <p:cNvSpPr txBox="1"/>
              <p:nvPr/>
            </p:nvSpPr>
            <p:spPr>
              <a:xfrm>
                <a:off x="8873251" y="5704793"/>
                <a:ext cx="10866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テキスト ボックス 59">
                <a:extLst>
                  <a:ext uri="{FF2B5EF4-FFF2-40B4-BE49-F238E27FC236}">
                    <a16:creationId xmlns:a16="http://schemas.microsoft.com/office/drawing/2014/main" id="{F53DA83E-91FF-24D7-2B19-B41BE5209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251" y="5704793"/>
                <a:ext cx="1086644" cy="246221"/>
              </a:xfrm>
              <a:prstGeom prst="rect">
                <a:avLst/>
              </a:prstGeom>
              <a:blipFill>
                <a:blip r:embed="rId27"/>
                <a:stretch>
                  <a:fillRect l="-6180" r="-3371" b="-3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EF2B2BBC-40DB-D70E-8491-1C25E598572B}"/>
              </a:ext>
            </a:extLst>
          </p:cNvPr>
          <p:cNvCxnSpPr>
            <a:cxnSpLocks/>
          </p:cNvCxnSpPr>
          <p:nvPr/>
        </p:nvCxnSpPr>
        <p:spPr>
          <a:xfrm>
            <a:off x="10688953" y="5523798"/>
            <a:ext cx="372841" cy="360040"/>
          </a:xfrm>
          <a:prstGeom prst="line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F8BB01E2-F714-58DE-B089-6B412EBC8505}"/>
              </a:ext>
            </a:extLst>
          </p:cNvPr>
          <p:cNvCxnSpPr>
            <a:cxnSpLocks/>
          </p:cNvCxnSpPr>
          <p:nvPr/>
        </p:nvCxnSpPr>
        <p:spPr>
          <a:xfrm flipV="1">
            <a:off x="10688953" y="5573981"/>
            <a:ext cx="386813" cy="309857"/>
          </a:xfrm>
          <a:prstGeom prst="line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図 66">
            <a:extLst>
              <a:ext uri="{FF2B5EF4-FFF2-40B4-BE49-F238E27FC236}">
                <a16:creationId xmlns:a16="http://schemas.microsoft.com/office/drawing/2014/main" id="{3FE18390-0D6F-DC81-5BF9-81497238C13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5400" y="5595962"/>
            <a:ext cx="237841" cy="226742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AC5925D8-ECD2-0D93-7B4B-9367A0C0D3D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664714" y="5573800"/>
            <a:ext cx="237841" cy="226742"/>
          </a:xfrm>
          <a:prstGeom prst="rect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D64F2BE-E029-A16E-AE3A-349EB2463AB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5013" y="5598580"/>
            <a:ext cx="238079" cy="226741"/>
          </a:xfrm>
          <a:prstGeom prst="rect">
            <a:avLst/>
          </a:prstGeom>
        </p:spPr>
      </p:pic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EE7A306-34EA-9AA3-4636-72E448D4FDF7}"/>
              </a:ext>
            </a:extLst>
          </p:cNvPr>
          <p:cNvSpPr txBox="1"/>
          <p:nvPr/>
        </p:nvSpPr>
        <p:spPr>
          <a:xfrm>
            <a:off x="1835795" y="6054940"/>
            <a:ext cx="121219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“Inner mixing”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60E1312E-D4A1-9FE0-EE88-B3218DC9519C}"/>
              </a:ext>
            </a:extLst>
          </p:cNvPr>
          <p:cNvSpPr txBox="1"/>
          <p:nvPr/>
        </p:nvSpPr>
        <p:spPr>
          <a:xfrm>
            <a:off x="5656713" y="6049206"/>
            <a:ext cx="12591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“Outer mixing”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F4C4C336-68B2-4D9A-120A-401825A9849C}"/>
              </a:ext>
            </a:extLst>
          </p:cNvPr>
          <p:cNvSpPr txBox="1"/>
          <p:nvPr/>
        </p:nvSpPr>
        <p:spPr>
          <a:xfrm>
            <a:off x="9182703" y="6074631"/>
            <a:ext cx="20804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“Inner and outer mixing”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74" name="吹き出し: 円形 73">
            <a:extLst>
              <a:ext uri="{FF2B5EF4-FFF2-40B4-BE49-F238E27FC236}">
                <a16:creationId xmlns:a16="http://schemas.microsoft.com/office/drawing/2014/main" id="{FFD4F87E-2B74-3C98-F011-267DFF6C0EF2}"/>
              </a:ext>
            </a:extLst>
          </p:cNvPr>
          <p:cNvSpPr/>
          <p:nvPr/>
        </p:nvSpPr>
        <p:spPr>
          <a:xfrm>
            <a:off x="9408368" y="4365104"/>
            <a:ext cx="1792408" cy="732561"/>
          </a:xfrm>
          <a:prstGeom prst="wedgeEllipseCallout">
            <a:avLst>
              <a:gd name="adj1" fmla="val -29242"/>
              <a:gd name="adj2" fmla="val 6935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Checking by EWKB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円弧 8">
            <a:extLst>
              <a:ext uri="{FF2B5EF4-FFF2-40B4-BE49-F238E27FC236}">
                <a16:creationId xmlns:a16="http://schemas.microsoft.com/office/drawing/2014/main" id="{B069BABC-B854-F44B-49D4-A4D9043D6869}"/>
              </a:ext>
            </a:extLst>
          </p:cNvPr>
          <p:cNvSpPr/>
          <p:nvPr/>
        </p:nvSpPr>
        <p:spPr>
          <a:xfrm>
            <a:off x="9050534" y="1294530"/>
            <a:ext cx="276421" cy="338554"/>
          </a:xfrm>
          <a:prstGeom prst="arc">
            <a:avLst>
              <a:gd name="adj1" fmla="val 16417665"/>
              <a:gd name="adj2" fmla="val 760601"/>
            </a:avLst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603339-A78F-9055-A0E0-F66D88BEF19A}"/>
              </a:ext>
            </a:extLst>
          </p:cNvPr>
          <p:cNvSpPr txBox="1"/>
          <p:nvPr/>
        </p:nvSpPr>
        <p:spPr>
          <a:xfrm>
            <a:off x="9257770" y="1137170"/>
            <a:ext cx="2123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Bogoliubov transformation</a:t>
            </a:r>
            <a:endParaRPr lang="ja-JP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72DAB7F-FE1A-6DF2-7627-BD77F09F4227}"/>
              </a:ext>
            </a:extLst>
          </p:cNvPr>
          <p:cNvSpPr txBox="1"/>
          <p:nvPr/>
        </p:nvSpPr>
        <p:spPr>
          <a:xfrm>
            <a:off x="8436911" y="3045712"/>
            <a:ext cx="212358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Bogoliubov coefficients</a:t>
            </a:r>
            <a:endParaRPr lang="ja-JP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52219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49E75-8A79-BA5A-2FE7-A8108FF8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07C4FA3-B608-E669-6ADE-01B36AE574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 Procedure to identify the Stokes phenomena</a:t>
                </a:r>
              </a:p>
              <a:p>
                <a:pPr lvl="3"/>
                <a:endParaRPr lang="en-US" altLang="ja-JP" sz="800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Derive the 4</a:t>
                </a:r>
                <a:r>
                  <a:rPr lang="en-US" altLang="ja-JP" baseline="30000" dirty="0"/>
                  <a:t>th</a:t>
                </a:r>
                <a:r>
                  <a:rPr lang="en-US" altLang="ja-JP" dirty="0"/>
                  <a:t> order of equation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dirty="0"/>
              </a:p>
              <a:p>
                <a:pPr marL="177165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77165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771650" lvl="3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Put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altLang="ja-JP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ja-JP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den>
                            </m:f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+⋯</m:t>
                        </m:r>
                      </m:sup>
                    </m:sSup>
                  </m:oMath>
                </a14:m>
                <a:r>
                  <a:rPr lang="en-US" altLang="ja-JP" dirty="0"/>
                  <a:t> and obtain the equation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Find the “turning points” 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</m:oMath>
                </a14:m>
                <a:r>
                  <a:rPr lang="en-US" altLang="ja-JP" dirty="0"/>
                  <a:t>  by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ja-JP" dirty="0"/>
                  <a:t>   (corresponding to solutions coincide)</a:t>
                </a:r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endParaRPr lang="en-US" altLang="ja-JP" dirty="0"/>
              </a:p>
              <a:p>
                <a:pPr marL="1371600" lvl="2" indent="-457200">
                  <a:buFont typeface="+mj-lt"/>
                  <a:buAutoNum type="arabicPeriod"/>
                </a:pPr>
                <a:r>
                  <a:rPr lang="en-US" altLang="ja-JP" dirty="0"/>
                  <a:t> Find the Stokes curves by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Im</m:t>
                    </m:r>
                    <m:nary>
                      <m:nary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sub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nary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07C4FA3-B608-E669-6ADE-01B36AE574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 b="-8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E54E4DD-6913-DAAF-C646-DF171FBE0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5AC4BC-81B1-A16B-76E4-3212E6AC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072AF2-716F-F34A-87F7-BEFDB8364962}"/>
              </a:ext>
            </a:extLst>
          </p:cNvPr>
          <p:cNvSpPr txBox="1"/>
          <p:nvPr/>
        </p:nvSpPr>
        <p:spPr>
          <a:xfrm>
            <a:off x="8793029" y="2630"/>
            <a:ext cx="3398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r"/>
            <a:r>
              <a:rPr lang="en-US" altLang="ja-JP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- 3. Asymmetric particle production 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3F70ABC2-BC50-2C5A-35CD-D8EB88B9D5E8}"/>
                  </a:ext>
                </a:extLst>
              </p:cNvPr>
              <p:cNvSpPr txBox="1"/>
              <p:nvPr/>
            </p:nvSpPr>
            <p:spPr>
              <a:xfrm>
                <a:off x="2219806" y="1141863"/>
                <a:ext cx="4676537" cy="263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 = </m:t>
                    </m:r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b>
                      <m:sSub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ja-JP" sz="160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7B29AFB-A846-F805-15D5-257990BFE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806" y="1141863"/>
                <a:ext cx="4676537" cy="263534"/>
              </a:xfrm>
              <a:prstGeom prst="rect">
                <a:avLst/>
              </a:prstGeom>
              <a:blipFill>
                <a:blip r:embed="rId4"/>
                <a:stretch>
                  <a:fillRect l="-1434" r="-913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AE5AF0D-AA51-1C82-6AA3-A051F18AEB9A}"/>
                  </a:ext>
                </a:extLst>
              </p:cNvPr>
              <p:cNvSpPr txBox="1"/>
              <p:nvPr/>
            </p:nvSpPr>
            <p:spPr>
              <a:xfrm>
                <a:off x="2204832" y="2553757"/>
                <a:ext cx="2683492" cy="2596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 = </m:t>
                      </m:r>
                      <m:sSubSup>
                        <m:sSub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altLang="ja-JP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Sup>
                        <m:sSubSupPr>
                          <m:ctrlP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  <m:sup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5AE5AF0D-AA51-1C82-6AA3-A051F18AE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832" y="2553757"/>
                <a:ext cx="2683492" cy="259623"/>
              </a:xfrm>
              <a:prstGeom prst="rect">
                <a:avLst/>
              </a:prstGeom>
              <a:blipFill>
                <a:blip r:embed="rId5"/>
                <a:stretch>
                  <a:fillRect l="-1364" t="-11628" r="-227" b="-162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79D9182-5A9A-EB1B-458F-0A115A53120E}"/>
                  </a:ext>
                </a:extLst>
              </p:cNvPr>
              <p:cNvSpPr txBox="1"/>
              <p:nvPr/>
            </p:nvSpPr>
            <p:spPr>
              <a:xfrm>
                <a:off x="5283510" y="2595440"/>
                <a:ext cx="2800447" cy="255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>
                    <a:sym typeface="Wingdings" panose="05000000000000000000" pitchFamily="2" charset="2"/>
                  </a:rPr>
                  <a:t>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acc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</m:sub>
                    </m:sSub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79D9182-5A9A-EB1B-458F-0A115A531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510" y="2595440"/>
                <a:ext cx="2800447" cy="255583"/>
              </a:xfrm>
              <a:prstGeom prst="rect">
                <a:avLst/>
              </a:prstGeom>
              <a:blipFill>
                <a:blip r:embed="rId6"/>
                <a:stretch>
                  <a:fillRect l="-4575" t="-23810" b="-4523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D560E5C-00B8-C582-E5D9-652E019193E5}"/>
                  </a:ext>
                </a:extLst>
              </p:cNvPr>
              <p:cNvSpPr txBox="1"/>
              <p:nvPr/>
            </p:nvSpPr>
            <p:spPr>
              <a:xfrm>
                <a:off x="2954943" y="2989525"/>
                <a:ext cx="3292824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1±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= ±</m:t>
                      </m:r>
                      <m:rad>
                        <m:radPr>
                          <m:degHide m:val="on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e>
                      </m:rad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8D560E5C-00B8-C582-E5D9-652E01919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43" y="2989525"/>
                <a:ext cx="3292824" cy="7275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F26AEC7-88E6-CDB5-8C3F-53E07027E6B6}"/>
                  </a:ext>
                </a:extLst>
              </p:cNvPr>
              <p:cNvSpPr txBox="1"/>
              <p:nvPr/>
            </p:nvSpPr>
            <p:spPr>
              <a:xfrm>
                <a:off x="6683734" y="2989525"/>
                <a:ext cx="3206262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2±</m:t>
                          </m:r>
                        </m:sub>
                      </m:sSub>
                      <m:r>
                        <a:rPr lang="en-US" altLang="ja-JP" sz="1600" b="0" i="1" smtClean="0">
                          <a:latin typeface="Cambria Math" panose="02040503050406030204" pitchFamily="18" charset="0"/>
                        </a:rPr>
                        <m:t> = ±</m:t>
                      </m:r>
                      <m:rad>
                        <m:radPr>
                          <m:degHide m:val="on"/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  <m:sup>
                                  <m:r>
                                    <a:rPr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e>
                      </m:rad>
                    </m:oMath>
                  </m:oMathPara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F26AEC7-88E6-CDB5-8C3F-53E07027E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3734" y="2989525"/>
                <a:ext cx="3206262" cy="7275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1EA46F6-33BF-16A0-C60D-AF62E90E22BB}"/>
                  </a:ext>
                </a:extLst>
              </p:cNvPr>
              <p:cNvSpPr txBox="1"/>
              <p:nvPr/>
            </p:nvSpPr>
            <p:spPr>
              <a:xfrm>
                <a:off x="1786095" y="4421949"/>
                <a:ext cx="3836756" cy="317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     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1EA46F6-33BF-16A0-C60D-AF62E90E2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095" y="4421949"/>
                <a:ext cx="3836756" cy="317651"/>
              </a:xfrm>
              <a:prstGeom prst="rect">
                <a:avLst/>
              </a:prstGeom>
              <a:blipFill>
                <a:blip r:embed="rId9"/>
                <a:stretch>
                  <a:fillRect l="-3021" b="-2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98CD150-C561-ACED-080E-AA3886B9285D}"/>
                  </a:ext>
                </a:extLst>
              </p:cNvPr>
              <p:cNvSpPr txBox="1"/>
              <p:nvPr/>
            </p:nvSpPr>
            <p:spPr>
              <a:xfrm>
                <a:off x="1786095" y="4999612"/>
                <a:ext cx="3998980" cy="317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2+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     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98CD150-C561-ACED-080E-AA3886B92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095" y="4999612"/>
                <a:ext cx="3998980" cy="317651"/>
              </a:xfrm>
              <a:prstGeom prst="rect">
                <a:avLst/>
              </a:prstGeom>
              <a:blipFill>
                <a:blip r:embed="rId10"/>
                <a:stretch>
                  <a:fillRect l="-2896" b="-269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4271B63-216D-D686-D040-3B54CEB4828C}"/>
                  </a:ext>
                </a:extLst>
              </p:cNvPr>
              <p:cNvSpPr txBox="1"/>
              <p:nvPr/>
            </p:nvSpPr>
            <p:spPr>
              <a:xfrm>
                <a:off x="7767092" y="4452882"/>
                <a:ext cx="3017814" cy="260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1±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2±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     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4271B63-216D-D686-D040-3B54CEB48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092" y="4452882"/>
                <a:ext cx="3017814" cy="260649"/>
              </a:xfrm>
              <a:prstGeom prst="rect">
                <a:avLst/>
              </a:prstGeom>
              <a:blipFill>
                <a:blip r:embed="rId11"/>
                <a:stretch>
                  <a:fillRect l="-3838" t="-13953" r="-202" b="-372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B5788-936F-5455-1BF4-BE7984182FD2}"/>
                  </a:ext>
                </a:extLst>
              </p:cNvPr>
              <p:cNvSpPr txBox="1"/>
              <p:nvPr/>
            </p:nvSpPr>
            <p:spPr>
              <a:xfrm>
                <a:off x="7763462" y="5003426"/>
                <a:ext cx="4031745" cy="3100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1±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2∓</m:t>
                        </m:r>
                      </m:sub>
                    </m:sSub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 :     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954B5788-936F-5455-1BF4-BE7984182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3462" y="5003426"/>
                <a:ext cx="4031745" cy="310021"/>
              </a:xfrm>
              <a:prstGeom prst="rect">
                <a:avLst/>
              </a:prstGeom>
              <a:blipFill>
                <a:blip r:embed="rId12"/>
                <a:stretch>
                  <a:fillRect l="-2874" t="-1961" b="-274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0927C4AB-D1D3-3E69-FB15-78D675360449}"/>
              </a:ext>
            </a:extLst>
          </p:cNvPr>
          <p:cNvSpPr/>
          <p:nvPr/>
        </p:nvSpPr>
        <p:spPr>
          <a:xfrm>
            <a:off x="1484271" y="4421949"/>
            <a:ext cx="157808" cy="936103"/>
          </a:xfrm>
          <a:prstGeom prst="leftBrace">
            <a:avLst>
              <a:gd name="adj1" fmla="val 23296"/>
              <a:gd name="adj2" fmla="val 50000"/>
            </a:avLst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2DDEBE-274B-018C-E650-79C0C9F5397C}"/>
              </a:ext>
            </a:extLst>
          </p:cNvPr>
          <p:cNvSpPr txBox="1"/>
          <p:nvPr/>
        </p:nvSpPr>
        <p:spPr>
          <a:xfrm>
            <a:off x="294877" y="4734065"/>
            <a:ext cx="10355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Inner mixing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sp>
        <p:nvSpPr>
          <p:cNvPr id="16" name="左中かっこ 15">
            <a:extLst>
              <a:ext uri="{FF2B5EF4-FFF2-40B4-BE49-F238E27FC236}">
                <a16:creationId xmlns:a16="http://schemas.microsoft.com/office/drawing/2014/main" id="{66FAF132-3357-56AE-5C9D-EDF757CA9650}"/>
              </a:ext>
            </a:extLst>
          </p:cNvPr>
          <p:cNvSpPr/>
          <p:nvPr/>
        </p:nvSpPr>
        <p:spPr>
          <a:xfrm>
            <a:off x="7388160" y="4421949"/>
            <a:ext cx="157808" cy="936103"/>
          </a:xfrm>
          <a:prstGeom prst="leftBrace">
            <a:avLst>
              <a:gd name="adj1" fmla="val 23296"/>
              <a:gd name="adj2" fmla="val 50000"/>
            </a:avLst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8C13888-C7F3-EDDA-107D-ED834A587343}"/>
              </a:ext>
            </a:extLst>
          </p:cNvPr>
          <p:cNvSpPr txBox="1"/>
          <p:nvPr/>
        </p:nvSpPr>
        <p:spPr>
          <a:xfrm>
            <a:off x="6198766" y="4734065"/>
            <a:ext cx="10798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6600"/>
                </a:solidFill>
              </a:rPr>
              <a:t>Outer mixing</a:t>
            </a:r>
            <a:endParaRPr lang="ja-JP" altLang="en-US" sz="1600" dirty="0">
              <a:solidFill>
                <a:srgbClr val="006600"/>
              </a:solidFill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D2BEFF8-D0CD-D0E7-57F7-FE5C4039F38B}"/>
              </a:ext>
            </a:extLst>
          </p:cNvPr>
          <p:cNvGrpSpPr/>
          <p:nvPr/>
        </p:nvGrpSpPr>
        <p:grpSpPr>
          <a:xfrm>
            <a:off x="9118866" y="5396398"/>
            <a:ext cx="2881790" cy="696898"/>
            <a:chOff x="9108291" y="5119309"/>
            <a:chExt cx="2881790" cy="696898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0FC753F-54DD-2F8F-BA2E-6388E09A6995}"/>
                </a:ext>
              </a:extLst>
            </p:cNvPr>
            <p:cNvSpPr txBox="1"/>
            <p:nvPr/>
          </p:nvSpPr>
          <p:spPr>
            <a:xfrm>
              <a:off x="9316167" y="5235749"/>
              <a:ext cx="249016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</a:rPr>
                <a:t>Impossible</a:t>
              </a:r>
              <a:r>
                <a:rPr lang="en-US" altLang="ja-JP" sz="1600" dirty="0">
                  <a:solidFill>
                    <a:schemeClr val="tx1"/>
                  </a:solidFill>
                </a:rPr>
                <a:t> for circular motion</a:t>
              </a:r>
              <a:endParaRPr lang="ja-JP" altLang="en-US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5F409516-8475-8185-46D3-95B2D213C803}"/>
                    </a:ext>
                  </a:extLst>
                </p:cNvPr>
                <p:cNvSpPr txBox="1"/>
                <p:nvPr/>
              </p:nvSpPr>
              <p:spPr>
                <a:xfrm>
                  <a:off x="9989908" y="5488250"/>
                  <a:ext cx="1182760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altLang="ja-JP" sz="1400" b="0" dirty="0">
                      <a:solidFill>
                        <a:schemeClr val="tx1"/>
                      </a:solidFill>
                    </a:rPr>
                    <a:t>(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ja-JP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altLang="ja-JP" sz="1400" dirty="0">
                      <a:solidFill>
                        <a:schemeClr val="tx1"/>
                      </a:solidFill>
                    </a:rPr>
                    <a:t> (const.) )</a:t>
                  </a:r>
                  <a:endParaRPr lang="ja-JP" alt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C684C3F2-421F-3C49-6339-C9F44379DC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9908" y="5488250"/>
                  <a:ext cx="1182760" cy="215444"/>
                </a:xfrm>
                <a:prstGeom prst="rect">
                  <a:avLst/>
                </a:prstGeom>
                <a:blipFill>
                  <a:blip r:embed="rId13"/>
                  <a:stretch>
                    <a:fillRect l="-9278" t="-25000" r="-8247" b="-4722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0D3214C-1B06-BCC3-DACF-641AB2A86149}"/>
                </a:ext>
              </a:extLst>
            </p:cNvPr>
            <p:cNvSpPr/>
            <p:nvPr/>
          </p:nvSpPr>
          <p:spPr>
            <a:xfrm>
              <a:off x="9108291" y="5119309"/>
              <a:ext cx="2881790" cy="696898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523325-407F-9E70-B0FD-CAA9B780A23A}"/>
                  </a:ext>
                </a:extLst>
              </p:cNvPr>
              <p:cNvSpPr txBox="1"/>
              <p:nvPr/>
            </p:nvSpPr>
            <p:spPr>
              <a:xfrm>
                <a:off x="8997349" y="1037324"/>
                <a:ext cx="2903423" cy="4361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b="0" i="1" smtClean="0">
                          <a:latin typeface="Cambria Math" panose="02040503050406030204" pitchFamily="18" charset="0"/>
                        </a:rPr>
                        <m:t>0  =</m:t>
                      </m:r>
                      <m:d>
                        <m:dPr>
                          <m:ctrlP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ja-JP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 b="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e>
                              <m:e>
                                <m:sSup>
                                  <m:s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ja-JP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sub>
                                  <m:sup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altLang="ja-JP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2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altLang="ja-JP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B523325-407F-9E70-B0FD-CAA9B780A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349" y="1037324"/>
                <a:ext cx="2903423" cy="436145"/>
              </a:xfrm>
              <a:prstGeom prst="rect">
                <a:avLst/>
              </a:prstGeom>
              <a:blipFill>
                <a:blip r:embed="rId14"/>
                <a:stretch>
                  <a:fillRect l="-840" b="-8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8BF1F28-A11B-3ACF-D516-616A074220E1}"/>
              </a:ext>
            </a:extLst>
          </p:cNvPr>
          <p:cNvCxnSpPr>
            <a:cxnSpLocks/>
          </p:cNvCxnSpPr>
          <p:nvPr/>
        </p:nvCxnSpPr>
        <p:spPr>
          <a:xfrm flipH="1">
            <a:off x="8504997" y="1255396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7B52F7BF-12E5-BECD-7C48-DB2B59FC04B2}"/>
                  </a:ext>
                </a:extLst>
              </p:cNvPr>
              <p:cNvSpPr txBox="1"/>
              <p:nvPr/>
            </p:nvSpPr>
            <p:spPr>
              <a:xfrm>
                <a:off x="955694" y="1499948"/>
                <a:ext cx="6622390" cy="436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den>
                    </m:f>
                  </m:oMath>
                </a14:m>
                <a:r>
                  <a:rPr lang="ja-JP" altLang="en-US" sz="16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1600" dirty="0">
                    <a:solidFill>
                      <a:schemeClr val="tx1"/>
                    </a:solidFill>
                  </a:rPr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  <m:sup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altLang="ja-JP" sz="16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6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sup>
                    </m:sSup>
                  </m:oMath>
                </a14:m>
                <a:r>
                  <a:rPr lang="en-US" altLang="ja-JP" sz="1600" dirty="0">
                    <a:solidFill>
                      <a:schemeClr val="tx1"/>
                    </a:solidFill>
                  </a:rPr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6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ja-JP" sz="1600" dirty="0">
                    <a:solidFill>
                      <a:schemeClr val="tx1"/>
                    </a:solidFill>
                  </a:rPr>
                  <a:t>,</a:t>
                </a:r>
                <a:endParaRPr lang="ja-JP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7B52F7BF-12E5-BECD-7C48-DB2B59FC0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694" y="1499948"/>
                <a:ext cx="6622390" cy="436786"/>
              </a:xfrm>
              <a:prstGeom prst="rect">
                <a:avLst/>
              </a:prstGeom>
              <a:blipFill>
                <a:blip r:embed="rId15"/>
                <a:stretch>
                  <a:fillRect l="-1105" r="-1565" b="-97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B488679-11F5-DEA1-B67F-7C5C6EB986C8}"/>
                  </a:ext>
                </a:extLst>
              </p:cNvPr>
              <p:cNvSpPr txBox="1"/>
              <p:nvPr/>
            </p:nvSpPr>
            <p:spPr>
              <a:xfrm>
                <a:off x="4354016" y="1870816"/>
                <a:ext cx="6875665" cy="4393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⋅⋅</m:t>
                        </m:r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</m:sup>
                    </m:sSup>
                    <m:r>
                      <a:rPr lang="en-US" altLang="ja-JP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ja-JP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ja-JP" sz="16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ja-JP" sz="16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ja-JP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̇"/>
                                            <m:ctrlPr>
                                              <a:rPr lang="en-US" altLang="ja-JP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ja-JP" sz="1600">
                                                <a:latin typeface="Cambria Math" panose="02040503050406030204" pitchFamily="18" charset="0"/>
                                              </a:rPr>
                                              <m:t>Λ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600">
                                            <a:latin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  <m:sub>
                                        <m:r>
                                          <a:rPr lang="en-US" altLang="ja-JP" sz="1600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ja-JP" sz="16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</m:sup>
                        </m:sSup>
                      </m:e>
                    </m:d>
                  </m:oMath>
                </a14:m>
                <a:r>
                  <a:rPr lang="ja-JP" alt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3B488679-11F5-DEA1-B67F-7C5C6EB98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016" y="1870816"/>
                <a:ext cx="6875665" cy="439351"/>
              </a:xfrm>
              <a:prstGeom prst="rect">
                <a:avLst/>
              </a:prstGeom>
              <a:blipFill>
                <a:blip r:embed="rId16"/>
                <a:stretch>
                  <a:fillRect l="-975" t="-1389" b="-97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438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554-910D-B440-972A-FF41B1C2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3112AC-0160-B39F-54A0-00C3EE6B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4. Summary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269D20-70BE-0CB7-B19D-1B4248AE1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331391A-0AB3-3E50-E477-78B3AA14E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983A677-985A-27E4-9F41-2449FCBB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32" y="456466"/>
            <a:ext cx="1872208" cy="1229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2">
                <a:extLst>
                  <a:ext uri="{FF2B5EF4-FFF2-40B4-BE49-F238E27FC236}">
                    <a16:creationId xmlns:a16="http://schemas.microsoft.com/office/drawing/2014/main" id="{57CD224E-8984-3F17-C671-0C2E9B8AE2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8800" y="908720"/>
                <a:ext cx="11952000" cy="5760640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sz="2000" dirty="0"/>
                  <a:t>Today’s topics:</a:t>
                </a:r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sz="2000" dirty="0"/>
                  <a:t>Brief review of preheating</a:t>
                </a:r>
              </a:p>
              <a:p>
                <a:pPr lvl="3"/>
                <a:endParaRPr lang="en-US" altLang="ja-JP" sz="800" dirty="0"/>
              </a:p>
              <a:p>
                <a:pPr lvl="1"/>
                <a:r>
                  <a:rPr lang="en-US" altLang="ja-JP" sz="2000" dirty="0"/>
                  <a:t>Analytic methods for the non-perturbative particle production</a:t>
                </a:r>
              </a:p>
              <a:p>
                <a:pPr lvl="2"/>
                <a:r>
                  <a:rPr lang="en-US" altLang="ja-JP" sz="1800" dirty="0"/>
                  <a:t>Basic:  WKB method,  Bogoliubov transformation and coefficients</a:t>
                </a:r>
              </a:p>
              <a:p>
                <a:pPr lvl="2"/>
                <a:r>
                  <a:rPr lang="en-US" altLang="ja-JP" sz="1800" dirty="0"/>
                  <a:t>Methods: analytic continuation, parabolic cylinder function, </a:t>
                </a:r>
                <a:r>
                  <a:rPr lang="en-US" altLang="ja-JP" sz="1800" dirty="0">
                    <a:solidFill>
                      <a:srgbClr val="FF0000"/>
                    </a:solidFill>
                  </a:rPr>
                  <a:t>Exact WKB method</a:t>
                </a:r>
              </a:p>
              <a:p>
                <a:pPr lvl="3"/>
                <a:endParaRPr lang="en-US" altLang="ja-JP" sz="800" dirty="0">
                  <a:solidFill>
                    <a:srgbClr val="FF0000"/>
                  </a:solidFill>
                </a:endParaRPr>
              </a:p>
              <a:p>
                <a:pPr lvl="1"/>
                <a:r>
                  <a:rPr lang="en-US" altLang="ja-JP" sz="2000" dirty="0"/>
                  <a:t>Particle-antiparticle asymmetric production</a:t>
                </a:r>
              </a:p>
              <a:p>
                <a:pPr lvl="2"/>
                <a:r>
                  <a:rPr lang="en-US" altLang="ja-JP" sz="1800" dirty="0"/>
                  <a:t>Required conditions</a:t>
                </a:r>
              </a:p>
              <a:p>
                <a:pPr lvl="3"/>
                <a:r>
                  <a:rPr lang="en-US" altLang="ja-JP" sz="1600" dirty="0"/>
                  <a:t>Time-varying background fields (parameters)</a:t>
                </a:r>
              </a:p>
              <a:p>
                <a:pPr lvl="3"/>
                <a:r>
                  <a:rPr lang="en-US" altLang="ja-JP" sz="1600" dirty="0"/>
                  <a:t>C &amp; CP violating interactions</a:t>
                </a:r>
              </a:p>
              <a:p>
                <a:pPr lvl="3"/>
                <a:endParaRPr lang="en-US" altLang="ja-JP" sz="800" dirty="0"/>
              </a:p>
              <a:p>
                <a:pPr lvl="2"/>
                <a:r>
                  <a:rPr lang="en-US" altLang="ja-JP" sz="1800" dirty="0"/>
                  <a:t>Application examples:  </a:t>
                </a:r>
                <a:r>
                  <a:rPr lang="en-US" altLang="ja-JP" sz="1800" dirty="0" err="1"/>
                  <a:t>Leptogenesis</a:t>
                </a:r>
                <a:r>
                  <a:rPr lang="en-US" altLang="ja-JP" sz="1800" dirty="0"/>
                  <a:t> with RH</a:t>
                </a:r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1800" dirty="0"/>
                  <a:t>,  QCD baryogenesis</a:t>
                </a:r>
              </a:p>
              <a:p>
                <a:pPr lvl="3"/>
                <a:endParaRPr lang="en-US" altLang="ja-JP" sz="800" dirty="0"/>
              </a:p>
              <a:p>
                <a:pPr lvl="2"/>
                <a:r>
                  <a:rPr lang="en-US" altLang="ja-JP" sz="1800" dirty="0"/>
                  <a:t>The circular motion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1600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sSup>
                      <m:s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ja-JP" sz="1800" dirty="0"/>
                  <a:t>) </a:t>
                </a:r>
                <a:r>
                  <a:rPr lang="en-US" altLang="ja-JP" sz="1800" dirty="0">
                    <a:solidFill>
                      <a:srgbClr val="FF0000"/>
                    </a:solidFill>
                  </a:rPr>
                  <a:t>cannot produce </a:t>
                </a:r>
                <a:r>
                  <a:rPr lang="en-US" altLang="ja-JP" sz="1800" dirty="0"/>
                  <a:t>the asymmetry according to EWKB</a:t>
                </a:r>
              </a:p>
              <a:p>
                <a:pPr lvl="3"/>
                <a:r>
                  <a:rPr lang="en-US" altLang="ja-JP" sz="1600" dirty="0"/>
                  <a:t> Due to the special feature of the bosonic production? </a:t>
                </a:r>
              </a:p>
              <a:p>
                <a:pPr lvl="3"/>
                <a:r>
                  <a:rPr lang="en-US" altLang="ja-JP" sz="1600" dirty="0"/>
                  <a:t> Or, the traditional perturbative treatment lead to the incorrect result?</a:t>
                </a:r>
              </a:p>
              <a:p>
                <a:pPr lvl="3"/>
                <a:r>
                  <a:rPr lang="en-US" altLang="ja-JP" sz="1600" dirty="0"/>
                  <a:t> Caution:  The perturbative decay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altLang="ja-JP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ja-JP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r>
                  <a:rPr lang="en-US" altLang="ja-JP" sz="1600" dirty="0"/>
                  <a:t>    (through more than the 3pt interaction) was not taken into account</a:t>
                </a:r>
              </a:p>
            </p:txBody>
          </p:sp>
        </mc:Choice>
        <mc:Fallback xmlns="">
          <p:sp>
            <p:nvSpPr>
              <p:cNvPr id="8" name="コンテンツ プレースホルダー 2">
                <a:extLst>
                  <a:ext uri="{FF2B5EF4-FFF2-40B4-BE49-F238E27FC236}">
                    <a16:creationId xmlns:a16="http://schemas.microsoft.com/office/drawing/2014/main" id="{3224ADC1-0E50-9D7B-E058-2F83B0429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908720"/>
                <a:ext cx="11952000" cy="5760640"/>
              </a:xfrm>
              <a:blipFill>
                <a:blip r:embed="rId3"/>
                <a:stretch>
                  <a:fillRect l="-306" t="-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図 10">
            <a:extLst>
              <a:ext uri="{FF2B5EF4-FFF2-40B4-BE49-F238E27FC236}">
                <a16:creationId xmlns:a16="http://schemas.microsoft.com/office/drawing/2014/main" id="{310EB31A-9392-25A8-B747-FF5526425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432" y="2132856"/>
            <a:ext cx="1704414" cy="1882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DBE83F-F9F9-1687-587F-7B4772ED5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776" y="4420838"/>
            <a:ext cx="2111845" cy="7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9411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With backreaction </a:t>
                </a:r>
                <a:r>
                  <a:rPr lang="en-US" altLang="ja-JP" sz="1600" dirty="0"/>
                  <a:t>(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ja-JP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=0,   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=1,  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600" i="1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altLang="ja-JP" sz="1600" dirty="0"/>
                  <a:t>,  without spatial expansion )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16632"/>
                <a:ext cx="11952000" cy="6552728"/>
              </a:xfrm>
              <a:blipFill>
                <a:blip r:embed="rId3"/>
                <a:stretch>
                  <a:fillRect t="-6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B7B333-5D35-40B4-87DD-2C221500E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54" y="3912632"/>
            <a:ext cx="3213769" cy="2410327"/>
          </a:xfrm>
          <a:prstGeom prst="rect">
            <a:avLst/>
          </a:prstGeom>
          <a:ln>
            <a:noFill/>
          </a:ln>
        </p:spPr>
      </p:pic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7DC12CE9-819E-45BF-A155-61276948F2B1}"/>
              </a:ext>
            </a:extLst>
          </p:cNvPr>
          <p:cNvGrpSpPr/>
          <p:nvPr/>
        </p:nvGrpSpPr>
        <p:grpSpPr>
          <a:xfrm>
            <a:off x="2639616" y="700154"/>
            <a:ext cx="4202840" cy="2872863"/>
            <a:chOff x="1656512" y="619353"/>
            <a:chExt cx="4202840" cy="287286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29737A5-589D-4E0B-B937-7E96761B0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8" y="619354"/>
              <a:ext cx="3672408" cy="2754306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A9CC908-B925-48C0-9157-4D1989A23C80}"/>
                </a:ext>
              </a:extLst>
            </p:cNvPr>
            <p:cNvSpPr/>
            <p:nvPr/>
          </p:nvSpPr>
          <p:spPr>
            <a:xfrm>
              <a:off x="1773478" y="3235378"/>
              <a:ext cx="3672408" cy="25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0F14333B-0345-46A2-B7EC-83F0CB427D48}"/>
                </a:ext>
              </a:extLst>
            </p:cNvPr>
            <p:cNvSpPr/>
            <p:nvPr/>
          </p:nvSpPr>
          <p:spPr>
            <a:xfrm>
              <a:off x="1753224" y="3068960"/>
              <a:ext cx="153806" cy="256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067E066F-1C05-4D24-8C07-BDB438774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016"/>
            <a:stretch/>
          </p:blipFill>
          <p:spPr>
            <a:xfrm>
              <a:off x="1656512" y="619353"/>
              <a:ext cx="4202840" cy="2839471"/>
            </a:xfrm>
            <a:prstGeom prst="rect">
              <a:avLst/>
            </a:prstGeom>
          </p:spPr>
        </p:pic>
      </p:grpSp>
      <p:pic>
        <p:nvPicPr>
          <p:cNvPr id="62" name="図 61">
            <a:extLst>
              <a:ext uri="{FF2B5EF4-FFF2-40B4-BE49-F238E27FC236}">
                <a16:creationId xmlns:a16="http://schemas.microsoft.com/office/drawing/2014/main" id="{3B1BC8F9-6AC5-4E2F-8EE5-DC436AB70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3" y="3904956"/>
            <a:ext cx="3213769" cy="2410327"/>
          </a:xfrm>
          <a:prstGeom prst="rect">
            <a:avLst/>
          </a:prstGeom>
          <a:ln>
            <a:noFill/>
          </a:ln>
        </p:spPr>
      </p:pic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5FEECF50-596F-4BC0-8CC0-84EFC03A3644}"/>
              </a:ext>
            </a:extLst>
          </p:cNvPr>
          <p:cNvCxnSpPr>
            <a:cxnSpLocks/>
          </p:cNvCxnSpPr>
          <p:nvPr/>
        </p:nvCxnSpPr>
        <p:spPr>
          <a:xfrm>
            <a:off x="2414754" y="5966864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A03EB017-8CFE-46CE-9759-8B25C61AF50B}"/>
              </a:ext>
            </a:extLst>
          </p:cNvPr>
          <p:cNvCxnSpPr>
            <a:cxnSpLocks/>
          </p:cNvCxnSpPr>
          <p:nvPr/>
        </p:nvCxnSpPr>
        <p:spPr>
          <a:xfrm>
            <a:off x="2413090" y="5750840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62D2FACA-780B-4C26-BBEA-D5DEC9BBB13E}"/>
              </a:ext>
            </a:extLst>
          </p:cNvPr>
          <p:cNvCxnSpPr>
            <a:cxnSpLocks/>
          </p:cNvCxnSpPr>
          <p:nvPr/>
        </p:nvCxnSpPr>
        <p:spPr>
          <a:xfrm>
            <a:off x="2413082" y="5534816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>
            <a:extLst>
              <a:ext uri="{FF2B5EF4-FFF2-40B4-BE49-F238E27FC236}">
                <a16:creationId xmlns:a16="http://schemas.microsoft.com/office/drawing/2014/main" id="{0F473DA8-9BA1-468A-8741-34EE2F13CAAE}"/>
              </a:ext>
            </a:extLst>
          </p:cNvPr>
          <p:cNvCxnSpPr>
            <a:cxnSpLocks/>
          </p:cNvCxnSpPr>
          <p:nvPr/>
        </p:nvCxnSpPr>
        <p:spPr>
          <a:xfrm>
            <a:off x="2413082" y="5318792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6C6C8647-8FE5-436A-AA7C-E7A34EBC2CE6}"/>
              </a:ext>
            </a:extLst>
          </p:cNvPr>
          <p:cNvCxnSpPr>
            <a:cxnSpLocks/>
          </p:cNvCxnSpPr>
          <p:nvPr/>
        </p:nvCxnSpPr>
        <p:spPr>
          <a:xfrm>
            <a:off x="2404290" y="5102768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02F2D4FF-56FA-4F03-8C62-F009156BC59E}"/>
              </a:ext>
            </a:extLst>
          </p:cNvPr>
          <p:cNvCxnSpPr>
            <a:cxnSpLocks/>
          </p:cNvCxnSpPr>
          <p:nvPr/>
        </p:nvCxnSpPr>
        <p:spPr>
          <a:xfrm>
            <a:off x="2413090" y="4886744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638666C-BA9C-4DA1-81E0-90EE2A7C7C5D}"/>
              </a:ext>
            </a:extLst>
          </p:cNvPr>
          <p:cNvCxnSpPr>
            <a:cxnSpLocks/>
          </p:cNvCxnSpPr>
          <p:nvPr/>
        </p:nvCxnSpPr>
        <p:spPr>
          <a:xfrm>
            <a:off x="2413090" y="4670720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C73FADDF-5152-459D-A9E2-FC7713DA017D}"/>
              </a:ext>
            </a:extLst>
          </p:cNvPr>
          <p:cNvCxnSpPr>
            <a:cxnSpLocks/>
          </p:cNvCxnSpPr>
          <p:nvPr/>
        </p:nvCxnSpPr>
        <p:spPr>
          <a:xfrm>
            <a:off x="2413090" y="4454696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4FA84982-B4FD-4A21-9875-0969FC8C2F47}"/>
              </a:ext>
            </a:extLst>
          </p:cNvPr>
          <p:cNvCxnSpPr>
            <a:cxnSpLocks/>
          </p:cNvCxnSpPr>
          <p:nvPr/>
        </p:nvCxnSpPr>
        <p:spPr>
          <a:xfrm>
            <a:off x="2413090" y="4238672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36AD7C05-C9C4-424A-A8E6-1B21CB66A86B}"/>
              </a:ext>
            </a:extLst>
          </p:cNvPr>
          <p:cNvCxnSpPr>
            <a:cxnSpLocks/>
          </p:cNvCxnSpPr>
          <p:nvPr/>
        </p:nvCxnSpPr>
        <p:spPr>
          <a:xfrm>
            <a:off x="2413090" y="4022648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EA52DC34-5226-41E6-ADF0-B3BAC5A47D5C}"/>
              </a:ext>
            </a:extLst>
          </p:cNvPr>
          <p:cNvSpPr txBox="1"/>
          <p:nvPr/>
        </p:nvSpPr>
        <p:spPr>
          <a:xfrm>
            <a:off x="2109138" y="5831686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1.0</a:t>
            </a:r>
            <a:endParaRPr lang="ja-JP" altLang="en-US" sz="1100" dirty="0"/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0DEC538B-39BC-41EE-BE62-CED4FC00DBEA}"/>
              </a:ext>
            </a:extLst>
          </p:cNvPr>
          <p:cNvSpPr txBox="1"/>
          <p:nvPr/>
        </p:nvSpPr>
        <p:spPr>
          <a:xfrm>
            <a:off x="2109138" y="5615662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2.0</a:t>
            </a:r>
            <a:endParaRPr lang="ja-JP" altLang="en-US" sz="110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259DA6B-F841-4CDC-8AAA-C8C671A7408A}"/>
              </a:ext>
            </a:extLst>
          </p:cNvPr>
          <p:cNvSpPr txBox="1"/>
          <p:nvPr/>
        </p:nvSpPr>
        <p:spPr>
          <a:xfrm>
            <a:off x="2109138" y="5399638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3.0</a:t>
            </a:r>
            <a:endParaRPr lang="ja-JP" altLang="en-US" sz="1100" dirty="0"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1ADA88A3-0D3B-4E21-84B9-5A4DD1539F7A}"/>
              </a:ext>
            </a:extLst>
          </p:cNvPr>
          <p:cNvSpPr txBox="1"/>
          <p:nvPr/>
        </p:nvSpPr>
        <p:spPr>
          <a:xfrm>
            <a:off x="2109138" y="5183614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4.0</a:t>
            </a:r>
            <a:endParaRPr lang="ja-JP" altLang="en-US" sz="1100" dirty="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DCA52BA2-974D-4D5E-BF40-B5AE47EB299C}"/>
              </a:ext>
            </a:extLst>
          </p:cNvPr>
          <p:cNvSpPr txBox="1"/>
          <p:nvPr/>
        </p:nvSpPr>
        <p:spPr>
          <a:xfrm>
            <a:off x="2104976" y="4967590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5.0</a:t>
            </a:r>
            <a:endParaRPr lang="ja-JP" altLang="en-US" sz="1100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1FB1D4E-A084-4EF8-837D-BE1AF934C8CC}"/>
              </a:ext>
            </a:extLst>
          </p:cNvPr>
          <p:cNvSpPr txBox="1"/>
          <p:nvPr/>
        </p:nvSpPr>
        <p:spPr>
          <a:xfrm>
            <a:off x="2109138" y="4751566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6.0</a:t>
            </a:r>
            <a:endParaRPr lang="ja-JP" altLang="en-US" sz="1100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04040AC6-6DCC-4BB6-972E-8098663AFA04}"/>
              </a:ext>
            </a:extLst>
          </p:cNvPr>
          <p:cNvSpPr txBox="1"/>
          <p:nvPr/>
        </p:nvSpPr>
        <p:spPr>
          <a:xfrm>
            <a:off x="2109138" y="4535542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7.0</a:t>
            </a:r>
            <a:endParaRPr lang="ja-JP" altLang="en-US" sz="1100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7534B219-E1A5-459A-8863-B6365DF42324}"/>
              </a:ext>
            </a:extLst>
          </p:cNvPr>
          <p:cNvSpPr txBox="1"/>
          <p:nvPr/>
        </p:nvSpPr>
        <p:spPr>
          <a:xfrm>
            <a:off x="2109138" y="4319518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8.0</a:t>
            </a:r>
            <a:endParaRPr lang="ja-JP" altLang="en-US" sz="1100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DC77F7D-3CAF-4CF0-9C4B-77B4B7E4A35C}"/>
              </a:ext>
            </a:extLst>
          </p:cNvPr>
          <p:cNvSpPr txBox="1"/>
          <p:nvPr/>
        </p:nvSpPr>
        <p:spPr>
          <a:xfrm>
            <a:off x="2109138" y="4103494"/>
            <a:ext cx="364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9.0</a:t>
            </a:r>
            <a:endParaRPr lang="ja-JP" altLang="en-US" sz="1100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D8FD19A-0D51-47F5-B55D-F6AA8E12F949}"/>
              </a:ext>
            </a:extLst>
          </p:cNvPr>
          <p:cNvSpPr txBox="1"/>
          <p:nvPr/>
        </p:nvSpPr>
        <p:spPr>
          <a:xfrm>
            <a:off x="2045923" y="3887470"/>
            <a:ext cx="458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10.0</a:t>
            </a:r>
            <a:endParaRPr lang="ja-JP" altLang="en-US" sz="1100" dirty="0"/>
          </a:p>
        </p:txBody>
      </p: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67F3C2A0-4414-4AA8-ABD3-B89AB9A8292C}"/>
              </a:ext>
            </a:extLst>
          </p:cNvPr>
          <p:cNvCxnSpPr/>
          <p:nvPr/>
        </p:nvCxnSpPr>
        <p:spPr>
          <a:xfrm>
            <a:off x="7527376" y="4221088"/>
            <a:ext cx="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285921AC-8102-45CD-AEBB-0B93808C481C}"/>
              </a:ext>
            </a:extLst>
          </p:cNvPr>
          <p:cNvSpPr txBox="1"/>
          <p:nvPr/>
        </p:nvSpPr>
        <p:spPr>
          <a:xfrm>
            <a:off x="6960096" y="4103494"/>
            <a:ext cx="57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1700 ~</a:t>
            </a:r>
            <a:endParaRPr lang="ja-JP" altLang="en-US" sz="1100" dirty="0"/>
          </a:p>
        </p:txBody>
      </p:sp>
      <p:sp>
        <p:nvSpPr>
          <p:cNvPr id="124" name="右中かっこ 123">
            <a:extLst>
              <a:ext uri="{FF2B5EF4-FFF2-40B4-BE49-F238E27FC236}">
                <a16:creationId xmlns:a16="http://schemas.microsoft.com/office/drawing/2014/main" id="{0EFA802F-3E72-4E7A-8C52-D4CE7B341A1B}"/>
              </a:ext>
            </a:extLst>
          </p:cNvPr>
          <p:cNvSpPr/>
          <p:nvPr/>
        </p:nvSpPr>
        <p:spPr>
          <a:xfrm>
            <a:off x="6096000" y="3930546"/>
            <a:ext cx="605487" cy="2402651"/>
          </a:xfrm>
          <a:prstGeom prst="rightBrace">
            <a:avLst>
              <a:gd name="adj1" fmla="val 13529"/>
              <a:gd name="adj2" fmla="val 931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E235D0B5-35D5-4546-AB28-D35270CD9858}"/>
              </a:ext>
            </a:extLst>
          </p:cNvPr>
          <p:cNvSpPr/>
          <p:nvPr/>
        </p:nvSpPr>
        <p:spPr>
          <a:xfrm>
            <a:off x="5421506" y="6202145"/>
            <a:ext cx="144016" cy="1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8" name="正方形/長方形 127">
            <a:extLst>
              <a:ext uri="{FF2B5EF4-FFF2-40B4-BE49-F238E27FC236}">
                <a16:creationId xmlns:a16="http://schemas.microsoft.com/office/drawing/2014/main" id="{7F089955-848B-4209-B183-69D130879911}"/>
              </a:ext>
            </a:extLst>
          </p:cNvPr>
          <p:cNvSpPr/>
          <p:nvPr/>
        </p:nvSpPr>
        <p:spPr>
          <a:xfrm>
            <a:off x="10516536" y="6202145"/>
            <a:ext cx="144016" cy="13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2B26F549-1774-4620-B9D6-84E3DB084ACC}"/>
              </a:ext>
            </a:extLst>
          </p:cNvPr>
          <p:cNvSpPr/>
          <p:nvPr/>
        </p:nvSpPr>
        <p:spPr>
          <a:xfrm>
            <a:off x="7464153" y="6150381"/>
            <a:ext cx="3213769" cy="360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0A4AE8F6-5C2A-4D2E-9F85-AEEA1C0A576B}"/>
              </a:ext>
            </a:extLst>
          </p:cNvPr>
          <p:cNvCxnSpPr>
            <a:cxnSpLocks/>
          </p:cNvCxnSpPr>
          <p:nvPr/>
        </p:nvCxnSpPr>
        <p:spPr>
          <a:xfrm>
            <a:off x="10641296" y="6182888"/>
            <a:ext cx="0" cy="81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53B77BD2-52D0-4CB0-BE05-C87B69D1E3FC}"/>
              </a:ext>
            </a:extLst>
          </p:cNvPr>
          <p:cNvCxnSpPr>
            <a:cxnSpLocks/>
          </p:cNvCxnSpPr>
          <p:nvPr/>
        </p:nvCxnSpPr>
        <p:spPr>
          <a:xfrm>
            <a:off x="9120336" y="6184152"/>
            <a:ext cx="0" cy="81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64C74D14-9194-4F18-836A-AE46AEC42BB7}"/>
              </a:ext>
            </a:extLst>
          </p:cNvPr>
          <p:cNvCxnSpPr>
            <a:cxnSpLocks/>
          </p:cNvCxnSpPr>
          <p:nvPr/>
        </p:nvCxnSpPr>
        <p:spPr>
          <a:xfrm>
            <a:off x="5521562" y="6184560"/>
            <a:ext cx="0" cy="81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>
            <a:extLst>
              <a:ext uri="{FF2B5EF4-FFF2-40B4-BE49-F238E27FC236}">
                <a16:creationId xmlns:a16="http://schemas.microsoft.com/office/drawing/2014/main" id="{84063E05-9653-4606-9C3D-B32D16067872}"/>
              </a:ext>
            </a:extLst>
          </p:cNvPr>
          <p:cNvCxnSpPr>
            <a:cxnSpLocks/>
          </p:cNvCxnSpPr>
          <p:nvPr/>
        </p:nvCxnSpPr>
        <p:spPr>
          <a:xfrm>
            <a:off x="4000602" y="6185824"/>
            <a:ext cx="0" cy="81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テキスト ボックス 134">
            <a:extLst>
              <a:ext uri="{FF2B5EF4-FFF2-40B4-BE49-F238E27FC236}">
                <a16:creationId xmlns:a16="http://schemas.microsoft.com/office/drawing/2014/main" id="{6A30B2BF-9B2D-45C9-B81E-31043351D278}"/>
              </a:ext>
            </a:extLst>
          </p:cNvPr>
          <p:cNvSpPr txBox="1"/>
          <p:nvPr/>
        </p:nvSpPr>
        <p:spPr>
          <a:xfrm>
            <a:off x="3774272" y="6219335"/>
            <a:ext cx="57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0.05</a:t>
            </a:r>
            <a:endParaRPr lang="ja-JP" altLang="en-US" sz="1100" dirty="0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00680E88-7223-4B20-9A24-DE24EF24F266}"/>
              </a:ext>
            </a:extLst>
          </p:cNvPr>
          <p:cNvSpPr txBox="1"/>
          <p:nvPr/>
        </p:nvSpPr>
        <p:spPr>
          <a:xfrm>
            <a:off x="5349494" y="6225545"/>
            <a:ext cx="57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0.1</a:t>
            </a:r>
            <a:endParaRPr lang="ja-JP" altLang="en-US" sz="1100" dirty="0"/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6BD5962A-CD77-42B2-A8F2-580D79D8534D}"/>
              </a:ext>
            </a:extLst>
          </p:cNvPr>
          <p:cNvSpPr txBox="1"/>
          <p:nvPr/>
        </p:nvSpPr>
        <p:spPr>
          <a:xfrm>
            <a:off x="8913258" y="6185516"/>
            <a:ext cx="57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0.05</a:t>
            </a:r>
            <a:endParaRPr lang="ja-JP" altLang="en-US" sz="1100" dirty="0"/>
          </a:p>
        </p:txBody>
      </p: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0AFE00A5-4F44-4CC2-9BF9-1E99ED2274B8}"/>
              </a:ext>
            </a:extLst>
          </p:cNvPr>
          <p:cNvSpPr txBox="1"/>
          <p:nvPr/>
        </p:nvSpPr>
        <p:spPr>
          <a:xfrm>
            <a:off x="10488480" y="6191726"/>
            <a:ext cx="576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100" dirty="0"/>
              <a:t>0.1</a:t>
            </a:r>
            <a:endParaRPr lang="ja-JP" alt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22FFA752-10AB-4589-B717-B4C10DC8D1A5}"/>
                  </a:ext>
                </a:extLst>
              </p:cNvPr>
              <p:cNvSpPr txBox="1"/>
              <p:nvPr/>
            </p:nvSpPr>
            <p:spPr>
              <a:xfrm rot="16200000">
                <a:off x="1320942" y="5026023"/>
                <a:ext cx="129939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ja-JP" sz="1600" dirty="0"/>
                  <a:t>Distribution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22FFA752-10AB-4589-B717-B4C10DC8D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20942" y="5026023"/>
                <a:ext cx="1299395" cy="246221"/>
              </a:xfrm>
              <a:prstGeom prst="rect">
                <a:avLst/>
              </a:prstGeom>
              <a:blipFill>
                <a:blip r:embed="rId8"/>
                <a:stretch>
                  <a:fillRect l="-25000" t="-1878" r="-52500" b="-985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E1FC40CE-0524-42D9-B05A-279AEDF8F4BE}"/>
                  </a:ext>
                </a:extLst>
              </p:cNvPr>
              <p:cNvSpPr txBox="1"/>
              <p:nvPr/>
            </p:nvSpPr>
            <p:spPr>
              <a:xfrm>
                <a:off x="2872774" y="6404069"/>
                <a:ext cx="15169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/>
                  <a:t>momentum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44" name="テキスト ボックス 143">
                <a:extLst>
                  <a:ext uri="{FF2B5EF4-FFF2-40B4-BE49-F238E27FC236}">
                    <a16:creationId xmlns:a16="http://schemas.microsoft.com/office/drawing/2014/main" id="{E1FC40CE-0524-42D9-B05A-279AEDF8F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2774" y="6404069"/>
                <a:ext cx="1516954" cy="246221"/>
              </a:xfrm>
              <a:prstGeom prst="rect">
                <a:avLst/>
              </a:prstGeom>
              <a:blipFill>
                <a:blip r:embed="rId9"/>
                <a:stretch>
                  <a:fillRect l="-8032" t="-27500" r="-803" b="-5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テキスト ボックス 144">
                <a:extLst>
                  <a:ext uri="{FF2B5EF4-FFF2-40B4-BE49-F238E27FC236}">
                    <a16:creationId xmlns:a16="http://schemas.microsoft.com/office/drawing/2014/main" id="{D6E73A50-5864-4718-8085-1B8C984AA689}"/>
                  </a:ext>
                </a:extLst>
              </p:cNvPr>
              <p:cNvSpPr txBox="1"/>
              <p:nvPr/>
            </p:nvSpPr>
            <p:spPr>
              <a:xfrm>
                <a:off x="8523553" y="6406976"/>
                <a:ext cx="151695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/>
                  <a:t>momentum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ja-JP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1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altLang="ja-JP" sz="12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45" name="テキスト ボックス 144">
                <a:extLst>
                  <a:ext uri="{FF2B5EF4-FFF2-40B4-BE49-F238E27FC236}">
                    <a16:creationId xmlns:a16="http://schemas.microsoft.com/office/drawing/2014/main" id="{D6E73A50-5864-4718-8085-1B8C984AA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553" y="6406976"/>
                <a:ext cx="1516954" cy="246221"/>
              </a:xfrm>
              <a:prstGeom prst="rect">
                <a:avLst/>
              </a:prstGeom>
              <a:blipFill>
                <a:blip r:embed="rId10"/>
                <a:stretch>
                  <a:fillRect l="-8032" t="-25000" r="-803" b="-52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FDFB4996-737F-435F-B548-3EED21C9B001}"/>
              </a:ext>
            </a:extLst>
          </p:cNvPr>
          <p:cNvSpPr/>
          <p:nvPr/>
        </p:nvSpPr>
        <p:spPr>
          <a:xfrm>
            <a:off x="8875950" y="1208233"/>
            <a:ext cx="817408" cy="57555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7" name="直線矢印コネクタ 146">
            <a:extLst>
              <a:ext uri="{FF2B5EF4-FFF2-40B4-BE49-F238E27FC236}">
                <a16:creationId xmlns:a16="http://schemas.microsoft.com/office/drawing/2014/main" id="{29F2B65C-849B-414D-969A-B434D163836A}"/>
              </a:ext>
            </a:extLst>
          </p:cNvPr>
          <p:cNvCxnSpPr/>
          <p:nvPr/>
        </p:nvCxnSpPr>
        <p:spPr>
          <a:xfrm>
            <a:off x="8252633" y="1779388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フリーフォーム 15">
            <a:extLst>
              <a:ext uri="{FF2B5EF4-FFF2-40B4-BE49-F238E27FC236}">
                <a16:creationId xmlns:a16="http://schemas.microsoft.com/office/drawing/2014/main" id="{07BCD46C-B900-4B0A-B354-C80198440EE1}"/>
              </a:ext>
            </a:extLst>
          </p:cNvPr>
          <p:cNvSpPr/>
          <p:nvPr/>
        </p:nvSpPr>
        <p:spPr>
          <a:xfrm>
            <a:off x="8257209" y="1053112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9" name="直線矢印コネクタ 148">
            <a:extLst>
              <a:ext uri="{FF2B5EF4-FFF2-40B4-BE49-F238E27FC236}">
                <a16:creationId xmlns:a16="http://schemas.microsoft.com/office/drawing/2014/main" id="{9D51E61F-1CD2-4FD8-B856-EA02A0F27BB3}"/>
              </a:ext>
            </a:extLst>
          </p:cNvPr>
          <p:cNvCxnSpPr/>
          <p:nvPr/>
        </p:nvCxnSpPr>
        <p:spPr>
          <a:xfrm flipH="1" flipV="1">
            <a:off x="9291698" y="933187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1FF2C94E-BCFC-4C8D-B727-0421954F58AE}"/>
                  </a:ext>
                </a:extLst>
              </p:cNvPr>
              <p:cNvSpPr txBox="1"/>
              <p:nvPr/>
            </p:nvSpPr>
            <p:spPr>
              <a:xfrm>
                <a:off x="9021655" y="690611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50" name="テキスト ボックス 149">
                <a:extLst>
                  <a:ext uri="{FF2B5EF4-FFF2-40B4-BE49-F238E27FC236}">
                    <a16:creationId xmlns:a16="http://schemas.microsoft.com/office/drawing/2014/main" id="{1FF2C94E-BCFC-4C8D-B727-0421954F5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655" y="690611"/>
                <a:ext cx="342658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円/楕円 18">
            <a:extLst>
              <a:ext uri="{FF2B5EF4-FFF2-40B4-BE49-F238E27FC236}">
                <a16:creationId xmlns:a16="http://schemas.microsoft.com/office/drawing/2014/main" id="{A6595CE3-C4A8-497A-94FA-28E7B7B3ABE5}"/>
              </a:ext>
            </a:extLst>
          </p:cNvPr>
          <p:cNvSpPr/>
          <p:nvPr/>
        </p:nvSpPr>
        <p:spPr>
          <a:xfrm>
            <a:off x="8446857" y="1171607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2A775657-106B-4A1F-9E79-67BFD2ACC800}"/>
              </a:ext>
            </a:extLst>
          </p:cNvPr>
          <p:cNvGrpSpPr/>
          <p:nvPr/>
        </p:nvGrpSpPr>
        <p:grpSpPr>
          <a:xfrm>
            <a:off x="8875951" y="1125075"/>
            <a:ext cx="185597" cy="393161"/>
            <a:chOff x="6782560" y="731621"/>
            <a:chExt cx="185597" cy="393161"/>
          </a:xfrm>
        </p:grpSpPr>
        <p:sp>
          <p:nvSpPr>
            <p:cNvPr id="153" name="フリーフォーム 20">
              <a:extLst>
                <a:ext uri="{FF2B5EF4-FFF2-40B4-BE49-F238E27FC236}">
                  <a16:creationId xmlns:a16="http://schemas.microsoft.com/office/drawing/2014/main" id="{120FA54F-6EBB-44D1-A580-43711344A9B2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54" name="直線コネクタ 153">
              <a:extLst>
                <a:ext uri="{FF2B5EF4-FFF2-40B4-BE49-F238E27FC236}">
                  <a16:creationId xmlns:a16="http://schemas.microsoft.com/office/drawing/2014/main" id="{2B27AB22-E596-44AE-B98B-9EDC3A7EB225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DC799B6C-56CA-4629-BCA3-3335504F0766}"/>
              </a:ext>
            </a:extLst>
          </p:cNvPr>
          <p:cNvGrpSpPr/>
          <p:nvPr/>
        </p:nvGrpSpPr>
        <p:grpSpPr>
          <a:xfrm>
            <a:off x="9514790" y="1123271"/>
            <a:ext cx="154161" cy="380581"/>
            <a:chOff x="7296147" y="608255"/>
            <a:chExt cx="154161" cy="380581"/>
          </a:xfrm>
        </p:grpSpPr>
        <p:sp>
          <p:nvSpPr>
            <p:cNvPr id="156" name="フリーフォーム 23">
              <a:extLst>
                <a:ext uri="{FF2B5EF4-FFF2-40B4-BE49-F238E27FC236}">
                  <a16:creationId xmlns:a16="http://schemas.microsoft.com/office/drawing/2014/main" id="{BDB80EBF-178C-4EF6-A5A2-6CD5791A7AF9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57" name="直線コネクタ 156">
              <a:extLst>
                <a:ext uri="{FF2B5EF4-FFF2-40B4-BE49-F238E27FC236}">
                  <a16:creationId xmlns:a16="http://schemas.microsoft.com/office/drawing/2014/main" id="{9234CAE7-7BAD-4F5C-B892-CEFA0548D2CD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3A7E9612-6D45-4AD8-9C8B-8728702CBC77}"/>
              </a:ext>
            </a:extLst>
          </p:cNvPr>
          <p:cNvGrpSpPr/>
          <p:nvPr/>
        </p:nvGrpSpPr>
        <p:grpSpPr>
          <a:xfrm>
            <a:off x="8962889" y="1231038"/>
            <a:ext cx="275906" cy="372401"/>
            <a:chOff x="6594898" y="187600"/>
            <a:chExt cx="275906" cy="372401"/>
          </a:xfrm>
        </p:grpSpPr>
        <p:sp>
          <p:nvSpPr>
            <p:cNvPr id="159" name="円/楕円 26">
              <a:extLst>
                <a:ext uri="{FF2B5EF4-FFF2-40B4-BE49-F238E27FC236}">
                  <a16:creationId xmlns:a16="http://schemas.microsoft.com/office/drawing/2014/main" id="{8623822D-8B50-4603-9A7B-61D696EDFFC0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41B61CBA-A767-497E-A4E4-855BB8AB0BCC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161" name="グループ化 160">
            <a:extLst>
              <a:ext uri="{FF2B5EF4-FFF2-40B4-BE49-F238E27FC236}">
                <a16:creationId xmlns:a16="http://schemas.microsoft.com/office/drawing/2014/main" id="{6F5D85C7-7221-4996-8DCC-60A6DD30A83D}"/>
              </a:ext>
            </a:extLst>
          </p:cNvPr>
          <p:cNvGrpSpPr/>
          <p:nvPr/>
        </p:nvGrpSpPr>
        <p:grpSpPr>
          <a:xfrm>
            <a:off x="9388235" y="1234816"/>
            <a:ext cx="261610" cy="394215"/>
            <a:chOff x="7360937" y="255405"/>
            <a:chExt cx="261610" cy="394215"/>
          </a:xfrm>
        </p:grpSpPr>
        <p:sp>
          <p:nvSpPr>
            <p:cNvPr id="162" name="円/楕円 29">
              <a:extLst>
                <a:ext uri="{FF2B5EF4-FFF2-40B4-BE49-F238E27FC236}">
                  <a16:creationId xmlns:a16="http://schemas.microsoft.com/office/drawing/2014/main" id="{6EE210CB-AB83-4A5A-935B-49AC4812ECBB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CE28736F-31CD-4008-AF61-3DC3F13CA306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164" name="正方形/長方形 163">
            <a:extLst>
              <a:ext uri="{FF2B5EF4-FFF2-40B4-BE49-F238E27FC236}">
                <a16:creationId xmlns:a16="http://schemas.microsoft.com/office/drawing/2014/main" id="{3648C941-35F0-4A96-AE23-B84A894CEB32}"/>
              </a:ext>
            </a:extLst>
          </p:cNvPr>
          <p:cNvSpPr/>
          <p:nvPr/>
        </p:nvSpPr>
        <p:spPr>
          <a:xfrm>
            <a:off x="8141020" y="700153"/>
            <a:ext cx="2303509" cy="13534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テキスト ボックス 164">
                <a:extLst>
                  <a:ext uri="{FF2B5EF4-FFF2-40B4-BE49-F238E27FC236}">
                    <a16:creationId xmlns:a16="http://schemas.microsoft.com/office/drawing/2014/main" id="{7DD402A0-3247-490C-A07E-F7B988C0FE1A}"/>
                  </a:ext>
                </a:extLst>
              </p:cNvPr>
              <p:cNvSpPr txBox="1"/>
              <p:nvPr/>
            </p:nvSpPr>
            <p:spPr>
              <a:xfrm>
                <a:off x="10041926" y="1745799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5" name="テキスト ボックス 164">
                <a:extLst>
                  <a:ext uri="{FF2B5EF4-FFF2-40B4-BE49-F238E27FC236}">
                    <a16:creationId xmlns:a16="http://schemas.microsoft.com/office/drawing/2014/main" id="{7DD402A0-3247-490C-A07E-F7B988C0F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926" y="1745799"/>
                <a:ext cx="481029" cy="307777"/>
              </a:xfrm>
              <a:prstGeom prst="rect">
                <a:avLst/>
              </a:prstGeom>
              <a:blipFill>
                <a:blip r:embed="rId1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角丸四角形吹き出し 33">
            <a:extLst>
              <a:ext uri="{FF2B5EF4-FFF2-40B4-BE49-F238E27FC236}">
                <a16:creationId xmlns:a16="http://schemas.microsoft.com/office/drawing/2014/main" id="{616D220E-4579-4060-BFD6-09ED888E008F}"/>
              </a:ext>
            </a:extLst>
          </p:cNvPr>
          <p:cNvSpPr/>
          <p:nvPr/>
        </p:nvSpPr>
        <p:spPr>
          <a:xfrm>
            <a:off x="9965346" y="562571"/>
            <a:ext cx="342658" cy="331787"/>
          </a:xfrm>
          <a:prstGeom prst="wedgeRoundRectCallout">
            <a:avLst>
              <a:gd name="adj1" fmla="val -40594"/>
              <a:gd name="adj2" fmla="val 769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テキスト ボックス 167">
                <a:extLst>
                  <a:ext uri="{FF2B5EF4-FFF2-40B4-BE49-F238E27FC236}">
                    <a16:creationId xmlns:a16="http://schemas.microsoft.com/office/drawing/2014/main" id="{C9851CE8-5C0F-49B5-8E88-755DE3381F4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972528" y="562571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/>
                        </a:rPr>
                        <m:t>𝜒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8" name="テキスト ボックス 167">
                <a:extLst>
                  <a:ext uri="{FF2B5EF4-FFF2-40B4-BE49-F238E27FC236}">
                    <a16:creationId xmlns:a16="http://schemas.microsoft.com/office/drawing/2014/main" id="{C9851CE8-5C0F-49B5-8E88-755DE338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528" y="562571"/>
                <a:ext cx="335476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テキスト ボックス 168">
                <a:extLst>
                  <a:ext uri="{FF2B5EF4-FFF2-40B4-BE49-F238E27FC236}">
                    <a16:creationId xmlns:a16="http://schemas.microsoft.com/office/drawing/2014/main" id="{3EB27493-9F7C-401A-ADEB-2CA896B4BF30}"/>
                  </a:ext>
                </a:extLst>
              </p:cNvPr>
              <p:cNvSpPr txBox="1"/>
              <p:nvPr/>
            </p:nvSpPr>
            <p:spPr>
              <a:xfrm rot="16200000">
                <a:off x="1747897" y="1864105"/>
                <a:ext cx="145360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/>
                  <a:t>Amplitude of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69" name="テキスト ボックス 168">
                <a:extLst>
                  <a:ext uri="{FF2B5EF4-FFF2-40B4-BE49-F238E27FC236}">
                    <a16:creationId xmlns:a16="http://schemas.microsoft.com/office/drawing/2014/main" id="{3EB27493-9F7C-401A-ADEB-2CA896B4B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47897" y="1864105"/>
                <a:ext cx="1453603" cy="246221"/>
              </a:xfrm>
              <a:prstGeom prst="rect">
                <a:avLst/>
              </a:prstGeom>
              <a:blipFill>
                <a:blip r:embed="rId14"/>
                <a:stretch>
                  <a:fillRect l="-27500" t="-840" r="-50000" b="-882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5B84850E-F7F7-485B-94D5-68772E713D67}"/>
                  </a:ext>
                </a:extLst>
              </p:cNvPr>
              <p:cNvSpPr txBox="1"/>
              <p:nvPr/>
            </p:nvSpPr>
            <p:spPr>
              <a:xfrm>
                <a:off x="4223793" y="3470812"/>
                <a:ext cx="71711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/>
                  <a:t>time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ja-JP" sz="1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5B84850E-F7F7-485B-94D5-68772E713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793" y="3470812"/>
                <a:ext cx="717119" cy="246221"/>
              </a:xfrm>
              <a:prstGeom prst="rect">
                <a:avLst/>
              </a:prstGeom>
              <a:blipFill>
                <a:blip r:embed="rId15"/>
                <a:stretch>
                  <a:fillRect l="-17797" t="-24390" r="-5085" b="-487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テキスト ボックス 170">
                <a:extLst>
                  <a:ext uri="{FF2B5EF4-FFF2-40B4-BE49-F238E27FC236}">
                    <a16:creationId xmlns:a16="http://schemas.microsoft.com/office/drawing/2014/main" id="{91FBFCDF-00FC-41FA-A8BF-B712B26B9730}"/>
                  </a:ext>
                </a:extLst>
              </p:cNvPr>
              <p:cNvSpPr txBox="1"/>
              <p:nvPr/>
            </p:nvSpPr>
            <p:spPr>
              <a:xfrm rot="5400000">
                <a:off x="6250364" y="1979606"/>
                <a:ext cx="1658980" cy="2679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ja-JP" sz="1600" dirty="0"/>
                  <a:t>Number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ja-JP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71" name="テキスト ボックス 170">
                <a:extLst>
                  <a:ext uri="{FF2B5EF4-FFF2-40B4-BE49-F238E27FC236}">
                    <a16:creationId xmlns:a16="http://schemas.microsoft.com/office/drawing/2014/main" id="{91FBFCDF-00FC-41FA-A8BF-B712B26B9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250364" y="1979606"/>
                <a:ext cx="1658980" cy="267958"/>
              </a:xfrm>
              <a:prstGeom prst="rect">
                <a:avLst/>
              </a:prstGeom>
              <a:blipFill>
                <a:blip r:embed="rId16"/>
                <a:stretch>
                  <a:fillRect l="-38636" t="-7721" r="-2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AC8E8C9-A5C4-47B6-9316-07D86E530207}"/>
              </a:ext>
            </a:extLst>
          </p:cNvPr>
          <p:cNvCxnSpPr>
            <a:cxnSpLocks/>
          </p:cNvCxnSpPr>
          <p:nvPr/>
        </p:nvCxnSpPr>
        <p:spPr>
          <a:xfrm flipV="1">
            <a:off x="6934329" y="3212976"/>
            <a:ext cx="0" cy="144016"/>
          </a:xfrm>
          <a:prstGeom prst="straightConnector1">
            <a:avLst/>
          </a:prstGeom>
          <a:ln w="25400">
            <a:solidFill>
              <a:srgbClr val="FF620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4301A-F7A2-49C2-BE13-6B0F912141CC}"/>
              </a:ext>
            </a:extLst>
          </p:cNvPr>
          <p:cNvSpPr txBox="1"/>
          <p:nvPr/>
        </p:nvSpPr>
        <p:spPr>
          <a:xfrm>
            <a:off x="6949632" y="3141615"/>
            <a:ext cx="707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</a:rPr>
              <a:t>trapping</a:t>
            </a:r>
            <a:endParaRPr lang="ja-JP" altLang="en-US" sz="1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2D78E008-365A-448F-8C4A-A93ABA588724}"/>
                  </a:ext>
                </a:extLst>
              </p:cNvPr>
              <p:cNvSpPr txBox="1"/>
              <p:nvPr/>
            </p:nvSpPr>
            <p:spPr>
              <a:xfrm>
                <a:off x="7865020" y="2273897"/>
                <a:ext cx="2911500" cy="12234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228600" indent="-228600">
                  <a:buClr>
                    <a:srgbClr val="0000FF"/>
                  </a:buClr>
                  <a:buAutoNum type="arabicPeriod"/>
                </a:pPr>
                <a:r>
                  <a:rPr lang="en-US" altLang="ja-JP" sz="1050" dirty="0"/>
                  <a:t>Particle production</a:t>
                </a:r>
              </a:p>
              <a:p>
                <a:pPr marL="228600" indent="-228600">
                  <a:buClr>
                    <a:srgbClr val="0000FF"/>
                  </a:buClr>
                  <a:buAutoNum type="arabicPeriod"/>
                </a:pPr>
                <a:endParaRPr lang="en-US" altLang="ja-JP" sz="1050" dirty="0"/>
              </a:p>
              <a:p>
                <a:pPr marL="228600" indent="-228600">
                  <a:buClr>
                    <a:srgbClr val="0000FF"/>
                  </a:buClr>
                  <a:buAutoNum type="arabicPeriod"/>
                </a:pPr>
                <a:r>
                  <a:rPr lang="en-US" altLang="ja-JP" sz="1050" dirty="0"/>
                  <a:t>Backreaction (trapping effect by plasma gas)</a:t>
                </a:r>
              </a:p>
              <a:p>
                <a:pPr marL="228600" indent="-228600">
                  <a:buClr>
                    <a:srgbClr val="0000FF"/>
                  </a:buClr>
                  <a:buAutoNum type="arabicPeriod"/>
                </a:pPr>
                <a:endParaRPr lang="en-US" altLang="ja-JP" sz="1050" dirty="0"/>
              </a:p>
              <a:p>
                <a:pPr marL="228600" indent="-228600">
                  <a:buClr>
                    <a:srgbClr val="0000FF"/>
                  </a:buClr>
                  <a:buAutoNum type="arabicPeriod"/>
                </a:pPr>
                <a:r>
                  <a:rPr lang="en-US" altLang="ja-JP" sz="1050" dirty="0"/>
                  <a:t>Repeating 1 -&gt; 2 -&gt; 1 -&gt; 2 -&gt; …</a:t>
                </a:r>
              </a:p>
              <a:p>
                <a:pPr marL="228600" indent="-228600">
                  <a:buClr>
                    <a:srgbClr val="0000FF"/>
                  </a:buClr>
                  <a:buAutoNum type="arabicPeriod"/>
                </a:pPr>
                <a:endParaRPr lang="en-US" altLang="ja-JP" sz="1050" dirty="0"/>
              </a:p>
              <a:p>
                <a:pPr marL="228600" indent="-228600">
                  <a:buClr>
                    <a:srgbClr val="0000FF"/>
                  </a:buClr>
                  <a:buAutoNum type="arabicPeriod"/>
                </a:pPr>
                <a:r>
                  <a:rPr lang="en-US" altLang="ja-JP" sz="1050" dirty="0"/>
                  <a:t>Stop </a:t>
                </a:r>
                <a14:m>
                  <m:oMath xmlns:m="http://schemas.openxmlformats.org/officeDocument/2006/math">
                    <m:r>
                      <a:rPr lang="en-US" altLang="ja-JP" sz="10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altLang="ja-JP" sz="1050" dirty="0"/>
                  <a:t>’s production and trapping </a:t>
                </a:r>
                <a14:m>
                  <m:oMath xmlns:m="http://schemas.openxmlformats.org/officeDocument/2006/math">
                    <m:r>
                      <a:rPr lang="en-US" altLang="ja-JP" sz="1050" i="1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US" altLang="ja-JP" sz="10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105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ja-JP" altLang="en-US" sz="1050" dirty="0"/>
              </a:p>
            </p:txBody>
          </p:sp>
        </mc:Choice>
        <mc:Fallback xmlns=""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2D78E008-365A-448F-8C4A-A93ABA588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020" y="2273897"/>
                <a:ext cx="2911500" cy="1223412"/>
              </a:xfrm>
              <a:prstGeom prst="rect">
                <a:avLst/>
              </a:prstGeom>
              <a:blipFill>
                <a:blip r:embed="rId17"/>
                <a:stretch>
                  <a:fillRect b="-1970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矢印: 下 98">
            <a:extLst>
              <a:ext uri="{FF2B5EF4-FFF2-40B4-BE49-F238E27FC236}">
                <a16:creationId xmlns:a16="http://schemas.microsoft.com/office/drawing/2014/main" id="{FC82C5D6-621D-4462-A291-C06B1A57002F}"/>
              </a:ext>
            </a:extLst>
          </p:cNvPr>
          <p:cNvSpPr/>
          <p:nvPr/>
        </p:nvSpPr>
        <p:spPr>
          <a:xfrm>
            <a:off x="8375486" y="2507630"/>
            <a:ext cx="128739" cy="129466"/>
          </a:xfrm>
          <a:prstGeom prst="downArrow">
            <a:avLst>
              <a:gd name="adj1" fmla="val 46803"/>
              <a:gd name="adj2" fmla="val 49856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0" name="矢印: 下 99">
            <a:extLst>
              <a:ext uri="{FF2B5EF4-FFF2-40B4-BE49-F238E27FC236}">
                <a16:creationId xmlns:a16="http://schemas.microsoft.com/office/drawing/2014/main" id="{D954690B-77F2-4ED6-90FB-C7FF1A0F4F7C}"/>
              </a:ext>
            </a:extLst>
          </p:cNvPr>
          <p:cNvSpPr/>
          <p:nvPr/>
        </p:nvSpPr>
        <p:spPr>
          <a:xfrm>
            <a:off x="8372119" y="2827907"/>
            <a:ext cx="128739" cy="129466"/>
          </a:xfrm>
          <a:prstGeom prst="downArrow">
            <a:avLst>
              <a:gd name="adj1" fmla="val 46803"/>
              <a:gd name="adj2" fmla="val 49856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1" name="矢印: 下 100">
            <a:extLst>
              <a:ext uri="{FF2B5EF4-FFF2-40B4-BE49-F238E27FC236}">
                <a16:creationId xmlns:a16="http://schemas.microsoft.com/office/drawing/2014/main" id="{089D1E15-61CD-47E6-A6B9-7665C99AA5F9}"/>
              </a:ext>
            </a:extLst>
          </p:cNvPr>
          <p:cNvSpPr/>
          <p:nvPr/>
        </p:nvSpPr>
        <p:spPr>
          <a:xfrm>
            <a:off x="8372118" y="3140968"/>
            <a:ext cx="128739" cy="129466"/>
          </a:xfrm>
          <a:prstGeom prst="downArrow">
            <a:avLst>
              <a:gd name="adj1" fmla="val 46803"/>
              <a:gd name="adj2" fmla="val 49856"/>
            </a:avLst>
          </a:prstGeom>
          <a:solidFill>
            <a:srgbClr val="FF6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9B6F9DC-BA41-54E5-D2C1-AEAAE631FF4E}"/>
                  </a:ext>
                </a:extLst>
              </p:cNvPr>
              <p:cNvSpPr txBox="1"/>
              <p:nvPr/>
            </p:nvSpPr>
            <p:spPr>
              <a:xfrm>
                <a:off x="9408368" y="6274"/>
                <a:ext cx="2749471" cy="43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⊃−</m:t>
                      </m:r>
                      <m:f>
                        <m:f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ja-JP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69B6F9DC-BA41-54E5-D2C1-AEAAE631F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368" y="6274"/>
                <a:ext cx="2749471" cy="438005"/>
              </a:xfrm>
              <a:prstGeom prst="rect">
                <a:avLst/>
              </a:prstGeom>
              <a:blipFill>
                <a:blip r:embed="rId18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大かっこ 7">
            <a:extLst>
              <a:ext uri="{FF2B5EF4-FFF2-40B4-BE49-F238E27FC236}">
                <a16:creationId xmlns:a16="http://schemas.microsoft.com/office/drawing/2014/main" id="{4D56AB80-63D6-7EA7-BE02-41319CDFCC3F}"/>
              </a:ext>
            </a:extLst>
          </p:cNvPr>
          <p:cNvSpPr/>
          <p:nvPr/>
        </p:nvSpPr>
        <p:spPr>
          <a:xfrm>
            <a:off x="9408368" y="44624"/>
            <a:ext cx="2721903" cy="40919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528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7 L 0.02148 0.0375 C 0.02916 0.04954 0.05442 0.07199 0.06601 0.07199 C 0.07929 0.07199 0.10117 0.04954 0.10872 0.0375 L 0.13346 0.00047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9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48148E-6 L -0.02865 -0.0532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8 0.00277 L 0.01909 -0.0555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18800" y="163379"/>
                <a:ext cx="11952000" cy="6552728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altLang="ja-JP" dirty="0"/>
                  <a:t>With expansion effect  </a:t>
                </a:r>
                <a:r>
                  <a:rPr lang="en-US" altLang="ja-JP" sz="1600" dirty="0"/>
                  <a:t>( </a:t>
                </a:r>
                <a14:m>
                  <m:oMath xmlns:m="http://schemas.openxmlformats.org/officeDocument/2006/math">
                    <m:r>
                      <a:rPr lang="en-US" altLang="ja-JP" sz="1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=0.01,  </m:t>
                    </m:r>
                    <m:sSub>
                      <m:sSub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  <m:r>
                      <a:rPr lang="en-US" altLang="ja-JP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ja-JP" sz="180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ja-JP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altLang="ja-JP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altLang="ja-JP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18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ja-JP" sz="1600" dirty="0"/>
                  <a:t> )</a:t>
                </a:r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1"/>
                <a:endParaRPr lang="en-US" altLang="ja-JP" dirty="0"/>
              </a:p>
              <a:p>
                <a:pPr lvl="2"/>
                <a:r>
                  <a:rPr lang="en-US" altLang="ja-JP" dirty="0"/>
                  <a:t>Comparing with “perturbative decay” of inflaton</a:t>
                </a:r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00" y="163379"/>
                <a:ext cx="11952000" cy="6552728"/>
              </a:xfrm>
              <a:blipFill>
                <a:blip r:embed="rId3"/>
                <a:stretch>
                  <a:fillRect t="-7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74F9C7A3-FA13-4EE4-ACE1-D44C1A6C068D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294441" y="5440882"/>
            <a:ext cx="455298" cy="14214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>
            <a:extLst>
              <a:ext uri="{FF2B5EF4-FFF2-40B4-BE49-F238E27FC236}">
                <a16:creationId xmlns:a16="http://schemas.microsoft.com/office/drawing/2014/main" id="{7C902F6C-FC61-409C-A83C-B450A1600281}"/>
              </a:ext>
            </a:extLst>
          </p:cNvPr>
          <p:cNvCxnSpPr>
            <a:cxnSpLocks/>
          </p:cNvCxnSpPr>
          <p:nvPr/>
        </p:nvCxnSpPr>
        <p:spPr>
          <a:xfrm>
            <a:off x="3747511" y="5254130"/>
            <a:ext cx="0" cy="21673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A94197FD-16AF-426B-8AE2-6D064F8935E5}"/>
              </a:ext>
            </a:extLst>
          </p:cNvPr>
          <p:cNvCxnSpPr>
            <a:cxnSpLocks/>
          </p:cNvCxnSpPr>
          <p:nvPr/>
        </p:nvCxnSpPr>
        <p:spPr>
          <a:xfrm flipV="1">
            <a:off x="3747512" y="5133610"/>
            <a:ext cx="382509" cy="312132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>
            <a:extLst>
              <a:ext uri="{FF2B5EF4-FFF2-40B4-BE49-F238E27FC236}">
                <a16:creationId xmlns:a16="http://schemas.microsoft.com/office/drawing/2014/main" id="{71839864-194D-4154-9EAD-E7474530A9CA}"/>
              </a:ext>
            </a:extLst>
          </p:cNvPr>
          <p:cNvCxnSpPr>
            <a:cxnSpLocks/>
          </p:cNvCxnSpPr>
          <p:nvPr/>
        </p:nvCxnSpPr>
        <p:spPr>
          <a:xfrm>
            <a:off x="3747511" y="5470865"/>
            <a:ext cx="469112" cy="229097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B3320F2-38B3-4160-A08E-CEFD7FA8166D}"/>
                  </a:ext>
                </a:extLst>
              </p:cNvPr>
              <p:cNvSpPr txBox="1"/>
              <p:nvPr/>
            </p:nvSpPr>
            <p:spPr>
              <a:xfrm>
                <a:off x="3421093" y="4961393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B3320F2-38B3-4160-A08E-CEFD7FA8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093" y="4961393"/>
                <a:ext cx="481029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463B36F-B02F-41FD-91AF-7789A7CABFF3}"/>
                  </a:ext>
                </a:extLst>
              </p:cNvPr>
              <p:cNvSpPr txBox="1"/>
              <p:nvPr/>
            </p:nvSpPr>
            <p:spPr>
              <a:xfrm>
                <a:off x="2471715" y="5286994"/>
                <a:ext cx="8227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5463B36F-B02F-41FD-91AF-7789A7CAB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715" y="5286994"/>
                <a:ext cx="822726" cy="307777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A2732F17-94DA-4D58-8F4C-22ED35857510}"/>
                  </a:ext>
                </a:extLst>
              </p:cNvPr>
              <p:cNvSpPr txBox="1"/>
              <p:nvPr/>
            </p:nvSpPr>
            <p:spPr>
              <a:xfrm>
                <a:off x="4196386" y="4946353"/>
                <a:ext cx="3306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ja-JP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A2732F17-94DA-4D58-8F4C-22ED35857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6386" y="4946353"/>
                <a:ext cx="330667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46471893-5265-49D2-963F-CD11724C7851}"/>
                  </a:ext>
                </a:extLst>
              </p:cNvPr>
              <p:cNvSpPr txBox="1"/>
              <p:nvPr/>
            </p:nvSpPr>
            <p:spPr>
              <a:xfrm>
                <a:off x="4200583" y="5520438"/>
                <a:ext cx="3306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ja-JP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46471893-5265-49D2-963F-CD11724C7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583" y="5520438"/>
                <a:ext cx="330667" cy="307777"/>
              </a:xfrm>
              <a:prstGeom prst="rect">
                <a:avLst/>
              </a:prstGeom>
              <a:blipFill>
                <a:blip r:embed="rId10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F22FDA2-3F33-4E03-B45F-6C0F22BAF99F}"/>
                  </a:ext>
                </a:extLst>
              </p:cNvPr>
              <p:cNvSpPr txBox="1"/>
              <p:nvPr/>
            </p:nvSpPr>
            <p:spPr>
              <a:xfrm>
                <a:off x="2168356" y="5786760"/>
                <a:ext cx="4258858" cy="595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∼  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den>
                      </m:f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−2</m:t>
                          </m:r>
                          <m:rad>
                            <m:radPr>
                              <m:degHide m:val="on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𝜒</m:t>
                                  </m:r>
                                </m:sub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altLang="ja-JP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  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ja-JP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64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F22FDA2-3F33-4E03-B45F-6C0F22BA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56" y="5786760"/>
                <a:ext cx="4258858" cy="5951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10EA0D13-F2F6-42F6-AF5B-77D276BC33A0}"/>
                  </a:ext>
                </a:extLst>
              </p:cNvPr>
              <p:cNvSpPr txBox="1"/>
              <p:nvPr/>
            </p:nvSpPr>
            <p:spPr>
              <a:xfrm>
                <a:off x="6753634" y="5398288"/>
                <a:ext cx="3118851" cy="552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   ∴  </m:t>
                          </m:r>
                          <m:r>
                            <m:rPr>
                              <m:lit/>
                            </m:rPr>
                            <a:rPr lang="en-US" altLang="ja-JP" sz="1400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altLang="ja-JP" sz="1400">
                              <a:latin typeface="Cambria Math" panose="02040503050406030204" pitchFamily="18" charset="0"/>
                            </a:rPr>
                            <m:t>osc</m:t>
                          </m:r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.  </m:t>
                          </m:r>
                          <m:r>
                            <m:rPr>
                              <m:sty m:val="p"/>
                            </m:rPr>
                            <a:rPr lang="en-US" altLang="ja-JP" sz="1400" b="0" i="0" smtClean="0">
                              <a:latin typeface="Cambria Math" panose="02040503050406030204" pitchFamily="18" charset="0"/>
                            </a:rPr>
                            <m:t>until</m:t>
                          </m:r>
                          <m:r>
                            <a:rPr lang="en-US" altLang="ja-JP" sz="1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ja-JP" sz="1400" b="0" i="0" smtClean="0">
                              <a:latin typeface="Cambria Math" panose="02040503050406030204" pitchFamily="18" charset="0"/>
                            </a:rPr>
                            <m:t>decay</m:t>
                          </m:r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reh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  ∼  </m:t>
                          </m:r>
                          <m:f>
                            <m:f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140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den>
                          </m:f>
                        </m:e>
                      </m:eqArr>
                    </m:oMath>
                  </m:oMathPara>
                </a14:m>
                <a:endParaRPr lang="en-US" altLang="ja-JP" sz="14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10EA0D13-F2F6-42F6-AF5B-77D276BC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634" y="5398288"/>
                <a:ext cx="3118851" cy="552074"/>
              </a:xfrm>
              <a:prstGeom prst="rect">
                <a:avLst/>
              </a:prstGeom>
              <a:blipFill>
                <a:blip r:embed="rId12"/>
                <a:stretch>
                  <a:fillRect r="-15820" b="-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8ADD2CD6-C627-4A2D-92F6-FB93BF6A30A8}"/>
              </a:ext>
            </a:extLst>
          </p:cNvPr>
          <p:cNvSpPr/>
          <p:nvPr/>
        </p:nvSpPr>
        <p:spPr>
          <a:xfrm>
            <a:off x="6942175" y="4974252"/>
            <a:ext cx="4825576" cy="457475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>
                <a:solidFill>
                  <a:srgbClr val="FF0000"/>
                </a:solidFill>
              </a:rPr>
              <a:t>“Reheating” happens much faster than inflaton “decay!”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2D05EEBF-9F44-4F09-9D8A-C712942AAB1D}"/>
                  </a:ext>
                </a:extLst>
              </p:cNvPr>
              <p:cNvSpPr txBox="1"/>
              <p:nvPr/>
            </p:nvSpPr>
            <p:spPr>
              <a:xfrm>
                <a:off x="4572466" y="5277636"/>
                <a:ext cx="11322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∼  −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𝑖</m:t>
                      </m:r>
                      <m:sSup>
                        <m:sSup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2D05EEBF-9F44-4F09-9D8A-C712942AA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466" y="5277636"/>
                <a:ext cx="1132233" cy="307777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6" name="グラフ 45">
            <a:extLst>
              <a:ext uri="{FF2B5EF4-FFF2-40B4-BE49-F238E27FC236}">
                <a16:creationId xmlns:a16="http://schemas.microsoft.com/office/drawing/2014/main" id="{22D89DAE-0C28-4743-868C-F7A3A5B58B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571188"/>
              </p:ext>
            </p:extLst>
          </p:nvPr>
        </p:nvGraphicFramePr>
        <p:xfrm>
          <a:off x="2057491" y="603357"/>
          <a:ext cx="5925988" cy="1856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10">
                <a:extLst>
                  <a:ext uri="{FF2B5EF4-FFF2-40B4-BE49-F238E27FC236}">
                    <a16:creationId xmlns:a16="http://schemas.microsoft.com/office/drawing/2014/main" id="{D2F16258-1355-4CC0-AAB9-D7D3BAA4B276}"/>
                  </a:ext>
                </a:extLst>
              </p:cNvPr>
              <p:cNvSpPr txBox="1"/>
              <p:nvPr/>
            </p:nvSpPr>
            <p:spPr>
              <a:xfrm rot="16200000">
                <a:off x="2279856" y="860826"/>
                <a:ext cx="328613" cy="1992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𝑝𝑙</m:t>
                          </m:r>
                        </m:sub>
                      </m:sSub>
                    </m:oMath>
                  </m:oMathPara>
                </a14:m>
                <a:endParaRPr lang="ja-JP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10">
                <a:extLst>
                  <a:ext uri="{FF2B5EF4-FFF2-40B4-BE49-F238E27FC236}">
                    <a16:creationId xmlns:a16="http://schemas.microsoft.com/office/drawing/2014/main" id="{D2F16258-1355-4CC0-AAB9-D7D3BAA4B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79856" y="860826"/>
                <a:ext cx="328613" cy="199222"/>
              </a:xfrm>
              <a:prstGeom prst="rect">
                <a:avLst/>
              </a:prstGeom>
              <a:blipFill>
                <a:blip r:embed="rId15"/>
                <a:stretch>
                  <a:fillRect r="-25000"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" name="グラフ 47">
            <a:extLst>
              <a:ext uri="{FF2B5EF4-FFF2-40B4-BE49-F238E27FC236}">
                <a16:creationId xmlns:a16="http://schemas.microsoft.com/office/drawing/2014/main" id="{FB8831EC-B005-44CB-952B-CE2E89C481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294395"/>
              </p:ext>
            </p:extLst>
          </p:nvPr>
        </p:nvGraphicFramePr>
        <p:xfrm>
          <a:off x="2064408" y="2509135"/>
          <a:ext cx="5071890" cy="198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テキスト ボックス 11">
                <a:extLst>
                  <a:ext uri="{FF2B5EF4-FFF2-40B4-BE49-F238E27FC236}">
                    <a16:creationId xmlns:a16="http://schemas.microsoft.com/office/drawing/2014/main" id="{FD6F31F9-C032-47DA-9FD3-EE1F65F2C381}"/>
                  </a:ext>
                </a:extLst>
              </p:cNvPr>
              <p:cNvSpPr txBox="1"/>
              <p:nvPr/>
            </p:nvSpPr>
            <p:spPr>
              <a:xfrm rot="16200000">
                <a:off x="1762179" y="2790298"/>
                <a:ext cx="913903" cy="2194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05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sz="1050" i="1">
                                      <a:latin typeface="Cambria Math" panose="02040503050406030204" pitchFamily="18" charset="0"/>
                                    </a:rPr>
                                    <m:t>𝑝𝑙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050" dirty="0"/>
              </a:p>
            </p:txBody>
          </p:sp>
        </mc:Choice>
        <mc:Fallback xmlns="">
          <p:sp>
            <p:nvSpPr>
              <p:cNvPr id="49" name="テキスト ボックス 11">
                <a:extLst>
                  <a:ext uri="{FF2B5EF4-FFF2-40B4-BE49-F238E27FC236}">
                    <a16:creationId xmlns:a16="http://schemas.microsoft.com/office/drawing/2014/main" id="{FD6F31F9-C032-47DA-9FD3-EE1F65F2C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62179" y="2790298"/>
                <a:ext cx="913903" cy="219484"/>
              </a:xfrm>
              <a:prstGeom prst="rect">
                <a:avLst/>
              </a:prstGeom>
              <a:blipFill>
                <a:blip r:embed="rId17"/>
                <a:stretch>
                  <a:fillRect r="-1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3" name="直線コネクタ 142">
            <a:extLst>
              <a:ext uri="{FF2B5EF4-FFF2-40B4-BE49-F238E27FC236}">
                <a16:creationId xmlns:a16="http://schemas.microsoft.com/office/drawing/2014/main" id="{51776BD9-D61B-4BC0-91DE-107B7650A3C1}"/>
              </a:ext>
            </a:extLst>
          </p:cNvPr>
          <p:cNvCxnSpPr>
            <a:cxnSpLocks/>
          </p:cNvCxnSpPr>
          <p:nvPr/>
        </p:nvCxnSpPr>
        <p:spPr>
          <a:xfrm flipV="1">
            <a:off x="5231905" y="686208"/>
            <a:ext cx="1" cy="3329699"/>
          </a:xfrm>
          <a:prstGeom prst="line">
            <a:avLst/>
          </a:prstGeom>
          <a:ln w="15875">
            <a:solidFill>
              <a:srgbClr val="009E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64864A1-52A1-4695-B793-9BEC3325C431}"/>
                  </a:ext>
                </a:extLst>
              </p:cNvPr>
              <p:cNvSpPr txBox="1"/>
              <p:nvPr/>
            </p:nvSpPr>
            <p:spPr>
              <a:xfrm>
                <a:off x="9329896" y="5899976"/>
                <a:ext cx="2923052" cy="534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≳</m:t>
                      </m:r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  =  </m:t>
                      </m:r>
                      <m:r>
                        <a:rPr lang="en-US" altLang="ja-JP" sz="1400" i="1">
                          <a:solidFill>
                            <a:srgbClr val="FF4BF2"/>
                          </a:solidFill>
                          <a:latin typeface="Cambria Math" panose="02040503050406030204" pitchFamily="18" charset="0"/>
                        </a:rPr>
                        <m:t>3.2×</m:t>
                      </m:r>
                      <m:sSup>
                        <m:sSupPr>
                          <m:ctrlPr>
                            <a:rPr lang="en-US" altLang="ja-JP" sz="1400" i="1">
                              <a:solidFill>
                                <a:srgbClr val="FF4BF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>
                              <a:solidFill>
                                <a:srgbClr val="FF4BF2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ja-JP" sz="1400" i="1">
                              <a:solidFill>
                                <a:srgbClr val="FF4BF2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  ≫  </m:t>
                      </m:r>
                      <m:r>
                        <a:rPr lang="en-US" altLang="ja-JP" sz="1400" i="1">
                          <a:solidFill>
                            <a:srgbClr val="009E00"/>
                          </a:solidFill>
                          <a:latin typeface="Cambria Math" panose="02040503050406030204" pitchFamily="18" charset="0"/>
                        </a:rPr>
                        <m:t>17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64864A1-52A1-4695-B793-9BEC3325C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896" y="5899976"/>
                <a:ext cx="2923052" cy="534826"/>
              </a:xfrm>
              <a:prstGeom prst="rect">
                <a:avLst/>
              </a:prstGeom>
              <a:blipFill>
                <a:blip r:embed="rId18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EF8A293-16FE-482D-BA3C-E58D6E907FF6}"/>
                  </a:ext>
                </a:extLst>
              </p:cNvPr>
              <p:cNvSpPr txBox="1"/>
              <p:nvPr/>
            </p:nvSpPr>
            <p:spPr>
              <a:xfrm>
                <a:off x="5029614" y="3790583"/>
                <a:ext cx="7960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100" i="1">
                          <a:solidFill>
                            <a:srgbClr val="009E00"/>
                          </a:solidFill>
                          <a:latin typeface="Cambria Math" panose="02040503050406030204" pitchFamily="18" charset="0"/>
                        </a:rPr>
                        <m:t>∼17</m:t>
                      </m:r>
                    </m:oMath>
                  </m:oMathPara>
                </a14:m>
                <a:endParaRPr lang="ja-JP" altLang="en-US" sz="1100" dirty="0">
                  <a:solidFill>
                    <a:srgbClr val="009E00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EF8A293-16FE-482D-BA3C-E58D6E907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614" y="3790583"/>
                <a:ext cx="796087" cy="2616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D8003D9-ED13-44F5-A16A-700FAC0FBF06}"/>
                  </a:ext>
                </a:extLst>
              </p:cNvPr>
              <p:cNvSpPr txBox="1"/>
              <p:nvPr/>
            </p:nvSpPr>
            <p:spPr>
              <a:xfrm>
                <a:off x="6346176" y="1091109"/>
                <a:ext cx="391774" cy="29341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7D8003D9-ED13-44F5-A16A-700FAC0FBF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176" y="1091109"/>
                <a:ext cx="391774" cy="29341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ACB0434-1073-4169-963C-DF246F9FA288}"/>
                  </a:ext>
                </a:extLst>
              </p:cNvPr>
              <p:cNvSpPr txBox="1"/>
              <p:nvPr/>
            </p:nvSpPr>
            <p:spPr>
              <a:xfrm>
                <a:off x="3257499" y="1061635"/>
                <a:ext cx="327187" cy="25736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36000" rIns="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0ACB0434-1073-4169-963C-DF246F9FA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499" y="1061635"/>
                <a:ext cx="327187" cy="257369"/>
              </a:xfrm>
              <a:prstGeom prst="rect">
                <a:avLst/>
              </a:prstGeom>
              <a:blipFill>
                <a:blip r:embed="rId21"/>
                <a:stretch>
                  <a:fillRect b="-681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11">
                <a:extLst>
                  <a:ext uri="{FF2B5EF4-FFF2-40B4-BE49-F238E27FC236}">
                    <a16:creationId xmlns:a16="http://schemas.microsoft.com/office/drawing/2014/main" id="{B0398044-927C-4AC7-B951-E7C67D6AC8D8}"/>
                  </a:ext>
                </a:extLst>
              </p:cNvPr>
              <p:cNvSpPr txBox="1"/>
              <p:nvPr/>
            </p:nvSpPr>
            <p:spPr>
              <a:xfrm rot="5400000">
                <a:off x="7251739" y="2012872"/>
                <a:ext cx="913903" cy="23673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lIns="0" tIns="0" rIns="0" bIns="0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 </m:t>
                          </m:r>
                          <m:d>
                            <m:dPr>
                              <m:ctrlP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ja-JP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ja-JP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11">
                <a:extLst>
                  <a:ext uri="{FF2B5EF4-FFF2-40B4-BE49-F238E27FC236}">
                    <a16:creationId xmlns:a16="http://schemas.microsoft.com/office/drawing/2014/main" id="{B0398044-927C-4AC7-B951-E7C67D6AC8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251739" y="2012872"/>
                <a:ext cx="913903" cy="236731"/>
              </a:xfrm>
              <a:prstGeom prst="rect">
                <a:avLst/>
              </a:prstGeom>
              <a:blipFill>
                <a:blip r:embed="rId22"/>
                <a:stretch>
                  <a:fillRect l="-23077" t="-7333" r="-2564" b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D7E626A-A8D8-4BA5-8773-99281159BB6D}"/>
                  </a:ext>
                </a:extLst>
              </p:cNvPr>
              <p:cNvSpPr txBox="1"/>
              <p:nvPr/>
            </p:nvSpPr>
            <p:spPr>
              <a:xfrm>
                <a:off x="3503713" y="2755628"/>
                <a:ext cx="327187" cy="2739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36000" rIns="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8D7E626A-A8D8-4BA5-8773-99281159B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713" y="2755628"/>
                <a:ext cx="327187" cy="273912"/>
              </a:xfrm>
              <a:prstGeom prst="rect">
                <a:avLst/>
              </a:prstGeom>
              <a:blipFill>
                <a:blip r:embed="rId23"/>
                <a:stretch>
                  <a:fillRect b="-425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DFE37BB-FD36-448A-A77B-D89A7C34DE18}"/>
                  </a:ext>
                </a:extLst>
              </p:cNvPr>
              <p:cNvSpPr txBox="1"/>
              <p:nvPr/>
            </p:nvSpPr>
            <p:spPr>
              <a:xfrm>
                <a:off x="3294442" y="3434156"/>
                <a:ext cx="327187" cy="273784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lIns="0" tIns="36000" rIns="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</m:oMath>
                  </m:oMathPara>
                </a14:m>
                <a:endParaRPr lang="ja-JP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DFE37BB-FD36-448A-A77B-D89A7C34D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42" y="3434156"/>
                <a:ext cx="327187" cy="27378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A67B5B3-C300-DA1F-6EC3-5D0AA0F446CF}"/>
              </a:ext>
            </a:extLst>
          </p:cNvPr>
          <p:cNvSpPr/>
          <p:nvPr/>
        </p:nvSpPr>
        <p:spPr>
          <a:xfrm>
            <a:off x="8875950" y="1208233"/>
            <a:ext cx="817408" cy="57555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2D050">
                  <a:alpha val="7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1C5BAD70-30DA-2B46-0E71-B01C39B6C5EB}"/>
              </a:ext>
            </a:extLst>
          </p:cNvPr>
          <p:cNvCxnSpPr/>
          <p:nvPr/>
        </p:nvCxnSpPr>
        <p:spPr>
          <a:xfrm>
            <a:off x="8252633" y="1779388"/>
            <a:ext cx="2066433" cy="196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15">
            <a:extLst>
              <a:ext uri="{FF2B5EF4-FFF2-40B4-BE49-F238E27FC236}">
                <a16:creationId xmlns:a16="http://schemas.microsoft.com/office/drawing/2014/main" id="{14B012F9-C154-BC1C-8383-9045D4DB2847}"/>
              </a:ext>
            </a:extLst>
          </p:cNvPr>
          <p:cNvSpPr/>
          <p:nvPr/>
        </p:nvSpPr>
        <p:spPr>
          <a:xfrm>
            <a:off x="8257209" y="1053112"/>
            <a:ext cx="2088232" cy="728243"/>
          </a:xfrm>
          <a:custGeom>
            <a:avLst/>
            <a:gdLst>
              <a:gd name="connsiteX0" fmla="*/ 0 w 3057098"/>
              <a:gd name="connsiteY0" fmla="*/ 0 h 1719691"/>
              <a:gd name="connsiteX1" fmla="*/ 1501253 w 3057098"/>
              <a:gd name="connsiteY1" fmla="*/ 1719618 h 1719691"/>
              <a:gd name="connsiteX2" fmla="*/ 3057098 w 3057098"/>
              <a:gd name="connsiteY2" fmla="*/ 54591 h 17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57098" h="1719691">
                <a:moveTo>
                  <a:pt x="0" y="0"/>
                </a:moveTo>
                <a:cubicBezTo>
                  <a:pt x="495868" y="855260"/>
                  <a:pt x="991737" y="1710520"/>
                  <a:pt x="1501253" y="1719618"/>
                </a:cubicBezTo>
                <a:cubicBezTo>
                  <a:pt x="2010769" y="1728716"/>
                  <a:pt x="2533933" y="891653"/>
                  <a:pt x="3057098" y="54591"/>
                </a:cubicBez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40AD596-E534-4C58-0FEF-70722A531AE2}"/>
              </a:ext>
            </a:extLst>
          </p:cNvPr>
          <p:cNvCxnSpPr/>
          <p:nvPr/>
        </p:nvCxnSpPr>
        <p:spPr>
          <a:xfrm flipH="1" flipV="1">
            <a:off x="9291698" y="933187"/>
            <a:ext cx="8047" cy="98908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7052DEC-8814-7DBB-D35A-1B8FD81BEACF}"/>
                  </a:ext>
                </a:extLst>
              </p:cNvPr>
              <p:cNvSpPr txBox="1"/>
              <p:nvPr/>
            </p:nvSpPr>
            <p:spPr>
              <a:xfrm>
                <a:off x="9021655" y="690611"/>
                <a:ext cx="3426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ja-JP" altLang="en-US" sz="1400" i="1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7052DEC-8814-7DBB-D35A-1B8FD81B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655" y="690611"/>
                <a:ext cx="342658" cy="30777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円/楕円 18">
            <a:extLst>
              <a:ext uri="{FF2B5EF4-FFF2-40B4-BE49-F238E27FC236}">
                <a16:creationId xmlns:a16="http://schemas.microsoft.com/office/drawing/2014/main" id="{0DF8F20D-5BDE-6473-AED5-36AB6BD29101}"/>
              </a:ext>
            </a:extLst>
          </p:cNvPr>
          <p:cNvSpPr/>
          <p:nvPr/>
        </p:nvSpPr>
        <p:spPr>
          <a:xfrm>
            <a:off x="8446857" y="1171607"/>
            <a:ext cx="108000" cy="1080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B76D158-D35E-B7DD-BBE2-17A1A89237E5}"/>
              </a:ext>
            </a:extLst>
          </p:cNvPr>
          <p:cNvGrpSpPr/>
          <p:nvPr/>
        </p:nvGrpSpPr>
        <p:grpSpPr>
          <a:xfrm>
            <a:off x="8875951" y="1125075"/>
            <a:ext cx="185597" cy="393161"/>
            <a:chOff x="6782560" y="731621"/>
            <a:chExt cx="185597" cy="393161"/>
          </a:xfrm>
        </p:grpSpPr>
        <p:sp>
          <p:nvSpPr>
            <p:cNvPr id="14" name="フリーフォーム 20">
              <a:extLst>
                <a:ext uri="{FF2B5EF4-FFF2-40B4-BE49-F238E27FC236}">
                  <a16:creationId xmlns:a16="http://schemas.microsoft.com/office/drawing/2014/main" id="{57304D1C-2E07-333C-93CE-620F1E04A543}"/>
                </a:ext>
              </a:extLst>
            </p:cNvPr>
            <p:cNvSpPr/>
            <p:nvPr/>
          </p:nvSpPr>
          <p:spPr>
            <a:xfrm rot="3434208">
              <a:off x="6779534" y="936159"/>
              <a:ext cx="315936" cy="61310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9DA2A248-8BD6-C110-CC27-4E8781CF19D9}"/>
                </a:ext>
              </a:extLst>
            </p:cNvPr>
            <p:cNvCxnSpPr/>
            <p:nvPr/>
          </p:nvCxnSpPr>
          <p:spPr>
            <a:xfrm>
              <a:off x="6782560" y="731621"/>
              <a:ext cx="69319" cy="92658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A0B41E5-965A-DA6B-5903-B6A8738EA444}"/>
              </a:ext>
            </a:extLst>
          </p:cNvPr>
          <p:cNvGrpSpPr/>
          <p:nvPr/>
        </p:nvGrpSpPr>
        <p:grpSpPr>
          <a:xfrm>
            <a:off x="9514790" y="1123271"/>
            <a:ext cx="154161" cy="380581"/>
            <a:chOff x="7296147" y="608255"/>
            <a:chExt cx="154161" cy="380581"/>
          </a:xfrm>
        </p:grpSpPr>
        <p:sp>
          <p:nvSpPr>
            <p:cNvPr id="18" name="フリーフォーム 23">
              <a:extLst>
                <a:ext uri="{FF2B5EF4-FFF2-40B4-BE49-F238E27FC236}">
                  <a16:creationId xmlns:a16="http://schemas.microsoft.com/office/drawing/2014/main" id="{09BFDFB1-6333-3535-920D-C295DC3D156A}"/>
                </a:ext>
              </a:extLst>
            </p:cNvPr>
            <p:cNvSpPr/>
            <p:nvPr/>
          </p:nvSpPr>
          <p:spPr>
            <a:xfrm rot="6836455">
              <a:off x="7177293" y="824263"/>
              <a:ext cx="283427" cy="45719"/>
            </a:xfrm>
            <a:custGeom>
              <a:avLst/>
              <a:gdLst>
                <a:gd name="connsiteX0" fmla="*/ 0 w 582125"/>
                <a:gd name="connsiteY0" fmla="*/ 74700 h 154549"/>
                <a:gd name="connsiteX1" fmla="*/ 38636 w 582125"/>
                <a:gd name="connsiteY1" fmla="*/ 2578 h 154549"/>
                <a:gd name="connsiteX2" fmla="*/ 110758 w 582125"/>
                <a:gd name="connsiteY2" fmla="*/ 151973 h 154549"/>
                <a:gd name="connsiteX3" fmla="*/ 182880 w 582125"/>
                <a:gd name="connsiteY3" fmla="*/ 3 h 154549"/>
                <a:gd name="connsiteX4" fmla="*/ 255001 w 582125"/>
                <a:gd name="connsiteY4" fmla="*/ 154549 h 154549"/>
                <a:gd name="connsiteX5" fmla="*/ 327123 w 582125"/>
                <a:gd name="connsiteY5" fmla="*/ 3 h 154549"/>
                <a:gd name="connsiteX6" fmla="*/ 399245 w 582125"/>
                <a:gd name="connsiteY6" fmla="*/ 154549 h 154549"/>
                <a:gd name="connsiteX7" fmla="*/ 471366 w 582125"/>
                <a:gd name="connsiteY7" fmla="*/ 3 h 154549"/>
                <a:gd name="connsiteX8" fmla="*/ 543488 w 582125"/>
                <a:gd name="connsiteY8" fmla="*/ 149398 h 154549"/>
                <a:gd name="connsiteX9" fmla="*/ 582125 w 582125"/>
                <a:gd name="connsiteY9" fmla="*/ 74700 h 15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25" h="154549">
                  <a:moveTo>
                    <a:pt x="0" y="74700"/>
                  </a:moveTo>
                  <a:cubicBezTo>
                    <a:pt x="10088" y="32199"/>
                    <a:pt x="20176" y="-10301"/>
                    <a:pt x="38636" y="2578"/>
                  </a:cubicBezTo>
                  <a:cubicBezTo>
                    <a:pt x="57096" y="15457"/>
                    <a:pt x="86717" y="152402"/>
                    <a:pt x="110758" y="151973"/>
                  </a:cubicBezTo>
                  <a:cubicBezTo>
                    <a:pt x="134799" y="151544"/>
                    <a:pt x="158840" y="-426"/>
                    <a:pt x="182880" y="3"/>
                  </a:cubicBezTo>
                  <a:cubicBezTo>
                    <a:pt x="206920" y="432"/>
                    <a:pt x="230961" y="154549"/>
                    <a:pt x="255001" y="154549"/>
                  </a:cubicBezTo>
                  <a:cubicBezTo>
                    <a:pt x="279041" y="154549"/>
                    <a:pt x="303082" y="3"/>
                    <a:pt x="327123" y="3"/>
                  </a:cubicBezTo>
                  <a:cubicBezTo>
                    <a:pt x="351164" y="3"/>
                    <a:pt x="375205" y="154549"/>
                    <a:pt x="399245" y="154549"/>
                  </a:cubicBezTo>
                  <a:cubicBezTo>
                    <a:pt x="423285" y="154549"/>
                    <a:pt x="447326" y="861"/>
                    <a:pt x="471366" y="3"/>
                  </a:cubicBezTo>
                  <a:cubicBezTo>
                    <a:pt x="495406" y="-855"/>
                    <a:pt x="525028" y="136949"/>
                    <a:pt x="543488" y="149398"/>
                  </a:cubicBezTo>
                  <a:cubicBezTo>
                    <a:pt x="561948" y="161847"/>
                    <a:pt x="572036" y="118273"/>
                    <a:pt x="582125" y="74700"/>
                  </a:cubicBezTo>
                </a:path>
              </a:pathLst>
            </a:custGeom>
            <a:noFill/>
            <a:ln w="19050">
              <a:solidFill>
                <a:srgbClr val="00B050"/>
              </a:solidFill>
              <a:headEnd type="none"/>
              <a:tailEnd type="non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8E9F0C5D-5E41-F20C-201B-9395B4E0A66F}"/>
                </a:ext>
              </a:extLst>
            </p:cNvPr>
            <p:cNvCxnSpPr/>
            <p:nvPr/>
          </p:nvCxnSpPr>
          <p:spPr>
            <a:xfrm flipH="1">
              <a:off x="7382311" y="608255"/>
              <a:ext cx="67997" cy="118327"/>
            </a:xfrm>
            <a:prstGeom prst="line">
              <a:avLst/>
            </a:prstGeom>
            <a:ln w="19050">
              <a:solidFill>
                <a:srgbClr val="00B05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3DD6354-9981-CEA5-19B4-83F34165EDF3}"/>
              </a:ext>
            </a:extLst>
          </p:cNvPr>
          <p:cNvGrpSpPr/>
          <p:nvPr/>
        </p:nvGrpSpPr>
        <p:grpSpPr>
          <a:xfrm>
            <a:off x="8962889" y="1231038"/>
            <a:ext cx="275906" cy="372401"/>
            <a:chOff x="6594898" y="187600"/>
            <a:chExt cx="275906" cy="372401"/>
          </a:xfrm>
        </p:grpSpPr>
        <p:sp>
          <p:nvSpPr>
            <p:cNvPr id="31" name="円/楕円 26">
              <a:extLst>
                <a:ext uri="{FF2B5EF4-FFF2-40B4-BE49-F238E27FC236}">
                  <a16:creationId xmlns:a16="http://schemas.microsoft.com/office/drawing/2014/main" id="{421D9AB0-650E-4122-0C5F-9A732DECF7A6}"/>
                </a:ext>
              </a:extLst>
            </p:cNvPr>
            <p:cNvSpPr/>
            <p:nvPr/>
          </p:nvSpPr>
          <p:spPr>
            <a:xfrm>
              <a:off x="6594898" y="190621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91E32B70-57B5-6F68-0FDD-B11750C7C2C5}"/>
                </a:ext>
              </a:extLst>
            </p:cNvPr>
            <p:cNvSpPr txBox="1"/>
            <p:nvPr/>
          </p:nvSpPr>
          <p:spPr>
            <a:xfrm rot="3189690">
              <a:off x="6553798" y="242996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932DC53-7F37-67E0-D8C7-5D25FF3C878C}"/>
              </a:ext>
            </a:extLst>
          </p:cNvPr>
          <p:cNvGrpSpPr/>
          <p:nvPr/>
        </p:nvGrpSpPr>
        <p:grpSpPr>
          <a:xfrm>
            <a:off x="9388235" y="1234816"/>
            <a:ext cx="261610" cy="394215"/>
            <a:chOff x="7360937" y="255405"/>
            <a:chExt cx="261610" cy="394215"/>
          </a:xfrm>
        </p:grpSpPr>
        <p:sp>
          <p:nvSpPr>
            <p:cNvPr id="34" name="円/楕円 29">
              <a:extLst>
                <a:ext uri="{FF2B5EF4-FFF2-40B4-BE49-F238E27FC236}">
                  <a16:creationId xmlns:a16="http://schemas.microsoft.com/office/drawing/2014/main" id="{8DC9C53A-83B9-BC3C-B244-9B7A61D5AD3E}"/>
                </a:ext>
              </a:extLst>
            </p:cNvPr>
            <p:cNvSpPr/>
            <p:nvPr/>
          </p:nvSpPr>
          <p:spPr>
            <a:xfrm>
              <a:off x="7490887" y="25540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lumMod val="53000"/>
                    <a:lumOff val="47000"/>
                  </a:srgb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3600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92136F1C-3745-A125-D22A-E84B0A7AABD8}"/>
                </a:ext>
              </a:extLst>
            </p:cNvPr>
            <p:cNvSpPr txBox="1"/>
            <p:nvPr/>
          </p:nvSpPr>
          <p:spPr>
            <a:xfrm rot="6738801">
              <a:off x="7305541" y="332615"/>
              <a:ext cx="37240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100" dirty="0"/>
                <a:t>))</a:t>
              </a:r>
              <a:endParaRPr lang="ja-JP" altLang="en-US" sz="1100" dirty="0"/>
            </a:p>
          </p:txBody>
        </p:sp>
      </p:grp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6A1C66C-8F80-6EFE-3B2C-C25749A05CC9}"/>
              </a:ext>
            </a:extLst>
          </p:cNvPr>
          <p:cNvSpPr/>
          <p:nvPr/>
        </p:nvSpPr>
        <p:spPr>
          <a:xfrm>
            <a:off x="8141020" y="700153"/>
            <a:ext cx="2303509" cy="135342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CEEB768-F849-2A5B-E779-E4D8EB16FFA5}"/>
                  </a:ext>
                </a:extLst>
              </p:cNvPr>
              <p:cNvSpPr txBox="1"/>
              <p:nvPr/>
            </p:nvSpPr>
            <p:spPr>
              <a:xfrm>
                <a:off x="10041926" y="1745799"/>
                <a:ext cx="4810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ja-JP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0CEEB768-F849-2A5B-E779-E4D8EB16F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926" y="1745799"/>
                <a:ext cx="481029" cy="307777"/>
              </a:xfrm>
              <a:prstGeom prst="rect">
                <a:avLst/>
              </a:prstGeom>
              <a:blipFill>
                <a:blip r:embed="rId2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角丸四角形吹き出し 33">
            <a:extLst>
              <a:ext uri="{FF2B5EF4-FFF2-40B4-BE49-F238E27FC236}">
                <a16:creationId xmlns:a16="http://schemas.microsoft.com/office/drawing/2014/main" id="{966EE179-E75A-62B6-E8BD-5C34E713853B}"/>
              </a:ext>
            </a:extLst>
          </p:cNvPr>
          <p:cNvSpPr/>
          <p:nvPr/>
        </p:nvSpPr>
        <p:spPr>
          <a:xfrm>
            <a:off x="9965346" y="562571"/>
            <a:ext cx="342658" cy="331787"/>
          </a:xfrm>
          <a:prstGeom prst="wedgeRoundRectCallout">
            <a:avLst>
              <a:gd name="adj1" fmla="val -40594"/>
              <a:gd name="adj2" fmla="val 769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5A153808-AC4C-753C-6485-C8A9503B673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9972528" y="562571"/>
                <a:ext cx="3354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400" i="1">
                          <a:solidFill>
                            <a:srgbClr val="0000FF"/>
                          </a:solidFill>
                          <a:latin typeface="Cambria Math"/>
                        </a:rPr>
                        <m:t>𝜒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5A153808-AC4C-753C-6485-C8A9503B6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528" y="562571"/>
                <a:ext cx="335476" cy="307777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4CB8B21-426F-43B2-8E92-96C7E7744F0B}"/>
                  </a:ext>
                </a:extLst>
              </p:cNvPr>
              <p:cNvSpPr txBox="1"/>
              <p:nvPr/>
            </p:nvSpPr>
            <p:spPr>
              <a:xfrm>
                <a:off x="9408368" y="6274"/>
                <a:ext cx="2749471" cy="43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⊃−</m:t>
                      </m:r>
                      <m:f>
                        <m:f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Sup>
                        <m:sSub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ja-JP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altLang="ja-JP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2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1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altLang="ja-JP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200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4CB8B21-426F-43B2-8E92-96C7E7744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368" y="6274"/>
                <a:ext cx="2749471" cy="438005"/>
              </a:xfrm>
              <a:prstGeom prst="rect">
                <a:avLst/>
              </a:prstGeom>
              <a:blipFill>
                <a:blip r:embed="rId28"/>
                <a:stretch>
                  <a:fillRect b="-13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大かっこ 39">
            <a:extLst>
              <a:ext uri="{FF2B5EF4-FFF2-40B4-BE49-F238E27FC236}">
                <a16:creationId xmlns:a16="http://schemas.microsoft.com/office/drawing/2014/main" id="{D3E6057B-1927-8729-EB54-9802C6CC3A92}"/>
              </a:ext>
            </a:extLst>
          </p:cNvPr>
          <p:cNvSpPr/>
          <p:nvPr/>
        </p:nvSpPr>
        <p:spPr>
          <a:xfrm>
            <a:off x="9408368" y="44624"/>
            <a:ext cx="2721903" cy="409197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01CC36A-8CA1-60BD-7E9D-F2E5356F0C54}"/>
              </a:ext>
            </a:extLst>
          </p:cNvPr>
          <p:cNvSpPr txBox="1"/>
          <p:nvPr/>
        </p:nvSpPr>
        <p:spPr>
          <a:xfrm>
            <a:off x="7303916" y="3659118"/>
            <a:ext cx="202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kumimoji="1" lang="en-US" altLang="ja-JP" dirty="0">
                <a:sym typeface="Wingdings" panose="05000000000000000000" pitchFamily="2" charset="2"/>
              </a:rPr>
              <a:t>Numerical result</a:t>
            </a:r>
            <a:endParaRPr lang="en-US" altLang="ja-JP" dirty="0">
              <a:sym typeface="Wingdings" panose="05000000000000000000" pitchFamily="2" charset="2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5EFDE33-D4FC-897B-1D99-C88241F1B344}"/>
              </a:ext>
            </a:extLst>
          </p:cNvPr>
          <p:cNvSpPr txBox="1"/>
          <p:nvPr/>
        </p:nvSpPr>
        <p:spPr>
          <a:xfrm>
            <a:off x="7459544" y="4077072"/>
            <a:ext cx="475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ym typeface="Wingdings" panose="05000000000000000000" pitchFamily="2" charset="2"/>
              </a:rPr>
              <a:t>Can we obtain </a:t>
            </a:r>
            <a:r>
              <a:rPr kumimoji="1" lang="en-US" altLang="ja-JP" u="sng" dirty="0">
                <a:sym typeface="Wingdings" panose="05000000000000000000" pitchFamily="2" charset="2"/>
              </a:rPr>
              <a:t>the analytic formula</a:t>
            </a:r>
            <a:r>
              <a:rPr kumimoji="1" lang="en-US" altLang="ja-JP" dirty="0">
                <a:sym typeface="Wingdings" panose="05000000000000000000" pitchFamily="2" charset="2"/>
              </a:rPr>
              <a:t> somehow…?</a:t>
            </a:r>
            <a:endParaRPr lang="en-US" altLang="ja-JP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22534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7 L 0.02148 0.0375 C 0.02916 0.04954 0.05442 0.07199 0.06601 0.07199 C 0.07929 0.07199 0.10117 0.04954 0.10872 0.0375 L 0.13346 0.00047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8" presetClass="entr" presetSubtype="3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9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1.48148E-6 L -0.02865 -0.05324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26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8 0.00277 L 0.01909 -0.0555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9336" y="2852936"/>
            <a:ext cx="1195332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/>
              <a:t>2</a:t>
            </a:r>
            <a:r>
              <a:rPr kumimoji="1" lang="en-US" altLang="ja-JP" dirty="0"/>
              <a:t>. </a:t>
            </a:r>
            <a:r>
              <a:rPr lang="en-US" altLang="ja-JP" dirty="0"/>
              <a:t>Analytic method for non-perturbative particle production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2025/3/4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iTHEMS Cosmology Forum #3</a:t>
            </a:r>
            <a:endParaRPr kumimoji="1" lang="ja-JP" altLang="en-US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91CD825D-CDC9-43BA-B82B-6D180934E19A}"/>
              </a:ext>
            </a:extLst>
          </p:cNvPr>
          <p:cNvSpPr txBox="1">
            <a:spLocks/>
          </p:cNvSpPr>
          <p:nvPr/>
        </p:nvSpPr>
        <p:spPr>
          <a:xfrm>
            <a:off x="4079776" y="3573016"/>
            <a:ext cx="748883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000" kern="1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>
                <a:solidFill>
                  <a:srgbClr val="0000FF"/>
                </a:solidFill>
              </a:rPr>
              <a:t>2-1.  WKB approximation and Bogoliubov transformation </a:t>
            </a:r>
          </a:p>
          <a:p>
            <a:r>
              <a:rPr lang="en-US" altLang="ja-JP" sz="2400" dirty="0">
                <a:solidFill>
                  <a:schemeClr val="bg1">
                    <a:lumMod val="85000"/>
                  </a:schemeClr>
                </a:solidFill>
              </a:rPr>
              <a:t>2-2.  Analytic methods for Bogoliubov coefficients</a:t>
            </a:r>
          </a:p>
        </p:txBody>
      </p:sp>
    </p:spTree>
    <p:extLst>
      <p:ext uri="{BB962C8B-B14F-4D97-AF65-F5344CB8AC3E}">
        <p14:creationId xmlns:p14="http://schemas.microsoft.com/office/powerpoint/2010/main" val="140147259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160646</TotalTime>
  <Words>8351</Words>
  <Application>Microsoft Office PowerPoint</Application>
  <PresentationFormat>ワイド画面</PresentationFormat>
  <Paragraphs>2198</Paragraphs>
  <Slides>67</Slides>
  <Notes>42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67</vt:i4>
      </vt:variant>
    </vt:vector>
  </HeadingPairs>
  <TitlesOfParts>
    <vt:vector size="75" baseType="lpstr">
      <vt:lpstr>Euclid</vt:lpstr>
      <vt:lpstr>HG丸ｺﾞｼｯｸM-PRO</vt:lpstr>
      <vt:lpstr>ＭＳ Ｐゴシック</vt:lpstr>
      <vt:lpstr>Arial</vt:lpstr>
      <vt:lpstr>Calibri</vt:lpstr>
      <vt:lpstr>Cambria Math</vt:lpstr>
      <vt:lpstr>Wingdings</vt:lpstr>
      <vt:lpstr>Office ​​テーマ</vt:lpstr>
      <vt:lpstr>The exact WKB analysis  as an analytic approach to preheating</vt:lpstr>
      <vt:lpstr>Outlook</vt:lpstr>
      <vt:lpstr>1. Introduction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Analytic method for non-perturbative particle production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Analytic method for non-perturbative particle production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Asymmetric particle production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Asymmetric particle production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4. 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3. Asymmetric particle production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4.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Production and  Vacuum Selection with Higher Dimensional Operator</dc:title>
  <dc:creator>FJ-USER</dc:creator>
  <cp:lastModifiedBy>Seishi ENOMOTO</cp:lastModifiedBy>
  <cp:revision>2027</cp:revision>
  <dcterms:created xsi:type="dcterms:W3CDTF">2012-07-15T15:06:56Z</dcterms:created>
  <dcterms:modified xsi:type="dcterms:W3CDTF">2025-03-04T23:25:27Z</dcterms:modified>
</cp:coreProperties>
</file>