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6" r:id="rId3"/>
  </p:sldMasterIdLst>
  <p:notesMasterIdLst>
    <p:notesMasterId r:id="rId17"/>
  </p:notesMasterIdLst>
  <p:sldIdLst>
    <p:sldId id="256" r:id="rId4"/>
    <p:sldId id="258" r:id="rId5"/>
    <p:sldId id="543" r:id="rId6"/>
    <p:sldId id="631" r:id="rId7"/>
    <p:sldId id="262" r:id="rId8"/>
    <p:sldId id="632" r:id="rId9"/>
    <p:sldId id="634" r:id="rId10"/>
    <p:sldId id="633" r:id="rId11"/>
    <p:sldId id="916" r:id="rId12"/>
    <p:sldId id="917" r:id="rId13"/>
    <p:sldId id="257" r:id="rId14"/>
    <p:sldId id="635" r:id="rId15"/>
    <p:sldId id="915" r:id="rId16"/>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7132"/>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3"/>
    <p:restoredTop sz="88553" autoAdjust="0"/>
  </p:normalViewPr>
  <p:slideViewPr>
    <p:cSldViewPr snapToGrid="0">
      <p:cViewPr>
        <p:scale>
          <a:sx n="125" d="100"/>
          <a:sy n="125" d="100"/>
        </p:scale>
        <p:origin x="990" y="-11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2"/>
          <c:order val="0"/>
          <c:tx>
            <c:v>同位体分離なし</c:v>
          </c:tx>
          <c:cat>
            <c:strRef>
              <c:f>元素毎!$B$1:$E$1</c:f>
              <c:strCache>
                <c:ptCount val="4"/>
                <c:pt idx="0">
                  <c:v>Se-79</c:v>
                </c:pt>
                <c:pt idx="1">
                  <c:v>Pd-107</c:v>
                </c:pt>
                <c:pt idx="2">
                  <c:v>Cs-135</c:v>
                </c:pt>
                <c:pt idx="3">
                  <c:v>Zr-93</c:v>
                </c:pt>
              </c:strCache>
            </c:strRef>
          </c:cat>
          <c:val>
            <c:numRef>
              <c:f>元素毎!$B$4:$E$4</c:f>
              <c:numCache>
                <c:formatCode>#,##0_);[Red]\(#,##0\)</c:formatCode>
                <c:ptCount val="4"/>
                <c:pt idx="0">
                  <c:v>620</c:v>
                </c:pt>
                <c:pt idx="1">
                  <c:v>1810</c:v>
                </c:pt>
                <c:pt idx="2">
                  <c:v>9670</c:v>
                </c:pt>
                <c:pt idx="3">
                  <c:v>11600</c:v>
                </c:pt>
              </c:numCache>
            </c:numRef>
          </c:val>
          <c:smooth val="0"/>
          <c:extLst>
            <c:ext xmlns:c16="http://schemas.microsoft.com/office/drawing/2014/chart" uri="{C3380CC4-5D6E-409C-BE32-E72D297353CC}">
              <c16:uniqueId val="{00000000-EABB-45D8-AF71-F83F4E887ADE}"/>
            </c:ext>
          </c:extLst>
        </c:ser>
        <c:ser>
          <c:idx val="1"/>
          <c:order val="1"/>
          <c:tx>
            <c:v>偶奇分離のみ</c:v>
          </c:tx>
          <c:cat>
            <c:strRef>
              <c:f>元素毎!$B$1:$E$1</c:f>
              <c:strCache>
                <c:ptCount val="4"/>
                <c:pt idx="0">
                  <c:v>Se-79</c:v>
                </c:pt>
                <c:pt idx="1">
                  <c:v>Pd-107</c:v>
                </c:pt>
                <c:pt idx="2">
                  <c:v>Cs-135</c:v>
                </c:pt>
                <c:pt idx="3">
                  <c:v>Zr-93</c:v>
                </c:pt>
              </c:strCache>
            </c:strRef>
          </c:cat>
          <c:val>
            <c:numRef>
              <c:f>元素毎!$B$3:$E$3</c:f>
              <c:numCache>
                <c:formatCode>#,##0_);[Red]\(#,##0\)</c:formatCode>
                <c:ptCount val="4"/>
                <c:pt idx="0">
                  <c:v>16.3</c:v>
                </c:pt>
                <c:pt idx="1">
                  <c:v>563</c:v>
                </c:pt>
                <c:pt idx="2">
                  <c:v>9540</c:v>
                </c:pt>
                <c:pt idx="3">
                  <c:v>3110</c:v>
                </c:pt>
              </c:numCache>
            </c:numRef>
          </c:val>
          <c:smooth val="0"/>
          <c:extLst>
            <c:ext xmlns:c16="http://schemas.microsoft.com/office/drawing/2014/chart" uri="{C3380CC4-5D6E-409C-BE32-E72D297353CC}">
              <c16:uniqueId val="{00000001-EABB-45D8-AF71-F83F4E887ADE}"/>
            </c:ext>
          </c:extLst>
        </c:ser>
        <c:ser>
          <c:idx val="0"/>
          <c:order val="2"/>
          <c:tx>
            <c:v>同位体分離あり</c:v>
          </c:tx>
          <c:cat>
            <c:strRef>
              <c:f>元素毎!$B$1:$E$1</c:f>
              <c:strCache>
                <c:ptCount val="4"/>
                <c:pt idx="0">
                  <c:v>Se-79</c:v>
                </c:pt>
                <c:pt idx="1">
                  <c:v>Pd-107</c:v>
                </c:pt>
                <c:pt idx="2">
                  <c:v>Cs-135</c:v>
                </c:pt>
                <c:pt idx="3">
                  <c:v>Zr-93</c:v>
                </c:pt>
              </c:strCache>
            </c:strRef>
          </c:cat>
          <c:val>
            <c:numRef>
              <c:f>元素毎!$B$2:$E$2</c:f>
              <c:numCache>
                <c:formatCode>#,##0_);[Red]\(#,##0\)</c:formatCode>
                <c:ptCount val="4"/>
                <c:pt idx="0">
                  <c:v>13.9</c:v>
                </c:pt>
                <c:pt idx="1">
                  <c:v>194</c:v>
                </c:pt>
                <c:pt idx="2">
                  <c:v>926</c:v>
                </c:pt>
                <c:pt idx="3">
                  <c:v>1650</c:v>
                </c:pt>
              </c:numCache>
            </c:numRef>
          </c:val>
          <c:smooth val="0"/>
          <c:extLst>
            <c:ext xmlns:c16="http://schemas.microsoft.com/office/drawing/2014/chart" uri="{C3380CC4-5D6E-409C-BE32-E72D297353CC}">
              <c16:uniqueId val="{00000002-EABB-45D8-AF71-F83F4E887ADE}"/>
            </c:ext>
          </c:extLst>
        </c:ser>
        <c:ser>
          <c:idx val="3"/>
          <c:order val="3"/>
          <c:tx>
            <c:v>現状の加速器</c:v>
          </c:tx>
          <c:spPr>
            <a:ln w="63500">
              <a:solidFill>
                <a:srgbClr val="FFFF00">
                  <a:alpha val="54000"/>
                </a:srgbClr>
              </a:solidFill>
              <a:prstDash val="solid"/>
            </a:ln>
          </c:spPr>
          <c:marker>
            <c:symbol val="none"/>
          </c:marker>
          <c:val>
            <c:numRef>
              <c:f>元素毎!$B$7:$E$7</c:f>
              <c:numCache>
                <c:formatCode>#,##0_);[Red]\(#,##0\)</c:formatCode>
                <c:ptCount val="4"/>
                <c:pt idx="0">
                  <c:v>1</c:v>
                </c:pt>
                <c:pt idx="1">
                  <c:v>1</c:v>
                </c:pt>
                <c:pt idx="2">
                  <c:v>1</c:v>
                </c:pt>
                <c:pt idx="3">
                  <c:v>1</c:v>
                </c:pt>
              </c:numCache>
            </c:numRef>
          </c:val>
          <c:smooth val="0"/>
          <c:extLst>
            <c:ext xmlns:c16="http://schemas.microsoft.com/office/drawing/2014/chart" uri="{C3380CC4-5D6E-409C-BE32-E72D297353CC}">
              <c16:uniqueId val="{00000003-EABB-45D8-AF71-F83F4E887ADE}"/>
            </c:ext>
          </c:extLst>
        </c:ser>
        <c:dLbls>
          <c:showLegendKey val="0"/>
          <c:showVal val="0"/>
          <c:showCatName val="0"/>
          <c:showSerName val="0"/>
          <c:showPercent val="0"/>
          <c:showBubbleSize val="0"/>
        </c:dLbls>
        <c:marker val="1"/>
        <c:smooth val="0"/>
        <c:axId val="433028192"/>
        <c:axId val="433028584"/>
      </c:lineChart>
      <c:catAx>
        <c:axId val="433028192"/>
        <c:scaling>
          <c:orientation val="minMax"/>
        </c:scaling>
        <c:delete val="0"/>
        <c:axPos val="b"/>
        <c:numFmt formatCode="General" sourceLinked="0"/>
        <c:majorTickMark val="out"/>
        <c:minorTickMark val="none"/>
        <c:tickLblPos val="nextTo"/>
        <c:crossAx val="433028584"/>
        <c:crossesAt val="0.1"/>
        <c:auto val="1"/>
        <c:lblAlgn val="ctr"/>
        <c:lblOffset val="100"/>
        <c:noMultiLvlLbl val="0"/>
      </c:catAx>
      <c:valAx>
        <c:axId val="433028584"/>
        <c:scaling>
          <c:logBase val="10"/>
          <c:orientation val="minMax"/>
          <c:min val="0.1"/>
        </c:scaling>
        <c:delete val="0"/>
        <c:axPos val="l"/>
        <c:majorGridlines/>
        <c:title>
          <c:tx>
            <c:rich>
              <a:bodyPr rot="-5400000" vert="horz"/>
              <a:lstStyle/>
              <a:p>
                <a:pPr>
                  <a:defRPr/>
                </a:pPr>
                <a:r>
                  <a:rPr lang="ja-JP"/>
                  <a:t>必要ビーム電流　</a:t>
                </a:r>
                <a:r>
                  <a:rPr lang="en-US"/>
                  <a:t>(mA)</a:t>
                </a:r>
                <a:endParaRPr lang="ja-JP"/>
              </a:p>
            </c:rich>
          </c:tx>
          <c:overlay val="0"/>
        </c:title>
        <c:numFmt formatCode="#,##0.0;[Red]\-#,##0.0" sourceLinked="0"/>
        <c:majorTickMark val="out"/>
        <c:minorTickMark val="none"/>
        <c:tickLblPos val="nextTo"/>
        <c:crossAx val="433028192"/>
        <c:crosses val="autoZero"/>
        <c:crossBetween val="between"/>
      </c:valAx>
    </c:plotArea>
    <c:legend>
      <c:legendPos val="r"/>
      <c:layout>
        <c:manualLayout>
          <c:xMode val="edge"/>
          <c:yMode val="edge"/>
          <c:x val="0.72710990643942497"/>
          <c:y val="2.4515144741020602E-2"/>
          <c:w val="0.27046915510974101"/>
          <c:h val="0.464737435611081"/>
        </c:manualLayout>
      </c:layout>
      <c:overlay val="0"/>
      <c:spPr>
        <a:solidFill>
          <a:schemeClr val="accent5">
            <a:lumMod val="60000"/>
            <a:lumOff val="40000"/>
            <a:alpha val="85000"/>
          </a:schemeClr>
        </a:solidFill>
        <a:effectLst>
          <a:outerShdw blurRad="50800" dist="38100" dir="2700000" algn="tl" rotWithShape="0">
            <a:prstClr val="black">
              <a:alpha val="40000"/>
            </a:prstClr>
          </a:outerShdw>
        </a:effectLst>
      </c:spPr>
    </c:legend>
    <c:plotVisOnly val="1"/>
    <c:dispBlanksAs val="gap"/>
    <c:showDLblsOverMax val="0"/>
  </c:chart>
  <c:spPr>
    <a:solidFill>
      <a:schemeClr val="bg1"/>
    </a:solidFill>
    <a:ln>
      <a:noFill/>
    </a:ln>
  </c:spPr>
  <c:txPr>
    <a:bodyPr/>
    <a:lstStyle/>
    <a:p>
      <a:pPr>
        <a:defRPr sz="1800"/>
      </a:pPr>
      <a:endParaRPr lang="ja-JP"/>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0.27857</cdr:x>
      <cdr:y>0.63085</cdr:y>
    </cdr:from>
    <cdr:to>
      <cdr:x>0.62547</cdr:x>
      <cdr:y>0.82834</cdr:y>
    </cdr:to>
    <cdr:sp macro="" textlink="">
      <cdr:nvSpPr>
        <cdr:cNvPr id="2" name="テキスト ボックス 1"/>
        <cdr:cNvSpPr txBox="1"/>
      </cdr:nvSpPr>
      <cdr:spPr>
        <a:xfrm xmlns:a="http://schemas.openxmlformats.org/drawingml/2006/main">
          <a:off x="2121362" y="2107776"/>
          <a:ext cx="2641727" cy="6598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400" dirty="0"/>
            <a:t>現状技術の延長で達成可能</a:t>
          </a:r>
          <a:endParaRPr lang="en-US" altLang="ja-JP" sz="1400" dirty="0"/>
        </a:p>
        <a:p xmlns:a="http://schemas.openxmlformats.org/drawingml/2006/main">
          <a:r>
            <a:rPr lang="en-US" altLang="ja-JP" sz="1400" dirty="0"/>
            <a:t>(</a:t>
          </a:r>
          <a:r>
            <a:rPr lang="ja-JP" altLang="en-US" sz="1400" dirty="0"/>
            <a:t>連続イノベーション</a:t>
          </a:r>
          <a:r>
            <a:rPr lang="en-US" altLang="ja-JP" sz="1400" dirty="0"/>
            <a:t>)</a:t>
          </a:r>
          <a:endParaRPr lang="ja-JP" altLang="en-US" sz="14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00BAA4-70C1-446B-BF13-A6B2D4F371D4}" type="datetimeFigureOut">
              <a:rPr kumimoji="1" lang="ja-JP" altLang="en-US" smtClean="0"/>
              <a:t>2025/4/16</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E17AAE-8092-44C0-862E-EBB5554502D3}" type="slidenum">
              <a:rPr kumimoji="1" lang="ja-JP" altLang="en-US" smtClean="0"/>
              <a:t>‹#›</a:t>
            </a:fld>
            <a:endParaRPr kumimoji="1" lang="ja-JP" altLang="en-US"/>
          </a:p>
        </p:txBody>
      </p:sp>
    </p:spTree>
    <p:extLst>
      <p:ext uri="{BB962C8B-B14F-4D97-AF65-F5344CB8AC3E}">
        <p14:creationId xmlns:p14="http://schemas.microsoft.com/office/powerpoint/2010/main" val="39145484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FE17AAE-8092-44C0-862E-EBB5554502D3}" type="slidenum">
              <a:rPr kumimoji="1" lang="ja-JP" altLang="en-US" smtClean="0"/>
              <a:t>7</a:t>
            </a:fld>
            <a:endParaRPr kumimoji="1" lang="ja-JP" altLang="en-US"/>
          </a:p>
        </p:txBody>
      </p:sp>
    </p:spTree>
    <p:extLst>
      <p:ext uri="{BB962C8B-B14F-4D97-AF65-F5344CB8AC3E}">
        <p14:creationId xmlns:p14="http://schemas.microsoft.com/office/powerpoint/2010/main" val="3156504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63776" indent="-263776">
              <a:buFont typeface="Wingdings" panose="05000000000000000000" pitchFamily="2" charset="2"/>
              <a:buChar char="p"/>
            </a:pPr>
            <a:r>
              <a:rPr lang="ja-JP" altLang="en-US" sz="1200" dirty="0">
                <a:solidFill>
                  <a:schemeClr val="tx1">
                    <a:lumMod val="50000"/>
                    <a:lumOff val="50000"/>
                  </a:schemeClr>
                </a:solidFill>
              </a:rPr>
              <a:t>広く開発実績のある楕円空洞と比べて、スポーク空洞は形状がとても複雑であり、加速空洞として成立させるための</a:t>
            </a:r>
            <a:r>
              <a:rPr lang="en-US" altLang="ja-JP" sz="1200" dirty="0">
                <a:solidFill>
                  <a:schemeClr val="tx1">
                    <a:lumMod val="50000"/>
                    <a:lumOff val="50000"/>
                  </a:schemeClr>
                </a:solidFill>
              </a:rPr>
              <a:t>『</a:t>
            </a:r>
            <a:r>
              <a:rPr lang="ja-JP" altLang="en-US" sz="1200" dirty="0">
                <a:solidFill>
                  <a:schemeClr val="tx1">
                    <a:lumMod val="50000"/>
                    <a:lumOff val="50000"/>
                  </a:schemeClr>
                </a:solidFill>
              </a:rPr>
              <a:t>ものづくり</a:t>
            </a:r>
            <a:r>
              <a:rPr lang="en-US" altLang="ja-JP" sz="1200" dirty="0">
                <a:solidFill>
                  <a:schemeClr val="tx1">
                    <a:lumMod val="50000"/>
                    <a:lumOff val="50000"/>
                  </a:schemeClr>
                </a:solidFill>
              </a:rPr>
              <a:t>』</a:t>
            </a:r>
            <a:r>
              <a:rPr lang="ja-JP" altLang="en-US" sz="1200" dirty="0">
                <a:solidFill>
                  <a:schemeClr val="tx1">
                    <a:lumMod val="50000"/>
                    <a:lumOff val="50000"/>
                  </a:schemeClr>
                </a:solidFill>
              </a:rPr>
              <a:t>が難しい。</a:t>
            </a:r>
            <a:endParaRPr lang="en-US" altLang="ja-JP" sz="1200" dirty="0">
              <a:solidFill>
                <a:schemeClr val="tx1">
                  <a:lumMod val="50000"/>
                  <a:lumOff val="50000"/>
                </a:schemeClr>
              </a:solidFill>
            </a:endParaRPr>
          </a:p>
          <a:p>
            <a:pPr marL="263776" indent="-263776">
              <a:buFont typeface="Wingdings" panose="05000000000000000000" pitchFamily="2" charset="2"/>
              <a:buChar char="p"/>
            </a:pPr>
            <a:r>
              <a:rPr lang="en-US" altLang="ja-JP" sz="1200" dirty="0">
                <a:solidFill>
                  <a:schemeClr val="tx1">
                    <a:lumMod val="50000"/>
                    <a:lumOff val="50000"/>
                  </a:schemeClr>
                </a:solidFill>
              </a:rPr>
              <a:t>JAEA</a:t>
            </a:r>
            <a:r>
              <a:rPr lang="ja-JP" altLang="en-US" sz="1200" dirty="0">
                <a:solidFill>
                  <a:schemeClr val="tx1">
                    <a:lumMod val="50000"/>
                    <a:lumOff val="50000"/>
                  </a:schemeClr>
                </a:solidFill>
              </a:rPr>
              <a:t>独自の</a:t>
            </a:r>
            <a:r>
              <a:rPr lang="en-US" altLang="ja-JP" sz="1200" dirty="0">
                <a:solidFill>
                  <a:schemeClr val="tx1">
                    <a:lumMod val="50000"/>
                    <a:lumOff val="50000"/>
                  </a:schemeClr>
                </a:solidFill>
              </a:rPr>
              <a:t>ADS</a:t>
            </a:r>
            <a:r>
              <a:rPr lang="ja-JP" altLang="en-US" sz="1200" dirty="0">
                <a:solidFill>
                  <a:schemeClr val="tx1">
                    <a:lumMod val="50000"/>
                    <a:lumOff val="50000"/>
                  </a:schemeClr>
                </a:solidFill>
              </a:rPr>
              <a:t>加速器実現のためには、超伝導スポーク空洞製作技術の確立が必須である。</a:t>
            </a:r>
            <a:endParaRPr lang="en-US" altLang="ja-JP" sz="1200" dirty="0">
              <a:solidFill>
                <a:schemeClr val="tx1">
                  <a:lumMod val="50000"/>
                  <a:lumOff val="50000"/>
                </a:schemeClr>
              </a:solidFill>
            </a:endParaRPr>
          </a:p>
          <a:p>
            <a:pPr marL="263776" indent="-263776">
              <a:buFont typeface="Wingdings" panose="05000000000000000000" pitchFamily="2" charset="2"/>
              <a:buChar char="p"/>
            </a:pPr>
            <a:r>
              <a:rPr lang="ja-JP" altLang="en-US" sz="1200" dirty="0">
                <a:solidFill>
                  <a:schemeClr val="tx1">
                    <a:lumMod val="50000"/>
                    <a:lumOff val="50000"/>
                  </a:schemeClr>
                </a:solidFill>
              </a:rPr>
              <a:t>ここで得られる知見は、</a:t>
            </a:r>
            <a:r>
              <a:rPr lang="en-US" altLang="ja-JP" sz="1200" dirty="0">
                <a:solidFill>
                  <a:schemeClr val="tx1">
                    <a:lumMod val="50000"/>
                    <a:lumOff val="50000"/>
                  </a:schemeClr>
                </a:solidFill>
              </a:rPr>
              <a:t>HWR</a:t>
            </a:r>
            <a:r>
              <a:rPr lang="ja-JP" altLang="en-US" sz="1200" dirty="0">
                <a:solidFill>
                  <a:schemeClr val="tx1">
                    <a:lumMod val="50000"/>
                    <a:lumOff val="50000"/>
                  </a:schemeClr>
                </a:solidFill>
              </a:rPr>
              <a:t>や楕円など、他の構造の超伝導空洞開発にも活用可能である。</a:t>
            </a:r>
            <a:endParaRPr lang="en-US" altLang="ja-JP" sz="1200" dirty="0">
              <a:solidFill>
                <a:schemeClr val="tx1">
                  <a:lumMod val="50000"/>
                  <a:lumOff val="50000"/>
                </a:schemeClr>
              </a:solidFill>
            </a:endParaRPr>
          </a:p>
          <a:p>
            <a:pPr marL="263776" indent="-263776">
              <a:buFont typeface="Wingdings" panose="05000000000000000000" pitchFamily="2" charset="2"/>
              <a:buChar char="p"/>
            </a:pPr>
            <a:r>
              <a:rPr lang="en-US" altLang="ja-JP" sz="1200" dirty="0">
                <a:solidFill>
                  <a:schemeClr val="tx1">
                    <a:lumMod val="50000"/>
                    <a:lumOff val="50000"/>
                  </a:schemeClr>
                </a:solidFill>
              </a:rPr>
              <a:t>2019</a:t>
            </a:r>
            <a:r>
              <a:rPr lang="ja-JP" altLang="en-US" sz="1200" dirty="0">
                <a:solidFill>
                  <a:schemeClr val="tx1">
                    <a:lumMod val="50000"/>
                    <a:lumOff val="50000"/>
                  </a:schemeClr>
                </a:solidFill>
              </a:rPr>
              <a:t>年度より、核変換</a:t>
            </a:r>
            <a:r>
              <a:rPr lang="en-US" altLang="ja-JP" sz="1200" dirty="0">
                <a:solidFill>
                  <a:schemeClr val="tx1">
                    <a:lumMod val="50000"/>
                    <a:lumOff val="50000"/>
                  </a:schemeClr>
                </a:solidFill>
              </a:rPr>
              <a:t>Div</a:t>
            </a:r>
            <a:r>
              <a:rPr lang="ja-JP" altLang="en-US" sz="1200" dirty="0">
                <a:solidFill>
                  <a:schemeClr val="tx1">
                    <a:lumMod val="50000"/>
                    <a:lumOff val="50000"/>
                  </a:schemeClr>
                </a:solidFill>
              </a:rPr>
              <a:t>にて試作スポーク空洞の開発を行っている。（</a:t>
            </a:r>
            <a:r>
              <a:rPr lang="en-US" altLang="ja-JP" sz="1200" dirty="0">
                <a:solidFill>
                  <a:schemeClr val="tx1">
                    <a:lumMod val="50000"/>
                    <a:lumOff val="50000"/>
                  </a:schemeClr>
                </a:solidFill>
              </a:rPr>
              <a:t>KEK</a:t>
            </a:r>
            <a:r>
              <a:rPr lang="ja-JP" altLang="en-US" sz="1200" dirty="0">
                <a:solidFill>
                  <a:schemeClr val="tx1">
                    <a:lumMod val="50000"/>
                    <a:lumOff val="50000"/>
                  </a:schemeClr>
                </a:solidFill>
              </a:rPr>
              <a:t> </a:t>
            </a:r>
            <a:r>
              <a:rPr lang="en-US" altLang="ja-JP" sz="1200" dirty="0" err="1">
                <a:solidFill>
                  <a:schemeClr val="tx1">
                    <a:lumMod val="50000"/>
                    <a:lumOff val="50000"/>
                  </a:schemeClr>
                </a:solidFill>
              </a:rPr>
              <a:t>iCASA</a:t>
            </a:r>
            <a:r>
              <a:rPr lang="ja-JP" altLang="en-US" sz="1200" dirty="0">
                <a:solidFill>
                  <a:schemeClr val="tx1">
                    <a:lumMod val="50000"/>
                    <a:lumOff val="50000"/>
                  </a:schemeClr>
                </a:solidFill>
              </a:rPr>
              <a:t>超伝導空洞グループからも協力いただいている）</a:t>
            </a:r>
            <a:endParaRPr lang="en-US" altLang="ja-JP" sz="1200" dirty="0">
              <a:solidFill>
                <a:schemeClr val="tx1">
                  <a:lumMod val="50000"/>
                  <a:lumOff val="50000"/>
                </a:schemeClr>
              </a:solidFill>
            </a:endParaRPr>
          </a:p>
          <a:p>
            <a:pPr marL="263776" indent="-263776">
              <a:buFont typeface="Wingdings" panose="05000000000000000000" pitchFamily="2" charset="2"/>
              <a:buChar char="p"/>
            </a:pPr>
            <a:r>
              <a:rPr lang="en-US" altLang="ja-JP" sz="1200" dirty="0">
                <a:solidFill>
                  <a:schemeClr val="tx1">
                    <a:lumMod val="50000"/>
                    <a:lumOff val="50000"/>
                  </a:schemeClr>
                </a:solidFill>
              </a:rPr>
              <a:t>JAEA</a:t>
            </a:r>
            <a:r>
              <a:rPr lang="ja-JP" altLang="en-US" sz="1200" dirty="0">
                <a:solidFill>
                  <a:schemeClr val="tx1">
                    <a:lumMod val="50000"/>
                    <a:lumOff val="50000"/>
                  </a:schemeClr>
                </a:solidFill>
              </a:rPr>
              <a:t>にて</a:t>
            </a:r>
            <a:r>
              <a:rPr lang="en-US" altLang="ja-JP" sz="1200" dirty="0">
                <a:solidFill>
                  <a:schemeClr val="tx1">
                    <a:lumMod val="50000"/>
                    <a:lumOff val="50000"/>
                  </a:schemeClr>
                </a:solidFill>
              </a:rPr>
              <a:t>ADS</a:t>
            </a:r>
            <a:r>
              <a:rPr lang="ja-JP" altLang="en-US" sz="1200" dirty="0">
                <a:solidFill>
                  <a:schemeClr val="tx1">
                    <a:lumMod val="50000"/>
                    <a:lumOff val="50000"/>
                  </a:schemeClr>
                </a:solidFill>
              </a:rPr>
              <a:t>用加速器の開発に取り組み、必要な技術課題の抽出とその解決に取り組む必要がある。</a:t>
            </a:r>
            <a:endParaRPr lang="en-US" altLang="ja-JP" sz="1200" dirty="0">
              <a:solidFill>
                <a:schemeClr val="tx1">
                  <a:lumMod val="50000"/>
                  <a:lumOff val="50000"/>
                </a:schemeClr>
              </a:solidFill>
            </a:endParaRPr>
          </a:p>
          <a:p>
            <a:pPr marL="263776" indent="-263776">
              <a:buFont typeface="Wingdings" panose="05000000000000000000" pitchFamily="2" charset="2"/>
              <a:buChar char="p"/>
            </a:pPr>
            <a:r>
              <a:rPr lang="en-US" altLang="ja-JP" sz="1200" dirty="0">
                <a:solidFill>
                  <a:schemeClr val="tx1">
                    <a:lumMod val="50000"/>
                    <a:lumOff val="50000"/>
                  </a:schemeClr>
                </a:solidFill>
              </a:rPr>
              <a:t>ADS</a:t>
            </a:r>
            <a:r>
              <a:rPr lang="ja-JP" altLang="en-US" sz="1200" dirty="0">
                <a:solidFill>
                  <a:schemeClr val="tx1">
                    <a:lumMod val="50000"/>
                    <a:lumOff val="50000"/>
                  </a:schemeClr>
                </a:solidFill>
              </a:rPr>
              <a:t>用加速器の最も重要な構成要素の一つであるスポーク空洞の製作技術を確立し、その性能を保証できなければ、加速器は外国から購入するしかなくなる。</a:t>
            </a:r>
            <a:endParaRPr lang="en-US" altLang="ja-JP" sz="1200" dirty="0">
              <a:solidFill>
                <a:schemeClr val="tx1">
                  <a:lumMod val="50000"/>
                  <a:lumOff val="50000"/>
                </a:schemeClr>
              </a:solidFill>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FFE17AAE-8092-44C0-862E-EBB5554502D3}" type="slidenum">
              <a:rPr kumimoji="1" lang="ja-JP" altLang="en-US" smtClean="0"/>
              <a:t>9</a:t>
            </a:fld>
            <a:endParaRPr kumimoji="1" lang="ja-JP" altLang="en-US"/>
          </a:p>
        </p:txBody>
      </p:sp>
    </p:spTree>
    <p:extLst>
      <p:ext uri="{BB962C8B-B14F-4D97-AF65-F5344CB8AC3E}">
        <p14:creationId xmlns:p14="http://schemas.microsoft.com/office/powerpoint/2010/main" val="4219490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E17AAE-8092-44C0-862E-EBB5554502D3}" type="slidenum">
              <a:rPr kumimoji="1" lang="ja-JP" altLang="en-US" sz="12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4052165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PWR45 10</a:t>
            </a:r>
            <a:r>
              <a:rPr kumimoji="1" lang="ja-JP" altLang="en-US" dirty="0"/>
              <a:t>年冷却</a:t>
            </a:r>
            <a:endParaRPr kumimoji="1" lang="en-US" altLang="ja-JP" dirty="0"/>
          </a:p>
          <a:p>
            <a:r>
              <a:rPr kumimoji="1" lang="en-US" altLang="ja-JP" dirty="0"/>
              <a:t>Sr90 5.6190E+02 g/</a:t>
            </a:r>
            <a:r>
              <a:rPr kumimoji="1" lang="en-US" altLang="ja-JP" dirty="0" err="1"/>
              <a:t>tHM</a:t>
            </a:r>
            <a:r>
              <a:rPr kumimoji="1" lang="en-US" altLang="ja-JP" dirty="0"/>
              <a:t> *20= 11kg/yr</a:t>
            </a:r>
          </a:p>
          <a:p>
            <a:r>
              <a:rPr kumimoji="1" lang="en-US" altLang="ja-JP" dirty="0"/>
              <a:t>Cs137 1.3265E+03 g/</a:t>
            </a:r>
            <a:r>
              <a:rPr kumimoji="1" lang="en-US" altLang="ja-JP" dirty="0" err="1"/>
              <a:t>tHM</a:t>
            </a:r>
            <a:r>
              <a:rPr kumimoji="1" lang="en-US" altLang="ja-JP" dirty="0"/>
              <a:t> *20 =26.5 kg/yr</a:t>
            </a:r>
            <a:endParaRPr kumimoji="1" lang="ja-JP" altLang="en-US" dirty="0"/>
          </a:p>
        </p:txBody>
      </p:sp>
      <p:sp>
        <p:nvSpPr>
          <p:cNvPr id="4" name="スライド番号プレースホルダー 3"/>
          <p:cNvSpPr>
            <a:spLocks noGrp="1"/>
          </p:cNvSpPr>
          <p:nvPr>
            <p:ph type="sldNum" sz="quarter" idx="5"/>
          </p:nvPr>
        </p:nvSpPr>
        <p:spPr/>
        <p:txBody>
          <a:bodyPr/>
          <a:lstStyle/>
          <a:p>
            <a:fld id="{FFE17AAE-8092-44C0-862E-EBB5554502D3}" type="slidenum">
              <a:rPr kumimoji="1" lang="ja-JP" altLang="en-US" smtClean="0"/>
              <a:t>11</a:t>
            </a:fld>
            <a:endParaRPr kumimoji="1" lang="ja-JP" altLang="en-US"/>
          </a:p>
        </p:txBody>
      </p:sp>
    </p:spTree>
    <p:extLst>
      <p:ext uri="{BB962C8B-B14F-4D97-AF65-F5344CB8AC3E}">
        <p14:creationId xmlns:p14="http://schemas.microsoft.com/office/powerpoint/2010/main" val="3789189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1156">
              <a:defRPr kumimoji="1" sz="2400">
                <a:solidFill>
                  <a:schemeClr val="tx1"/>
                </a:solidFill>
                <a:latin typeface="Tahoma" charset="0"/>
                <a:ea typeface="ＭＳ Ｐゴシック" charset="0"/>
                <a:cs typeface="ＭＳ Ｐゴシック" charset="0"/>
              </a:defRPr>
            </a:lvl1pPr>
            <a:lvl2pPr marL="742893" indent="-285728" defTabSz="911156">
              <a:defRPr kumimoji="1" sz="2400">
                <a:solidFill>
                  <a:schemeClr val="tx1"/>
                </a:solidFill>
                <a:latin typeface="Tahoma" charset="0"/>
                <a:ea typeface="ＭＳ Ｐゴシック" charset="0"/>
              </a:defRPr>
            </a:lvl2pPr>
            <a:lvl3pPr marL="1142914" indent="-228583" defTabSz="911156">
              <a:defRPr kumimoji="1" sz="2400">
                <a:solidFill>
                  <a:schemeClr val="tx1"/>
                </a:solidFill>
                <a:latin typeface="Tahoma" charset="0"/>
                <a:ea typeface="ＭＳ Ｐゴシック" charset="0"/>
              </a:defRPr>
            </a:lvl3pPr>
            <a:lvl4pPr marL="1600079" indent="-228583" defTabSz="911156">
              <a:defRPr kumimoji="1" sz="2400">
                <a:solidFill>
                  <a:schemeClr val="tx1"/>
                </a:solidFill>
                <a:latin typeface="Tahoma" charset="0"/>
                <a:ea typeface="ＭＳ Ｐゴシック" charset="0"/>
              </a:defRPr>
            </a:lvl4pPr>
            <a:lvl5pPr marL="2057245" indent="-228583" defTabSz="911156">
              <a:defRPr kumimoji="1" sz="2400">
                <a:solidFill>
                  <a:schemeClr val="tx1"/>
                </a:solidFill>
                <a:latin typeface="Tahoma" charset="0"/>
                <a:ea typeface="ＭＳ Ｐゴシック" charset="0"/>
              </a:defRPr>
            </a:lvl5pPr>
            <a:lvl6pPr marL="2514410" indent="-228583" defTabSz="911156" eaLnBrk="0" fontAlgn="base" hangingPunct="0">
              <a:spcBef>
                <a:spcPct val="0"/>
              </a:spcBef>
              <a:spcAft>
                <a:spcPct val="0"/>
              </a:spcAft>
              <a:defRPr kumimoji="1" sz="2400">
                <a:solidFill>
                  <a:schemeClr val="tx1"/>
                </a:solidFill>
                <a:latin typeface="Tahoma" charset="0"/>
                <a:ea typeface="ＭＳ Ｐゴシック" charset="0"/>
              </a:defRPr>
            </a:lvl6pPr>
            <a:lvl7pPr marL="2971575" indent="-228583" defTabSz="911156" eaLnBrk="0" fontAlgn="base" hangingPunct="0">
              <a:spcBef>
                <a:spcPct val="0"/>
              </a:spcBef>
              <a:spcAft>
                <a:spcPct val="0"/>
              </a:spcAft>
              <a:defRPr kumimoji="1" sz="2400">
                <a:solidFill>
                  <a:schemeClr val="tx1"/>
                </a:solidFill>
                <a:latin typeface="Tahoma" charset="0"/>
                <a:ea typeface="ＭＳ Ｐゴシック" charset="0"/>
              </a:defRPr>
            </a:lvl7pPr>
            <a:lvl8pPr marL="3428741" indent="-228583" defTabSz="911156" eaLnBrk="0" fontAlgn="base" hangingPunct="0">
              <a:spcBef>
                <a:spcPct val="0"/>
              </a:spcBef>
              <a:spcAft>
                <a:spcPct val="0"/>
              </a:spcAft>
              <a:defRPr kumimoji="1" sz="2400">
                <a:solidFill>
                  <a:schemeClr val="tx1"/>
                </a:solidFill>
                <a:latin typeface="Tahoma" charset="0"/>
                <a:ea typeface="ＭＳ Ｐゴシック" charset="0"/>
              </a:defRPr>
            </a:lvl8pPr>
            <a:lvl9pPr marL="3885906" indent="-228583" defTabSz="911156" eaLnBrk="0" fontAlgn="base" hangingPunct="0">
              <a:spcBef>
                <a:spcPct val="0"/>
              </a:spcBef>
              <a:spcAft>
                <a:spcPct val="0"/>
              </a:spcAft>
              <a:defRPr kumimoji="1" sz="2400">
                <a:solidFill>
                  <a:schemeClr val="tx1"/>
                </a:solidFill>
                <a:latin typeface="Tahoma" charset="0"/>
                <a:ea typeface="ＭＳ Ｐゴシック" charset="0"/>
              </a:defRPr>
            </a:lvl9pPr>
          </a:lstStyle>
          <a:p>
            <a:pPr marL="0" marR="0" lvl="0" indent="0" algn="r" defTabSz="911156" rtl="0" eaLnBrk="1" fontAlgn="base" latinLnBrk="0" hangingPunct="1">
              <a:lnSpc>
                <a:spcPct val="100000"/>
              </a:lnSpc>
              <a:spcBef>
                <a:spcPct val="0"/>
              </a:spcBef>
              <a:spcAft>
                <a:spcPct val="0"/>
              </a:spcAft>
              <a:buClrTx/>
              <a:buSzTx/>
              <a:buFontTx/>
              <a:buNone/>
              <a:tabLst/>
              <a:defRPr/>
            </a:pPr>
            <a:fld id="{5F11E088-B5B2-A942-AC13-52064DFBEC4A}" type="slidenum">
              <a:rPr kumimoji="1" lang="en-US" altLang="ja-JP"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1156" rtl="0" eaLnBrk="1" fontAlgn="base" latinLnBrk="0" hangingPunct="1">
                <a:lnSpc>
                  <a:spcPct val="100000"/>
                </a:lnSpc>
                <a:spcBef>
                  <a:spcPct val="0"/>
                </a:spcBef>
                <a:spcAft>
                  <a:spcPct val="0"/>
                </a:spcAft>
                <a:buClrTx/>
                <a:buSzTx/>
                <a:buFontTx/>
                <a:buNone/>
                <a:tabLst/>
                <a:defRPr/>
              </a:pPr>
              <a:t>13</a:t>
            </a:fld>
            <a:endParaRPr kumimoji="1" lang="en-US" altLang="ja-JP"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8434" name="Rectangle 2"/>
          <p:cNvSpPr>
            <a:spLocks noGrp="1" noRot="1" noChangeAspect="1" noChangeArrowheads="1" noTextEdit="1"/>
          </p:cNvSpPr>
          <p:nvPr>
            <p:ph type="sldImg"/>
          </p:nvPr>
        </p:nvSpPr>
        <p:spPr>
          <a:xfrm>
            <a:off x="922338" y="744538"/>
            <a:ext cx="4970462" cy="3727450"/>
          </a:xfrm>
          <a:ln/>
        </p:spPr>
      </p:sp>
      <p:sp>
        <p:nvSpPr>
          <p:cNvPr id="18435" name="Rectangle 3"/>
          <p:cNvSpPr>
            <a:spLocks noGrp="1" noChangeArrowheads="1"/>
          </p:cNvSpPr>
          <p:nvPr>
            <p:ph type="body" idx="1"/>
          </p:nvPr>
        </p:nvSpPr>
        <p:spPr>
          <a:xfrm>
            <a:off x="906464" y="4719638"/>
            <a:ext cx="4994275" cy="447516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ja-JP" altLang="en-US" dirty="0">
                <a:latin typeface="Times New Roman" charset="0"/>
                <a:ea typeface="ＭＳ Ｐ明朝" charset="0"/>
              </a:rPr>
              <a:t>・アクチノイド （ </a:t>
            </a:r>
            <a:r>
              <a:rPr lang="en-US" altLang="ja-JP" dirty="0">
                <a:latin typeface="Times New Roman" charset="0"/>
                <a:ea typeface="ＭＳ Ｐ明朝" charset="0"/>
              </a:rPr>
              <a:t>Actinoid </a:t>
            </a:r>
            <a:r>
              <a:rPr lang="ja-JP" altLang="en-US" dirty="0">
                <a:latin typeface="Times New Roman" charset="0"/>
                <a:ea typeface="ＭＳ Ｐ明朝" charset="0"/>
              </a:rPr>
              <a:t>）とは原子番号</a:t>
            </a:r>
            <a:r>
              <a:rPr lang="en-US" altLang="ja-JP" dirty="0">
                <a:latin typeface="Times New Roman" charset="0"/>
                <a:ea typeface="ＭＳ Ｐ明朝" charset="0"/>
              </a:rPr>
              <a:t>89</a:t>
            </a:r>
            <a:r>
              <a:rPr lang="ja-JP" altLang="en-US" dirty="0">
                <a:latin typeface="Times New Roman" charset="0"/>
                <a:ea typeface="ＭＳ Ｐ明朝" charset="0"/>
              </a:rPr>
              <a:t>番のアクチニウムと、アクチニウムに特徴が似た元素のことを指します。 第</a:t>
            </a:r>
            <a:r>
              <a:rPr lang="en-US" altLang="ja-JP" dirty="0">
                <a:latin typeface="Times New Roman" charset="0"/>
                <a:ea typeface="ＭＳ Ｐ明朝" charset="0"/>
              </a:rPr>
              <a:t>7</a:t>
            </a:r>
            <a:r>
              <a:rPr lang="ja-JP" altLang="en-US" dirty="0">
                <a:latin typeface="Times New Roman" charset="0"/>
                <a:ea typeface="ＭＳ Ｐ明朝" charset="0"/>
              </a:rPr>
              <a:t>周期の第</a:t>
            </a:r>
            <a:r>
              <a:rPr lang="en-US" altLang="ja-JP" dirty="0">
                <a:latin typeface="Times New Roman" charset="0"/>
                <a:ea typeface="ＭＳ Ｐ明朝" charset="0"/>
              </a:rPr>
              <a:t>3</a:t>
            </a:r>
            <a:r>
              <a:rPr lang="ja-JP" altLang="en-US" dirty="0">
                <a:latin typeface="Times New Roman" charset="0"/>
                <a:ea typeface="ＭＳ Ｐ明朝" charset="0"/>
              </a:rPr>
              <a:t>族に属し、元素番号</a:t>
            </a:r>
            <a:r>
              <a:rPr lang="en-US" altLang="ja-JP" dirty="0">
                <a:latin typeface="Times New Roman" charset="0"/>
                <a:ea typeface="ＭＳ Ｐ明朝" charset="0"/>
              </a:rPr>
              <a:t>89</a:t>
            </a:r>
            <a:r>
              <a:rPr lang="ja-JP" altLang="en-US" dirty="0">
                <a:latin typeface="Times New Roman" charset="0"/>
                <a:ea typeface="ＭＳ Ｐ明朝" charset="0"/>
              </a:rPr>
              <a:t>番から</a:t>
            </a:r>
            <a:r>
              <a:rPr lang="en-US" altLang="ja-JP" dirty="0">
                <a:latin typeface="Times New Roman" charset="0"/>
                <a:ea typeface="ＭＳ Ｐ明朝" charset="0"/>
              </a:rPr>
              <a:t>103</a:t>
            </a:r>
            <a:r>
              <a:rPr lang="ja-JP" altLang="en-US" dirty="0">
                <a:latin typeface="Times New Roman" charset="0"/>
                <a:ea typeface="ＭＳ Ｐ明朝" charset="0"/>
              </a:rPr>
              <a:t>番の間にある</a:t>
            </a:r>
            <a:r>
              <a:rPr lang="en-US" altLang="ja-JP" dirty="0">
                <a:latin typeface="Times New Roman" charset="0"/>
                <a:ea typeface="ＭＳ Ｐ明朝" charset="0"/>
              </a:rPr>
              <a:t>15</a:t>
            </a:r>
            <a:r>
              <a:rPr lang="ja-JP" altLang="en-US" dirty="0">
                <a:latin typeface="Times New Roman" charset="0"/>
                <a:ea typeface="ＭＳ Ｐ明朝" charset="0"/>
              </a:rPr>
              <a:t>個の元素がアクチノイドです。</a:t>
            </a:r>
            <a:endParaRPr lang="en-US" altLang="ja-JP" dirty="0">
              <a:latin typeface="Times New Roman" charset="0"/>
              <a:ea typeface="ＭＳ Ｐ明朝" charset="0"/>
            </a:endParaRPr>
          </a:p>
          <a:p>
            <a:pPr eaLnBrk="1" hangingPunct="1"/>
            <a:r>
              <a:rPr lang="en-US" altLang="ja-JP" dirty="0">
                <a:latin typeface="Times New Roman" charset="0"/>
                <a:ea typeface="ＭＳ Ｐ明朝" charset="0"/>
              </a:rPr>
              <a:t>U=92, Pu=94</a:t>
            </a:r>
          </a:p>
          <a:p>
            <a:pPr eaLnBrk="1" hangingPunct="1"/>
            <a:endParaRPr lang="en-US" altLang="ja-JP" dirty="0">
              <a:latin typeface="Times New Roman" charset="0"/>
              <a:ea typeface="ＭＳ Ｐ明朝" charset="0"/>
            </a:endParaRPr>
          </a:p>
          <a:p>
            <a:pPr eaLnBrk="1" hangingPunct="1"/>
            <a:r>
              <a:rPr kumimoji="1" lang="ja-JP" altLang="en-US" sz="1200" b="0" i="0" kern="1200" dirty="0">
                <a:solidFill>
                  <a:schemeClr val="tx1"/>
                </a:solidFill>
                <a:effectLst/>
                <a:latin typeface="Times New Roman" pitchFamily="18" charset="0"/>
                <a:ea typeface="ＭＳ Ｐ明朝" pitchFamily="18" charset="-128"/>
                <a:cs typeface="ＭＳ Ｐ明朝" charset="0"/>
              </a:rPr>
              <a:t>・超ウラン元素は原子番号</a:t>
            </a:r>
            <a:r>
              <a:rPr kumimoji="1" lang="en-US" altLang="ja-JP" sz="1200" b="0" i="0" kern="1200" dirty="0">
                <a:solidFill>
                  <a:schemeClr val="tx1"/>
                </a:solidFill>
                <a:effectLst/>
                <a:latin typeface="Times New Roman" pitchFamily="18" charset="0"/>
                <a:ea typeface="ＭＳ Ｐ明朝" pitchFamily="18" charset="-128"/>
                <a:cs typeface="ＭＳ Ｐ明朝" charset="0"/>
              </a:rPr>
              <a:t>92</a:t>
            </a:r>
            <a:r>
              <a:rPr kumimoji="1" lang="ja-JP" altLang="en-US" sz="1200" b="0" i="0" kern="1200" dirty="0">
                <a:solidFill>
                  <a:schemeClr val="tx1"/>
                </a:solidFill>
                <a:effectLst/>
                <a:latin typeface="Times New Roman" pitchFamily="18" charset="0"/>
                <a:ea typeface="ＭＳ Ｐ明朝" pitchFamily="18" charset="-128"/>
                <a:cs typeface="ＭＳ Ｐ明朝" charset="0"/>
              </a:rPr>
              <a:t>番のウランよりも原子量が大きい元素のことです。 天然に存在する元素で最も大きいのがウランで、それよりも大きな原子番号の元素という意味で超ウラン元素と呼ばれるようになりました。 </a:t>
            </a:r>
            <a:endParaRPr kumimoji="1" lang="en-US" altLang="ja-JP" sz="1200" b="0" i="0" kern="1200" dirty="0">
              <a:solidFill>
                <a:schemeClr val="tx1"/>
              </a:solidFill>
              <a:effectLst/>
              <a:latin typeface="Times New Roman" pitchFamily="18" charset="0"/>
              <a:ea typeface="ＭＳ Ｐ明朝" pitchFamily="18" charset="-128"/>
              <a:cs typeface="ＭＳ Ｐ明朝" charset="0"/>
            </a:endParaRPr>
          </a:p>
          <a:p>
            <a:pPr eaLnBrk="1" hangingPunct="1"/>
            <a:r>
              <a:rPr kumimoji="1" lang="ja-JP" altLang="en-US" sz="1200" b="0" i="0" kern="1200" dirty="0">
                <a:solidFill>
                  <a:schemeClr val="tx1"/>
                </a:solidFill>
                <a:effectLst/>
                <a:latin typeface="Times New Roman" pitchFamily="18" charset="0"/>
                <a:ea typeface="ＭＳ Ｐ明朝" pitchFamily="18" charset="-128"/>
                <a:cs typeface="ＭＳ Ｐ明朝" charset="0"/>
              </a:rPr>
              <a:t>超ウラン元素には</a:t>
            </a:r>
            <a:r>
              <a:rPr kumimoji="1" lang="ja-JP" altLang="en-US" sz="1200" b="1" i="0" kern="1200" dirty="0">
                <a:solidFill>
                  <a:schemeClr val="tx1"/>
                </a:solidFill>
                <a:effectLst/>
                <a:latin typeface="Times New Roman" pitchFamily="18" charset="0"/>
                <a:ea typeface="ＭＳ Ｐ明朝" pitchFamily="18" charset="-128"/>
                <a:cs typeface="ＭＳ Ｐ明朝" charset="0"/>
              </a:rPr>
              <a:t>アメリシウム</a:t>
            </a:r>
            <a:r>
              <a:rPr kumimoji="1" lang="ja-JP" altLang="en-US" sz="1200" b="0" i="0" kern="1200" dirty="0">
                <a:solidFill>
                  <a:schemeClr val="tx1"/>
                </a:solidFill>
                <a:effectLst/>
                <a:latin typeface="Times New Roman" pitchFamily="18" charset="0"/>
                <a:ea typeface="ＭＳ Ｐ明朝" pitchFamily="18" charset="-128"/>
                <a:cs typeface="ＭＳ Ｐ明朝" charset="0"/>
              </a:rPr>
              <a:t>（</a:t>
            </a:r>
            <a:r>
              <a:rPr kumimoji="1" lang="en-US" altLang="ja-JP" sz="1200" b="0" i="0" kern="1200" dirty="0">
                <a:solidFill>
                  <a:schemeClr val="tx1"/>
                </a:solidFill>
                <a:effectLst/>
                <a:latin typeface="Times New Roman" pitchFamily="18" charset="0"/>
                <a:ea typeface="ＭＳ Ｐ明朝" pitchFamily="18" charset="-128"/>
                <a:cs typeface="ＭＳ Ｐ明朝" charset="0"/>
              </a:rPr>
              <a:t>Am</a:t>
            </a:r>
            <a:r>
              <a:rPr kumimoji="1" lang="ja-JP" altLang="en-US" sz="1200" b="0" i="0" kern="1200" dirty="0" err="1">
                <a:solidFill>
                  <a:schemeClr val="tx1"/>
                </a:solidFill>
                <a:effectLst/>
                <a:latin typeface="Times New Roman" pitchFamily="18" charset="0"/>
                <a:ea typeface="ＭＳ Ｐ明朝" pitchFamily="18" charset="-128"/>
                <a:cs typeface="ＭＳ Ｐ明朝" charset="0"/>
              </a:rPr>
              <a:t>、</a:t>
            </a:r>
            <a:r>
              <a:rPr kumimoji="1" lang="ja-JP" altLang="en-US" sz="1200" b="0" i="0" kern="1200" dirty="0">
                <a:solidFill>
                  <a:schemeClr val="tx1"/>
                </a:solidFill>
                <a:effectLst/>
                <a:latin typeface="Times New Roman" pitchFamily="18" charset="0"/>
                <a:ea typeface="ＭＳ Ｐ明朝" pitchFamily="18" charset="-128"/>
                <a:cs typeface="ＭＳ Ｐ明朝" charset="0"/>
              </a:rPr>
              <a:t>原子番号</a:t>
            </a:r>
            <a:r>
              <a:rPr kumimoji="1" lang="en-US" altLang="ja-JP" sz="1200" b="0" i="0" kern="1200" dirty="0">
                <a:solidFill>
                  <a:schemeClr val="tx1"/>
                </a:solidFill>
                <a:effectLst/>
                <a:latin typeface="Times New Roman" pitchFamily="18" charset="0"/>
                <a:ea typeface="ＭＳ Ｐ明朝" pitchFamily="18" charset="-128"/>
                <a:cs typeface="ＭＳ Ｐ明朝" charset="0"/>
              </a:rPr>
              <a:t>95</a:t>
            </a:r>
            <a:r>
              <a:rPr kumimoji="1" lang="ja-JP" altLang="en-US" sz="1200" b="0" i="0" kern="1200" dirty="0">
                <a:solidFill>
                  <a:schemeClr val="tx1"/>
                </a:solidFill>
                <a:effectLst/>
                <a:latin typeface="Times New Roman" pitchFamily="18" charset="0"/>
                <a:ea typeface="ＭＳ Ｐ明朝" pitchFamily="18" charset="-128"/>
                <a:cs typeface="ＭＳ Ｐ明朝" charset="0"/>
              </a:rPr>
              <a:t>）、キュリウム（</a:t>
            </a:r>
            <a:r>
              <a:rPr kumimoji="1" lang="en-US" altLang="ja-JP" sz="1200" b="0" i="0" kern="1200" dirty="0">
                <a:solidFill>
                  <a:schemeClr val="tx1"/>
                </a:solidFill>
                <a:effectLst/>
                <a:latin typeface="Times New Roman" pitchFamily="18" charset="0"/>
                <a:ea typeface="ＭＳ Ｐ明朝" pitchFamily="18" charset="-128"/>
                <a:cs typeface="ＭＳ Ｐ明朝" charset="0"/>
              </a:rPr>
              <a:t>Cm</a:t>
            </a:r>
            <a:r>
              <a:rPr kumimoji="1" lang="ja-JP" altLang="en-US" sz="1200" b="0" i="0" kern="1200" dirty="0" err="1">
                <a:solidFill>
                  <a:schemeClr val="tx1"/>
                </a:solidFill>
                <a:effectLst/>
                <a:latin typeface="Times New Roman" pitchFamily="18" charset="0"/>
                <a:ea typeface="ＭＳ Ｐ明朝" pitchFamily="18" charset="-128"/>
                <a:cs typeface="ＭＳ Ｐ明朝" charset="0"/>
              </a:rPr>
              <a:t>、</a:t>
            </a:r>
            <a:r>
              <a:rPr kumimoji="1" lang="ja-JP" altLang="en-US" sz="1200" b="0" i="0" kern="1200" dirty="0">
                <a:solidFill>
                  <a:schemeClr val="tx1"/>
                </a:solidFill>
                <a:effectLst/>
                <a:latin typeface="Times New Roman" pitchFamily="18" charset="0"/>
                <a:ea typeface="ＭＳ Ｐ明朝" pitchFamily="18" charset="-128"/>
                <a:cs typeface="ＭＳ Ｐ明朝" charset="0"/>
              </a:rPr>
              <a:t>原子番号</a:t>
            </a:r>
            <a:r>
              <a:rPr kumimoji="1" lang="en-US" altLang="ja-JP" sz="1200" b="0" i="0" kern="1200" dirty="0">
                <a:solidFill>
                  <a:schemeClr val="tx1"/>
                </a:solidFill>
                <a:effectLst/>
                <a:latin typeface="Times New Roman" pitchFamily="18" charset="0"/>
                <a:ea typeface="ＭＳ Ｐ明朝" pitchFamily="18" charset="-128"/>
                <a:cs typeface="ＭＳ Ｐ明朝" charset="0"/>
              </a:rPr>
              <a:t>96</a:t>
            </a:r>
            <a:r>
              <a:rPr kumimoji="1" lang="ja-JP" altLang="en-US" sz="1200" b="0" i="0" kern="1200" dirty="0">
                <a:solidFill>
                  <a:schemeClr val="tx1"/>
                </a:solidFill>
                <a:effectLst/>
                <a:latin typeface="Times New Roman" pitchFamily="18" charset="0"/>
                <a:ea typeface="ＭＳ Ｐ明朝" pitchFamily="18" charset="-128"/>
                <a:cs typeface="ＭＳ Ｐ明朝" charset="0"/>
              </a:rPr>
              <a:t>）などがあります。</a:t>
            </a:r>
            <a:endParaRPr lang="en-US" altLang="ja-JP" dirty="0">
              <a:latin typeface="Times New Roman" charset="0"/>
              <a:ea typeface="ＭＳ Ｐ明朝" charset="0"/>
            </a:endParaRPr>
          </a:p>
          <a:p>
            <a:pPr eaLnBrk="1" hangingPunct="1"/>
            <a:endParaRPr lang="en-US" altLang="ja-JP" dirty="0">
              <a:latin typeface="Times New Roman" charset="0"/>
              <a:ea typeface="ＭＳ Ｐ明朝" charset="0"/>
            </a:endParaRPr>
          </a:p>
          <a:p>
            <a:pPr eaLnBrk="1" hangingPunct="1"/>
            <a:endParaRPr lang="en-US" altLang="ja-JP" dirty="0">
              <a:latin typeface="Times New Roman" charset="0"/>
              <a:ea typeface="ＭＳ Ｐ明朝" charset="0"/>
            </a:endParaRPr>
          </a:p>
          <a:p>
            <a:pPr eaLnBrk="1" hangingPunct="1"/>
            <a:endParaRPr lang="ja-JP" altLang="en-US" dirty="0">
              <a:latin typeface="Times New Roman" charset="0"/>
              <a:ea typeface="ＭＳ Ｐ明朝" charset="0"/>
            </a:endParaRPr>
          </a:p>
        </p:txBody>
      </p:sp>
    </p:spTree>
    <p:extLst>
      <p:ext uri="{BB962C8B-B14F-4D97-AF65-F5344CB8AC3E}">
        <p14:creationId xmlns:p14="http://schemas.microsoft.com/office/powerpoint/2010/main" val="734456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ED0C07-85E5-53D3-AE78-AAF9A71A7D4B}"/>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F2FAACA-65C6-BBA0-99A6-9BB43A41722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36EEE9D-6EF9-D7AB-853B-70BB2374BEF9}"/>
              </a:ext>
            </a:extLst>
          </p:cNvPr>
          <p:cNvSpPr>
            <a:spLocks noGrp="1"/>
          </p:cNvSpPr>
          <p:nvPr>
            <p:ph type="dt" sz="half" idx="10"/>
          </p:nvPr>
        </p:nvSpPr>
        <p:spPr/>
        <p:txBody>
          <a:bodyPr/>
          <a:lstStyle/>
          <a:p>
            <a:fld id="{02D44426-5BC5-4AD3-BDC5-7BB36030341B}" type="datetimeFigureOut">
              <a:rPr kumimoji="1" lang="ja-JP" altLang="en-US" smtClean="0"/>
              <a:t>2025/4/16</a:t>
            </a:fld>
            <a:endParaRPr kumimoji="1" lang="ja-JP" altLang="en-US"/>
          </a:p>
        </p:txBody>
      </p:sp>
      <p:sp>
        <p:nvSpPr>
          <p:cNvPr id="5" name="フッター プレースホルダー 4">
            <a:extLst>
              <a:ext uri="{FF2B5EF4-FFF2-40B4-BE49-F238E27FC236}">
                <a16:creationId xmlns:a16="http://schemas.microsoft.com/office/drawing/2014/main" id="{3A6D5BFA-9AAE-B580-1D1A-97CFE718680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5A6A96B-4135-5581-79BD-35A5CBBBA1BE}"/>
              </a:ext>
            </a:extLst>
          </p:cNvPr>
          <p:cNvSpPr>
            <a:spLocks noGrp="1"/>
          </p:cNvSpPr>
          <p:nvPr>
            <p:ph type="sldNum" sz="quarter" idx="12"/>
          </p:nvPr>
        </p:nvSpPr>
        <p:spPr/>
        <p:txBody>
          <a:bodyPr/>
          <a:lstStyle/>
          <a:p>
            <a:fld id="{74427A1D-F096-4EBE-859A-3AA1786C8F7D}" type="slidenum">
              <a:rPr kumimoji="1" lang="ja-JP" altLang="en-US" smtClean="0"/>
              <a:t>‹#›</a:t>
            </a:fld>
            <a:endParaRPr kumimoji="1" lang="ja-JP" altLang="en-US"/>
          </a:p>
        </p:txBody>
      </p:sp>
    </p:spTree>
    <p:extLst>
      <p:ext uri="{BB962C8B-B14F-4D97-AF65-F5344CB8AC3E}">
        <p14:creationId xmlns:p14="http://schemas.microsoft.com/office/powerpoint/2010/main" val="3681018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80563E-9E88-5746-60E8-B5CBCC330CF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57DE5EB-6FDB-15DD-8F78-ABB67F849930}"/>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67DA107-78C3-21C4-E179-E97B52AF27AA}"/>
              </a:ext>
            </a:extLst>
          </p:cNvPr>
          <p:cNvSpPr>
            <a:spLocks noGrp="1"/>
          </p:cNvSpPr>
          <p:nvPr>
            <p:ph type="dt" sz="half" idx="10"/>
          </p:nvPr>
        </p:nvSpPr>
        <p:spPr/>
        <p:txBody>
          <a:bodyPr/>
          <a:lstStyle/>
          <a:p>
            <a:fld id="{02D44426-5BC5-4AD3-BDC5-7BB36030341B}" type="datetimeFigureOut">
              <a:rPr kumimoji="1" lang="ja-JP" altLang="en-US" smtClean="0"/>
              <a:t>2025/4/16</a:t>
            </a:fld>
            <a:endParaRPr kumimoji="1" lang="ja-JP" altLang="en-US"/>
          </a:p>
        </p:txBody>
      </p:sp>
      <p:sp>
        <p:nvSpPr>
          <p:cNvPr id="5" name="フッター プレースホルダー 4">
            <a:extLst>
              <a:ext uri="{FF2B5EF4-FFF2-40B4-BE49-F238E27FC236}">
                <a16:creationId xmlns:a16="http://schemas.microsoft.com/office/drawing/2014/main" id="{2B4A2B9F-0A2F-E3F7-D8FC-881D1731324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92DE0BA-C544-1428-EB9A-BACD66346ACE}"/>
              </a:ext>
            </a:extLst>
          </p:cNvPr>
          <p:cNvSpPr>
            <a:spLocks noGrp="1"/>
          </p:cNvSpPr>
          <p:nvPr>
            <p:ph type="sldNum" sz="quarter" idx="12"/>
          </p:nvPr>
        </p:nvSpPr>
        <p:spPr/>
        <p:txBody>
          <a:bodyPr/>
          <a:lstStyle/>
          <a:p>
            <a:fld id="{74427A1D-F096-4EBE-859A-3AA1786C8F7D}" type="slidenum">
              <a:rPr kumimoji="1" lang="ja-JP" altLang="en-US" smtClean="0"/>
              <a:t>‹#›</a:t>
            </a:fld>
            <a:endParaRPr kumimoji="1" lang="ja-JP" altLang="en-US"/>
          </a:p>
        </p:txBody>
      </p:sp>
    </p:spTree>
    <p:extLst>
      <p:ext uri="{BB962C8B-B14F-4D97-AF65-F5344CB8AC3E}">
        <p14:creationId xmlns:p14="http://schemas.microsoft.com/office/powerpoint/2010/main" val="1260561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AF914CA-A06C-EED5-AEDE-922027249F69}"/>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BED05DC-DCAA-702C-FEB9-969D69A1564D}"/>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E58ECCF-4A29-D9DA-DFC7-51CDBFD3E83E}"/>
              </a:ext>
            </a:extLst>
          </p:cNvPr>
          <p:cNvSpPr>
            <a:spLocks noGrp="1"/>
          </p:cNvSpPr>
          <p:nvPr>
            <p:ph type="dt" sz="half" idx="10"/>
          </p:nvPr>
        </p:nvSpPr>
        <p:spPr/>
        <p:txBody>
          <a:bodyPr/>
          <a:lstStyle/>
          <a:p>
            <a:fld id="{02D44426-5BC5-4AD3-BDC5-7BB36030341B}" type="datetimeFigureOut">
              <a:rPr kumimoji="1" lang="ja-JP" altLang="en-US" smtClean="0"/>
              <a:t>2025/4/16</a:t>
            </a:fld>
            <a:endParaRPr kumimoji="1" lang="ja-JP" altLang="en-US"/>
          </a:p>
        </p:txBody>
      </p:sp>
      <p:sp>
        <p:nvSpPr>
          <p:cNvPr id="5" name="フッター プレースホルダー 4">
            <a:extLst>
              <a:ext uri="{FF2B5EF4-FFF2-40B4-BE49-F238E27FC236}">
                <a16:creationId xmlns:a16="http://schemas.microsoft.com/office/drawing/2014/main" id="{39B24D6B-78E6-8E74-8D99-44F1A7FA8CA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4949C38-C9C1-BFE6-DE80-217A31B996AC}"/>
              </a:ext>
            </a:extLst>
          </p:cNvPr>
          <p:cNvSpPr>
            <a:spLocks noGrp="1"/>
          </p:cNvSpPr>
          <p:nvPr>
            <p:ph type="sldNum" sz="quarter" idx="12"/>
          </p:nvPr>
        </p:nvSpPr>
        <p:spPr/>
        <p:txBody>
          <a:bodyPr/>
          <a:lstStyle/>
          <a:p>
            <a:fld id="{74427A1D-F096-4EBE-859A-3AA1786C8F7D}" type="slidenum">
              <a:rPr kumimoji="1" lang="ja-JP" altLang="en-US" smtClean="0"/>
              <a:t>‹#›</a:t>
            </a:fld>
            <a:endParaRPr kumimoji="1" lang="ja-JP" altLang="en-US"/>
          </a:p>
        </p:txBody>
      </p:sp>
    </p:spTree>
    <p:extLst>
      <p:ext uri="{BB962C8B-B14F-4D97-AF65-F5344CB8AC3E}">
        <p14:creationId xmlns:p14="http://schemas.microsoft.com/office/powerpoint/2010/main" val="1770486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13"/>
          <p:cNvSpPr>
            <a:spLocks noGrp="1" noChangeArrowheads="1"/>
          </p:cNvSpPr>
          <p:nvPr>
            <p:ph type="sldNum" sz="quarter" idx="12"/>
          </p:nvPr>
        </p:nvSpPr>
        <p:spPr>
          <a:ln/>
        </p:spPr>
        <p:txBody>
          <a:bodyPr/>
          <a:lstStyle>
            <a:lvl1pPr>
              <a:defRPr/>
            </a:lvl1pPr>
          </a:lstStyle>
          <a:p>
            <a:pPr>
              <a:defRPr/>
            </a:pPr>
            <a:fld id="{1BF5FFE9-F9F1-6E4A-B601-08EC5FF0EF34}" type="slidenum">
              <a:rPr lang="en-US" altLang="ja-JP"/>
              <a:pPr>
                <a:defRPr/>
              </a:pPr>
              <a:t>‹#›</a:t>
            </a:fld>
            <a:endParaRPr lang="en-US" altLang="ja-JP"/>
          </a:p>
        </p:txBody>
      </p:sp>
    </p:spTree>
    <p:extLst>
      <p:ext uri="{BB962C8B-B14F-4D97-AF65-F5344CB8AC3E}">
        <p14:creationId xmlns:p14="http://schemas.microsoft.com/office/powerpoint/2010/main" val="2160555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Rectangle 13"/>
          <p:cNvSpPr>
            <a:spLocks noGrp="1" noChangeArrowheads="1"/>
          </p:cNvSpPr>
          <p:nvPr>
            <p:ph type="sldNum" sz="quarter" idx="12"/>
          </p:nvPr>
        </p:nvSpPr>
        <p:spPr>
          <a:ln/>
        </p:spPr>
        <p:txBody>
          <a:bodyPr/>
          <a:lstStyle>
            <a:lvl1pPr>
              <a:defRPr/>
            </a:lvl1pPr>
          </a:lstStyle>
          <a:p>
            <a:pPr>
              <a:defRPr/>
            </a:pPr>
            <a:fld id="{98A63682-FB33-834D-B3E2-32371264E157}" type="slidenum">
              <a:rPr lang="en-US" altLang="ja-JP"/>
              <a:pPr>
                <a:defRPr/>
              </a:pPr>
              <a:t>‹#›</a:t>
            </a:fld>
            <a:endParaRPr lang="en-US" altLang="ja-JP"/>
          </a:p>
        </p:txBody>
      </p:sp>
    </p:spTree>
    <p:extLst>
      <p:ext uri="{BB962C8B-B14F-4D97-AF65-F5344CB8AC3E}">
        <p14:creationId xmlns:p14="http://schemas.microsoft.com/office/powerpoint/2010/main" val="3741139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1846" b="1"/>
            </a:lvl1pPr>
          </a:lstStyle>
          <a:p>
            <a:r>
              <a:rPr lang="ja-JP" altLang="en-US"/>
              <a:t>マスタ タイトルの書式設定</a:t>
            </a:r>
          </a:p>
        </p:txBody>
      </p:sp>
      <p:sp>
        <p:nvSpPr>
          <p:cNvPr id="3" name="コンテンツ プレースホルダ 2"/>
          <p:cNvSpPr>
            <a:spLocks noGrp="1"/>
          </p:cNvSpPr>
          <p:nvPr>
            <p:ph idx="1"/>
          </p:nvPr>
        </p:nvSpPr>
        <p:spPr>
          <a:xfrm>
            <a:off x="3575051" y="273071"/>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3"/>
            <a:ext cx="3008313"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 テキストの書式設定</a:t>
            </a:r>
          </a:p>
        </p:txBody>
      </p:sp>
      <p:sp>
        <p:nvSpPr>
          <p:cNvPr id="5" name="Rectangle 11"/>
          <p:cNvSpPr>
            <a:spLocks noGrp="1" noChangeArrowheads="1"/>
          </p:cNvSpPr>
          <p:nvPr>
            <p:ph type="dt" sz="half" idx="10"/>
          </p:nvPr>
        </p:nvSpPr>
        <p:spPr>
          <a:xfrm>
            <a:off x="0" y="6611938"/>
            <a:ext cx="1905000" cy="246062"/>
          </a:xfrm>
          <a:prstGeom prst="rect">
            <a:avLst/>
          </a:prstGeom>
          <a:ln/>
        </p:spPr>
        <p:txBody>
          <a:bodyPr/>
          <a:lstStyle>
            <a:lvl1pPr>
              <a:defRPr/>
            </a:lvl1pPr>
          </a:lstStyle>
          <a:p>
            <a:pPr>
              <a:defRPr/>
            </a:pPr>
            <a:fld id="{1DFCC2CE-F4E7-234F-A8AA-EFE91B6955B5}" type="datetime1">
              <a:rPr lang="ja-JP" altLang="en-US"/>
              <a:pPr>
                <a:defRPr/>
              </a:pPr>
              <a:t>2025/4/16</a:t>
            </a:fld>
            <a:r>
              <a:rPr lang="ja-JP" altLang="en-US"/>
              <a:t>平成20年6月26日</a:t>
            </a:r>
            <a:endParaRPr lang="en-US" altLang="ja-JP"/>
          </a:p>
        </p:txBody>
      </p:sp>
      <p:sp>
        <p:nvSpPr>
          <p:cNvPr id="6" name="Rectangle 12"/>
          <p:cNvSpPr>
            <a:spLocks noGrp="1" noChangeArrowheads="1"/>
          </p:cNvSpPr>
          <p:nvPr>
            <p:ph type="ftr" sz="quarter" idx="11"/>
          </p:nvPr>
        </p:nvSpPr>
        <p:spPr>
          <a:xfrm>
            <a:off x="1940169" y="6626226"/>
            <a:ext cx="6377354" cy="231775"/>
          </a:xfrm>
          <a:prstGeom prst="rect">
            <a:avLst/>
          </a:prstGeom>
          <a:ln/>
        </p:spPr>
        <p:txBody>
          <a:bodyPr/>
          <a:lstStyle>
            <a:lvl1pPr>
              <a:defRPr/>
            </a:lvl1pPr>
          </a:lstStyle>
          <a:p>
            <a:pPr>
              <a:defRPr/>
            </a:pPr>
            <a:r>
              <a:rPr lang="en-US" altLang="ja-JP"/>
              <a:t>京都大学　原子核工学最前線　「長寿命放射性核種の核変換技術の現状と展望」</a:t>
            </a:r>
          </a:p>
        </p:txBody>
      </p:sp>
      <p:sp>
        <p:nvSpPr>
          <p:cNvPr id="7" name="Rectangle 13"/>
          <p:cNvSpPr>
            <a:spLocks noGrp="1" noChangeArrowheads="1"/>
          </p:cNvSpPr>
          <p:nvPr>
            <p:ph type="sldNum" sz="quarter" idx="12"/>
          </p:nvPr>
        </p:nvSpPr>
        <p:spPr>
          <a:ln/>
        </p:spPr>
        <p:txBody>
          <a:bodyPr/>
          <a:lstStyle>
            <a:lvl1pPr>
              <a:defRPr/>
            </a:lvl1pPr>
          </a:lstStyle>
          <a:p>
            <a:pPr>
              <a:defRPr/>
            </a:pPr>
            <a:fld id="{7B3AA806-1E69-FB41-9E5D-41933153E354}" type="slidenum">
              <a:rPr lang="en-US" altLang="ja-JP"/>
              <a:pPr>
                <a:defRPr/>
              </a:pPr>
              <a:t>‹#›</a:t>
            </a:fld>
            <a:endParaRPr lang="en-US" altLang="ja-JP"/>
          </a:p>
        </p:txBody>
      </p:sp>
    </p:spTree>
    <p:extLst>
      <p:ext uri="{BB962C8B-B14F-4D97-AF65-F5344CB8AC3E}">
        <p14:creationId xmlns:p14="http://schemas.microsoft.com/office/powerpoint/2010/main" val="19860319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タイトル">
    <p:spTree>
      <p:nvGrpSpPr>
        <p:cNvPr id="1" name=""/>
        <p:cNvGrpSpPr/>
        <p:nvPr/>
      </p:nvGrpSpPr>
      <p:grpSpPr>
        <a:xfrm>
          <a:off x="0" y="0"/>
          <a:ext cx="0" cy="0"/>
          <a:chOff x="0" y="0"/>
          <a:chExt cx="0" cy="0"/>
        </a:xfrm>
      </p:grpSpPr>
      <p:sp>
        <p:nvSpPr>
          <p:cNvPr id="7" name="テキスト ボックス 6"/>
          <p:cNvSpPr txBox="1"/>
          <p:nvPr userDrawn="1"/>
        </p:nvSpPr>
        <p:spPr>
          <a:xfrm>
            <a:off x="2487827" y="6444735"/>
            <a:ext cx="5181600" cy="348109"/>
          </a:xfrm>
          <a:prstGeom prst="rect">
            <a:avLst/>
          </a:prstGeom>
          <a:noFill/>
        </p:spPr>
        <p:txBody>
          <a:bodyPr wrap="square" rtlCol="0">
            <a:spAutoFit/>
          </a:bodyPr>
          <a:lstStyle/>
          <a:p>
            <a:r>
              <a:rPr kumimoji="1" lang="ja-JP" altLang="en-US" sz="1662" b="1" dirty="0">
                <a:solidFill>
                  <a:schemeClr val="bg1"/>
                </a:solidFill>
              </a:rPr>
              <a:t>福井大学講義　～はじめての原子力工学～</a:t>
            </a:r>
          </a:p>
        </p:txBody>
      </p:sp>
      <p:sp>
        <p:nvSpPr>
          <p:cNvPr id="8" name="タイトル 1"/>
          <p:cNvSpPr>
            <a:spLocks noGrp="1"/>
          </p:cNvSpPr>
          <p:nvPr>
            <p:ph type="title"/>
          </p:nvPr>
        </p:nvSpPr>
        <p:spPr>
          <a:xfrm>
            <a:off x="25891" y="-1"/>
            <a:ext cx="7886700" cy="504000"/>
          </a:xfrm>
        </p:spPr>
        <p:txBody>
          <a:bodyPr>
            <a:normAutofit/>
          </a:bodyPr>
          <a:lstStyle>
            <a:lvl1pPr algn="l">
              <a:defRPr sz="2215">
                <a:solidFill>
                  <a:schemeClr val="tx1"/>
                </a:solidFill>
              </a:defRPr>
            </a:lvl1pPr>
          </a:lstStyle>
          <a:p>
            <a:r>
              <a:rPr lang="ja-JP" altLang="en-US" dirty="0"/>
              <a:t>マスター タイトルの書式設定</a:t>
            </a:r>
          </a:p>
        </p:txBody>
      </p:sp>
      <p:sp>
        <p:nvSpPr>
          <p:cNvPr id="10" name="Slide Number Placeholder 5"/>
          <p:cNvSpPr>
            <a:spLocks noGrp="1"/>
          </p:cNvSpPr>
          <p:nvPr>
            <p:ph type="sldNum" sz="quarter" idx="4"/>
          </p:nvPr>
        </p:nvSpPr>
        <p:spPr>
          <a:xfrm>
            <a:off x="8084381" y="6459788"/>
            <a:ext cx="984019" cy="365125"/>
          </a:xfrm>
          <a:prstGeom prst="rect">
            <a:avLst/>
          </a:prstGeom>
        </p:spPr>
        <p:txBody>
          <a:bodyPr vert="horz" lIns="91440" tIns="45720" rIns="91440" bIns="45720" rtlCol="0" anchor="ctr"/>
          <a:lstStyle>
            <a:lvl1pPr algn="r">
              <a:defRPr sz="1477" b="1">
                <a:solidFill>
                  <a:schemeClr val="tx1"/>
                </a:solidFill>
                <a:latin typeface="游ゴシック" panose="020B0400000000000000" pitchFamily="50" charset="-128"/>
                <a:ea typeface="游ゴシック" panose="020B0400000000000000" pitchFamily="50" charset="-128"/>
              </a:defRPr>
            </a:lvl1pPr>
          </a:lstStyle>
          <a:p>
            <a:fld id="{1E96C2D5-2E3E-4760-8666-64696CEBCC96}" type="slidenum">
              <a:rPr kumimoji="1" lang="ja-JP" altLang="en-US" smtClean="0"/>
              <a:pPr/>
              <a:t>‹#›</a:t>
            </a:fld>
            <a:endParaRPr kumimoji="1" lang="ja-JP" altLang="en-US" dirty="0"/>
          </a:p>
        </p:txBody>
      </p:sp>
    </p:spTree>
    <p:extLst>
      <p:ext uri="{BB962C8B-B14F-4D97-AF65-F5344CB8AC3E}">
        <p14:creationId xmlns:p14="http://schemas.microsoft.com/office/powerpoint/2010/main" val="1093685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7CF09F7-1B8F-9DC4-2B8F-F78D8DE22BCB}"/>
              </a:ext>
            </a:extLst>
          </p:cNvPr>
          <p:cNvSpPr>
            <a:spLocks noGrp="1"/>
          </p:cNvSpPr>
          <p:nvPr>
            <p:ph type="dt" sz="half" idx="10"/>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70928837-0F2C-5262-4E82-30B548E6468E}"/>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182B0AC-125C-A11D-EF76-4C30ACBC19E4}"/>
              </a:ext>
            </a:extLst>
          </p:cNvPr>
          <p:cNvSpPr>
            <a:spLocks noGrp="1"/>
          </p:cNvSpPr>
          <p:nvPr>
            <p:ph type="sldNum" sz="quarter" idx="12"/>
          </p:nvPr>
        </p:nvSpPr>
        <p:spPr/>
        <p:txBody>
          <a:bodyPr/>
          <a:lstStyle/>
          <a:p>
            <a:fld id="{D36DA376-43D0-4148-9ECC-00A850656130}" type="slidenum">
              <a:rPr kumimoji="1" lang="ja-JP" altLang="en-US" smtClean="0"/>
              <a:t>‹#›</a:t>
            </a:fld>
            <a:endParaRPr kumimoji="1" lang="ja-JP" altLang="en-US"/>
          </a:p>
        </p:txBody>
      </p:sp>
    </p:spTree>
    <p:extLst>
      <p:ext uri="{BB962C8B-B14F-4D97-AF65-F5344CB8AC3E}">
        <p14:creationId xmlns:p14="http://schemas.microsoft.com/office/powerpoint/2010/main" val="11157408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539"/>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215"/>
            </a:lvl1pPr>
            <a:lvl2pPr marL="422041" indent="0" algn="ctr">
              <a:buNone/>
              <a:defRPr sz="1846"/>
            </a:lvl2pPr>
            <a:lvl3pPr marL="844083" indent="0" algn="ctr">
              <a:buNone/>
              <a:defRPr sz="1662"/>
            </a:lvl3pPr>
            <a:lvl4pPr marL="1266124" indent="0" algn="ctr">
              <a:buNone/>
              <a:defRPr sz="1477"/>
            </a:lvl4pPr>
            <a:lvl5pPr marL="1688165" indent="0" algn="ctr">
              <a:buNone/>
              <a:defRPr sz="1477"/>
            </a:lvl5pPr>
            <a:lvl6pPr marL="2110207" indent="0" algn="ctr">
              <a:buNone/>
              <a:defRPr sz="1477"/>
            </a:lvl6pPr>
            <a:lvl7pPr marL="2532248" indent="0" algn="ctr">
              <a:buNone/>
              <a:defRPr sz="1477"/>
            </a:lvl7pPr>
            <a:lvl8pPr marL="2954289" indent="0" algn="ctr">
              <a:buNone/>
              <a:defRPr sz="1477"/>
            </a:lvl8pPr>
            <a:lvl9pPr marL="3376331" indent="0" algn="ctr">
              <a:buNone/>
              <a:defRPr sz="1477"/>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14D5DE2-8855-4E42-810A-C1D6B179844B}" type="datetimeFigureOut">
              <a:rPr kumimoji="1" lang="ja-JP" altLang="en-US" smtClean="0"/>
              <a:t>2025/4/16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5DC614-F48E-4E62-AC89-678CF24114FB}" type="slidenum">
              <a:rPr kumimoji="1" lang="ja-JP" altLang="en-US" smtClean="0"/>
              <a:t>‹#›</a:t>
            </a:fld>
            <a:endParaRPr kumimoji="1" lang="ja-JP" altLang="en-US"/>
          </a:p>
        </p:txBody>
      </p:sp>
    </p:spTree>
    <p:extLst>
      <p:ext uri="{BB962C8B-B14F-4D97-AF65-F5344CB8AC3E}">
        <p14:creationId xmlns:p14="http://schemas.microsoft.com/office/powerpoint/2010/main" val="24223442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14D5DE2-8855-4E42-810A-C1D6B179844B}" type="datetimeFigureOut">
              <a:rPr kumimoji="1" lang="ja-JP" altLang="en-US" smtClean="0"/>
              <a:t>2025/4/16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5DC614-F48E-4E62-AC89-678CF24114FB}" type="slidenum">
              <a:rPr kumimoji="1" lang="ja-JP" altLang="en-US" smtClean="0"/>
              <a:t>‹#›</a:t>
            </a:fld>
            <a:endParaRPr kumimoji="1" lang="ja-JP" altLang="en-US"/>
          </a:p>
        </p:txBody>
      </p:sp>
    </p:spTree>
    <p:extLst>
      <p:ext uri="{BB962C8B-B14F-4D97-AF65-F5344CB8AC3E}">
        <p14:creationId xmlns:p14="http://schemas.microsoft.com/office/powerpoint/2010/main" val="1571329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9" y="1709741"/>
            <a:ext cx="7886700" cy="2852737"/>
          </a:xfrm>
        </p:spPr>
        <p:txBody>
          <a:bodyPr anchor="b"/>
          <a:lstStyle>
            <a:lvl1pPr>
              <a:defRPr sz="5539"/>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9" y="4589466"/>
            <a:ext cx="7886700" cy="1500187"/>
          </a:xfrm>
        </p:spPr>
        <p:txBody>
          <a:bodyPr/>
          <a:lstStyle>
            <a:lvl1pPr marL="0" indent="0">
              <a:buNone/>
              <a:defRPr sz="2215">
                <a:solidFill>
                  <a:schemeClr val="tx1"/>
                </a:solidFill>
              </a:defRPr>
            </a:lvl1pPr>
            <a:lvl2pPr marL="422041" indent="0">
              <a:buNone/>
              <a:defRPr sz="1846">
                <a:solidFill>
                  <a:schemeClr val="tx1">
                    <a:tint val="75000"/>
                  </a:schemeClr>
                </a:solidFill>
              </a:defRPr>
            </a:lvl2pPr>
            <a:lvl3pPr marL="844083" indent="0">
              <a:buNone/>
              <a:defRPr sz="1662">
                <a:solidFill>
                  <a:schemeClr val="tx1">
                    <a:tint val="75000"/>
                  </a:schemeClr>
                </a:solidFill>
              </a:defRPr>
            </a:lvl3pPr>
            <a:lvl4pPr marL="1266124" indent="0">
              <a:buNone/>
              <a:defRPr sz="1477">
                <a:solidFill>
                  <a:schemeClr val="tx1">
                    <a:tint val="75000"/>
                  </a:schemeClr>
                </a:solidFill>
              </a:defRPr>
            </a:lvl4pPr>
            <a:lvl5pPr marL="1688165" indent="0">
              <a:buNone/>
              <a:defRPr sz="1477">
                <a:solidFill>
                  <a:schemeClr val="tx1">
                    <a:tint val="75000"/>
                  </a:schemeClr>
                </a:solidFill>
              </a:defRPr>
            </a:lvl5pPr>
            <a:lvl6pPr marL="2110207" indent="0">
              <a:buNone/>
              <a:defRPr sz="1477">
                <a:solidFill>
                  <a:schemeClr val="tx1">
                    <a:tint val="75000"/>
                  </a:schemeClr>
                </a:solidFill>
              </a:defRPr>
            </a:lvl6pPr>
            <a:lvl7pPr marL="2532248" indent="0">
              <a:buNone/>
              <a:defRPr sz="1477">
                <a:solidFill>
                  <a:schemeClr val="tx1">
                    <a:tint val="75000"/>
                  </a:schemeClr>
                </a:solidFill>
              </a:defRPr>
            </a:lvl7pPr>
            <a:lvl8pPr marL="2954289" indent="0">
              <a:buNone/>
              <a:defRPr sz="1477">
                <a:solidFill>
                  <a:schemeClr val="tx1">
                    <a:tint val="75000"/>
                  </a:schemeClr>
                </a:solidFill>
              </a:defRPr>
            </a:lvl8pPr>
            <a:lvl9pPr marL="3376331" indent="0">
              <a:buNone/>
              <a:defRPr sz="1477">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14D5DE2-8855-4E42-810A-C1D6B179844B}" type="datetimeFigureOut">
              <a:rPr kumimoji="1" lang="ja-JP" altLang="en-US" smtClean="0"/>
              <a:t>2025/4/16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5DC614-F48E-4E62-AC89-678CF24114FB}" type="slidenum">
              <a:rPr kumimoji="1" lang="ja-JP" altLang="en-US" smtClean="0"/>
              <a:t>‹#›</a:t>
            </a:fld>
            <a:endParaRPr kumimoji="1" lang="ja-JP" altLang="en-US"/>
          </a:p>
        </p:txBody>
      </p:sp>
    </p:spTree>
    <p:extLst>
      <p:ext uri="{BB962C8B-B14F-4D97-AF65-F5344CB8AC3E}">
        <p14:creationId xmlns:p14="http://schemas.microsoft.com/office/powerpoint/2010/main" val="1411307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E22DBB-CAB1-4FB2-0BFC-E986424D470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99731F6-9540-FF16-F03F-D6C38FDA4A7B}"/>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9429730-0EEA-2DE9-5397-43AFD7A49E69}"/>
              </a:ext>
            </a:extLst>
          </p:cNvPr>
          <p:cNvSpPr>
            <a:spLocks noGrp="1"/>
          </p:cNvSpPr>
          <p:nvPr>
            <p:ph type="dt" sz="half" idx="10"/>
          </p:nvPr>
        </p:nvSpPr>
        <p:spPr/>
        <p:txBody>
          <a:bodyPr/>
          <a:lstStyle/>
          <a:p>
            <a:fld id="{02D44426-5BC5-4AD3-BDC5-7BB36030341B}" type="datetimeFigureOut">
              <a:rPr kumimoji="1" lang="ja-JP" altLang="en-US" smtClean="0"/>
              <a:t>2025/4/16</a:t>
            </a:fld>
            <a:endParaRPr kumimoji="1" lang="ja-JP" altLang="en-US"/>
          </a:p>
        </p:txBody>
      </p:sp>
      <p:sp>
        <p:nvSpPr>
          <p:cNvPr id="5" name="フッター プレースホルダー 4">
            <a:extLst>
              <a:ext uri="{FF2B5EF4-FFF2-40B4-BE49-F238E27FC236}">
                <a16:creationId xmlns:a16="http://schemas.microsoft.com/office/drawing/2014/main" id="{D4E37102-150C-7D23-4B1D-F37602E9DA6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2D289A4-050C-60A9-0A48-9997985AA974}"/>
              </a:ext>
            </a:extLst>
          </p:cNvPr>
          <p:cNvSpPr>
            <a:spLocks noGrp="1"/>
          </p:cNvSpPr>
          <p:nvPr>
            <p:ph type="sldNum" sz="quarter" idx="12"/>
          </p:nvPr>
        </p:nvSpPr>
        <p:spPr/>
        <p:txBody>
          <a:bodyPr/>
          <a:lstStyle/>
          <a:p>
            <a:fld id="{74427A1D-F096-4EBE-859A-3AA1786C8F7D}" type="slidenum">
              <a:rPr kumimoji="1" lang="ja-JP" altLang="en-US" smtClean="0"/>
              <a:t>‹#›</a:t>
            </a:fld>
            <a:endParaRPr kumimoji="1" lang="ja-JP" altLang="en-US"/>
          </a:p>
        </p:txBody>
      </p:sp>
    </p:spTree>
    <p:extLst>
      <p:ext uri="{BB962C8B-B14F-4D97-AF65-F5344CB8AC3E}">
        <p14:creationId xmlns:p14="http://schemas.microsoft.com/office/powerpoint/2010/main" val="29509077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14D5DE2-8855-4E42-810A-C1D6B179844B}" type="datetimeFigureOut">
              <a:rPr kumimoji="1" lang="ja-JP" altLang="en-US" smtClean="0"/>
              <a:t>2025/4/16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45DC614-F48E-4E62-AC89-678CF24114FB}" type="slidenum">
              <a:rPr kumimoji="1" lang="ja-JP" altLang="en-US" smtClean="0"/>
              <a:t>‹#›</a:t>
            </a:fld>
            <a:endParaRPr kumimoji="1" lang="ja-JP" altLang="en-US"/>
          </a:p>
        </p:txBody>
      </p:sp>
    </p:spTree>
    <p:extLst>
      <p:ext uri="{BB962C8B-B14F-4D97-AF65-F5344CB8AC3E}">
        <p14:creationId xmlns:p14="http://schemas.microsoft.com/office/powerpoint/2010/main" val="41193093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8"/>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14D5DE2-8855-4E42-810A-C1D6B179844B}" type="datetimeFigureOut">
              <a:rPr kumimoji="1" lang="ja-JP" altLang="en-US" smtClean="0"/>
              <a:t>2025/4/16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45DC614-F48E-4E62-AC89-678CF24114FB}" type="slidenum">
              <a:rPr kumimoji="1" lang="ja-JP" altLang="en-US" smtClean="0"/>
              <a:t>‹#›</a:t>
            </a:fld>
            <a:endParaRPr kumimoji="1" lang="ja-JP" altLang="en-US"/>
          </a:p>
        </p:txBody>
      </p:sp>
    </p:spTree>
    <p:extLst>
      <p:ext uri="{BB962C8B-B14F-4D97-AF65-F5344CB8AC3E}">
        <p14:creationId xmlns:p14="http://schemas.microsoft.com/office/powerpoint/2010/main" val="36678964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14D5DE2-8855-4E42-810A-C1D6B179844B}" type="datetimeFigureOut">
              <a:rPr kumimoji="1" lang="ja-JP" altLang="en-US" smtClean="0"/>
              <a:t>2025/4/16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45DC614-F48E-4E62-AC89-678CF24114FB}" type="slidenum">
              <a:rPr kumimoji="1" lang="ja-JP" altLang="en-US" smtClean="0"/>
              <a:t>‹#›</a:t>
            </a:fld>
            <a:endParaRPr kumimoji="1" lang="ja-JP" altLang="en-US"/>
          </a:p>
        </p:txBody>
      </p:sp>
    </p:spTree>
    <p:extLst>
      <p:ext uri="{BB962C8B-B14F-4D97-AF65-F5344CB8AC3E}">
        <p14:creationId xmlns:p14="http://schemas.microsoft.com/office/powerpoint/2010/main" val="38714113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4D5DE2-8855-4E42-810A-C1D6B179844B}" type="datetimeFigureOut">
              <a:rPr kumimoji="1" lang="ja-JP" altLang="en-US" smtClean="0"/>
              <a:t>2025/4/16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45DC614-F48E-4E62-AC89-678CF24114FB}" type="slidenum">
              <a:rPr kumimoji="1" lang="ja-JP" altLang="en-US" smtClean="0"/>
              <a:t>‹#›</a:t>
            </a:fld>
            <a:endParaRPr kumimoji="1" lang="ja-JP" altLang="en-US"/>
          </a:p>
        </p:txBody>
      </p:sp>
    </p:spTree>
    <p:extLst>
      <p:ext uri="{BB962C8B-B14F-4D97-AF65-F5344CB8AC3E}">
        <p14:creationId xmlns:p14="http://schemas.microsoft.com/office/powerpoint/2010/main" val="8618419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2954"/>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8"/>
            <a:ext cx="4629150" cy="4873625"/>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14D5DE2-8855-4E42-810A-C1D6B179844B}" type="datetimeFigureOut">
              <a:rPr kumimoji="1" lang="ja-JP" altLang="en-US" smtClean="0"/>
              <a:t>2025/4/16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45DC614-F48E-4E62-AC89-678CF24114FB}" type="slidenum">
              <a:rPr kumimoji="1" lang="ja-JP" altLang="en-US" smtClean="0"/>
              <a:t>‹#›</a:t>
            </a:fld>
            <a:endParaRPr kumimoji="1" lang="ja-JP" altLang="en-US"/>
          </a:p>
        </p:txBody>
      </p:sp>
    </p:spTree>
    <p:extLst>
      <p:ext uri="{BB962C8B-B14F-4D97-AF65-F5344CB8AC3E}">
        <p14:creationId xmlns:p14="http://schemas.microsoft.com/office/powerpoint/2010/main" val="12915916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2954"/>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14D5DE2-8855-4E42-810A-C1D6B179844B}" type="datetimeFigureOut">
              <a:rPr kumimoji="1" lang="ja-JP" altLang="en-US" smtClean="0"/>
              <a:t>2025/4/16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45DC614-F48E-4E62-AC89-678CF24114FB}" type="slidenum">
              <a:rPr kumimoji="1" lang="ja-JP" altLang="en-US" smtClean="0"/>
              <a:t>‹#›</a:t>
            </a:fld>
            <a:endParaRPr kumimoji="1" lang="ja-JP" altLang="en-US"/>
          </a:p>
        </p:txBody>
      </p:sp>
    </p:spTree>
    <p:extLst>
      <p:ext uri="{BB962C8B-B14F-4D97-AF65-F5344CB8AC3E}">
        <p14:creationId xmlns:p14="http://schemas.microsoft.com/office/powerpoint/2010/main" val="18585852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14D5DE2-8855-4E42-810A-C1D6B179844B}" type="datetimeFigureOut">
              <a:rPr kumimoji="1" lang="ja-JP" altLang="en-US" smtClean="0"/>
              <a:t>2025/4/16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5DC614-F48E-4E62-AC89-678CF24114FB}" type="slidenum">
              <a:rPr kumimoji="1" lang="ja-JP" altLang="en-US" smtClean="0"/>
              <a:t>‹#›</a:t>
            </a:fld>
            <a:endParaRPr kumimoji="1" lang="ja-JP" altLang="en-US"/>
          </a:p>
        </p:txBody>
      </p:sp>
    </p:spTree>
    <p:extLst>
      <p:ext uri="{BB962C8B-B14F-4D97-AF65-F5344CB8AC3E}">
        <p14:creationId xmlns:p14="http://schemas.microsoft.com/office/powerpoint/2010/main" val="4024755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14D5DE2-8855-4E42-810A-C1D6B179844B}" type="datetimeFigureOut">
              <a:rPr kumimoji="1" lang="ja-JP" altLang="en-US" smtClean="0"/>
              <a:t>2025/4/16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5DC614-F48E-4E62-AC89-678CF24114FB}" type="slidenum">
              <a:rPr kumimoji="1" lang="ja-JP" altLang="en-US" smtClean="0"/>
              <a:t>‹#›</a:t>
            </a:fld>
            <a:endParaRPr kumimoji="1" lang="ja-JP" altLang="en-US"/>
          </a:p>
        </p:txBody>
      </p:sp>
    </p:spTree>
    <p:extLst>
      <p:ext uri="{BB962C8B-B14F-4D97-AF65-F5344CB8AC3E}">
        <p14:creationId xmlns:p14="http://schemas.microsoft.com/office/powerpoint/2010/main" val="4237266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6CF1EC-9E16-24D2-FF67-51A2CC0F59AB}"/>
              </a:ext>
            </a:extLst>
          </p:cNvPr>
          <p:cNvSpPr>
            <a:spLocks noGrp="1"/>
          </p:cNvSpPr>
          <p:nvPr>
            <p:ph type="title"/>
          </p:nvPr>
        </p:nvSpPr>
        <p:spPr>
          <a:xfrm>
            <a:off x="623888" y="1709739"/>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99CC183-DD7B-0CE4-DAE3-92D6305A0503}"/>
              </a:ext>
            </a:extLst>
          </p:cNvPr>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6A28B3F-690D-A5F0-A122-D8CEAC066AB3}"/>
              </a:ext>
            </a:extLst>
          </p:cNvPr>
          <p:cNvSpPr>
            <a:spLocks noGrp="1"/>
          </p:cNvSpPr>
          <p:nvPr>
            <p:ph type="dt" sz="half" idx="10"/>
          </p:nvPr>
        </p:nvSpPr>
        <p:spPr/>
        <p:txBody>
          <a:bodyPr/>
          <a:lstStyle/>
          <a:p>
            <a:fld id="{02D44426-5BC5-4AD3-BDC5-7BB36030341B}" type="datetimeFigureOut">
              <a:rPr kumimoji="1" lang="ja-JP" altLang="en-US" smtClean="0"/>
              <a:t>2025/4/16</a:t>
            </a:fld>
            <a:endParaRPr kumimoji="1" lang="ja-JP" altLang="en-US"/>
          </a:p>
        </p:txBody>
      </p:sp>
      <p:sp>
        <p:nvSpPr>
          <p:cNvPr id="5" name="フッター プレースホルダー 4">
            <a:extLst>
              <a:ext uri="{FF2B5EF4-FFF2-40B4-BE49-F238E27FC236}">
                <a16:creationId xmlns:a16="http://schemas.microsoft.com/office/drawing/2014/main" id="{6B52CDCA-DDC1-8F88-6546-E6DA892D5B7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2289670-D926-EB66-DDE3-A165A5DFF95E}"/>
              </a:ext>
            </a:extLst>
          </p:cNvPr>
          <p:cNvSpPr>
            <a:spLocks noGrp="1"/>
          </p:cNvSpPr>
          <p:nvPr>
            <p:ph type="sldNum" sz="quarter" idx="12"/>
          </p:nvPr>
        </p:nvSpPr>
        <p:spPr/>
        <p:txBody>
          <a:bodyPr/>
          <a:lstStyle/>
          <a:p>
            <a:fld id="{74427A1D-F096-4EBE-859A-3AA1786C8F7D}" type="slidenum">
              <a:rPr kumimoji="1" lang="ja-JP" altLang="en-US" smtClean="0"/>
              <a:t>‹#›</a:t>
            </a:fld>
            <a:endParaRPr kumimoji="1" lang="ja-JP" altLang="en-US"/>
          </a:p>
        </p:txBody>
      </p:sp>
    </p:spTree>
    <p:extLst>
      <p:ext uri="{BB962C8B-B14F-4D97-AF65-F5344CB8AC3E}">
        <p14:creationId xmlns:p14="http://schemas.microsoft.com/office/powerpoint/2010/main" val="1864462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11608B-74B0-57DE-308F-0A63E31C556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69E8DE3-936C-525D-5151-8E487194F710}"/>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990D3FA-460B-EA3D-FBEF-E5BCB7AC5EB7}"/>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D733B509-E6C7-B5F4-6168-13AC884DC9A4}"/>
              </a:ext>
            </a:extLst>
          </p:cNvPr>
          <p:cNvSpPr>
            <a:spLocks noGrp="1"/>
          </p:cNvSpPr>
          <p:nvPr>
            <p:ph type="dt" sz="half" idx="10"/>
          </p:nvPr>
        </p:nvSpPr>
        <p:spPr/>
        <p:txBody>
          <a:bodyPr/>
          <a:lstStyle/>
          <a:p>
            <a:fld id="{02D44426-5BC5-4AD3-BDC5-7BB36030341B}" type="datetimeFigureOut">
              <a:rPr kumimoji="1" lang="ja-JP" altLang="en-US" smtClean="0"/>
              <a:t>2025/4/16</a:t>
            </a:fld>
            <a:endParaRPr kumimoji="1" lang="ja-JP" altLang="en-US"/>
          </a:p>
        </p:txBody>
      </p:sp>
      <p:sp>
        <p:nvSpPr>
          <p:cNvPr id="6" name="フッター プレースホルダー 5">
            <a:extLst>
              <a:ext uri="{FF2B5EF4-FFF2-40B4-BE49-F238E27FC236}">
                <a16:creationId xmlns:a16="http://schemas.microsoft.com/office/drawing/2014/main" id="{17A36904-34AA-2716-35F6-0B5AE4CC5BF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33FE00C-13F1-D717-9B22-AC57A656F9B5}"/>
              </a:ext>
            </a:extLst>
          </p:cNvPr>
          <p:cNvSpPr>
            <a:spLocks noGrp="1"/>
          </p:cNvSpPr>
          <p:nvPr>
            <p:ph type="sldNum" sz="quarter" idx="12"/>
          </p:nvPr>
        </p:nvSpPr>
        <p:spPr/>
        <p:txBody>
          <a:bodyPr/>
          <a:lstStyle/>
          <a:p>
            <a:fld id="{74427A1D-F096-4EBE-859A-3AA1786C8F7D}" type="slidenum">
              <a:rPr kumimoji="1" lang="ja-JP" altLang="en-US" smtClean="0"/>
              <a:t>‹#›</a:t>
            </a:fld>
            <a:endParaRPr kumimoji="1" lang="ja-JP" altLang="en-US"/>
          </a:p>
        </p:txBody>
      </p:sp>
    </p:spTree>
    <p:extLst>
      <p:ext uri="{BB962C8B-B14F-4D97-AF65-F5344CB8AC3E}">
        <p14:creationId xmlns:p14="http://schemas.microsoft.com/office/powerpoint/2010/main" val="893085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23BF6D-2709-1055-076E-33ACE3EA7CB3}"/>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C5E5B85-B6CB-E69B-5603-034136F98B7C}"/>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E7F6A7B7-7403-06B6-A639-78BEAA53BFAF}"/>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81F77ACE-DC93-C3EB-C390-30DB8F4B1F96}"/>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CFEFD19-E2A3-092E-5855-A4BDAFE0D124}"/>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B9CC640-14EC-FBB3-81CF-D074C7970DEC}"/>
              </a:ext>
            </a:extLst>
          </p:cNvPr>
          <p:cNvSpPr>
            <a:spLocks noGrp="1"/>
          </p:cNvSpPr>
          <p:nvPr>
            <p:ph type="dt" sz="half" idx="10"/>
          </p:nvPr>
        </p:nvSpPr>
        <p:spPr/>
        <p:txBody>
          <a:bodyPr/>
          <a:lstStyle/>
          <a:p>
            <a:fld id="{02D44426-5BC5-4AD3-BDC5-7BB36030341B}" type="datetimeFigureOut">
              <a:rPr kumimoji="1" lang="ja-JP" altLang="en-US" smtClean="0"/>
              <a:t>2025/4/16</a:t>
            </a:fld>
            <a:endParaRPr kumimoji="1" lang="ja-JP" altLang="en-US"/>
          </a:p>
        </p:txBody>
      </p:sp>
      <p:sp>
        <p:nvSpPr>
          <p:cNvPr id="8" name="フッター プレースホルダー 7">
            <a:extLst>
              <a:ext uri="{FF2B5EF4-FFF2-40B4-BE49-F238E27FC236}">
                <a16:creationId xmlns:a16="http://schemas.microsoft.com/office/drawing/2014/main" id="{73B13682-5BF1-4D44-9539-0EA5E4177BF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651AB35-C89F-E447-28AE-30179B66D328}"/>
              </a:ext>
            </a:extLst>
          </p:cNvPr>
          <p:cNvSpPr>
            <a:spLocks noGrp="1"/>
          </p:cNvSpPr>
          <p:nvPr>
            <p:ph type="sldNum" sz="quarter" idx="12"/>
          </p:nvPr>
        </p:nvSpPr>
        <p:spPr/>
        <p:txBody>
          <a:bodyPr/>
          <a:lstStyle/>
          <a:p>
            <a:fld id="{74427A1D-F096-4EBE-859A-3AA1786C8F7D}" type="slidenum">
              <a:rPr kumimoji="1" lang="ja-JP" altLang="en-US" smtClean="0"/>
              <a:t>‹#›</a:t>
            </a:fld>
            <a:endParaRPr kumimoji="1" lang="ja-JP" altLang="en-US"/>
          </a:p>
        </p:txBody>
      </p:sp>
    </p:spTree>
    <p:extLst>
      <p:ext uri="{BB962C8B-B14F-4D97-AF65-F5344CB8AC3E}">
        <p14:creationId xmlns:p14="http://schemas.microsoft.com/office/powerpoint/2010/main" val="2590275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656D49-F146-280F-B841-CE1AC162A596}"/>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7364CBF-608B-2576-6042-944B11061585}"/>
              </a:ext>
            </a:extLst>
          </p:cNvPr>
          <p:cNvSpPr>
            <a:spLocks noGrp="1"/>
          </p:cNvSpPr>
          <p:nvPr>
            <p:ph type="dt" sz="half" idx="10"/>
          </p:nvPr>
        </p:nvSpPr>
        <p:spPr/>
        <p:txBody>
          <a:bodyPr/>
          <a:lstStyle/>
          <a:p>
            <a:fld id="{02D44426-5BC5-4AD3-BDC5-7BB36030341B}" type="datetimeFigureOut">
              <a:rPr kumimoji="1" lang="ja-JP" altLang="en-US" smtClean="0"/>
              <a:t>2025/4/16</a:t>
            </a:fld>
            <a:endParaRPr kumimoji="1" lang="ja-JP" altLang="en-US"/>
          </a:p>
        </p:txBody>
      </p:sp>
      <p:sp>
        <p:nvSpPr>
          <p:cNvPr id="4" name="フッター プレースホルダー 3">
            <a:extLst>
              <a:ext uri="{FF2B5EF4-FFF2-40B4-BE49-F238E27FC236}">
                <a16:creationId xmlns:a16="http://schemas.microsoft.com/office/drawing/2014/main" id="{555CA96B-FE90-0044-76F4-AE84E4573EC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DF2A369-2A28-1A1C-A7F9-F76E0EC45858}"/>
              </a:ext>
            </a:extLst>
          </p:cNvPr>
          <p:cNvSpPr>
            <a:spLocks noGrp="1"/>
          </p:cNvSpPr>
          <p:nvPr>
            <p:ph type="sldNum" sz="quarter" idx="12"/>
          </p:nvPr>
        </p:nvSpPr>
        <p:spPr/>
        <p:txBody>
          <a:bodyPr/>
          <a:lstStyle/>
          <a:p>
            <a:fld id="{74427A1D-F096-4EBE-859A-3AA1786C8F7D}" type="slidenum">
              <a:rPr kumimoji="1" lang="ja-JP" altLang="en-US" smtClean="0"/>
              <a:t>‹#›</a:t>
            </a:fld>
            <a:endParaRPr kumimoji="1" lang="ja-JP" altLang="en-US"/>
          </a:p>
        </p:txBody>
      </p:sp>
    </p:spTree>
    <p:extLst>
      <p:ext uri="{BB962C8B-B14F-4D97-AF65-F5344CB8AC3E}">
        <p14:creationId xmlns:p14="http://schemas.microsoft.com/office/powerpoint/2010/main" val="3922979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F2A956A-B8EE-8FE9-900C-CCFA3833E81C}"/>
              </a:ext>
            </a:extLst>
          </p:cNvPr>
          <p:cNvSpPr>
            <a:spLocks noGrp="1"/>
          </p:cNvSpPr>
          <p:nvPr>
            <p:ph type="dt" sz="half" idx="10"/>
          </p:nvPr>
        </p:nvSpPr>
        <p:spPr/>
        <p:txBody>
          <a:bodyPr/>
          <a:lstStyle/>
          <a:p>
            <a:fld id="{02D44426-5BC5-4AD3-BDC5-7BB36030341B}" type="datetimeFigureOut">
              <a:rPr kumimoji="1" lang="ja-JP" altLang="en-US" smtClean="0"/>
              <a:t>2025/4/16</a:t>
            </a:fld>
            <a:endParaRPr kumimoji="1" lang="ja-JP" altLang="en-US"/>
          </a:p>
        </p:txBody>
      </p:sp>
      <p:sp>
        <p:nvSpPr>
          <p:cNvPr id="3" name="フッター プレースホルダー 2">
            <a:extLst>
              <a:ext uri="{FF2B5EF4-FFF2-40B4-BE49-F238E27FC236}">
                <a16:creationId xmlns:a16="http://schemas.microsoft.com/office/drawing/2014/main" id="{793BFF2B-46D8-31BE-E360-94272E1D6D8E}"/>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BD14C6F-5444-C336-615A-89069CD58D72}"/>
              </a:ext>
            </a:extLst>
          </p:cNvPr>
          <p:cNvSpPr>
            <a:spLocks noGrp="1"/>
          </p:cNvSpPr>
          <p:nvPr>
            <p:ph type="sldNum" sz="quarter" idx="12"/>
          </p:nvPr>
        </p:nvSpPr>
        <p:spPr/>
        <p:txBody>
          <a:bodyPr/>
          <a:lstStyle/>
          <a:p>
            <a:fld id="{74427A1D-F096-4EBE-859A-3AA1786C8F7D}" type="slidenum">
              <a:rPr kumimoji="1" lang="ja-JP" altLang="en-US" smtClean="0"/>
              <a:t>‹#›</a:t>
            </a:fld>
            <a:endParaRPr kumimoji="1" lang="ja-JP" altLang="en-US"/>
          </a:p>
        </p:txBody>
      </p:sp>
    </p:spTree>
    <p:extLst>
      <p:ext uri="{BB962C8B-B14F-4D97-AF65-F5344CB8AC3E}">
        <p14:creationId xmlns:p14="http://schemas.microsoft.com/office/powerpoint/2010/main" val="3623608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D7C0A2-77A3-8E67-1F82-023B61126D7E}"/>
              </a:ext>
            </a:extLst>
          </p:cNvPr>
          <p:cNvSpPr>
            <a:spLocks noGrp="1"/>
          </p:cNvSpPr>
          <p:nvPr>
            <p:ph type="title"/>
          </p:nvPr>
        </p:nvSpPr>
        <p:spPr>
          <a:xfrm>
            <a:off x="629841" y="457200"/>
            <a:ext cx="2949178"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F32C0EE-06F1-E63C-89AB-B5AF9BDB6775}"/>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39EBDB4D-89CB-C791-6472-36356F85A56C}"/>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1F6FC5B-E156-249C-1A91-A7512F9C75B5}"/>
              </a:ext>
            </a:extLst>
          </p:cNvPr>
          <p:cNvSpPr>
            <a:spLocks noGrp="1"/>
          </p:cNvSpPr>
          <p:nvPr>
            <p:ph type="dt" sz="half" idx="10"/>
          </p:nvPr>
        </p:nvSpPr>
        <p:spPr/>
        <p:txBody>
          <a:bodyPr/>
          <a:lstStyle/>
          <a:p>
            <a:fld id="{02D44426-5BC5-4AD3-BDC5-7BB36030341B}" type="datetimeFigureOut">
              <a:rPr kumimoji="1" lang="ja-JP" altLang="en-US" smtClean="0"/>
              <a:t>2025/4/16</a:t>
            </a:fld>
            <a:endParaRPr kumimoji="1" lang="ja-JP" altLang="en-US"/>
          </a:p>
        </p:txBody>
      </p:sp>
      <p:sp>
        <p:nvSpPr>
          <p:cNvPr id="6" name="フッター プレースホルダー 5">
            <a:extLst>
              <a:ext uri="{FF2B5EF4-FFF2-40B4-BE49-F238E27FC236}">
                <a16:creationId xmlns:a16="http://schemas.microsoft.com/office/drawing/2014/main" id="{C7F3C751-2661-B15F-47A2-CBC8CFA9663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9D49FD4-030C-FB8F-A5A0-79A0078703A0}"/>
              </a:ext>
            </a:extLst>
          </p:cNvPr>
          <p:cNvSpPr>
            <a:spLocks noGrp="1"/>
          </p:cNvSpPr>
          <p:nvPr>
            <p:ph type="sldNum" sz="quarter" idx="12"/>
          </p:nvPr>
        </p:nvSpPr>
        <p:spPr/>
        <p:txBody>
          <a:bodyPr/>
          <a:lstStyle/>
          <a:p>
            <a:fld id="{74427A1D-F096-4EBE-859A-3AA1786C8F7D}" type="slidenum">
              <a:rPr kumimoji="1" lang="ja-JP" altLang="en-US" smtClean="0"/>
              <a:t>‹#›</a:t>
            </a:fld>
            <a:endParaRPr kumimoji="1" lang="ja-JP" altLang="en-US"/>
          </a:p>
        </p:txBody>
      </p:sp>
    </p:spTree>
    <p:extLst>
      <p:ext uri="{BB962C8B-B14F-4D97-AF65-F5344CB8AC3E}">
        <p14:creationId xmlns:p14="http://schemas.microsoft.com/office/powerpoint/2010/main" val="2222203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012123-1F8C-7C36-028C-8EF955C00DDD}"/>
              </a:ext>
            </a:extLst>
          </p:cNvPr>
          <p:cNvSpPr>
            <a:spLocks noGrp="1"/>
          </p:cNvSpPr>
          <p:nvPr>
            <p:ph type="title"/>
          </p:nvPr>
        </p:nvSpPr>
        <p:spPr>
          <a:xfrm>
            <a:off x="629841" y="457200"/>
            <a:ext cx="2949178"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9C23CBD0-B3E8-DB20-F163-F7CDE0EBDD5E}"/>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A84A5668-7FBB-D6DE-D73C-48D42ECCE1E7}"/>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4E53CFD-27A2-EC25-612C-34BC28C9494F}"/>
              </a:ext>
            </a:extLst>
          </p:cNvPr>
          <p:cNvSpPr>
            <a:spLocks noGrp="1"/>
          </p:cNvSpPr>
          <p:nvPr>
            <p:ph type="dt" sz="half" idx="10"/>
          </p:nvPr>
        </p:nvSpPr>
        <p:spPr/>
        <p:txBody>
          <a:bodyPr/>
          <a:lstStyle/>
          <a:p>
            <a:fld id="{02D44426-5BC5-4AD3-BDC5-7BB36030341B}" type="datetimeFigureOut">
              <a:rPr kumimoji="1" lang="ja-JP" altLang="en-US" smtClean="0"/>
              <a:t>2025/4/16</a:t>
            </a:fld>
            <a:endParaRPr kumimoji="1" lang="ja-JP" altLang="en-US"/>
          </a:p>
        </p:txBody>
      </p:sp>
      <p:sp>
        <p:nvSpPr>
          <p:cNvPr id="6" name="フッター プレースホルダー 5">
            <a:extLst>
              <a:ext uri="{FF2B5EF4-FFF2-40B4-BE49-F238E27FC236}">
                <a16:creationId xmlns:a16="http://schemas.microsoft.com/office/drawing/2014/main" id="{97946D40-02CF-7835-EFF8-CEFB371D00F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AD30E62-F753-3835-1E4B-1B9754B5BBC7}"/>
              </a:ext>
            </a:extLst>
          </p:cNvPr>
          <p:cNvSpPr>
            <a:spLocks noGrp="1"/>
          </p:cNvSpPr>
          <p:nvPr>
            <p:ph type="sldNum" sz="quarter" idx="12"/>
          </p:nvPr>
        </p:nvSpPr>
        <p:spPr/>
        <p:txBody>
          <a:bodyPr/>
          <a:lstStyle/>
          <a:p>
            <a:fld id="{74427A1D-F096-4EBE-859A-3AA1786C8F7D}" type="slidenum">
              <a:rPr kumimoji="1" lang="ja-JP" altLang="en-US" smtClean="0"/>
              <a:t>‹#›</a:t>
            </a:fld>
            <a:endParaRPr kumimoji="1" lang="ja-JP" altLang="en-US"/>
          </a:p>
        </p:txBody>
      </p:sp>
    </p:spTree>
    <p:extLst>
      <p:ext uri="{BB962C8B-B14F-4D97-AF65-F5344CB8AC3E}">
        <p14:creationId xmlns:p14="http://schemas.microsoft.com/office/powerpoint/2010/main" val="1884614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6058207-16BA-7089-7B5D-B2A855C735E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1D5F40C-4E62-2CF7-A1E1-505258AB580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4E65C3B-CACF-72FF-4E77-DC85DCE3257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2D44426-5BC5-4AD3-BDC5-7BB36030341B}" type="datetimeFigureOut">
              <a:rPr kumimoji="1" lang="ja-JP" altLang="en-US" smtClean="0"/>
              <a:t>2025/4/16</a:t>
            </a:fld>
            <a:endParaRPr kumimoji="1" lang="ja-JP" altLang="en-US"/>
          </a:p>
        </p:txBody>
      </p:sp>
      <p:sp>
        <p:nvSpPr>
          <p:cNvPr id="5" name="フッター プレースホルダー 4">
            <a:extLst>
              <a:ext uri="{FF2B5EF4-FFF2-40B4-BE49-F238E27FC236}">
                <a16:creationId xmlns:a16="http://schemas.microsoft.com/office/drawing/2014/main" id="{F27315AC-2CAB-45F3-0D12-CE7B95C0CB4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4AE2AF90-A6F3-8A3F-A594-1AFAD2841CE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4427A1D-F096-4EBE-859A-3AA1786C8F7D}" type="slidenum">
              <a:rPr kumimoji="1" lang="ja-JP" altLang="en-US" smtClean="0"/>
              <a:t>‹#›</a:t>
            </a:fld>
            <a:endParaRPr kumimoji="1" lang="ja-JP" altLang="en-US"/>
          </a:p>
        </p:txBody>
      </p:sp>
    </p:spTree>
    <p:extLst>
      <p:ext uri="{BB962C8B-B14F-4D97-AF65-F5344CB8AC3E}">
        <p14:creationId xmlns:p14="http://schemas.microsoft.com/office/powerpoint/2010/main" val="2003874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Grp="1" noChangeArrowheads="1"/>
          </p:cNvSpPr>
          <p:nvPr>
            <p:ph type="title"/>
          </p:nvPr>
        </p:nvSpPr>
        <p:spPr bwMode="auto">
          <a:xfrm>
            <a:off x="1150328" y="257176"/>
            <a:ext cx="7794380" cy="747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1027" name="Rectangle 10"/>
          <p:cNvSpPr>
            <a:spLocks noGrp="1" noChangeArrowheads="1"/>
          </p:cNvSpPr>
          <p:nvPr>
            <p:ph type="body" idx="1"/>
          </p:nvPr>
        </p:nvSpPr>
        <p:spPr bwMode="auto">
          <a:xfrm>
            <a:off x="323851" y="1130300"/>
            <a:ext cx="8631115" cy="535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4525" name="Rectangle 13"/>
          <p:cNvSpPr>
            <a:spLocks noGrp="1" noChangeArrowheads="1"/>
          </p:cNvSpPr>
          <p:nvPr>
            <p:ph type="sldNum" sz="quarter" idx="4"/>
          </p:nvPr>
        </p:nvSpPr>
        <p:spPr bwMode="auto">
          <a:xfrm>
            <a:off x="7422174" y="6583364"/>
            <a:ext cx="1721826" cy="2746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0" sz="1108" b="1">
                <a:solidFill>
                  <a:srgbClr val="0066CC"/>
                </a:solidFill>
                <a:latin typeface="ＭＳ Ｐゴシック" charset="0"/>
              </a:defRPr>
            </a:lvl1pPr>
          </a:lstStyle>
          <a:p>
            <a:pPr>
              <a:defRPr/>
            </a:pPr>
            <a:fld id="{260EE4C7-406C-304B-A98C-65CBF74E81A6}" type="slidenum">
              <a:rPr lang="en-US" altLang="ja-JP"/>
              <a:pPr>
                <a:defRPr/>
              </a:pPr>
              <a:t>‹#›</a:t>
            </a:fld>
            <a:endParaRPr lang="en-US" altLang="ja-JP"/>
          </a:p>
        </p:txBody>
      </p:sp>
    </p:spTree>
    <p:extLst>
      <p:ext uri="{BB962C8B-B14F-4D97-AF65-F5344CB8AC3E}">
        <p14:creationId xmlns:p14="http://schemas.microsoft.com/office/powerpoint/2010/main" val="30056579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p:txStyles>
    <p:titleStyle>
      <a:lvl1pPr algn="l" rtl="0" eaLnBrk="0" fontAlgn="base" hangingPunct="0">
        <a:spcBef>
          <a:spcPct val="0"/>
        </a:spcBef>
        <a:spcAft>
          <a:spcPct val="0"/>
        </a:spcAft>
        <a:defRPr kumimoji="1" sz="2585">
          <a:solidFill>
            <a:schemeClr val="tx2"/>
          </a:solidFill>
          <a:latin typeface="+mj-lt"/>
          <a:ea typeface="+mj-ea"/>
          <a:cs typeface="ＭＳ Ｐゴシック" charset="0"/>
        </a:defRPr>
      </a:lvl1pPr>
      <a:lvl2pPr algn="l" rtl="0" eaLnBrk="0" fontAlgn="base" hangingPunct="0">
        <a:spcBef>
          <a:spcPct val="0"/>
        </a:spcBef>
        <a:spcAft>
          <a:spcPct val="0"/>
        </a:spcAft>
        <a:defRPr kumimoji="1" sz="2585">
          <a:solidFill>
            <a:schemeClr val="tx2"/>
          </a:solidFill>
          <a:latin typeface="Tahoma" pitchFamily="34" charset="0"/>
          <a:ea typeface="ＭＳ Ｐゴシック" pitchFamily="50" charset="-128"/>
          <a:cs typeface="ＭＳ Ｐゴシック" charset="0"/>
        </a:defRPr>
      </a:lvl2pPr>
      <a:lvl3pPr algn="l" rtl="0" eaLnBrk="0" fontAlgn="base" hangingPunct="0">
        <a:spcBef>
          <a:spcPct val="0"/>
        </a:spcBef>
        <a:spcAft>
          <a:spcPct val="0"/>
        </a:spcAft>
        <a:defRPr kumimoji="1" sz="2585">
          <a:solidFill>
            <a:schemeClr val="tx2"/>
          </a:solidFill>
          <a:latin typeface="Tahoma" pitchFamily="34" charset="0"/>
          <a:ea typeface="ＭＳ Ｐゴシック" pitchFamily="50" charset="-128"/>
          <a:cs typeface="ＭＳ Ｐゴシック" charset="0"/>
        </a:defRPr>
      </a:lvl3pPr>
      <a:lvl4pPr algn="l" rtl="0" eaLnBrk="0" fontAlgn="base" hangingPunct="0">
        <a:spcBef>
          <a:spcPct val="0"/>
        </a:spcBef>
        <a:spcAft>
          <a:spcPct val="0"/>
        </a:spcAft>
        <a:defRPr kumimoji="1" sz="2585">
          <a:solidFill>
            <a:schemeClr val="tx2"/>
          </a:solidFill>
          <a:latin typeface="Tahoma" pitchFamily="34" charset="0"/>
          <a:ea typeface="ＭＳ Ｐゴシック" pitchFamily="50" charset="-128"/>
          <a:cs typeface="ＭＳ Ｐゴシック" charset="0"/>
        </a:defRPr>
      </a:lvl4pPr>
      <a:lvl5pPr algn="l" rtl="0" eaLnBrk="0" fontAlgn="base" hangingPunct="0">
        <a:spcBef>
          <a:spcPct val="0"/>
        </a:spcBef>
        <a:spcAft>
          <a:spcPct val="0"/>
        </a:spcAft>
        <a:defRPr kumimoji="1" sz="2585">
          <a:solidFill>
            <a:schemeClr val="tx2"/>
          </a:solidFill>
          <a:latin typeface="Tahoma" pitchFamily="34" charset="0"/>
          <a:ea typeface="ＭＳ Ｐゴシック" pitchFamily="50" charset="-128"/>
          <a:cs typeface="ＭＳ Ｐゴシック" charset="0"/>
        </a:defRPr>
      </a:lvl5pPr>
      <a:lvl6pPr marL="422041" algn="l" rtl="0" fontAlgn="base">
        <a:spcBef>
          <a:spcPct val="0"/>
        </a:spcBef>
        <a:spcAft>
          <a:spcPct val="0"/>
        </a:spcAft>
        <a:defRPr kumimoji="1" sz="2585">
          <a:solidFill>
            <a:schemeClr val="tx2"/>
          </a:solidFill>
          <a:latin typeface="Tahoma" pitchFamily="34" charset="0"/>
          <a:ea typeface="ＭＳ Ｐゴシック" pitchFamily="50" charset="-128"/>
        </a:defRPr>
      </a:lvl6pPr>
      <a:lvl7pPr marL="844083" algn="l" rtl="0" fontAlgn="base">
        <a:spcBef>
          <a:spcPct val="0"/>
        </a:spcBef>
        <a:spcAft>
          <a:spcPct val="0"/>
        </a:spcAft>
        <a:defRPr kumimoji="1" sz="2585">
          <a:solidFill>
            <a:schemeClr val="tx2"/>
          </a:solidFill>
          <a:latin typeface="Tahoma" pitchFamily="34" charset="0"/>
          <a:ea typeface="ＭＳ Ｐゴシック" pitchFamily="50" charset="-128"/>
        </a:defRPr>
      </a:lvl7pPr>
      <a:lvl8pPr marL="1266124" algn="l" rtl="0" fontAlgn="base">
        <a:spcBef>
          <a:spcPct val="0"/>
        </a:spcBef>
        <a:spcAft>
          <a:spcPct val="0"/>
        </a:spcAft>
        <a:defRPr kumimoji="1" sz="2585">
          <a:solidFill>
            <a:schemeClr val="tx2"/>
          </a:solidFill>
          <a:latin typeface="Tahoma" pitchFamily="34" charset="0"/>
          <a:ea typeface="ＭＳ Ｐゴシック" pitchFamily="50" charset="-128"/>
        </a:defRPr>
      </a:lvl8pPr>
      <a:lvl9pPr marL="1688165" algn="l" rtl="0" fontAlgn="base">
        <a:spcBef>
          <a:spcPct val="0"/>
        </a:spcBef>
        <a:spcAft>
          <a:spcPct val="0"/>
        </a:spcAft>
        <a:defRPr kumimoji="1" sz="2585">
          <a:solidFill>
            <a:schemeClr val="tx2"/>
          </a:solidFill>
          <a:latin typeface="Tahoma" pitchFamily="34" charset="0"/>
          <a:ea typeface="ＭＳ Ｐゴシック" pitchFamily="50" charset="-128"/>
        </a:defRPr>
      </a:lvl9pPr>
    </p:titleStyle>
    <p:bodyStyle>
      <a:lvl1pPr marL="316531" indent="-316531" algn="l" rtl="0" eaLnBrk="0" fontAlgn="base" hangingPunct="0">
        <a:spcBef>
          <a:spcPct val="20000"/>
        </a:spcBef>
        <a:spcAft>
          <a:spcPct val="0"/>
        </a:spcAft>
        <a:buClr>
          <a:schemeClr val="folHlink"/>
        </a:buClr>
        <a:buSzPct val="60000"/>
        <a:buFont typeface="Wingdings" charset="0"/>
        <a:buChar char="n"/>
        <a:defRPr kumimoji="1" sz="2215">
          <a:solidFill>
            <a:schemeClr val="tx1"/>
          </a:solidFill>
          <a:latin typeface="+mn-lt"/>
          <a:ea typeface="+mn-ea"/>
          <a:cs typeface="ＭＳ Ｐゴシック" charset="0"/>
        </a:defRPr>
      </a:lvl1pPr>
      <a:lvl2pPr marL="685817" indent="-263776" algn="l" rtl="0" eaLnBrk="0" fontAlgn="base" hangingPunct="0">
        <a:spcBef>
          <a:spcPct val="20000"/>
        </a:spcBef>
        <a:spcAft>
          <a:spcPct val="0"/>
        </a:spcAft>
        <a:buClr>
          <a:schemeClr val="hlink"/>
        </a:buClr>
        <a:buSzPct val="55000"/>
        <a:buFont typeface="Wingdings" charset="0"/>
        <a:buChar char="n"/>
        <a:defRPr kumimoji="1" sz="2215">
          <a:solidFill>
            <a:schemeClr val="tx1"/>
          </a:solidFill>
          <a:latin typeface="+mn-lt"/>
          <a:ea typeface="+mn-ea"/>
        </a:defRPr>
      </a:lvl2pPr>
      <a:lvl3pPr marL="1055103" indent="-211021" algn="l" rtl="0" eaLnBrk="0" fontAlgn="base" hangingPunct="0">
        <a:spcBef>
          <a:spcPct val="20000"/>
        </a:spcBef>
        <a:spcAft>
          <a:spcPct val="0"/>
        </a:spcAft>
        <a:buClr>
          <a:schemeClr val="folHlink"/>
        </a:buClr>
        <a:buSzPct val="50000"/>
        <a:buFont typeface="Wingdings" charset="0"/>
        <a:buChar char="n"/>
        <a:defRPr kumimoji="1" sz="1846">
          <a:solidFill>
            <a:schemeClr val="tx1"/>
          </a:solidFill>
          <a:latin typeface="+mn-lt"/>
          <a:ea typeface="+mn-ea"/>
        </a:defRPr>
      </a:lvl3pPr>
      <a:lvl4pPr marL="1477145" indent="-211021" algn="l" rtl="0" eaLnBrk="0" fontAlgn="base" hangingPunct="0">
        <a:spcBef>
          <a:spcPct val="20000"/>
        </a:spcBef>
        <a:spcAft>
          <a:spcPct val="0"/>
        </a:spcAft>
        <a:buClr>
          <a:schemeClr val="accent2"/>
        </a:buClr>
        <a:buSzPct val="55000"/>
        <a:buFont typeface="Wingdings" charset="0"/>
        <a:buChar char="n"/>
        <a:defRPr kumimoji="1" sz="1846">
          <a:solidFill>
            <a:schemeClr val="tx1"/>
          </a:solidFill>
          <a:latin typeface="+mn-lt"/>
          <a:ea typeface="+mn-ea"/>
        </a:defRPr>
      </a:lvl4pPr>
      <a:lvl5pPr marL="1899186" indent="-211021" algn="l" rtl="0" eaLnBrk="0" fontAlgn="base" hangingPunct="0">
        <a:spcBef>
          <a:spcPct val="20000"/>
        </a:spcBef>
        <a:spcAft>
          <a:spcPct val="0"/>
        </a:spcAft>
        <a:buClr>
          <a:schemeClr val="accent1"/>
        </a:buClr>
        <a:buSzPct val="50000"/>
        <a:buFont typeface="Wingdings" charset="0"/>
        <a:buChar char="n"/>
        <a:defRPr kumimoji="1">
          <a:solidFill>
            <a:schemeClr val="tx1"/>
          </a:solidFill>
          <a:latin typeface="+mn-lt"/>
          <a:ea typeface="+mn-ea"/>
        </a:defRPr>
      </a:lvl5pPr>
      <a:lvl6pPr marL="2321227" indent="-211021" algn="l" rtl="0" fontAlgn="base">
        <a:spcBef>
          <a:spcPct val="20000"/>
        </a:spcBef>
        <a:spcAft>
          <a:spcPct val="0"/>
        </a:spcAft>
        <a:buClr>
          <a:schemeClr val="accent1"/>
        </a:buClr>
        <a:buSzPct val="50000"/>
        <a:buFont typeface="Wingdings" pitchFamily="2" charset="2"/>
        <a:buChar char="n"/>
        <a:defRPr kumimoji="1">
          <a:solidFill>
            <a:schemeClr val="tx1"/>
          </a:solidFill>
          <a:latin typeface="+mn-lt"/>
          <a:ea typeface="+mn-ea"/>
        </a:defRPr>
      </a:lvl6pPr>
      <a:lvl7pPr marL="2743269" indent="-211021" algn="l" rtl="0" fontAlgn="base">
        <a:spcBef>
          <a:spcPct val="20000"/>
        </a:spcBef>
        <a:spcAft>
          <a:spcPct val="0"/>
        </a:spcAft>
        <a:buClr>
          <a:schemeClr val="accent1"/>
        </a:buClr>
        <a:buSzPct val="50000"/>
        <a:buFont typeface="Wingdings" pitchFamily="2" charset="2"/>
        <a:buChar char="n"/>
        <a:defRPr kumimoji="1">
          <a:solidFill>
            <a:schemeClr val="tx1"/>
          </a:solidFill>
          <a:latin typeface="+mn-lt"/>
          <a:ea typeface="+mn-ea"/>
        </a:defRPr>
      </a:lvl7pPr>
      <a:lvl8pPr marL="3165310" indent="-211021" algn="l" rtl="0" fontAlgn="base">
        <a:spcBef>
          <a:spcPct val="20000"/>
        </a:spcBef>
        <a:spcAft>
          <a:spcPct val="0"/>
        </a:spcAft>
        <a:buClr>
          <a:schemeClr val="accent1"/>
        </a:buClr>
        <a:buSzPct val="50000"/>
        <a:buFont typeface="Wingdings" pitchFamily="2" charset="2"/>
        <a:buChar char="n"/>
        <a:defRPr kumimoji="1">
          <a:solidFill>
            <a:schemeClr val="tx1"/>
          </a:solidFill>
          <a:latin typeface="+mn-lt"/>
          <a:ea typeface="+mn-ea"/>
        </a:defRPr>
      </a:lvl8pPr>
      <a:lvl9pPr marL="3587351" indent="-211021" algn="l" rtl="0" fontAlgn="base">
        <a:spcBef>
          <a:spcPct val="20000"/>
        </a:spcBef>
        <a:spcAft>
          <a:spcPct val="0"/>
        </a:spcAft>
        <a:buClr>
          <a:schemeClr val="accent1"/>
        </a:buClr>
        <a:buSzPct val="50000"/>
        <a:buFont typeface="Wingdings" pitchFamily="2" charset="2"/>
        <a:buChar char="n"/>
        <a:defRPr kumimoji="1">
          <a:solidFill>
            <a:schemeClr val="tx1"/>
          </a:solidFill>
          <a:latin typeface="+mn-lt"/>
          <a:ea typeface="+mn-ea"/>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8"/>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fld id="{E14D5DE2-8855-4E42-810A-C1D6B179844B}" type="datetimeFigureOut">
              <a:rPr kumimoji="1" lang="ja-JP" altLang="en-US" smtClean="0"/>
              <a:t>2025/4/16</a:t>
            </a:fld>
            <a:endParaRPr kumimoji="1" lang="ja-JP" altLang="en-US"/>
          </a:p>
        </p:txBody>
      </p:sp>
      <p:sp>
        <p:nvSpPr>
          <p:cNvPr id="5" name="Footer Placeholder 4"/>
          <p:cNvSpPr>
            <a:spLocks noGrp="1"/>
          </p:cNvSpPr>
          <p:nvPr>
            <p:ph type="ftr" sz="quarter" idx="3"/>
          </p:nvPr>
        </p:nvSpPr>
        <p:spPr>
          <a:xfrm>
            <a:off x="3028951" y="6356353"/>
            <a:ext cx="30861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045DC614-F48E-4E62-AC89-678CF24114FB}" type="slidenum">
              <a:rPr kumimoji="1" lang="ja-JP" altLang="en-US" smtClean="0"/>
              <a:t>‹#›</a:t>
            </a:fld>
            <a:endParaRPr kumimoji="1" lang="ja-JP" altLang="en-US"/>
          </a:p>
        </p:txBody>
      </p:sp>
    </p:spTree>
    <p:extLst>
      <p:ext uri="{BB962C8B-B14F-4D97-AF65-F5344CB8AC3E}">
        <p14:creationId xmlns:p14="http://schemas.microsoft.com/office/powerpoint/2010/main" val="410854515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844083" rtl="0" eaLnBrk="1" latinLnBrk="0" hangingPunct="1">
        <a:lnSpc>
          <a:spcPct val="90000"/>
        </a:lnSpc>
        <a:spcBef>
          <a:spcPct val="0"/>
        </a:spcBef>
        <a:buNone/>
        <a:defRPr kumimoji="1" sz="4062" kern="1200">
          <a:solidFill>
            <a:schemeClr val="tx1"/>
          </a:solidFill>
          <a:latin typeface="+mj-lt"/>
          <a:ea typeface="+mj-ea"/>
          <a:cs typeface="+mj-cs"/>
        </a:defRPr>
      </a:lvl1pPr>
    </p:titleStyle>
    <p:bodyStyle>
      <a:lvl1pPr marL="211021" indent="-211021" algn="l" defTabSz="844083" rtl="0" eaLnBrk="1" latinLnBrk="0" hangingPunct="1">
        <a:lnSpc>
          <a:spcPct val="90000"/>
        </a:lnSpc>
        <a:spcBef>
          <a:spcPts val="923"/>
        </a:spcBef>
        <a:buFont typeface="Arial" panose="020B0604020202020204" pitchFamily="34" charset="0"/>
        <a:buChar char="•"/>
        <a:defRPr kumimoji="1" sz="2585" kern="1200">
          <a:solidFill>
            <a:schemeClr val="tx1"/>
          </a:solidFill>
          <a:latin typeface="+mn-lt"/>
          <a:ea typeface="+mn-ea"/>
          <a:cs typeface="+mn-cs"/>
        </a:defRPr>
      </a:lvl1pPr>
      <a:lvl2pPr marL="633062" indent="-211021" algn="l" defTabSz="844083" rtl="0" eaLnBrk="1" latinLnBrk="0" hangingPunct="1">
        <a:lnSpc>
          <a:spcPct val="90000"/>
        </a:lnSpc>
        <a:spcBef>
          <a:spcPts val="462"/>
        </a:spcBef>
        <a:buFont typeface="Arial" panose="020B0604020202020204" pitchFamily="34" charset="0"/>
        <a:buChar char="•"/>
        <a:defRPr kumimoji="1" sz="2215" kern="1200">
          <a:solidFill>
            <a:schemeClr val="tx1"/>
          </a:solidFill>
          <a:latin typeface="+mn-lt"/>
          <a:ea typeface="+mn-ea"/>
          <a:cs typeface="+mn-cs"/>
        </a:defRPr>
      </a:lvl2pPr>
      <a:lvl3pPr marL="1055103" indent="-211021" algn="l" defTabSz="844083" rtl="0" eaLnBrk="1" latinLnBrk="0" hangingPunct="1">
        <a:lnSpc>
          <a:spcPct val="90000"/>
        </a:lnSpc>
        <a:spcBef>
          <a:spcPts val="462"/>
        </a:spcBef>
        <a:buFont typeface="Arial" panose="020B0604020202020204" pitchFamily="34" charset="0"/>
        <a:buChar char="•"/>
        <a:defRPr kumimoji="1" sz="1846" kern="1200">
          <a:solidFill>
            <a:schemeClr val="tx1"/>
          </a:solidFill>
          <a:latin typeface="+mn-lt"/>
          <a:ea typeface="+mn-ea"/>
          <a:cs typeface="+mn-cs"/>
        </a:defRPr>
      </a:lvl3pPr>
      <a:lvl4pPr marL="1477145"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4pPr>
      <a:lvl5pPr marL="1899186"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9pPr>
    </p:bodyStyle>
    <p:otherStyle>
      <a:defPPr>
        <a:defRPr lang="en-US"/>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C4B290-DD49-B968-A221-CEDC59613983}"/>
              </a:ext>
            </a:extLst>
          </p:cNvPr>
          <p:cNvSpPr>
            <a:spLocks noGrp="1"/>
          </p:cNvSpPr>
          <p:nvPr>
            <p:ph type="ctrTitle"/>
          </p:nvPr>
        </p:nvSpPr>
        <p:spPr/>
        <p:txBody>
          <a:bodyPr>
            <a:normAutofit/>
          </a:bodyPr>
          <a:lstStyle/>
          <a:p>
            <a:r>
              <a:rPr kumimoji="1" lang="ja-JP" altLang="en-US" sz="4400" dirty="0">
                <a:latin typeface="メイリオ" panose="020B0604030504040204" pitchFamily="50" charset="-128"/>
                <a:ea typeface="メイリオ" panose="020B0604030504040204" pitchFamily="50" charset="-128"/>
              </a:rPr>
              <a:t>放射性廃棄物 核変換処理</a:t>
            </a:r>
            <a:br>
              <a:rPr kumimoji="1" lang="en-US" altLang="ja-JP" sz="4400" dirty="0">
                <a:latin typeface="メイリオ" panose="020B0604030504040204" pitchFamily="50" charset="-128"/>
                <a:ea typeface="メイリオ" panose="020B0604030504040204" pitchFamily="50" charset="-128"/>
              </a:rPr>
            </a:br>
            <a:r>
              <a:rPr kumimoji="1" lang="ja-JP" altLang="en-US" sz="4400" dirty="0">
                <a:latin typeface="メイリオ" panose="020B0604030504040204" pitchFamily="50" charset="-128"/>
                <a:ea typeface="メイリオ" panose="020B0604030504040204" pitchFamily="50" charset="-128"/>
              </a:rPr>
              <a:t>のための</a:t>
            </a:r>
            <a:br>
              <a:rPr kumimoji="1" lang="en-US" altLang="ja-JP" sz="4400" dirty="0">
                <a:latin typeface="メイリオ" panose="020B0604030504040204" pitchFamily="50" charset="-128"/>
                <a:ea typeface="メイリオ" panose="020B0604030504040204" pitchFamily="50" charset="-128"/>
              </a:rPr>
            </a:br>
            <a:r>
              <a:rPr kumimoji="1" lang="ja-JP" altLang="en-US" sz="4400" dirty="0">
                <a:latin typeface="メイリオ" panose="020B0604030504040204" pitchFamily="50" charset="-128"/>
                <a:ea typeface="メイリオ" panose="020B0604030504040204" pitchFamily="50" charset="-128"/>
              </a:rPr>
              <a:t>大強度加速器</a:t>
            </a:r>
          </a:p>
        </p:txBody>
      </p:sp>
      <p:sp>
        <p:nvSpPr>
          <p:cNvPr id="3" name="字幕 2">
            <a:extLst>
              <a:ext uri="{FF2B5EF4-FFF2-40B4-BE49-F238E27FC236}">
                <a16:creationId xmlns:a16="http://schemas.microsoft.com/office/drawing/2014/main" id="{1B5E922E-3F3A-CBA4-39C1-298805B48594}"/>
              </a:ext>
            </a:extLst>
          </p:cNvPr>
          <p:cNvSpPr>
            <a:spLocks noGrp="1"/>
          </p:cNvSpPr>
          <p:nvPr>
            <p:ph type="subTitle" idx="1"/>
          </p:nvPr>
        </p:nvSpPr>
        <p:spPr>
          <a:xfrm>
            <a:off x="1143000" y="3940232"/>
            <a:ext cx="6858000" cy="1833551"/>
          </a:xfrm>
        </p:spPr>
        <p:txBody>
          <a:bodyPr>
            <a:normAutofit fontScale="92500" lnSpcReduction="10000"/>
          </a:bodyPr>
          <a:lstStyle/>
          <a:p>
            <a:r>
              <a:rPr kumimoji="1" lang="ja-JP" altLang="en-US" sz="2000" dirty="0">
                <a:latin typeface="メイリオ" panose="020B0604030504040204" pitchFamily="50" charset="-128"/>
                <a:ea typeface="メイリオ" panose="020B0604030504040204" pitchFamily="50" charset="-128"/>
              </a:rPr>
              <a:t>西原健司　田村潤 </a:t>
            </a:r>
            <a:endParaRPr kumimoji="1" lang="en-US" altLang="ja-JP"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日本原子力研究開発機構</a:t>
            </a:r>
            <a:endParaRPr lang="en-US" altLang="ja-JP" sz="2000" dirty="0">
              <a:latin typeface="メイリオ" panose="020B0604030504040204" pitchFamily="50" charset="-128"/>
              <a:ea typeface="メイリオ" panose="020B0604030504040204" pitchFamily="50" charset="-128"/>
            </a:endParaRPr>
          </a:p>
          <a:p>
            <a:endParaRPr kumimoji="1" lang="en-US" altLang="ja-JP"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大津秀暁</a:t>
            </a:r>
            <a:endParaRPr lang="en-US" altLang="ja-JP" sz="2000" dirty="0">
              <a:latin typeface="メイリオ" panose="020B0604030504040204" pitchFamily="50" charset="-128"/>
              <a:ea typeface="メイリオ" panose="020B0604030504040204" pitchFamily="50" charset="-128"/>
            </a:endParaRPr>
          </a:p>
          <a:p>
            <a:r>
              <a:rPr kumimoji="1" lang="ja-JP" altLang="en-US" sz="2000" dirty="0">
                <a:latin typeface="メイリオ" panose="020B0604030504040204" pitchFamily="50" charset="-128"/>
                <a:ea typeface="メイリオ" panose="020B0604030504040204" pitchFamily="50" charset="-128"/>
              </a:rPr>
              <a:t>理化学研究所</a:t>
            </a:r>
          </a:p>
        </p:txBody>
      </p:sp>
    </p:spTree>
    <p:extLst>
      <p:ext uri="{BB962C8B-B14F-4D97-AF65-F5344CB8AC3E}">
        <p14:creationId xmlns:p14="http://schemas.microsoft.com/office/powerpoint/2010/main" val="2255646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1F2784-7CAD-286E-8EA8-0E3550D66247}"/>
              </a:ext>
            </a:extLst>
          </p:cNvPr>
          <p:cNvSpPr>
            <a:spLocks noGrp="1"/>
          </p:cNvSpPr>
          <p:nvPr>
            <p:ph type="title"/>
          </p:nvPr>
        </p:nvSpPr>
        <p:spPr>
          <a:xfrm>
            <a:off x="128617" y="500596"/>
            <a:ext cx="2825203" cy="448492"/>
          </a:xfrm>
          <a:custGeom>
            <a:avLst/>
            <a:gdLst>
              <a:gd name="connsiteX0" fmla="*/ 0 w 2825203"/>
              <a:gd name="connsiteY0" fmla="*/ 0 h 448492"/>
              <a:gd name="connsiteX1" fmla="*/ 536789 w 2825203"/>
              <a:gd name="connsiteY1" fmla="*/ 0 h 448492"/>
              <a:gd name="connsiteX2" fmla="*/ 1101829 w 2825203"/>
              <a:gd name="connsiteY2" fmla="*/ 0 h 448492"/>
              <a:gd name="connsiteX3" fmla="*/ 1695122 w 2825203"/>
              <a:gd name="connsiteY3" fmla="*/ 0 h 448492"/>
              <a:gd name="connsiteX4" fmla="*/ 2288414 w 2825203"/>
              <a:gd name="connsiteY4" fmla="*/ 0 h 448492"/>
              <a:gd name="connsiteX5" fmla="*/ 2825203 w 2825203"/>
              <a:gd name="connsiteY5" fmla="*/ 0 h 448492"/>
              <a:gd name="connsiteX6" fmla="*/ 2825203 w 2825203"/>
              <a:gd name="connsiteY6" fmla="*/ 448492 h 448492"/>
              <a:gd name="connsiteX7" fmla="*/ 2203658 w 2825203"/>
              <a:gd name="connsiteY7" fmla="*/ 448492 h 448492"/>
              <a:gd name="connsiteX8" fmla="*/ 1582114 w 2825203"/>
              <a:gd name="connsiteY8" fmla="*/ 448492 h 448492"/>
              <a:gd name="connsiteX9" fmla="*/ 1017073 w 2825203"/>
              <a:gd name="connsiteY9" fmla="*/ 448492 h 448492"/>
              <a:gd name="connsiteX10" fmla="*/ 0 w 2825203"/>
              <a:gd name="connsiteY10" fmla="*/ 448492 h 448492"/>
              <a:gd name="connsiteX11" fmla="*/ 0 w 2825203"/>
              <a:gd name="connsiteY11" fmla="*/ 0 h 44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25203" h="448492" fill="none" extrusionOk="0">
                <a:moveTo>
                  <a:pt x="0" y="0"/>
                </a:moveTo>
                <a:cubicBezTo>
                  <a:pt x="210614" y="-38431"/>
                  <a:pt x="316795" y="62791"/>
                  <a:pt x="536789" y="0"/>
                </a:cubicBezTo>
                <a:cubicBezTo>
                  <a:pt x="756783" y="-62791"/>
                  <a:pt x="931226" y="58037"/>
                  <a:pt x="1101829" y="0"/>
                </a:cubicBezTo>
                <a:cubicBezTo>
                  <a:pt x="1272432" y="-58037"/>
                  <a:pt x="1522180" y="5420"/>
                  <a:pt x="1695122" y="0"/>
                </a:cubicBezTo>
                <a:cubicBezTo>
                  <a:pt x="1868064" y="-5420"/>
                  <a:pt x="2131035" y="18498"/>
                  <a:pt x="2288414" y="0"/>
                </a:cubicBezTo>
                <a:cubicBezTo>
                  <a:pt x="2445793" y="-18498"/>
                  <a:pt x="2597810" y="25078"/>
                  <a:pt x="2825203" y="0"/>
                </a:cubicBezTo>
                <a:cubicBezTo>
                  <a:pt x="2845318" y="209574"/>
                  <a:pt x="2806244" y="309908"/>
                  <a:pt x="2825203" y="448492"/>
                </a:cubicBezTo>
                <a:cubicBezTo>
                  <a:pt x="2639385" y="480492"/>
                  <a:pt x="2431583" y="410313"/>
                  <a:pt x="2203658" y="448492"/>
                </a:cubicBezTo>
                <a:cubicBezTo>
                  <a:pt x="1975734" y="486671"/>
                  <a:pt x="1859680" y="423034"/>
                  <a:pt x="1582114" y="448492"/>
                </a:cubicBezTo>
                <a:cubicBezTo>
                  <a:pt x="1304548" y="473950"/>
                  <a:pt x="1195910" y="418970"/>
                  <a:pt x="1017073" y="448492"/>
                </a:cubicBezTo>
                <a:cubicBezTo>
                  <a:pt x="838236" y="478014"/>
                  <a:pt x="417488" y="418373"/>
                  <a:pt x="0" y="448492"/>
                </a:cubicBezTo>
                <a:cubicBezTo>
                  <a:pt x="-13146" y="321251"/>
                  <a:pt x="5109" y="167016"/>
                  <a:pt x="0" y="0"/>
                </a:cubicBezTo>
                <a:close/>
              </a:path>
              <a:path w="2825203" h="448492" stroke="0" extrusionOk="0">
                <a:moveTo>
                  <a:pt x="0" y="0"/>
                </a:moveTo>
                <a:cubicBezTo>
                  <a:pt x="135903" y="-27451"/>
                  <a:pt x="346559" y="41340"/>
                  <a:pt x="536789" y="0"/>
                </a:cubicBezTo>
                <a:cubicBezTo>
                  <a:pt x="727019" y="-41340"/>
                  <a:pt x="909627" y="39467"/>
                  <a:pt x="1017073" y="0"/>
                </a:cubicBezTo>
                <a:cubicBezTo>
                  <a:pt x="1124519" y="-39467"/>
                  <a:pt x="1356165" y="56769"/>
                  <a:pt x="1638618" y="0"/>
                </a:cubicBezTo>
                <a:cubicBezTo>
                  <a:pt x="1921071" y="-56769"/>
                  <a:pt x="1941592" y="61411"/>
                  <a:pt x="2175406" y="0"/>
                </a:cubicBezTo>
                <a:cubicBezTo>
                  <a:pt x="2409220" y="-61411"/>
                  <a:pt x="2586641" y="58916"/>
                  <a:pt x="2825203" y="0"/>
                </a:cubicBezTo>
                <a:cubicBezTo>
                  <a:pt x="2864331" y="92386"/>
                  <a:pt x="2805274" y="284941"/>
                  <a:pt x="2825203" y="448492"/>
                </a:cubicBezTo>
                <a:cubicBezTo>
                  <a:pt x="2658768" y="454189"/>
                  <a:pt x="2387864" y="395184"/>
                  <a:pt x="2260162" y="448492"/>
                </a:cubicBezTo>
                <a:cubicBezTo>
                  <a:pt x="2132460" y="501800"/>
                  <a:pt x="1870620" y="409667"/>
                  <a:pt x="1638618" y="448492"/>
                </a:cubicBezTo>
                <a:cubicBezTo>
                  <a:pt x="1406616" y="487317"/>
                  <a:pt x="1271680" y="423748"/>
                  <a:pt x="1158333" y="448492"/>
                </a:cubicBezTo>
                <a:cubicBezTo>
                  <a:pt x="1044986" y="473236"/>
                  <a:pt x="826413" y="399931"/>
                  <a:pt x="593293" y="448492"/>
                </a:cubicBezTo>
                <a:cubicBezTo>
                  <a:pt x="360173" y="497053"/>
                  <a:pt x="128550" y="431698"/>
                  <a:pt x="0" y="448492"/>
                </a:cubicBezTo>
                <a:cubicBezTo>
                  <a:pt x="-50834" y="242576"/>
                  <a:pt x="29321" y="213719"/>
                  <a:pt x="0" y="0"/>
                </a:cubicBezTo>
                <a:close/>
              </a:path>
            </a:pathLst>
          </a:custGeom>
          <a:ln w="76200">
            <a:solidFill>
              <a:schemeClr val="accent4">
                <a:lumMod val="40000"/>
                <a:lumOff val="60000"/>
              </a:schemeClr>
            </a:solidFill>
            <a:extLst>
              <a:ext uri="{C807C97D-BFC1-408E-A445-0C87EB9F89A2}">
                <ask:lineSketchStyleProps xmlns:ask="http://schemas.microsoft.com/office/drawing/2018/sketchyshapes" sd="1219033472">
                  <ask:type>
                    <ask:lineSketchScribble/>
                  </ask:type>
                </ask:lineSketchStyleProps>
              </a:ext>
            </a:extLst>
          </a:ln>
        </p:spPr>
        <p:txBody>
          <a:bodyPr>
            <a:normAutofit/>
          </a:bodyPr>
          <a:lstStyle/>
          <a:p>
            <a:r>
              <a:rPr lang="ja-JP" altLang="en-US" sz="1400"/>
              <a:t>測定原理→逆運動学手法の適用</a:t>
            </a:r>
            <a:endParaRPr kumimoji="1" lang="ja-JP" altLang="en-US" sz="1400" dirty="0"/>
          </a:p>
        </p:txBody>
      </p:sp>
      <p:sp>
        <p:nvSpPr>
          <p:cNvPr id="4" name="テキスト ボックス 3">
            <a:extLst>
              <a:ext uri="{FF2B5EF4-FFF2-40B4-BE49-F238E27FC236}">
                <a16:creationId xmlns:a16="http://schemas.microsoft.com/office/drawing/2014/main" id="{BACB611E-A4FB-F423-FE2A-885B2E54CDCF}"/>
              </a:ext>
            </a:extLst>
          </p:cNvPr>
          <p:cNvSpPr txBox="1"/>
          <p:nvPr/>
        </p:nvSpPr>
        <p:spPr>
          <a:xfrm>
            <a:off x="-1" y="81880"/>
            <a:ext cx="6266986"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加速器核変換の基盤データ</a:t>
            </a:r>
            <a:r>
              <a:rPr kumimoji="0"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0"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反応断面積の系統的な測定</a:t>
            </a:r>
            <a:r>
              <a:rPr kumimoji="0"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0" lang="en-US" altLang="ja-JP" sz="1400" b="1"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ImPACT</a:t>
            </a:r>
            <a:r>
              <a:rPr kumimoji="0"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-RIBF)</a:t>
            </a: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9" name="タイトル 1">
            <a:extLst>
              <a:ext uri="{FF2B5EF4-FFF2-40B4-BE49-F238E27FC236}">
                <a16:creationId xmlns:a16="http://schemas.microsoft.com/office/drawing/2014/main" id="{6EC3CE39-9CCA-BC6F-FBCD-0D117446B699}"/>
              </a:ext>
            </a:extLst>
          </p:cNvPr>
          <p:cNvSpPr txBox="1">
            <a:spLocks/>
          </p:cNvSpPr>
          <p:nvPr/>
        </p:nvSpPr>
        <p:spPr>
          <a:xfrm>
            <a:off x="4097476" y="5620156"/>
            <a:ext cx="4862512" cy="909014"/>
          </a:xfrm>
          <a:custGeom>
            <a:avLst/>
            <a:gdLst>
              <a:gd name="connsiteX0" fmla="*/ 0 w 4862512"/>
              <a:gd name="connsiteY0" fmla="*/ 0 h 909014"/>
              <a:gd name="connsiteX1" fmla="*/ 637529 w 4862512"/>
              <a:gd name="connsiteY1" fmla="*/ 0 h 909014"/>
              <a:gd name="connsiteX2" fmla="*/ 1226434 w 4862512"/>
              <a:gd name="connsiteY2" fmla="*/ 0 h 909014"/>
              <a:gd name="connsiteX3" fmla="*/ 1766713 w 4862512"/>
              <a:gd name="connsiteY3" fmla="*/ 0 h 909014"/>
              <a:gd name="connsiteX4" fmla="*/ 2306992 w 4862512"/>
              <a:gd name="connsiteY4" fmla="*/ 0 h 909014"/>
              <a:gd name="connsiteX5" fmla="*/ 2944521 w 4862512"/>
              <a:gd name="connsiteY5" fmla="*/ 0 h 909014"/>
              <a:gd name="connsiteX6" fmla="*/ 3533425 w 4862512"/>
              <a:gd name="connsiteY6" fmla="*/ 0 h 909014"/>
              <a:gd name="connsiteX7" fmla="*/ 3927829 w 4862512"/>
              <a:gd name="connsiteY7" fmla="*/ 0 h 909014"/>
              <a:gd name="connsiteX8" fmla="*/ 4862512 w 4862512"/>
              <a:gd name="connsiteY8" fmla="*/ 0 h 909014"/>
              <a:gd name="connsiteX9" fmla="*/ 4862512 w 4862512"/>
              <a:gd name="connsiteY9" fmla="*/ 472687 h 909014"/>
              <a:gd name="connsiteX10" fmla="*/ 4862512 w 4862512"/>
              <a:gd name="connsiteY10" fmla="*/ 909014 h 909014"/>
              <a:gd name="connsiteX11" fmla="*/ 4419483 w 4862512"/>
              <a:gd name="connsiteY11" fmla="*/ 909014 h 909014"/>
              <a:gd name="connsiteX12" fmla="*/ 3781954 w 4862512"/>
              <a:gd name="connsiteY12" fmla="*/ 909014 h 909014"/>
              <a:gd name="connsiteX13" fmla="*/ 3290300 w 4862512"/>
              <a:gd name="connsiteY13" fmla="*/ 909014 h 909014"/>
              <a:gd name="connsiteX14" fmla="*/ 2652770 w 4862512"/>
              <a:gd name="connsiteY14" fmla="*/ 909014 h 909014"/>
              <a:gd name="connsiteX15" fmla="*/ 2209742 w 4862512"/>
              <a:gd name="connsiteY15" fmla="*/ 909014 h 909014"/>
              <a:gd name="connsiteX16" fmla="*/ 1815338 w 4862512"/>
              <a:gd name="connsiteY16" fmla="*/ 909014 h 909014"/>
              <a:gd name="connsiteX17" fmla="*/ 1420934 w 4862512"/>
              <a:gd name="connsiteY17" fmla="*/ 909014 h 909014"/>
              <a:gd name="connsiteX18" fmla="*/ 832030 w 4862512"/>
              <a:gd name="connsiteY18" fmla="*/ 909014 h 909014"/>
              <a:gd name="connsiteX19" fmla="*/ 0 w 4862512"/>
              <a:gd name="connsiteY19" fmla="*/ 909014 h 909014"/>
              <a:gd name="connsiteX20" fmla="*/ 0 w 4862512"/>
              <a:gd name="connsiteY20" fmla="*/ 454507 h 909014"/>
              <a:gd name="connsiteX21" fmla="*/ 0 w 4862512"/>
              <a:gd name="connsiteY21" fmla="*/ 0 h 90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2512" h="909014" fill="none" extrusionOk="0">
                <a:moveTo>
                  <a:pt x="0" y="0"/>
                </a:moveTo>
                <a:cubicBezTo>
                  <a:pt x="165639" y="-2278"/>
                  <a:pt x="419056" y="15087"/>
                  <a:pt x="637529" y="0"/>
                </a:cubicBezTo>
                <a:cubicBezTo>
                  <a:pt x="856002" y="-15087"/>
                  <a:pt x="1049631" y="25252"/>
                  <a:pt x="1226434" y="0"/>
                </a:cubicBezTo>
                <a:cubicBezTo>
                  <a:pt x="1403238" y="-25252"/>
                  <a:pt x="1613704" y="3290"/>
                  <a:pt x="1766713" y="0"/>
                </a:cubicBezTo>
                <a:cubicBezTo>
                  <a:pt x="1919722" y="-3290"/>
                  <a:pt x="2084760" y="24276"/>
                  <a:pt x="2306992" y="0"/>
                </a:cubicBezTo>
                <a:cubicBezTo>
                  <a:pt x="2529224" y="-24276"/>
                  <a:pt x="2765668" y="32964"/>
                  <a:pt x="2944521" y="0"/>
                </a:cubicBezTo>
                <a:cubicBezTo>
                  <a:pt x="3123374" y="-32964"/>
                  <a:pt x="3252908" y="49505"/>
                  <a:pt x="3533425" y="0"/>
                </a:cubicBezTo>
                <a:cubicBezTo>
                  <a:pt x="3813942" y="-49505"/>
                  <a:pt x="3736493" y="40500"/>
                  <a:pt x="3927829" y="0"/>
                </a:cubicBezTo>
                <a:cubicBezTo>
                  <a:pt x="4119165" y="-40500"/>
                  <a:pt x="4408731" y="69731"/>
                  <a:pt x="4862512" y="0"/>
                </a:cubicBezTo>
                <a:cubicBezTo>
                  <a:pt x="4898448" y="131121"/>
                  <a:pt x="4858655" y="341162"/>
                  <a:pt x="4862512" y="472687"/>
                </a:cubicBezTo>
                <a:cubicBezTo>
                  <a:pt x="4866369" y="604212"/>
                  <a:pt x="4835199" y="695445"/>
                  <a:pt x="4862512" y="909014"/>
                </a:cubicBezTo>
                <a:cubicBezTo>
                  <a:pt x="4691550" y="958551"/>
                  <a:pt x="4634319" y="897461"/>
                  <a:pt x="4419483" y="909014"/>
                </a:cubicBezTo>
                <a:cubicBezTo>
                  <a:pt x="4204647" y="920567"/>
                  <a:pt x="4084160" y="837560"/>
                  <a:pt x="3781954" y="909014"/>
                </a:cubicBezTo>
                <a:cubicBezTo>
                  <a:pt x="3479748" y="980468"/>
                  <a:pt x="3521297" y="875009"/>
                  <a:pt x="3290300" y="909014"/>
                </a:cubicBezTo>
                <a:cubicBezTo>
                  <a:pt x="3059303" y="943019"/>
                  <a:pt x="2792324" y="860271"/>
                  <a:pt x="2652770" y="909014"/>
                </a:cubicBezTo>
                <a:cubicBezTo>
                  <a:pt x="2513216" y="957757"/>
                  <a:pt x="2413494" y="884812"/>
                  <a:pt x="2209742" y="909014"/>
                </a:cubicBezTo>
                <a:cubicBezTo>
                  <a:pt x="2005990" y="933216"/>
                  <a:pt x="1973837" y="899945"/>
                  <a:pt x="1815338" y="909014"/>
                </a:cubicBezTo>
                <a:cubicBezTo>
                  <a:pt x="1656839" y="918083"/>
                  <a:pt x="1600022" y="864604"/>
                  <a:pt x="1420934" y="909014"/>
                </a:cubicBezTo>
                <a:cubicBezTo>
                  <a:pt x="1241846" y="953424"/>
                  <a:pt x="1094964" y="883569"/>
                  <a:pt x="832030" y="909014"/>
                </a:cubicBezTo>
                <a:cubicBezTo>
                  <a:pt x="569096" y="934459"/>
                  <a:pt x="389852" y="892114"/>
                  <a:pt x="0" y="909014"/>
                </a:cubicBezTo>
                <a:cubicBezTo>
                  <a:pt x="-52998" y="767377"/>
                  <a:pt x="53701" y="566275"/>
                  <a:pt x="0" y="454507"/>
                </a:cubicBezTo>
                <a:cubicBezTo>
                  <a:pt x="-53701" y="342739"/>
                  <a:pt x="6319" y="196569"/>
                  <a:pt x="0" y="0"/>
                </a:cubicBezTo>
                <a:close/>
              </a:path>
              <a:path w="4862512" h="909014" stroke="0" extrusionOk="0">
                <a:moveTo>
                  <a:pt x="0" y="0"/>
                </a:moveTo>
                <a:cubicBezTo>
                  <a:pt x="168161" y="-45711"/>
                  <a:pt x="252561" y="24214"/>
                  <a:pt x="491654" y="0"/>
                </a:cubicBezTo>
                <a:cubicBezTo>
                  <a:pt x="730747" y="-24214"/>
                  <a:pt x="700245" y="1720"/>
                  <a:pt x="886058" y="0"/>
                </a:cubicBezTo>
                <a:cubicBezTo>
                  <a:pt x="1071871" y="-1720"/>
                  <a:pt x="1268843" y="41993"/>
                  <a:pt x="1523587" y="0"/>
                </a:cubicBezTo>
                <a:cubicBezTo>
                  <a:pt x="1778331" y="-41993"/>
                  <a:pt x="1862167" y="11088"/>
                  <a:pt x="2015241" y="0"/>
                </a:cubicBezTo>
                <a:cubicBezTo>
                  <a:pt x="2168315" y="-11088"/>
                  <a:pt x="2367975" y="5271"/>
                  <a:pt x="2506895" y="0"/>
                </a:cubicBezTo>
                <a:cubicBezTo>
                  <a:pt x="2645815" y="-5271"/>
                  <a:pt x="2960340" y="73025"/>
                  <a:pt x="3144424" y="0"/>
                </a:cubicBezTo>
                <a:cubicBezTo>
                  <a:pt x="3328508" y="-73025"/>
                  <a:pt x="3407017" y="43125"/>
                  <a:pt x="3587453" y="0"/>
                </a:cubicBezTo>
                <a:cubicBezTo>
                  <a:pt x="3767889" y="-43125"/>
                  <a:pt x="3999847" y="20978"/>
                  <a:pt x="4224983" y="0"/>
                </a:cubicBezTo>
                <a:cubicBezTo>
                  <a:pt x="4450119" y="-20978"/>
                  <a:pt x="4605076" y="64265"/>
                  <a:pt x="4862512" y="0"/>
                </a:cubicBezTo>
                <a:cubicBezTo>
                  <a:pt x="4870951" y="180164"/>
                  <a:pt x="4822865" y="250641"/>
                  <a:pt x="4862512" y="454507"/>
                </a:cubicBezTo>
                <a:cubicBezTo>
                  <a:pt x="4902159" y="658373"/>
                  <a:pt x="4841587" y="800975"/>
                  <a:pt x="4862512" y="909014"/>
                </a:cubicBezTo>
                <a:cubicBezTo>
                  <a:pt x="4679088" y="973927"/>
                  <a:pt x="4424501" y="847308"/>
                  <a:pt x="4273608" y="909014"/>
                </a:cubicBezTo>
                <a:cubicBezTo>
                  <a:pt x="4122715" y="970720"/>
                  <a:pt x="3918318" y="857584"/>
                  <a:pt x="3636078" y="909014"/>
                </a:cubicBezTo>
                <a:cubicBezTo>
                  <a:pt x="3353838" y="960444"/>
                  <a:pt x="3140183" y="868264"/>
                  <a:pt x="2998549" y="909014"/>
                </a:cubicBezTo>
                <a:cubicBezTo>
                  <a:pt x="2856915" y="949764"/>
                  <a:pt x="2683986" y="874813"/>
                  <a:pt x="2555520" y="909014"/>
                </a:cubicBezTo>
                <a:cubicBezTo>
                  <a:pt x="2427054" y="943215"/>
                  <a:pt x="2217293" y="855189"/>
                  <a:pt x="2015241" y="909014"/>
                </a:cubicBezTo>
                <a:cubicBezTo>
                  <a:pt x="1813189" y="962839"/>
                  <a:pt x="1515469" y="848632"/>
                  <a:pt x="1377712" y="909014"/>
                </a:cubicBezTo>
                <a:cubicBezTo>
                  <a:pt x="1239955" y="969396"/>
                  <a:pt x="946953" y="859580"/>
                  <a:pt x="837433" y="909014"/>
                </a:cubicBezTo>
                <a:cubicBezTo>
                  <a:pt x="727913" y="958448"/>
                  <a:pt x="293425" y="858133"/>
                  <a:pt x="0" y="909014"/>
                </a:cubicBezTo>
                <a:cubicBezTo>
                  <a:pt x="-133" y="774696"/>
                  <a:pt x="50444" y="576279"/>
                  <a:pt x="0" y="472687"/>
                </a:cubicBezTo>
                <a:cubicBezTo>
                  <a:pt x="-50444" y="369095"/>
                  <a:pt x="10579" y="190566"/>
                  <a:pt x="0" y="0"/>
                </a:cubicBezTo>
                <a:close/>
              </a:path>
            </a:pathLst>
          </a:custGeom>
          <a:ln w="76200">
            <a:solidFill>
              <a:srgbClr val="00B0F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Light" panose="02110004020202020204"/>
                <a:ea typeface="游ゴシック Light" panose="020B0300000000000000" pitchFamily="50" charset="-128"/>
                <a:cs typeface="+mj-cs"/>
              </a:rPr>
              <a:t>1)</a:t>
            </a:r>
            <a:r>
              <a:rPr kumimoji="1" lang="ja-JP" altLang="en-US" sz="1400" b="0" i="0" u="none" strike="noStrike" kern="1200" cap="none" spc="0" normalizeH="0" baseline="0" noProof="0" dirty="0">
                <a:ln>
                  <a:noFill/>
                </a:ln>
                <a:solidFill>
                  <a:prstClr val="black"/>
                </a:solidFill>
                <a:effectLst/>
                <a:uLnTx/>
                <a:uFillTx/>
                <a:latin typeface="游ゴシック Light" panose="02110004020202020204"/>
                <a:ea typeface="游ゴシック Light" panose="020B0300000000000000" pitchFamily="50" charset="-128"/>
                <a:cs typeface="+mj-cs"/>
              </a:rPr>
              <a:t> データ取得されていない</a:t>
            </a:r>
            <a:r>
              <a:rPr kumimoji="1" lang="en-US" altLang="ja-JP" sz="1400" b="0" i="0" u="none" strike="noStrike" kern="1200" cap="none" spc="0" normalizeH="0" baseline="0" noProof="0" dirty="0">
                <a:ln>
                  <a:noFill/>
                </a:ln>
                <a:solidFill>
                  <a:prstClr val="black"/>
                </a:solidFill>
                <a:effectLst/>
                <a:uLnTx/>
                <a:uFillTx/>
                <a:latin typeface="游ゴシック Light" panose="02110004020202020204"/>
                <a:ea typeface="游ゴシック Light" panose="020B0300000000000000" pitchFamily="50" charset="-128"/>
                <a:cs typeface="+mj-cs"/>
              </a:rPr>
              <a:t>LLFP</a:t>
            </a:r>
            <a:r>
              <a:rPr kumimoji="1" lang="ja-JP" altLang="en-US" sz="1400" b="0" i="0" u="none" strike="noStrike" kern="1200" cap="none" spc="0" normalizeH="0" baseline="0" noProof="0" dirty="0">
                <a:ln>
                  <a:noFill/>
                </a:ln>
                <a:solidFill>
                  <a:prstClr val="black"/>
                </a:solidFill>
                <a:effectLst/>
                <a:uLnTx/>
                <a:uFillTx/>
                <a:latin typeface="游ゴシック Light" panose="02110004020202020204"/>
                <a:ea typeface="游ゴシック Light" panose="020B0300000000000000" pitchFamily="50" charset="-128"/>
                <a:cs typeface="+mj-cs"/>
              </a:rPr>
              <a:t> 核種の測定</a:t>
            </a:r>
            <a:br>
              <a:rPr kumimoji="1" lang="en-US" altLang="ja-JP" sz="1400" b="0" i="0" u="none" strike="noStrike" kern="1200" cap="none" spc="0" normalizeH="0" baseline="0" noProof="0" dirty="0">
                <a:ln>
                  <a:noFill/>
                </a:ln>
                <a:solidFill>
                  <a:prstClr val="black"/>
                </a:solidFill>
                <a:effectLst/>
                <a:uLnTx/>
                <a:uFillTx/>
                <a:latin typeface="游ゴシック Light" panose="02110004020202020204"/>
                <a:ea typeface="游ゴシック Light" panose="020B0300000000000000" pitchFamily="50" charset="-128"/>
                <a:cs typeface="+mj-cs"/>
              </a:rPr>
            </a:br>
            <a:r>
              <a:rPr kumimoji="1" lang="en-US" altLang="ja-JP" sz="1400" b="0" i="0" u="none" strike="noStrike" kern="1200" cap="none" spc="0" normalizeH="0" baseline="0" noProof="0" dirty="0">
                <a:ln>
                  <a:noFill/>
                </a:ln>
                <a:solidFill>
                  <a:prstClr val="black"/>
                </a:solidFill>
                <a:effectLst/>
                <a:uLnTx/>
                <a:uFillTx/>
                <a:latin typeface="游ゴシック Light" panose="02110004020202020204"/>
                <a:ea typeface="游ゴシック Light" panose="020B0300000000000000" pitchFamily="50" charset="-128"/>
                <a:cs typeface="+mj-cs"/>
              </a:rPr>
              <a:t>99Tc,</a:t>
            </a:r>
            <a:r>
              <a:rPr kumimoji="1" lang="ja-JP" altLang="en-US" sz="1400" b="0" i="0" u="none" strike="noStrike" kern="1200" cap="none" spc="0" normalizeH="0" baseline="0" noProof="0" dirty="0">
                <a:ln>
                  <a:noFill/>
                </a:ln>
                <a:solidFill>
                  <a:prstClr val="black"/>
                </a:solidFill>
                <a:effectLst/>
                <a:uLnTx/>
                <a:uFillTx/>
                <a:latin typeface="游ゴシック Light" panose="02110004020202020204"/>
                <a:ea typeface="游ゴシック Light" panose="020B0300000000000000" pitchFamily="50" charset="-128"/>
                <a:cs typeface="+mj-cs"/>
              </a:rPr>
              <a:t> </a:t>
            </a:r>
            <a:r>
              <a:rPr kumimoji="1" lang="en-US" altLang="ja-JP" sz="1400" b="0" i="0" u="none" strike="noStrike" kern="1200" cap="none" spc="0" normalizeH="0" baseline="0" noProof="0" dirty="0">
                <a:ln>
                  <a:noFill/>
                </a:ln>
                <a:solidFill>
                  <a:prstClr val="black"/>
                </a:solidFill>
                <a:effectLst/>
                <a:uLnTx/>
                <a:uFillTx/>
                <a:latin typeface="游ゴシック Light" panose="02110004020202020204"/>
                <a:ea typeface="游ゴシック Light" panose="020B0300000000000000" pitchFamily="50" charset="-128"/>
                <a:cs typeface="+mj-cs"/>
              </a:rPr>
              <a:t>129I</a:t>
            </a:r>
            <a:r>
              <a:rPr kumimoji="1" lang="ja-JP" altLang="en-US" sz="1400" b="0" i="0" u="none" strike="noStrike" kern="1200" cap="none" spc="0" normalizeH="0" baseline="0" noProof="0" dirty="0">
                <a:ln>
                  <a:noFill/>
                </a:ln>
                <a:solidFill>
                  <a:prstClr val="black"/>
                </a:solidFill>
                <a:effectLst/>
                <a:uLnTx/>
                <a:uFillTx/>
                <a:latin typeface="游ゴシック Light" panose="02110004020202020204"/>
                <a:ea typeface="游ゴシック Light" panose="020B0300000000000000" pitchFamily="50" charset="-128"/>
                <a:cs typeface="+mj-cs"/>
              </a:rPr>
              <a:t> 等の核種、</a:t>
            </a:r>
            <a:r>
              <a:rPr kumimoji="1" lang="en-US" altLang="ja-JP" sz="1400" b="0" i="0" u="none" strike="noStrike" kern="1200" cap="none" spc="0" normalizeH="0" baseline="0" noProof="0" dirty="0">
                <a:ln>
                  <a:noFill/>
                </a:ln>
                <a:solidFill>
                  <a:prstClr val="black"/>
                </a:solidFill>
                <a:effectLst/>
                <a:uLnTx/>
                <a:uFillTx/>
                <a:latin typeface="游ゴシック Light" panose="02110004020202020204"/>
                <a:ea typeface="游ゴシック Light" panose="020B0300000000000000" pitchFamily="50" charset="-128"/>
                <a:cs typeface="+mj-cs"/>
              </a:rPr>
              <a:t>Sr/Cs</a:t>
            </a:r>
            <a:r>
              <a:rPr kumimoji="1" lang="ja-JP" altLang="en-US" sz="1400" b="0" i="0" u="none" strike="noStrike" kern="1200" cap="none" spc="0" normalizeH="0" baseline="0" noProof="0" dirty="0">
                <a:ln>
                  <a:noFill/>
                </a:ln>
                <a:solidFill>
                  <a:prstClr val="black"/>
                </a:solidFill>
                <a:effectLst/>
                <a:uLnTx/>
                <a:uFillTx/>
                <a:latin typeface="游ゴシック Light" panose="02110004020202020204"/>
                <a:ea typeface="游ゴシック Light" panose="020B0300000000000000" pitchFamily="50" charset="-128"/>
                <a:cs typeface="+mj-cs"/>
              </a:rPr>
              <a:t> の他のエネルギー</a:t>
            </a:r>
            <a:r>
              <a:rPr kumimoji="1" lang="en-US" altLang="ja-JP" sz="1400" b="0" i="0" u="none" strike="noStrike" kern="1200" cap="none" spc="0" normalizeH="0" baseline="0" noProof="0" dirty="0">
                <a:ln>
                  <a:noFill/>
                </a:ln>
                <a:solidFill>
                  <a:prstClr val="black"/>
                </a:solidFill>
                <a:effectLst/>
                <a:uLnTx/>
                <a:uFillTx/>
                <a:latin typeface="游ゴシック Light" panose="02110004020202020204"/>
                <a:ea typeface="游ゴシック Light" panose="020B0300000000000000" pitchFamily="50" charset="-128"/>
                <a:cs typeface="+mj-cs"/>
              </a:rPr>
              <a:t>…</a:t>
            </a:r>
            <a:br>
              <a:rPr kumimoji="1" lang="en-US" altLang="ja-JP" sz="1400" b="0" i="0" u="none" strike="noStrike" kern="1200" cap="none" spc="0" normalizeH="0" baseline="0" noProof="0" dirty="0">
                <a:ln>
                  <a:noFill/>
                </a:ln>
                <a:solidFill>
                  <a:prstClr val="black"/>
                </a:solidFill>
                <a:effectLst/>
                <a:uLnTx/>
                <a:uFillTx/>
                <a:latin typeface="游ゴシック Light" panose="02110004020202020204"/>
                <a:ea typeface="游ゴシック Light" panose="020B0300000000000000" pitchFamily="50" charset="-128"/>
                <a:cs typeface="+mj-cs"/>
              </a:rPr>
            </a:br>
            <a:endParaRPr kumimoji="1" lang="en-US" altLang="ja-JP" sz="1400" b="0" i="0" u="none" strike="noStrike" kern="1200" cap="none" spc="0" normalizeH="0" baseline="0" noProof="0" dirty="0">
              <a:ln>
                <a:noFill/>
              </a:ln>
              <a:solidFill>
                <a:prstClr val="black"/>
              </a:solidFill>
              <a:effectLst/>
              <a:uLnTx/>
              <a:uFillTx/>
              <a:latin typeface="游ゴシック Light" panose="02110004020202020204"/>
              <a:ea typeface="游ゴシック Light" panose="020B0300000000000000" pitchFamily="50" charset="-128"/>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Light" panose="02110004020202020204"/>
                <a:ea typeface="游ゴシック Light" panose="020B0300000000000000" pitchFamily="50" charset="-128"/>
                <a:cs typeface="+mj-cs"/>
              </a:rPr>
              <a:t>2)</a:t>
            </a:r>
            <a:r>
              <a:rPr kumimoji="1" lang="ja-JP" altLang="en-US" sz="1400" b="0" i="0" u="none" strike="noStrike" kern="1200" cap="none" spc="0" normalizeH="0" baseline="0" noProof="0" dirty="0">
                <a:ln>
                  <a:noFill/>
                </a:ln>
                <a:solidFill>
                  <a:prstClr val="black"/>
                </a:solidFill>
                <a:effectLst/>
                <a:uLnTx/>
                <a:uFillTx/>
                <a:latin typeface="游ゴシック Light" panose="02110004020202020204"/>
                <a:ea typeface="游ゴシック Light" panose="020B0300000000000000" pitchFamily="50" charset="-128"/>
                <a:cs typeface="+mj-cs"/>
              </a:rPr>
              <a:t> </a:t>
            </a:r>
            <a:r>
              <a:rPr kumimoji="1" lang="en-US" altLang="ja-JP" sz="1400" b="0" i="0" u="none" strike="noStrike" kern="1200" cap="none" spc="0" normalizeH="0" baseline="0" noProof="0" dirty="0">
                <a:ln>
                  <a:noFill/>
                </a:ln>
                <a:solidFill>
                  <a:prstClr val="black"/>
                </a:solidFill>
                <a:effectLst/>
                <a:uLnTx/>
                <a:uFillTx/>
                <a:latin typeface="游ゴシック Light" panose="02110004020202020204"/>
                <a:ea typeface="游ゴシック Light" panose="020B0300000000000000" pitchFamily="50" charset="-128"/>
                <a:cs typeface="+mj-cs"/>
              </a:rPr>
              <a:t>Np</a:t>
            </a:r>
            <a:r>
              <a:rPr kumimoji="1" lang="ja-JP" altLang="en-US" sz="1400" b="0" i="0" u="none" strike="noStrike" kern="1200" cap="none" spc="0" normalizeH="0" baseline="0" noProof="0" dirty="0">
                <a:ln>
                  <a:noFill/>
                </a:ln>
                <a:solidFill>
                  <a:prstClr val="black"/>
                </a:solidFill>
                <a:effectLst/>
                <a:uLnTx/>
                <a:uFillTx/>
                <a:latin typeface="游ゴシック Light" panose="02110004020202020204"/>
                <a:ea typeface="游ゴシック Light" panose="020B0300000000000000" pitchFamily="50" charset="-128"/>
                <a:cs typeface="+mj-cs"/>
              </a:rPr>
              <a:t> など</a:t>
            </a:r>
            <a:r>
              <a:rPr kumimoji="1" lang="en-US" altLang="ja-JP" sz="1400" b="0" i="0" u="none" strike="noStrike" kern="1200" cap="none" spc="0" normalizeH="0" baseline="0" noProof="0" dirty="0">
                <a:ln>
                  <a:noFill/>
                </a:ln>
                <a:solidFill>
                  <a:prstClr val="black"/>
                </a:solidFill>
                <a:effectLst/>
                <a:uLnTx/>
                <a:uFillTx/>
                <a:latin typeface="游ゴシック Light" panose="02110004020202020204"/>
                <a:ea typeface="游ゴシック Light" panose="020B0300000000000000" pitchFamily="50" charset="-128"/>
                <a:cs typeface="+mj-cs"/>
              </a:rPr>
              <a:t>U</a:t>
            </a:r>
            <a:r>
              <a:rPr kumimoji="1" lang="ja-JP" altLang="en-US" sz="1400" b="0" i="0" u="none" strike="noStrike" kern="1200" cap="none" spc="0" normalizeH="0" baseline="0" noProof="0" dirty="0">
                <a:ln>
                  <a:noFill/>
                </a:ln>
                <a:solidFill>
                  <a:prstClr val="black"/>
                </a:solidFill>
                <a:effectLst/>
                <a:uLnTx/>
                <a:uFillTx/>
                <a:latin typeface="游ゴシック Light" panose="02110004020202020204"/>
                <a:ea typeface="游ゴシック Light" panose="020B0300000000000000" pitchFamily="50" charset="-128"/>
                <a:cs typeface="+mj-cs"/>
              </a:rPr>
              <a:t> より重い</a:t>
            </a:r>
            <a:r>
              <a:rPr kumimoji="1" lang="en-US" altLang="ja-JP" sz="1400" b="0" i="0" u="none" strike="noStrike" kern="1200" cap="none" spc="0" normalizeH="0" baseline="0" noProof="0" dirty="0">
                <a:ln>
                  <a:noFill/>
                </a:ln>
                <a:solidFill>
                  <a:prstClr val="black"/>
                </a:solidFill>
                <a:effectLst/>
                <a:uLnTx/>
                <a:uFillTx/>
                <a:latin typeface="游ゴシック Light" panose="02110004020202020204"/>
                <a:ea typeface="游ゴシック Light" panose="020B0300000000000000" pitchFamily="50" charset="-128"/>
                <a:cs typeface="+mj-cs"/>
              </a:rPr>
              <a:t>MA</a:t>
            </a:r>
            <a:r>
              <a:rPr kumimoji="1" lang="ja-JP" altLang="en-US" sz="1400" b="0" i="0" u="none" strike="noStrike" kern="1200" cap="none" spc="0" normalizeH="0" baseline="0" noProof="0" dirty="0">
                <a:ln>
                  <a:noFill/>
                </a:ln>
                <a:solidFill>
                  <a:prstClr val="black"/>
                </a:solidFill>
                <a:effectLst/>
                <a:uLnTx/>
                <a:uFillTx/>
                <a:latin typeface="游ゴシック Light" panose="02110004020202020204"/>
                <a:ea typeface="游ゴシック Light" panose="020B0300000000000000" pitchFamily="50" charset="-128"/>
                <a:cs typeface="+mj-cs"/>
              </a:rPr>
              <a:t> 核種同位体のビーム利用を画策</a:t>
            </a:r>
            <a:endParaRPr kumimoji="1" lang="en-US" altLang="ja-JP" sz="1400" b="0" i="0" u="none" strike="noStrike" kern="1200" cap="none" spc="0" normalizeH="0" baseline="0" noProof="0" dirty="0">
              <a:ln>
                <a:noFill/>
              </a:ln>
              <a:solidFill>
                <a:prstClr val="black"/>
              </a:solidFill>
              <a:effectLst/>
              <a:uLnTx/>
              <a:uFillTx/>
              <a:latin typeface="游ゴシック Light" panose="02110004020202020204"/>
              <a:ea typeface="游ゴシック Light" panose="020B0300000000000000" pitchFamily="50" charset="-128"/>
              <a:cs typeface="+mj-cs"/>
            </a:endParaRPr>
          </a:p>
        </p:txBody>
      </p:sp>
      <p:cxnSp>
        <p:nvCxnSpPr>
          <p:cNvPr id="12" name="直線コネクタ 11">
            <a:extLst>
              <a:ext uri="{FF2B5EF4-FFF2-40B4-BE49-F238E27FC236}">
                <a16:creationId xmlns:a16="http://schemas.microsoft.com/office/drawing/2014/main" id="{BCB0F5E7-2993-1B34-4E37-A59E280711EB}"/>
              </a:ext>
            </a:extLst>
          </p:cNvPr>
          <p:cNvCxnSpPr>
            <a:cxnSpLocks/>
          </p:cNvCxnSpPr>
          <p:nvPr/>
        </p:nvCxnSpPr>
        <p:spPr>
          <a:xfrm flipH="1">
            <a:off x="602166" y="3105116"/>
            <a:ext cx="8095786" cy="0"/>
          </a:xfrm>
          <a:prstGeom prst="line">
            <a:avLst/>
          </a:prstGeom>
          <a:ln>
            <a:solidFill>
              <a:srgbClr val="FF0000"/>
            </a:solidFill>
            <a:prstDash val="sysDot"/>
          </a:ln>
        </p:spPr>
        <p:style>
          <a:lnRef idx="2">
            <a:schemeClr val="accent1"/>
          </a:lnRef>
          <a:fillRef idx="0">
            <a:schemeClr val="accent1"/>
          </a:fillRef>
          <a:effectRef idx="1">
            <a:schemeClr val="accent1"/>
          </a:effectRef>
          <a:fontRef idx="minor">
            <a:schemeClr val="tx1"/>
          </a:fontRef>
        </p:style>
      </p:cxnSp>
      <p:pic>
        <p:nvPicPr>
          <p:cNvPr id="16" name="図 15">
            <a:extLst>
              <a:ext uri="{FF2B5EF4-FFF2-40B4-BE49-F238E27FC236}">
                <a16:creationId xmlns:a16="http://schemas.microsoft.com/office/drawing/2014/main" id="{BFB98172-C877-EAFC-B0E9-033DCD63F0F1}"/>
              </a:ext>
            </a:extLst>
          </p:cNvPr>
          <p:cNvPicPr>
            <a:picLocks noChangeAspect="1"/>
          </p:cNvPicPr>
          <p:nvPr/>
        </p:nvPicPr>
        <p:blipFill>
          <a:blip r:embed="rId3"/>
          <a:stretch>
            <a:fillRect/>
          </a:stretch>
        </p:blipFill>
        <p:spPr>
          <a:xfrm>
            <a:off x="128617" y="3879224"/>
            <a:ext cx="3136359" cy="2908546"/>
          </a:xfrm>
          <a:prstGeom prst="rect">
            <a:avLst/>
          </a:prstGeom>
        </p:spPr>
      </p:pic>
      <p:sp>
        <p:nvSpPr>
          <p:cNvPr id="18" name="タイトル 1">
            <a:extLst>
              <a:ext uri="{FF2B5EF4-FFF2-40B4-BE49-F238E27FC236}">
                <a16:creationId xmlns:a16="http://schemas.microsoft.com/office/drawing/2014/main" id="{EF296461-7646-2A14-16B4-72AA03236F0D}"/>
              </a:ext>
            </a:extLst>
          </p:cNvPr>
          <p:cNvSpPr txBox="1">
            <a:spLocks/>
          </p:cNvSpPr>
          <p:nvPr/>
        </p:nvSpPr>
        <p:spPr>
          <a:xfrm>
            <a:off x="128617" y="3198396"/>
            <a:ext cx="3385145" cy="603328"/>
          </a:xfrm>
          <a:custGeom>
            <a:avLst/>
            <a:gdLst>
              <a:gd name="connsiteX0" fmla="*/ 0 w 3385145"/>
              <a:gd name="connsiteY0" fmla="*/ 0 h 603328"/>
              <a:gd name="connsiteX1" fmla="*/ 530339 w 3385145"/>
              <a:gd name="connsiteY1" fmla="*/ 0 h 603328"/>
              <a:gd name="connsiteX2" fmla="*/ 992976 w 3385145"/>
              <a:gd name="connsiteY2" fmla="*/ 0 h 603328"/>
              <a:gd name="connsiteX3" fmla="*/ 1489464 w 3385145"/>
              <a:gd name="connsiteY3" fmla="*/ 0 h 603328"/>
              <a:gd name="connsiteX4" fmla="*/ 2087506 w 3385145"/>
              <a:gd name="connsiteY4" fmla="*/ 0 h 603328"/>
              <a:gd name="connsiteX5" fmla="*/ 2617845 w 3385145"/>
              <a:gd name="connsiteY5" fmla="*/ 0 h 603328"/>
              <a:gd name="connsiteX6" fmla="*/ 3385145 w 3385145"/>
              <a:gd name="connsiteY6" fmla="*/ 0 h 603328"/>
              <a:gd name="connsiteX7" fmla="*/ 3385145 w 3385145"/>
              <a:gd name="connsiteY7" fmla="*/ 307697 h 603328"/>
              <a:gd name="connsiteX8" fmla="*/ 3385145 w 3385145"/>
              <a:gd name="connsiteY8" fmla="*/ 603328 h 603328"/>
              <a:gd name="connsiteX9" fmla="*/ 2820954 w 3385145"/>
              <a:gd name="connsiteY9" fmla="*/ 603328 h 603328"/>
              <a:gd name="connsiteX10" fmla="*/ 2324466 w 3385145"/>
              <a:gd name="connsiteY10" fmla="*/ 603328 h 603328"/>
              <a:gd name="connsiteX11" fmla="*/ 1692573 w 3385145"/>
              <a:gd name="connsiteY11" fmla="*/ 603328 h 603328"/>
              <a:gd name="connsiteX12" fmla="*/ 1162233 w 3385145"/>
              <a:gd name="connsiteY12" fmla="*/ 603328 h 603328"/>
              <a:gd name="connsiteX13" fmla="*/ 699597 w 3385145"/>
              <a:gd name="connsiteY13" fmla="*/ 603328 h 603328"/>
              <a:gd name="connsiteX14" fmla="*/ 0 w 3385145"/>
              <a:gd name="connsiteY14" fmla="*/ 603328 h 603328"/>
              <a:gd name="connsiteX15" fmla="*/ 0 w 3385145"/>
              <a:gd name="connsiteY15" fmla="*/ 313731 h 603328"/>
              <a:gd name="connsiteX16" fmla="*/ 0 w 3385145"/>
              <a:gd name="connsiteY16" fmla="*/ 0 h 60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85145" h="603328" fill="none" extrusionOk="0">
                <a:moveTo>
                  <a:pt x="0" y="0"/>
                </a:moveTo>
                <a:cubicBezTo>
                  <a:pt x="143644" y="-45778"/>
                  <a:pt x="377115" y="46645"/>
                  <a:pt x="530339" y="0"/>
                </a:cubicBezTo>
                <a:cubicBezTo>
                  <a:pt x="683563" y="-46645"/>
                  <a:pt x="820488" y="6453"/>
                  <a:pt x="992976" y="0"/>
                </a:cubicBezTo>
                <a:cubicBezTo>
                  <a:pt x="1165464" y="-6453"/>
                  <a:pt x="1257764" y="48617"/>
                  <a:pt x="1489464" y="0"/>
                </a:cubicBezTo>
                <a:cubicBezTo>
                  <a:pt x="1721164" y="-48617"/>
                  <a:pt x="1848059" y="6491"/>
                  <a:pt x="2087506" y="0"/>
                </a:cubicBezTo>
                <a:cubicBezTo>
                  <a:pt x="2326953" y="-6491"/>
                  <a:pt x="2468409" y="38697"/>
                  <a:pt x="2617845" y="0"/>
                </a:cubicBezTo>
                <a:cubicBezTo>
                  <a:pt x="2767281" y="-38697"/>
                  <a:pt x="3177708" y="35025"/>
                  <a:pt x="3385145" y="0"/>
                </a:cubicBezTo>
                <a:cubicBezTo>
                  <a:pt x="3412529" y="131708"/>
                  <a:pt x="3359459" y="245862"/>
                  <a:pt x="3385145" y="307697"/>
                </a:cubicBezTo>
                <a:cubicBezTo>
                  <a:pt x="3410831" y="369532"/>
                  <a:pt x="3376379" y="506678"/>
                  <a:pt x="3385145" y="603328"/>
                </a:cubicBezTo>
                <a:cubicBezTo>
                  <a:pt x="3186072" y="663781"/>
                  <a:pt x="3037701" y="546967"/>
                  <a:pt x="2820954" y="603328"/>
                </a:cubicBezTo>
                <a:cubicBezTo>
                  <a:pt x="2604207" y="659689"/>
                  <a:pt x="2536176" y="582642"/>
                  <a:pt x="2324466" y="603328"/>
                </a:cubicBezTo>
                <a:cubicBezTo>
                  <a:pt x="2112756" y="624014"/>
                  <a:pt x="1973852" y="577937"/>
                  <a:pt x="1692573" y="603328"/>
                </a:cubicBezTo>
                <a:cubicBezTo>
                  <a:pt x="1411294" y="628719"/>
                  <a:pt x="1281831" y="591982"/>
                  <a:pt x="1162233" y="603328"/>
                </a:cubicBezTo>
                <a:cubicBezTo>
                  <a:pt x="1042635" y="614674"/>
                  <a:pt x="835732" y="599931"/>
                  <a:pt x="699597" y="603328"/>
                </a:cubicBezTo>
                <a:cubicBezTo>
                  <a:pt x="563462" y="606725"/>
                  <a:pt x="225948" y="580910"/>
                  <a:pt x="0" y="603328"/>
                </a:cubicBezTo>
                <a:cubicBezTo>
                  <a:pt x="-8139" y="517618"/>
                  <a:pt x="10544" y="414430"/>
                  <a:pt x="0" y="313731"/>
                </a:cubicBezTo>
                <a:cubicBezTo>
                  <a:pt x="-10544" y="213032"/>
                  <a:pt x="1536" y="130522"/>
                  <a:pt x="0" y="0"/>
                </a:cubicBezTo>
                <a:close/>
              </a:path>
              <a:path w="3385145" h="603328" stroke="0" extrusionOk="0">
                <a:moveTo>
                  <a:pt x="0" y="0"/>
                </a:moveTo>
                <a:cubicBezTo>
                  <a:pt x="171339" y="-12935"/>
                  <a:pt x="377620" y="10812"/>
                  <a:pt x="530339" y="0"/>
                </a:cubicBezTo>
                <a:cubicBezTo>
                  <a:pt x="683058" y="-10812"/>
                  <a:pt x="801790" y="1481"/>
                  <a:pt x="992976" y="0"/>
                </a:cubicBezTo>
                <a:cubicBezTo>
                  <a:pt x="1184162" y="-1481"/>
                  <a:pt x="1442602" y="21441"/>
                  <a:pt x="1624870" y="0"/>
                </a:cubicBezTo>
                <a:cubicBezTo>
                  <a:pt x="1807138" y="-21441"/>
                  <a:pt x="1989378" y="61819"/>
                  <a:pt x="2155209" y="0"/>
                </a:cubicBezTo>
                <a:cubicBezTo>
                  <a:pt x="2321040" y="-61819"/>
                  <a:pt x="2517667" y="28156"/>
                  <a:pt x="2685548" y="0"/>
                </a:cubicBezTo>
                <a:cubicBezTo>
                  <a:pt x="2853429" y="-28156"/>
                  <a:pt x="3226737" y="77553"/>
                  <a:pt x="3385145" y="0"/>
                </a:cubicBezTo>
                <a:cubicBezTo>
                  <a:pt x="3410955" y="89491"/>
                  <a:pt x="3353334" y="217838"/>
                  <a:pt x="3385145" y="289597"/>
                </a:cubicBezTo>
                <a:cubicBezTo>
                  <a:pt x="3416956" y="361356"/>
                  <a:pt x="3363880" y="461214"/>
                  <a:pt x="3385145" y="603328"/>
                </a:cubicBezTo>
                <a:cubicBezTo>
                  <a:pt x="3258880" y="643361"/>
                  <a:pt x="3026385" y="573133"/>
                  <a:pt x="2888657" y="603328"/>
                </a:cubicBezTo>
                <a:cubicBezTo>
                  <a:pt x="2750929" y="633523"/>
                  <a:pt x="2593665" y="577014"/>
                  <a:pt x="2324466" y="603328"/>
                </a:cubicBezTo>
                <a:cubicBezTo>
                  <a:pt x="2055267" y="629642"/>
                  <a:pt x="1991555" y="594156"/>
                  <a:pt x="1760275" y="603328"/>
                </a:cubicBezTo>
                <a:cubicBezTo>
                  <a:pt x="1528995" y="612500"/>
                  <a:pt x="1352712" y="568370"/>
                  <a:pt x="1229936" y="603328"/>
                </a:cubicBezTo>
                <a:cubicBezTo>
                  <a:pt x="1107160" y="638286"/>
                  <a:pt x="771988" y="548299"/>
                  <a:pt x="598042" y="603328"/>
                </a:cubicBezTo>
                <a:cubicBezTo>
                  <a:pt x="424096" y="658357"/>
                  <a:pt x="163819" y="537200"/>
                  <a:pt x="0" y="603328"/>
                </a:cubicBezTo>
                <a:cubicBezTo>
                  <a:pt x="-28799" y="527812"/>
                  <a:pt x="23565" y="377556"/>
                  <a:pt x="0" y="313731"/>
                </a:cubicBezTo>
                <a:cubicBezTo>
                  <a:pt x="-23565" y="249906"/>
                  <a:pt x="33355" y="141686"/>
                  <a:pt x="0" y="0"/>
                </a:cubicBezTo>
                <a:close/>
              </a:path>
            </a:pathLst>
          </a:custGeom>
          <a:ln w="76200">
            <a:solidFill>
              <a:schemeClr val="accent4">
                <a:lumMod val="40000"/>
                <a:lumOff val="60000"/>
              </a:schemeClr>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Light" panose="02110004020202020204"/>
                <a:ea typeface="游ゴシック Light" panose="020B0300000000000000" pitchFamily="50" charset="-128"/>
                <a:cs typeface="+mj-cs"/>
              </a:rPr>
              <a:t>LLFP</a:t>
            </a:r>
            <a:r>
              <a:rPr kumimoji="1" lang="ja-JP" altLang="en-US" sz="1400" b="0" i="0" u="none" strike="noStrike" kern="1200" cap="none" spc="0" normalizeH="0" baseline="0" noProof="0">
                <a:ln>
                  <a:noFill/>
                </a:ln>
                <a:solidFill>
                  <a:prstClr val="black"/>
                </a:solidFill>
                <a:effectLst/>
                <a:uLnTx/>
                <a:uFillTx/>
                <a:latin typeface="游ゴシック Light" panose="02110004020202020204"/>
                <a:ea typeface="游ゴシック Light" panose="020B0300000000000000" pitchFamily="50" charset="-128"/>
                <a:cs typeface="+mj-cs"/>
              </a:rPr>
              <a:t>核種 </a:t>
            </a:r>
            <a:r>
              <a:rPr kumimoji="1" lang="en-US" altLang="ja-JP" sz="1400" b="0" i="0" u="none" strike="noStrike" kern="1200" cap="none" spc="0" normalizeH="0" baseline="30000" noProof="0" dirty="0">
                <a:ln>
                  <a:noFill/>
                </a:ln>
                <a:solidFill>
                  <a:prstClr val="black"/>
                </a:solidFill>
                <a:effectLst/>
                <a:uLnTx/>
                <a:uFillTx/>
                <a:latin typeface="游ゴシック Light" panose="02110004020202020204"/>
                <a:ea typeface="游ゴシック Light" panose="020B0300000000000000" pitchFamily="50" charset="-128"/>
                <a:cs typeface="+mj-cs"/>
              </a:rPr>
              <a:t>107</a:t>
            </a:r>
            <a:r>
              <a:rPr kumimoji="1" lang="en-US" altLang="ja-JP" sz="1400" b="0" i="0" u="none" strike="noStrike" kern="1200" cap="none" spc="0" normalizeH="0" baseline="0" noProof="0" dirty="0">
                <a:ln>
                  <a:noFill/>
                </a:ln>
                <a:solidFill>
                  <a:prstClr val="black"/>
                </a:solidFill>
                <a:effectLst/>
                <a:uLnTx/>
                <a:uFillTx/>
                <a:latin typeface="游ゴシック Light" panose="02110004020202020204"/>
                <a:ea typeface="游ゴシック Light" panose="020B0300000000000000" pitchFamily="50" charset="-128"/>
                <a:cs typeface="+mj-cs"/>
              </a:rPr>
              <a:t>Pd</a:t>
            </a:r>
            <a:r>
              <a:rPr kumimoji="1" lang="ja-JP" altLang="en-US" sz="1400" b="0" i="0" u="none" strike="noStrike" kern="1200" cap="none" spc="0" normalizeH="0" baseline="0" noProof="0">
                <a:ln>
                  <a:noFill/>
                </a:ln>
                <a:solidFill>
                  <a:prstClr val="black"/>
                </a:solidFill>
                <a:effectLst/>
                <a:uLnTx/>
                <a:uFillTx/>
                <a:latin typeface="游ゴシック Light" panose="02110004020202020204"/>
                <a:ea typeface="游ゴシック Light" panose="020B0300000000000000" pitchFamily="50" charset="-128"/>
                <a:cs typeface="+mj-cs"/>
              </a:rPr>
              <a:t> からの同位体毎断面積</a:t>
            </a:r>
            <a:br>
              <a:rPr kumimoji="1" lang="en-US" altLang="ja-JP" sz="1400" b="0" i="0" u="none" strike="noStrike" kern="1200" cap="none" spc="0" normalizeH="0" baseline="0" noProof="0" dirty="0">
                <a:ln>
                  <a:noFill/>
                </a:ln>
                <a:solidFill>
                  <a:prstClr val="black"/>
                </a:solidFill>
                <a:effectLst/>
                <a:uLnTx/>
                <a:uFillTx/>
                <a:latin typeface="游ゴシック Light" panose="02110004020202020204"/>
                <a:ea typeface="游ゴシック Light" panose="020B0300000000000000" pitchFamily="50" charset="-128"/>
                <a:cs typeface="+mj-cs"/>
              </a:rPr>
            </a:br>
            <a:r>
              <a:rPr kumimoji="1" lang="ja-JP" altLang="en-US" sz="1400" b="0" i="0" u="none" strike="noStrike" kern="1200" cap="none" spc="0" normalizeH="0" baseline="0" noProof="0">
                <a:ln>
                  <a:noFill/>
                </a:ln>
                <a:solidFill>
                  <a:prstClr val="black"/>
                </a:solidFill>
                <a:effectLst/>
                <a:uLnTx/>
                <a:uFillTx/>
                <a:latin typeface="游ゴシック Light" panose="02110004020202020204"/>
                <a:ea typeface="游ゴシック Light" panose="020B0300000000000000" pitchFamily="50" charset="-128"/>
                <a:cs typeface="+mj-cs"/>
              </a:rPr>
              <a:t>の測定の実際</a:t>
            </a:r>
            <a:r>
              <a:rPr kumimoji="1" lang="en-US" altLang="ja-JP" sz="1400" b="0" i="0" u="none" strike="noStrike" kern="1200" cap="none" spc="0" normalizeH="0" baseline="0" noProof="0" dirty="0">
                <a:ln>
                  <a:noFill/>
                </a:ln>
                <a:solidFill>
                  <a:prstClr val="black"/>
                </a:solidFill>
                <a:effectLst/>
                <a:uLnTx/>
                <a:uFillTx/>
                <a:latin typeface="游ゴシック Light" panose="02110004020202020204"/>
                <a:ea typeface="游ゴシック Light" panose="020B0300000000000000" pitchFamily="50" charset="-128"/>
                <a:cs typeface="+mj-cs"/>
              </a:rPr>
              <a:t>(</a:t>
            </a:r>
            <a:r>
              <a:rPr kumimoji="1" lang="ja-JP" altLang="en-US" sz="1400" b="0" i="0" u="none" strike="noStrike" kern="1200" cap="none" spc="0" normalizeH="0" baseline="0" noProof="0">
                <a:ln>
                  <a:noFill/>
                </a:ln>
                <a:solidFill>
                  <a:prstClr val="black"/>
                </a:solidFill>
                <a:effectLst/>
                <a:uLnTx/>
                <a:uFillTx/>
                <a:latin typeface="游ゴシック Light" panose="02110004020202020204"/>
                <a:ea typeface="游ゴシック Light" panose="020B0300000000000000" pitchFamily="50" charset="-128"/>
                <a:cs typeface="+mj-cs"/>
              </a:rPr>
              <a:t>例</a:t>
            </a:r>
            <a:r>
              <a:rPr kumimoji="1" lang="en-US" altLang="ja-JP" sz="1400" b="0" i="0" u="none" strike="noStrike" kern="1200" cap="none" spc="0" normalizeH="0" baseline="0" noProof="0" dirty="0">
                <a:ln>
                  <a:noFill/>
                </a:ln>
                <a:solidFill>
                  <a:prstClr val="black"/>
                </a:solidFill>
                <a:effectLst/>
                <a:uLnTx/>
                <a:uFillTx/>
                <a:latin typeface="游ゴシック Light" panose="02110004020202020204"/>
                <a:ea typeface="游ゴシック Light" panose="020B0300000000000000" pitchFamily="50" charset="-128"/>
                <a:cs typeface="+mj-cs"/>
              </a:rPr>
              <a:t>)</a:t>
            </a:r>
            <a:endParaRPr kumimoji="1" lang="ja-JP" altLang="en-US" sz="1400" b="0" i="0" u="none" strike="noStrike" kern="1200" cap="none" spc="0" normalizeH="0" baseline="0" noProof="0" dirty="0">
              <a:ln>
                <a:noFill/>
              </a:ln>
              <a:solidFill>
                <a:prstClr val="black"/>
              </a:solidFill>
              <a:effectLst/>
              <a:uLnTx/>
              <a:uFillTx/>
              <a:latin typeface="游ゴシック Light" panose="02110004020202020204"/>
              <a:ea typeface="游ゴシック Light" panose="020B0300000000000000" pitchFamily="50" charset="-128"/>
              <a:cs typeface="+mj-cs"/>
            </a:endParaRPr>
          </a:p>
        </p:txBody>
      </p:sp>
      <p:sp>
        <p:nvSpPr>
          <p:cNvPr id="23" name="テキスト ボックス 22">
            <a:extLst>
              <a:ext uri="{FF2B5EF4-FFF2-40B4-BE49-F238E27FC236}">
                <a16:creationId xmlns:a16="http://schemas.microsoft.com/office/drawing/2014/main" id="{1310C4DF-9142-AAD9-E71C-9907D6786A86}"/>
              </a:ext>
            </a:extLst>
          </p:cNvPr>
          <p:cNvSpPr txBox="1"/>
          <p:nvPr/>
        </p:nvSpPr>
        <p:spPr>
          <a:xfrm>
            <a:off x="2389338" y="6653009"/>
            <a:ext cx="287875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70C0"/>
                </a:solidFill>
                <a:effectLst/>
                <a:uLnTx/>
                <a:uFillTx/>
                <a:latin typeface="游ゴシック" panose="02110004020202020204"/>
                <a:ea typeface="游ゴシック" panose="020B0400000000000000" pitchFamily="50" charset="-128"/>
                <a:cs typeface="+mn-cs"/>
              </a:rPr>
              <a:t>H. Wang, et al., Comm.</a:t>
            </a:r>
            <a:r>
              <a:rPr kumimoji="1" lang="ja-JP" altLang="en-US" sz="1000" b="0" i="0" u="none" strike="noStrike" kern="1200" cap="none" spc="0" normalizeH="0" baseline="0" noProof="0">
                <a:ln>
                  <a:noFill/>
                </a:ln>
                <a:solidFill>
                  <a:srgbClr val="0070C0"/>
                </a:solidFill>
                <a:effectLst/>
                <a:uLnTx/>
                <a:uFillTx/>
                <a:latin typeface="游ゴシック" panose="02110004020202020204"/>
                <a:ea typeface="游ゴシック" panose="020B0400000000000000" pitchFamily="50" charset="-128"/>
                <a:cs typeface="+mn-cs"/>
              </a:rPr>
              <a:t> </a:t>
            </a:r>
            <a:r>
              <a:rPr kumimoji="1" lang="en-US" altLang="ja-JP" sz="1000" b="0" i="0" u="none" strike="noStrike" kern="1200" cap="none" spc="0" normalizeH="0" baseline="0" noProof="0" dirty="0">
                <a:ln>
                  <a:noFill/>
                </a:ln>
                <a:solidFill>
                  <a:srgbClr val="0070C0"/>
                </a:solidFill>
                <a:effectLst/>
                <a:uLnTx/>
                <a:uFillTx/>
                <a:latin typeface="游ゴシック" panose="02110004020202020204"/>
                <a:ea typeface="游ゴシック" panose="020B0400000000000000" pitchFamily="50" charset="-128"/>
                <a:cs typeface="+mn-cs"/>
              </a:rPr>
              <a:t>Phys.</a:t>
            </a:r>
            <a:r>
              <a:rPr kumimoji="1" lang="ja-JP" altLang="en-US" sz="1000" b="0" i="0" u="none" strike="noStrike" kern="1200" cap="none" spc="0" normalizeH="0" baseline="0" noProof="0">
                <a:ln>
                  <a:noFill/>
                </a:ln>
                <a:solidFill>
                  <a:srgbClr val="0070C0"/>
                </a:solidFill>
                <a:effectLst/>
                <a:uLnTx/>
                <a:uFillTx/>
                <a:latin typeface="游ゴシック" panose="02110004020202020204"/>
                <a:ea typeface="游ゴシック" panose="020B0400000000000000" pitchFamily="50" charset="-128"/>
                <a:cs typeface="+mn-cs"/>
              </a:rPr>
              <a:t> </a:t>
            </a:r>
            <a:r>
              <a:rPr kumimoji="1" lang="en-US" altLang="ja-JP" sz="1000" b="0" i="0" u="none" strike="noStrike" kern="1200" cap="none" spc="0" normalizeH="0" baseline="0" noProof="0" dirty="0">
                <a:ln>
                  <a:noFill/>
                </a:ln>
                <a:solidFill>
                  <a:srgbClr val="0070C0"/>
                </a:solidFill>
                <a:effectLst/>
                <a:uLnTx/>
                <a:uFillTx/>
                <a:latin typeface="游ゴシック" panose="02110004020202020204"/>
                <a:ea typeface="游ゴシック" panose="020B0400000000000000" pitchFamily="50" charset="-128"/>
                <a:cs typeface="+mn-cs"/>
              </a:rPr>
              <a:t>2</a:t>
            </a:r>
            <a:r>
              <a:rPr kumimoji="1" lang="ja-JP" altLang="en-US" sz="1000" b="0" i="0" u="none" strike="noStrike" kern="1200" cap="none" spc="0" normalizeH="0" baseline="0" noProof="0">
                <a:ln>
                  <a:noFill/>
                </a:ln>
                <a:solidFill>
                  <a:srgbClr val="0070C0"/>
                </a:solidFill>
                <a:effectLst/>
                <a:uLnTx/>
                <a:uFillTx/>
                <a:latin typeface="游ゴシック" panose="02110004020202020204"/>
                <a:ea typeface="游ゴシック" panose="020B0400000000000000" pitchFamily="50" charset="-128"/>
                <a:cs typeface="+mn-cs"/>
              </a:rPr>
              <a:t>、</a:t>
            </a:r>
            <a:r>
              <a:rPr kumimoji="1" lang="en-US" altLang="ja-JP" sz="1000" b="0" i="0" u="none" strike="noStrike" kern="1200" cap="none" spc="0" normalizeH="0" baseline="0" noProof="0" dirty="0">
                <a:ln>
                  <a:noFill/>
                </a:ln>
                <a:solidFill>
                  <a:srgbClr val="0070C0"/>
                </a:solidFill>
                <a:effectLst/>
                <a:uLnTx/>
                <a:uFillTx/>
                <a:latin typeface="游ゴシック" panose="02110004020202020204"/>
                <a:ea typeface="游ゴシック" panose="020B0400000000000000" pitchFamily="50" charset="-128"/>
                <a:cs typeface="+mn-cs"/>
              </a:rPr>
              <a:t>78(2019),</a:t>
            </a:r>
            <a:r>
              <a:rPr kumimoji="1" lang="ja-JP" altLang="en-US" sz="1000" b="0" i="0" u="none" strike="noStrike" kern="1200" cap="none" spc="0" normalizeH="0" baseline="0" noProof="0">
                <a:ln>
                  <a:noFill/>
                </a:ln>
                <a:solidFill>
                  <a:srgbClr val="0070C0"/>
                </a:solidFill>
                <a:effectLst/>
                <a:uLnTx/>
                <a:uFillTx/>
                <a:latin typeface="游ゴシック" panose="02110004020202020204"/>
                <a:ea typeface="游ゴシック" panose="020B0400000000000000" pitchFamily="50" charset="-128"/>
                <a:cs typeface="+mn-cs"/>
              </a:rPr>
              <a:t> 他</a:t>
            </a:r>
            <a:endParaRPr kumimoji="1" lang="en-US" altLang="ja-JP" sz="1000" b="0" i="0" u="none" strike="noStrike" kern="1200" cap="none" spc="0" normalizeH="0" baseline="0" noProof="0" dirty="0">
              <a:ln>
                <a:noFill/>
              </a:ln>
              <a:solidFill>
                <a:srgbClr val="0070C0"/>
              </a:solidFill>
              <a:effectLst/>
              <a:uLnTx/>
              <a:uFillTx/>
              <a:latin typeface="游ゴシック" panose="02110004020202020204"/>
              <a:ea typeface="游ゴシック" panose="020B0400000000000000" pitchFamily="50" charset="-128"/>
              <a:cs typeface="+mn-cs"/>
            </a:endParaRPr>
          </a:p>
        </p:txBody>
      </p:sp>
      <p:pic>
        <p:nvPicPr>
          <p:cNvPr id="5" name="図 4">
            <a:extLst>
              <a:ext uri="{FF2B5EF4-FFF2-40B4-BE49-F238E27FC236}">
                <a16:creationId xmlns:a16="http://schemas.microsoft.com/office/drawing/2014/main" id="{76FC1312-E4A0-E416-EBA7-50F13637114B}"/>
              </a:ext>
            </a:extLst>
          </p:cNvPr>
          <p:cNvPicPr>
            <a:picLocks noChangeAspect="1"/>
          </p:cNvPicPr>
          <p:nvPr/>
        </p:nvPicPr>
        <p:blipFill>
          <a:blip r:embed="rId4"/>
          <a:stretch>
            <a:fillRect/>
          </a:stretch>
        </p:blipFill>
        <p:spPr>
          <a:xfrm>
            <a:off x="122038" y="1082010"/>
            <a:ext cx="4908332" cy="1379831"/>
          </a:xfrm>
          <a:prstGeom prst="rect">
            <a:avLst/>
          </a:prstGeom>
        </p:spPr>
      </p:pic>
      <p:pic>
        <p:nvPicPr>
          <p:cNvPr id="8" name="図 7" descr="屋内, 大きい, テーブル, 作品 が含まれている画像&#10;&#10;AI によって生成されたコンテンツは間違っている可能性があります。">
            <a:extLst>
              <a:ext uri="{FF2B5EF4-FFF2-40B4-BE49-F238E27FC236}">
                <a16:creationId xmlns:a16="http://schemas.microsoft.com/office/drawing/2014/main" id="{9D967392-F71F-E53D-31E2-39AFA7C297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4238" y="402030"/>
            <a:ext cx="3174509" cy="2304000"/>
          </a:xfrm>
          <a:prstGeom prst="rect">
            <a:avLst/>
          </a:prstGeom>
        </p:spPr>
      </p:pic>
      <p:sp>
        <p:nvSpPr>
          <p:cNvPr id="14" name="タイトル 1">
            <a:extLst>
              <a:ext uri="{FF2B5EF4-FFF2-40B4-BE49-F238E27FC236}">
                <a16:creationId xmlns:a16="http://schemas.microsoft.com/office/drawing/2014/main" id="{BDB7C0D1-FEF1-BB54-79F6-C252A492D5C7}"/>
              </a:ext>
            </a:extLst>
          </p:cNvPr>
          <p:cNvSpPr txBox="1">
            <a:spLocks/>
          </p:cNvSpPr>
          <p:nvPr/>
        </p:nvSpPr>
        <p:spPr>
          <a:xfrm>
            <a:off x="5692696" y="2461841"/>
            <a:ext cx="3402096" cy="570502"/>
          </a:xfrm>
          <a:custGeom>
            <a:avLst/>
            <a:gdLst>
              <a:gd name="connsiteX0" fmla="*/ 0 w 3402096"/>
              <a:gd name="connsiteY0" fmla="*/ 0 h 570502"/>
              <a:gd name="connsiteX1" fmla="*/ 635058 w 3402096"/>
              <a:gd name="connsiteY1" fmla="*/ 0 h 570502"/>
              <a:gd name="connsiteX2" fmla="*/ 1236095 w 3402096"/>
              <a:gd name="connsiteY2" fmla="*/ 0 h 570502"/>
              <a:gd name="connsiteX3" fmla="*/ 1837132 w 3402096"/>
              <a:gd name="connsiteY3" fmla="*/ 0 h 570502"/>
              <a:gd name="connsiteX4" fmla="*/ 2302085 w 3402096"/>
              <a:gd name="connsiteY4" fmla="*/ 0 h 570502"/>
              <a:gd name="connsiteX5" fmla="*/ 2801059 w 3402096"/>
              <a:gd name="connsiteY5" fmla="*/ 0 h 570502"/>
              <a:gd name="connsiteX6" fmla="*/ 3402096 w 3402096"/>
              <a:gd name="connsiteY6" fmla="*/ 0 h 570502"/>
              <a:gd name="connsiteX7" fmla="*/ 3402096 w 3402096"/>
              <a:gd name="connsiteY7" fmla="*/ 570502 h 570502"/>
              <a:gd name="connsiteX8" fmla="*/ 2835080 w 3402096"/>
              <a:gd name="connsiteY8" fmla="*/ 570502 h 570502"/>
              <a:gd name="connsiteX9" fmla="*/ 2370127 w 3402096"/>
              <a:gd name="connsiteY9" fmla="*/ 570502 h 570502"/>
              <a:gd name="connsiteX10" fmla="*/ 1905174 w 3402096"/>
              <a:gd name="connsiteY10" fmla="*/ 570502 h 570502"/>
              <a:gd name="connsiteX11" fmla="*/ 1304137 w 3402096"/>
              <a:gd name="connsiteY11" fmla="*/ 570502 h 570502"/>
              <a:gd name="connsiteX12" fmla="*/ 805163 w 3402096"/>
              <a:gd name="connsiteY12" fmla="*/ 570502 h 570502"/>
              <a:gd name="connsiteX13" fmla="*/ 0 w 3402096"/>
              <a:gd name="connsiteY13" fmla="*/ 570502 h 570502"/>
              <a:gd name="connsiteX14" fmla="*/ 0 w 3402096"/>
              <a:gd name="connsiteY14" fmla="*/ 0 h 57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02096" h="570502" fill="none" extrusionOk="0">
                <a:moveTo>
                  <a:pt x="0" y="0"/>
                </a:moveTo>
                <a:cubicBezTo>
                  <a:pt x="303292" y="-29821"/>
                  <a:pt x="414162" y="32004"/>
                  <a:pt x="635058" y="0"/>
                </a:cubicBezTo>
                <a:cubicBezTo>
                  <a:pt x="855954" y="-32004"/>
                  <a:pt x="942772" y="33715"/>
                  <a:pt x="1236095" y="0"/>
                </a:cubicBezTo>
                <a:cubicBezTo>
                  <a:pt x="1529418" y="-33715"/>
                  <a:pt x="1642730" y="65267"/>
                  <a:pt x="1837132" y="0"/>
                </a:cubicBezTo>
                <a:cubicBezTo>
                  <a:pt x="2031534" y="-65267"/>
                  <a:pt x="2196299" y="51589"/>
                  <a:pt x="2302085" y="0"/>
                </a:cubicBezTo>
                <a:cubicBezTo>
                  <a:pt x="2407871" y="-51589"/>
                  <a:pt x="2617194" y="52403"/>
                  <a:pt x="2801059" y="0"/>
                </a:cubicBezTo>
                <a:cubicBezTo>
                  <a:pt x="2984924" y="-52403"/>
                  <a:pt x="3181856" y="15145"/>
                  <a:pt x="3402096" y="0"/>
                </a:cubicBezTo>
                <a:cubicBezTo>
                  <a:pt x="3465105" y="163192"/>
                  <a:pt x="3353025" y="315974"/>
                  <a:pt x="3402096" y="570502"/>
                </a:cubicBezTo>
                <a:cubicBezTo>
                  <a:pt x="3140277" y="627874"/>
                  <a:pt x="3043147" y="532954"/>
                  <a:pt x="2835080" y="570502"/>
                </a:cubicBezTo>
                <a:cubicBezTo>
                  <a:pt x="2627013" y="608050"/>
                  <a:pt x="2503844" y="558909"/>
                  <a:pt x="2370127" y="570502"/>
                </a:cubicBezTo>
                <a:cubicBezTo>
                  <a:pt x="2236410" y="582095"/>
                  <a:pt x="2135820" y="532051"/>
                  <a:pt x="1905174" y="570502"/>
                </a:cubicBezTo>
                <a:cubicBezTo>
                  <a:pt x="1674528" y="608953"/>
                  <a:pt x="1525376" y="560697"/>
                  <a:pt x="1304137" y="570502"/>
                </a:cubicBezTo>
                <a:cubicBezTo>
                  <a:pt x="1082898" y="580307"/>
                  <a:pt x="1035361" y="560479"/>
                  <a:pt x="805163" y="570502"/>
                </a:cubicBezTo>
                <a:cubicBezTo>
                  <a:pt x="574965" y="580525"/>
                  <a:pt x="222872" y="553542"/>
                  <a:pt x="0" y="570502"/>
                </a:cubicBezTo>
                <a:cubicBezTo>
                  <a:pt x="-9607" y="388930"/>
                  <a:pt x="32660" y="135685"/>
                  <a:pt x="0" y="0"/>
                </a:cubicBezTo>
                <a:close/>
              </a:path>
              <a:path w="3402096" h="570502" stroke="0" extrusionOk="0">
                <a:moveTo>
                  <a:pt x="0" y="0"/>
                </a:moveTo>
                <a:cubicBezTo>
                  <a:pt x="159446" y="-60"/>
                  <a:pt x="269670" y="22365"/>
                  <a:pt x="532995" y="0"/>
                </a:cubicBezTo>
                <a:cubicBezTo>
                  <a:pt x="796320" y="-22365"/>
                  <a:pt x="823120" y="15808"/>
                  <a:pt x="997948" y="0"/>
                </a:cubicBezTo>
                <a:cubicBezTo>
                  <a:pt x="1172776" y="-15808"/>
                  <a:pt x="1406051" y="16560"/>
                  <a:pt x="1633006" y="0"/>
                </a:cubicBezTo>
                <a:cubicBezTo>
                  <a:pt x="1859961" y="-16560"/>
                  <a:pt x="2004794" y="8593"/>
                  <a:pt x="2166001" y="0"/>
                </a:cubicBezTo>
                <a:cubicBezTo>
                  <a:pt x="2327209" y="-8593"/>
                  <a:pt x="2531912" y="59254"/>
                  <a:pt x="2698996" y="0"/>
                </a:cubicBezTo>
                <a:cubicBezTo>
                  <a:pt x="2866080" y="-59254"/>
                  <a:pt x="3117658" y="15535"/>
                  <a:pt x="3402096" y="0"/>
                </a:cubicBezTo>
                <a:cubicBezTo>
                  <a:pt x="3444399" y="213855"/>
                  <a:pt x="3348923" y="373617"/>
                  <a:pt x="3402096" y="570502"/>
                </a:cubicBezTo>
                <a:cubicBezTo>
                  <a:pt x="3136179" y="615480"/>
                  <a:pt x="3112447" y="527608"/>
                  <a:pt x="2835080" y="570502"/>
                </a:cubicBezTo>
                <a:cubicBezTo>
                  <a:pt x="2557713" y="613396"/>
                  <a:pt x="2597843" y="562354"/>
                  <a:pt x="2370127" y="570502"/>
                </a:cubicBezTo>
                <a:cubicBezTo>
                  <a:pt x="2142411" y="578650"/>
                  <a:pt x="2041869" y="527723"/>
                  <a:pt x="1803111" y="570502"/>
                </a:cubicBezTo>
                <a:cubicBezTo>
                  <a:pt x="1564353" y="613281"/>
                  <a:pt x="1399164" y="563390"/>
                  <a:pt x="1236095" y="570502"/>
                </a:cubicBezTo>
                <a:cubicBezTo>
                  <a:pt x="1073026" y="577614"/>
                  <a:pt x="877237" y="570300"/>
                  <a:pt x="703100" y="570502"/>
                </a:cubicBezTo>
                <a:cubicBezTo>
                  <a:pt x="528964" y="570704"/>
                  <a:pt x="335823" y="538790"/>
                  <a:pt x="0" y="570502"/>
                </a:cubicBezTo>
                <a:cubicBezTo>
                  <a:pt x="-5652" y="419699"/>
                  <a:pt x="25723" y="284913"/>
                  <a:pt x="0" y="0"/>
                </a:cubicBezTo>
                <a:close/>
              </a:path>
            </a:pathLst>
          </a:custGeom>
          <a:solidFill>
            <a:schemeClr val="accent1">
              <a:lumMod val="20000"/>
              <a:lumOff val="80000"/>
            </a:schemeClr>
          </a:solidFill>
          <a:ln w="76200">
            <a:solidFill>
              <a:schemeClr val="accent4">
                <a:lumMod val="40000"/>
                <a:lumOff val="60000"/>
              </a:schemeClr>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Light" panose="02110004020202020204"/>
                <a:ea typeface="游ゴシック Light" panose="020B0300000000000000" pitchFamily="50" charset="-128"/>
                <a:cs typeface="+mj-cs"/>
              </a:rPr>
              <a:t>SRC-</a:t>
            </a:r>
            <a:r>
              <a:rPr kumimoji="1" lang="en-US" altLang="ja-JP" sz="1400" b="0" i="0" u="none" strike="noStrike" kern="1200" cap="none" spc="0" normalizeH="0" baseline="0" noProof="0" dirty="0" err="1">
                <a:ln>
                  <a:noFill/>
                </a:ln>
                <a:solidFill>
                  <a:prstClr val="black"/>
                </a:solidFill>
                <a:effectLst/>
                <a:uLnTx/>
                <a:uFillTx/>
                <a:latin typeface="游ゴシック Light" panose="02110004020202020204"/>
                <a:ea typeface="游ゴシック Light" panose="020B0300000000000000" pitchFamily="50" charset="-128"/>
                <a:cs typeface="+mj-cs"/>
              </a:rPr>
              <a:t>BigRIPS</a:t>
            </a:r>
            <a:r>
              <a:rPr kumimoji="1" lang="ja-JP" altLang="en-US" sz="1400" b="0" i="0" u="none" strike="noStrike" kern="1200" cap="none" spc="0" normalizeH="0" baseline="0" noProof="0" dirty="0">
                <a:ln>
                  <a:noFill/>
                </a:ln>
                <a:solidFill>
                  <a:prstClr val="black"/>
                </a:solidFill>
                <a:effectLst/>
                <a:uLnTx/>
                <a:uFillTx/>
                <a:latin typeface="游ゴシック Light" panose="02110004020202020204"/>
                <a:ea typeface="游ゴシック Light" panose="020B0300000000000000" pitchFamily="50" charset="-128"/>
                <a:cs typeface="+mj-cs"/>
              </a:rPr>
              <a:t>からの不安定核ビーム</a:t>
            </a:r>
            <a:endParaRPr kumimoji="1" lang="en-US" altLang="ja-JP" sz="1400" b="0" i="0" u="none" strike="noStrike" kern="1200" cap="none" spc="0" normalizeH="0" baseline="0" noProof="0" dirty="0">
              <a:ln>
                <a:noFill/>
              </a:ln>
              <a:solidFill>
                <a:prstClr val="black"/>
              </a:solidFill>
              <a:effectLst/>
              <a:uLnTx/>
              <a:uFillTx/>
              <a:latin typeface="游ゴシック Light" panose="02110004020202020204"/>
              <a:ea typeface="游ゴシック Light" panose="020B0300000000000000" pitchFamily="50" charset="-128"/>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Light" panose="02110004020202020204"/>
                <a:ea typeface="游ゴシック Light" panose="020B0300000000000000" pitchFamily="50" charset="-128"/>
                <a:cs typeface="+mj-cs"/>
              </a:rPr>
              <a:t>→</a:t>
            </a:r>
            <a:r>
              <a:rPr kumimoji="1" lang="en-US" altLang="ja-JP" sz="1400" b="0" i="0" u="none" strike="noStrike" kern="1200" cap="none" spc="0" normalizeH="0" baseline="0" noProof="0" dirty="0">
                <a:ln>
                  <a:noFill/>
                </a:ln>
                <a:solidFill>
                  <a:prstClr val="black"/>
                </a:solidFill>
                <a:effectLst/>
                <a:uLnTx/>
                <a:uFillTx/>
                <a:latin typeface="游ゴシック Light" panose="02110004020202020204"/>
                <a:ea typeface="游ゴシック Light" panose="020B0300000000000000" pitchFamily="50" charset="-128"/>
                <a:cs typeface="+mj-cs"/>
              </a:rPr>
              <a:t>LLFP</a:t>
            </a:r>
            <a:r>
              <a:rPr kumimoji="1" lang="ja-JP" altLang="en-US" sz="1400" b="0" i="0" u="none" strike="noStrike" kern="1200" cap="none" spc="0" normalizeH="0" baseline="0" noProof="0" dirty="0">
                <a:ln>
                  <a:noFill/>
                </a:ln>
                <a:solidFill>
                  <a:prstClr val="black"/>
                </a:solidFill>
                <a:effectLst/>
                <a:uLnTx/>
                <a:uFillTx/>
                <a:latin typeface="游ゴシック Light" panose="02110004020202020204"/>
                <a:ea typeface="游ゴシック Light" panose="020B0300000000000000" pitchFamily="50" charset="-128"/>
                <a:cs typeface="+mj-cs"/>
              </a:rPr>
              <a:t> 核種をビームとして供給可能</a:t>
            </a:r>
          </a:p>
        </p:txBody>
      </p:sp>
      <p:sp>
        <p:nvSpPr>
          <p:cNvPr id="15" name="テキスト ボックス 14">
            <a:extLst>
              <a:ext uri="{FF2B5EF4-FFF2-40B4-BE49-F238E27FC236}">
                <a16:creationId xmlns:a16="http://schemas.microsoft.com/office/drawing/2014/main" id="{DEBE5236-9E19-2EEC-8FCD-A8E272243D85}"/>
              </a:ext>
            </a:extLst>
          </p:cNvPr>
          <p:cNvSpPr txBox="1"/>
          <p:nvPr/>
        </p:nvSpPr>
        <p:spPr>
          <a:xfrm>
            <a:off x="6944076" y="308751"/>
            <a:ext cx="1845377" cy="307777"/>
          </a:xfrm>
          <a:prstGeom prst="rect">
            <a:avLst/>
          </a:prstGeom>
          <a:solidFill>
            <a:schemeClr val="accent1">
              <a:lumMod val="20000"/>
              <a:lumOff val="80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rPr>
              <a:t>理研</a:t>
            </a:r>
            <a:r>
              <a:rPr kumimoji="1" lang="en-US" altLang="ja-JP" sz="1400" b="0" i="0" u="none" strike="noStrike" kern="1200" cap="none" spc="0" normalizeH="0" baseline="0" noProof="0" dirty="0">
                <a:ln>
                  <a:noFill/>
                </a:ln>
                <a:solidFill>
                  <a:prstClr val="black"/>
                </a:solidFill>
                <a:effectLst/>
                <a:uLnTx/>
                <a:uFillTx/>
                <a:latin typeface="游ゴシック" panose="02110004020202020204"/>
                <a:ea typeface="游ゴシック" panose="020B0400000000000000" pitchFamily="50" charset="-128"/>
                <a:cs typeface="+mn-cs"/>
              </a:rPr>
              <a:t>RIBF</a:t>
            </a:r>
            <a:r>
              <a:rPr kumimoji="1" lang="ja-JP" altLang="en-US" sz="14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rPr>
              <a:t>加速器施設</a:t>
            </a:r>
          </a:p>
        </p:txBody>
      </p:sp>
      <p:sp>
        <p:nvSpPr>
          <p:cNvPr id="24" name="タイトル 1">
            <a:extLst>
              <a:ext uri="{FF2B5EF4-FFF2-40B4-BE49-F238E27FC236}">
                <a16:creationId xmlns:a16="http://schemas.microsoft.com/office/drawing/2014/main" id="{736C0405-54E3-1688-A81D-B9D456D8FFFF}"/>
              </a:ext>
            </a:extLst>
          </p:cNvPr>
          <p:cNvSpPr txBox="1">
            <a:spLocks/>
          </p:cNvSpPr>
          <p:nvPr/>
        </p:nvSpPr>
        <p:spPr>
          <a:xfrm>
            <a:off x="4268011" y="3204754"/>
            <a:ext cx="4521442" cy="448492"/>
          </a:xfrm>
          <a:custGeom>
            <a:avLst/>
            <a:gdLst>
              <a:gd name="connsiteX0" fmla="*/ 0 w 4521442"/>
              <a:gd name="connsiteY0" fmla="*/ 0 h 448492"/>
              <a:gd name="connsiteX1" fmla="*/ 474751 w 4521442"/>
              <a:gd name="connsiteY1" fmla="*/ 0 h 448492"/>
              <a:gd name="connsiteX2" fmla="*/ 1085146 w 4521442"/>
              <a:gd name="connsiteY2" fmla="*/ 0 h 448492"/>
              <a:gd name="connsiteX3" fmla="*/ 1605112 w 4521442"/>
              <a:gd name="connsiteY3" fmla="*/ 0 h 448492"/>
              <a:gd name="connsiteX4" fmla="*/ 2079863 w 4521442"/>
              <a:gd name="connsiteY4" fmla="*/ 0 h 448492"/>
              <a:gd name="connsiteX5" fmla="*/ 2690258 w 4521442"/>
              <a:gd name="connsiteY5" fmla="*/ 0 h 448492"/>
              <a:gd name="connsiteX6" fmla="*/ 3255438 w 4521442"/>
              <a:gd name="connsiteY6" fmla="*/ 0 h 448492"/>
              <a:gd name="connsiteX7" fmla="*/ 3820618 w 4521442"/>
              <a:gd name="connsiteY7" fmla="*/ 0 h 448492"/>
              <a:gd name="connsiteX8" fmla="*/ 4521442 w 4521442"/>
              <a:gd name="connsiteY8" fmla="*/ 0 h 448492"/>
              <a:gd name="connsiteX9" fmla="*/ 4521442 w 4521442"/>
              <a:gd name="connsiteY9" fmla="*/ 448492 h 448492"/>
              <a:gd name="connsiteX10" fmla="*/ 4046691 w 4521442"/>
              <a:gd name="connsiteY10" fmla="*/ 448492 h 448492"/>
              <a:gd name="connsiteX11" fmla="*/ 3617154 w 4521442"/>
              <a:gd name="connsiteY11" fmla="*/ 448492 h 448492"/>
              <a:gd name="connsiteX12" fmla="*/ 3006759 w 4521442"/>
              <a:gd name="connsiteY12" fmla="*/ 448492 h 448492"/>
              <a:gd name="connsiteX13" fmla="*/ 2532008 w 4521442"/>
              <a:gd name="connsiteY13" fmla="*/ 448492 h 448492"/>
              <a:gd name="connsiteX14" fmla="*/ 1921613 w 4521442"/>
              <a:gd name="connsiteY14" fmla="*/ 448492 h 448492"/>
              <a:gd name="connsiteX15" fmla="*/ 1266004 w 4521442"/>
              <a:gd name="connsiteY15" fmla="*/ 448492 h 448492"/>
              <a:gd name="connsiteX16" fmla="*/ 746038 w 4521442"/>
              <a:gd name="connsiteY16" fmla="*/ 448492 h 448492"/>
              <a:gd name="connsiteX17" fmla="*/ 0 w 4521442"/>
              <a:gd name="connsiteY17" fmla="*/ 448492 h 448492"/>
              <a:gd name="connsiteX18" fmla="*/ 0 w 4521442"/>
              <a:gd name="connsiteY18" fmla="*/ 0 h 44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21442" h="448492" fill="none" extrusionOk="0">
                <a:moveTo>
                  <a:pt x="0" y="0"/>
                </a:moveTo>
                <a:cubicBezTo>
                  <a:pt x="175086" y="-44978"/>
                  <a:pt x="362398" y="44384"/>
                  <a:pt x="474751" y="0"/>
                </a:cubicBezTo>
                <a:cubicBezTo>
                  <a:pt x="587104" y="-44384"/>
                  <a:pt x="891240" y="39001"/>
                  <a:pt x="1085146" y="0"/>
                </a:cubicBezTo>
                <a:cubicBezTo>
                  <a:pt x="1279052" y="-39001"/>
                  <a:pt x="1455840" y="51117"/>
                  <a:pt x="1605112" y="0"/>
                </a:cubicBezTo>
                <a:cubicBezTo>
                  <a:pt x="1754384" y="-51117"/>
                  <a:pt x="1879998" y="19362"/>
                  <a:pt x="2079863" y="0"/>
                </a:cubicBezTo>
                <a:cubicBezTo>
                  <a:pt x="2279728" y="-19362"/>
                  <a:pt x="2422846" y="37056"/>
                  <a:pt x="2690258" y="0"/>
                </a:cubicBezTo>
                <a:cubicBezTo>
                  <a:pt x="2957671" y="-37056"/>
                  <a:pt x="3041012" y="54492"/>
                  <a:pt x="3255438" y="0"/>
                </a:cubicBezTo>
                <a:cubicBezTo>
                  <a:pt x="3469864" y="-54492"/>
                  <a:pt x="3683833" y="16556"/>
                  <a:pt x="3820618" y="0"/>
                </a:cubicBezTo>
                <a:cubicBezTo>
                  <a:pt x="3957403" y="-16556"/>
                  <a:pt x="4344339" y="74912"/>
                  <a:pt x="4521442" y="0"/>
                </a:cubicBezTo>
                <a:cubicBezTo>
                  <a:pt x="4555461" y="142858"/>
                  <a:pt x="4503264" y="348403"/>
                  <a:pt x="4521442" y="448492"/>
                </a:cubicBezTo>
                <a:cubicBezTo>
                  <a:pt x="4296266" y="484631"/>
                  <a:pt x="4277693" y="422412"/>
                  <a:pt x="4046691" y="448492"/>
                </a:cubicBezTo>
                <a:cubicBezTo>
                  <a:pt x="3815689" y="474572"/>
                  <a:pt x="3706850" y="425486"/>
                  <a:pt x="3617154" y="448492"/>
                </a:cubicBezTo>
                <a:cubicBezTo>
                  <a:pt x="3527458" y="471498"/>
                  <a:pt x="3235331" y="387610"/>
                  <a:pt x="3006759" y="448492"/>
                </a:cubicBezTo>
                <a:cubicBezTo>
                  <a:pt x="2778187" y="509374"/>
                  <a:pt x="2707477" y="422493"/>
                  <a:pt x="2532008" y="448492"/>
                </a:cubicBezTo>
                <a:cubicBezTo>
                  <a:pt x="2356539" y="474491"/>
                  <a:pt x="2126820" y="439957"/>
                  <a:pt x="1921613" y="448492"/>
                </a:cubicBezTo>
                <a:cubicBezTo>
                  <a:pt x="1716406" y="457027"/>
                  <a:pt x="1539939" y="385450"/>
                  <a:pt x="1266004" y="448492"/>
                </a:cubicBezTo>
                <a:cubicBezTo>
                  <a:pt x="992069" y="511534"/>
                  <a:pt x="867309" y="426560"/>
                  <a:pt x="746038" y="448492"/>
                </a:cubicBezTo>
                <a:cubicBezTo>
                  <a:pt x="624767" y="470424"/>
                  <a:pt x="196760" y="359847"/>
                  <a:pt x="0" y="448492"/>
                </a:cubicBezTo>
                <a:cubicBezTo>
                  <a:pt x="-34988" y="279779"/>
                  <a:pt x="43396" y="202474"/>
                  <a:pt x="0" y="0"/>
                </a:cubicBezTo>
                <a:close/>
              </a:path>
              <a:path w="4521442" h="448492" stroke="0" extrusionOk="0">
                <a:moveTo>
                  <a:pt x="0" y="0"/>
                </a:moveTo>
                <a:cubicBezTo>
                  <a:pt x="238220" y="-38909"/>
                  <a:pt x="357436" y="9490"/>
                  <a:pt x="519966" y="0"/>
                </a:cubicBezTo>
                <a:cubicBezTo>
                  <a:pt x="682496" y="-9490"/>
                  <a:pt x="792576" y="41066"/>
                  <a:pt x="949503" y="0"/>
                </a:cubicBezTo>
                <a:cubicBezTo>
                  <a:pt x="1106430" y="-41066"/>
                  <a:pt x="1400154" y="59673"/>
                  <a:pt x="1605112" y="0"/>
                </a:cubicBezTo>
                <a:cubicBezTo>
                  <a:pt x="1810070" y="-59673"/>
                  <a:pt x="1964764" y="20111"/>
                  <a:pt x="2125078" y="0"/>
                </a:cubicBezTo>
                <a:cubicBezTo>
                  <a:pt x="2285392" y="-20111"/>
                  <a:pt x="2490813" y="12687"/>
                  <a:pt x="2645044" y="0"/>
                </a:cubicBezTo>
                <a:cubicBezTo>
                  <a:pt x="2799275" y="-12687"/>
                  <a:pt x="3036214" y="51211"/>
                  <a:pt x="3300653" y="0"/>
                </a:cubicBezTo>
                <a:cubicBezTo>
                  <a:pt x="3565092" y="-51211"/>
                  <a:pt x="3587734" y="43692"/>
                  <a:pt x="3775404" y="0"/>
                </a:cubicBezTo>
                <a:cubicBezTo>
                  <a:pt x="3963074" y="-43692"/>
                  <a:pt x="4163758" y="36014"/>
                  <a:pt x="4521442" y="0"/>
                </a:cubicBezTo>
                <a:cubicBezTo>
                  <a:pt x="4526903" y="153581"/>
                  <a:pt x="4474930" y="245446"/>
                  <a:pt x="4521442" y="448492"/>
                </a:cubicBezTo>
                <a:cubicBezTo>
                  <a:pt x="4405271" y="464609"/>
                  <a:pt x="4262647" y="415657"/>
                  <a:pt x="4046691" y="448492"/>
                </a:cubicBezTo>
                <a:cubicBezTo>
                  <a:pt x="3830735" y="481327"/>
                  <a:pt x="3684964" y="429058"/>
                  <a:pt x="3481510" y="448492"/>
                </a:cubicBezTo>
                <a:cubicBezTo>
                  <a:pt x="3278056" y="467926"/>
                  <a:pt x="3165264" y="415100"/>
                  <a:pt x="2961545" y="448492"/>
                </a:cubicBezTo>
                <a:cubicBezTo>
                  <a:pt x="2757827" y="481884"/>
                  <a:pt x="2484991" y="412576"/>
                  <a:pt x="2305935" y="448492"/>
                </a:cubicBezTo>
                <a:cubicBezTo>
                  <a:pt x="2126879" y="484408"/>
                  <a:pt x="1911412" y="406298"/>
                  <a:pt x="1650326" y="448492"/>
                </a:cubicBezTo>
                <a:cubicBezTo>
                  <a:pt x="1389240" y="490686"/>
                  <a:pt x="1391292" y="441223"/>
                  <a:pt x="1175575" y="448492"/>
                </a:cubicBezTo>
                <a:cubicBezTo>
                  <a:pt x="959858" y="455761"/>
                  <a:pt x="839130" y="388177"/>
                  <a:pt x="610395" y="448492"/>
                </a:cubicBezTo>
                <a:cubicBezTo>
                  <a:pt x="381660" y="508807"/>
                  <a:pt x="179722" y="427160"/>
                  <a:pt x="0" y="448492"/>
                </a:cubicBezTo>
                <a:cubicBezTo>
                  <a:pt x="-3656" y="358469"/>
                  <a:pt x="19704" y="100906"/>
                  <a:pt x="0" y="0"/>
                </a:cubicBezTo>
                <a:close/>
              </a:path>
            </a:pathLst>
          </a:custGeom>
          <a:ln w="76200">
            <a:solidFill>
              <a:schemeClr val="accent4">
                <a:lumMod val="40000"/>
                <a:lumOff val="60000"/>
              </a:schemeClr>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游ゴシック Light" panose="02110004020202020204"/>
                <a:ea typeface="游ゴシック Light" panose="020B0300000000000000" pitchFamily="50" charset="-128"/>
                <a:cs typeface="+mj-cs"/>
              </a:rPr>
              <a:t>取得済み核種</a:t>
            </a:r>
            <a:r>
              <a:rPr kumimoji="1" lang="en-US" altLang="ja-JP" sz="1400" b="0" i="0" u="none" strike="noStrike" kern="1200" cap="none" spc="0" normalizeH="0" baseline="0" noProof="0" dirty="0">
                <a:ln>
                  <a:noFill/>
                </a:ln>
                <a:solidFill>
                  <a:prstClr val="black"/>
                </a:solidFill>
                <a:effectLst/>
                <a:uLnTx/>
                <a:uFillTx/>
                <a:latin typeface="游ゴシック Light" panose="02110004020202020204"/>
                <a:ea typeface="游ゴシック Light" panose="020B0300000000000000" pitchFamily="50" charset="-128"/>
                <a:cs typeface="+mj-cs"/>
              </a:rPr>
              <a:t>/</a:t>
            </a:r>
            <a:r>
              <a:rPr kumimoji="1" lang="ja-JP" altLang="en-US" sz="1400" b="0" i="0" u="none" strike="noStrike" kern="1200" cap="none" spc="0" normalizeH="0" baseline="0" noProof="0">
                <a:ln>
                  <a:noFill/>
                </a:ln>
                <a:solidFill>
                  <a:prstClr val="black"/>
                </a:solidFill>
                <a:effectLst/>
                <a:uLnTx/>
                <a:uFillTx/>
                <a:latin typeface="游ゴシック Light" panose="02110004020202020204"/>
                <a:ea typeface="游ゴシック Light" panose="020B0300000000000000" pitchFamily="50" charset="-128"/>
                <a:cs typeface="+mj-cs"/>
              </a:rPr>
              <a:t>入射エネルギー</a:t>
            </a:r>
            <a:r>
              <a:rPr kumimoji="1" lang="en-US" altLang="ja-JP" sz="1400" b="0" i="0" u="none" strike="noStrike" kern="1200" cap="none" spc="0" normalizeH="0" baseline="0" noProof="0" dirty="0">
                <a:ln>
                  <a:noFill/>
                </a:ln>
                <a:solidFill>
                  <a:prstClr val="black"/>
                </a:solidFill>
                <a:effectLst/>
                <a:uLnTx/>
                <a:uFillTx/>
                <a:latin typeface="游ゴシック Light" panose="02110004020202020204"/>
                <a:ea typeface="游ゴシック Light" panose="020B0300000000000000" pitchFamily="50" charset="-128"/>
                <a:cs typeface="+mj-cs"/>
              </a:rPr>
              <a:t>(2014-2018)</a:t>
            </a:r>
            <a:endParaRPr kumimoji="1" lang="ja-JP" altLang="en-US" sz="1400" b="0" i="0" u="none" strike="noStrike" kern="1200" cap="none" spc="0" normalizeH="0" baseline="0" noProof="0" dirty="0">
              <a:ln>
                <a:noFill/>
              </a:ln>
              <a:solidFill>
                <a:prstClr val="black"/>
              </a:solidFill>
              <a:effectLst/>
              <a:uLnTx/>
              <a:uFillTx/>
              <a:latin typeface="游ゴシック Light" panose="02110004020202020204"/>
              <a:ea typeface="游ゴシック Light" panose="020B0300000000000000" pitchFamily="50" charset="-128"/>
              <a:cs typeface="+mj-cs"/>
            </a:endParaRPr>
          </a:p>
        </p:txBody>
      </p:sp>
      <p:graphicFrame>
        <p:nvGraphicFramePr>
          <p:cNvPr id="26" name="表 25">
            <a:extLst>
              <a:ext uri="{FF2B5EF4-FFF2-40B4-BE49-F238E27FC236}">
                <a16:creationId xmlns:a16="http://schemas.microsoft.com/office/drawing/2014/main" id="{4CB6F81B-F22E-1FD1-E29C-CC7334E872CA}"/>
              </a:ext>
            </a:extLst>
          </p:cNvPr>
          <p:cNvGraphicFramePr>
            <a:graphicFrameLocks noGrp="1"/>
          </p:cNvGraphicFramePr>
          <p:nvPr>
            <p:extLst>
              <p:ext uri="{D42A27DB-BD31-4B8C-83A1-F6EECF244321}">
                <p14:modId xmlns:p14="http://schemas.microsoft.com/office/powerpoint/2010/main" val="3824672127"/>
              </p:ext>
            </p:extLst>
          </p:nvPr>
        </p:nvGraphicFramePr>
        <p:xfrm>
          <a:off x="4268011" y="3859006"/>
          <a:ext cx="4746850" cy="1555390"/>
        </p:xfrm>
        <a:graphic>
          <a:graphicData uri="http://schemas.openxmlformats.org/drawingml/2006/table">
            <a:tbl>
              <a:tblPr/>
              <a:tblGrid>
                <a:gridCol w="665656">
                  <a:extLst>
                    <a:ext uri="{9D8B030D-6E8A-4147-A177-3AD203B41FA5}">
                      <a16:colId xmlns:a16="http://schemas.microsoft.com/office/drawing/2014/main" val="2960344672"/>
                    </a:ext>
                  </a:extLst>
                </a:gridCol>
                <a:gridCol w="515872">
                  <a:extLst>
                    <a:ext uri="{9D8B030D-6E8A-4147-A177-3AD203B41FA5}">
                      <a16:colId xmlns:a16="http://schemas.microsoft.com/office/drawing/2014/main" val="1858929632"/>
                    </a:ext>
                  </a:extLst>
                </a:gridCol>
                <a:gridCol w="519224">
                  <a:extLst>
                    <a:ext uri="{9D8B030D-6E8A-4147-A177-3AD203B41FA5}">
                      <a16:colId xmlns:a16="http://schemas.microsoft.com/office/drawing/2014/main" val="1046343329"/>
                    </a:ext>
                  </a:extLst>
                </a:gridCol>
                <a:gridCol w="680689">
                  <a:extLst>
                    <a:ext uri="{9D8B030D-6E8A-4147-A177-3AD203B41FA5}">
                      <a16:colId xmlns:a16="http://schemas.microsoft.com/office/drawing/2014/main" val="1783416766"/>
                    </a:ext>
                  </a:extLst>
                </a:gridCol>
                <a:gridCol w="634213">
                  <a:extLst>
                    <a:ext uri="{9D8B030D-6E8A-4147-A177-3AD203B41FA5}">
                      <a16:colId xmlns:a16="http://schemas.microsoft.com/office/drawing/2014/main" val="3678532722"/>
                    </a:ext>
                  </a:extLst>
                </a:gridCol>
                <a:gridCol w="606175">
                  <a:extLst>
                    <a:ext uri="{9D8B030D-6E8A-4147-A177-3AD203B41FA5}">
                      <a16:colId xmlns:a16="http://schemas.microsoft.com/office/drawing/2014/main" val="1297408335"/>
                    </a:ext>
                  </a:extLst>
                </a:gridCol>
                <a:gridCol w="508571">
                  <a:extLst>
                    <a:ext uri="{9D8B030D-6E8A-4147-A177-3AD203B41FA5}">
                      <a16:colId xmlns:a16="http://schemas.microsoft.com/office/drawing/2014/main" val="1542347842"/>
                    </a:ext>
                  </a:extLst>
                </a:gridCol>
                <a:gridCol w="616450">
                  <a:extLst>
                    <a:ext uri="{9D8B030D-6E8A-4147-A177-3AD203B41FA5}">
                      <a16:colId xmlns:a16="http://schemas.microsoft.com/office/drawing/2014/main" val="877222693"/>
                    </a:ext>
                  </a:extLst>
                </a:gridCol>
              </a:tblGrid>
              <a:tr h="99302">
                <a:tc>
                  <a:txBody>
                    <a:bodyPr/>
                    <a:lstStyle/>
                    <a:p>
                      <a:pPr>
                        <a:buNone/>
                      </a:pPr>
                      <a:r>
                        <a:rPr lang="en-US" altLang="ja-JP" sz="1000" dirty="0">
                          <a:effectLst/>
                          <a:latin typeface="Helvetica" pitchFamily="2" charset="0"/>
                        </a:rPr>
                        <a:t>LLFP</a:t>
                      </a:r>
                      <a:r>
                        <a:rPr lang="ja-JP" altLang="en-US" sz="1000">
                          <a:effectLst/>
                          <a:latin typeface="Helvetica" pitchFamily="2" charset="0"/>
                        </a:rPr>
                        <a:t> 核種</a:t>
                      </a:r>
                    </a:p>
                  </a:txBody>
                  <a:tcPr marL="34290" marR="34290" marT="34290" marB="3429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6D5EB"/>
                    </a:solidFill>
                  </a:tcPr>
                </a:tc>
                <a:tc>
                  <a:txBody>
                    <a:bodyPr/>
                    <a:lstStyle/>
                    <a:p>
                      <a:pPr algn="ctr">
                        <a:buNone/>
                      </a:pPr>
                      <a:r>
                        <a:rPr lang="en" sz="1000" baseline="30000" dirty="0">
                          <a:solidFill>
                            <a:srgbClr val="000000"/>
                          </a:solidFill>
                          <a:effectLst/>
                          <a:latin typeface="Helvetica Neue" panose="02000503000000020004" pitchFamily="2" charset="0"/>
                        </a:rPr>
                        <a:t>137</a:t>
                      </a:r>
                      <a:r>
                        <a:rPr lang="en" sz="1000" dirty="0">
                          <a:solidFill>
                            <a:srgbClr val="000000"/>
                          </a:solidFill>
                          <a:effectLst/>
                          <a:latin typeface="Helvetica Neue" panose="02000503000000020004" pitchFamily="2" charset="0"/>
                        </a:rPr>
                        <a:t>Cs</a:t>
                      </a:r>
                      <a:endParaRPr lang="en" sz="1000" dirty="0">
                        <a:effectLst/>
                      </a:endParaRPr>
                    </a:p>
                  </a:txBody>
                  <a:tcPr marL="34290" marR="34290" marT="34290" marB="3429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6D5EB"/>
                    </a:solidFill>
                  </a:tcPr>
                </a:tc>
                <a:tc>
                  <a:txBody>
                    <a:bodyPr/>
                    <a:lstStyle/>
                    <a:p>
                      <a:pPr algn="ctr">
                        <a:buNone/>
                      </a:pPr>
                      <a:r>
                        <a:rPr lang="en" sz="1000" baseline="30000" dirty="0">
                          <a:solidFill>
                            <a:srgbClr val="000000"/>
                          </a:solidFill>
                          <a:effectLst/>
                          <a:latin typeface="Helvetica Neue" panose="02000503000000020004" pitchFamily="2" charset="0"/>
                        </a:rPr>
                        <a:t>135</a:t>
                      </a:r>
                      <a:r>
                        <a:rPr lang="en" sz="1000" dirty="0">
                          <a:solidFill>
                            <a:srgbClr val="000000"/>
                          </a:solidFill>
                          <a:effectLst/>
                          <a:latin typeface="Helvetica Neue" panose="02000503000000020004" pitchFamily="2" charset="0"/>
                        </a:rPr>
                        <a:t>Cs</a:t>
                      </a:r>
                      <a:endParaRPr lang="en" sz="1000" dirty="0">
                        <a:effectLst/>
                      </a:endParaRPr>
                    </a:p>
                  </a:txBody>
                  <a:tcPr marL="34290" marR="34290" marT="34290" marB="3429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C6D5EB"/>
                    </a:solidFill>
                  </a:tcPr>
                </a:tc>
                <a:tc>
                  <a:txBody>
                    <a:bodyPr/>
                    <a:lstStyle/>
                    <a:p>
                      <a:pPr algn="ctr">
                        <a:buNone/>
                      </a:pPr>
                      <a:r>
                        <a:rPr lang="en" sz="1000" baseline="30000" dirty="0">
                          <a:solidFill>
                            <a:srgbClr val="000000"/>
                          </a:solidFill>
                          <a:effectLst/>
                          <a:latin typeface="Helvetica Neue" panose="02000503000000020004" pitchFamily="2" charset="0"/>
                        </a:rPr>
                        <a:t>126/127</a:t>
                      </a:r>
                      <a:r>
                        <a:rPr lang="en" sz="1000" dirty="0">
                          <a:solidFill>
                            <a:srgbClr val="000000"/>
                          </a:solidFill>
                          <a:effectLst/>
                          <a:latin typeface="Helvetica Neue" panose="02000503000000020004" pitchFamily="2" charset="0"/>
                        </a:rPr>
                        <a:t>Sn</a:t>
                      </a:r>
                      <a:endParaRPr lang="en" sz="1000" dirty="0">
                        <a:effectLst/>
                      </a:endParaRPr>
                    </a:p>
                  </a:txBody>
                  <a:tcPr marL="34290" marR="34290" marT="34290" marB="3429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6D5EB"/>
                    </a:solidFill>
                  </a:tcPr>
                </a:tc>
                <a:tc>
                  <a:txBody>
                    <a:bodyPr/>
                    <a:lstStyle/>
                    <a:p>
                      <a:pPr algn="ctr">
                        <a:buNone/>
                      </a:pPr>
                      <a:r>
                        <a:rPr lang="en" sz="1000" baseline="30000" dirty="0">
                          <a:solidFill>
                            <a:srgbClr val="000000"/>
                          </a:solidFill>
                          <a:effectLst/>
                          <a:latin typeface="Helvetica Neue" panose="02000503000000020004" pitchFamily="2" charset="0"/>
                        </a:rPr>
                        <a:t>107</a:t>
                      </a:r>
                      <a:r>
                        <a:rPr lang="en" sz="1000" dirty="0">
                          <a:solidFill>
                            <a:srgbClr val="000000"/>
                          </a:solidFill>
                          <a:effectLst/>
                          <a:latin typeface="Helvetica Neue" panose="02000503000000020004" pitchFamily="2" charset="0"/>
                        </a:rPr>
                        <a:t>Pd</a:t>
                      </a:r>
                      <a:endParaRPr lang="en" sz="1000" dirty="0">
                        <a:effectLst/>
                      </a:endParaRPr>
                    </a:p>
                  </a:txBody>
                  <a:tcPr marL="34290" marR="34290" marT="34290" marB="3429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6D5EB"/>
                    </a:solidFill>
                  </a:tcPr>
                </a:tc>
                <a:tc>
                  <a:txBody>
                    <a:bodyPr/>
                    <a:lstStyle/>
                    <a:p>
                      <a:pPr algn="ctr">
                        <a:buNone/>
                      </a:pPr>
                      <a:r>
                        <a:rPr lang="en" sz="1000" baseline="30000" dirty="0">
                          <a:solidFill>
                            <a:srgbClr val="000000"/>
                          </a:solidFill>
                          <a:effectLst/>
                          <a:latin typeface="Helvetica Neue" panose="02000503000000020004" pitchFamily="2" charset="0"/>
                        </a:rPr>
                        <a:t>93</a:t>
                      </a:r>
                      <a:r>
                        <a:rPr lang="en" sz="1000" dirty="0">
                          <a:solidFill>
                            <a:srgbClr val="000000"/>
                          </a:solidFill>
                          <a:effectLst/>
                          <a:latin typeface="Helvetica Neue" panose="02000503000000020004" pitchFamily="2" charset="0"/>
                        </a:rPr>
                        <a:t>Zr</a:t>
                      </a:r>
                      <a:endParaRPr lang="en" sz="1000" dirty="0">
                        <a:effectLst/>
                      </a:endParaRPr>
                    </a:p>
                  </a:txBody>
                  <a:tcPr marL="34290" marR="34290" marT="34290" marB="3429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6D5EB"/>
                    </a:solidFill>
                  </a:tcPr>
                </a:tc>
                <a:tc>
                  <a:txBody>
                    <a:bodyPr/>
                    <a:lstStyle/>
                    <a:p>
                      <a:pPr algn="ctr">
                        <a:buNone/>
                      </a:pPr>
                      <a:r>
                        <a:rPr lang="en" sz="1000" baseline="30000" dirty="0">
                          <a:solidFill>
                            <a:srgbClr val="000000"/>
                          </a:solidFill>
                          <a:effectLst/>
                          <a:latin typeface="Helvetica Neue" panose="02000503000000020004" pitchFamily="2" charset="0"/>
                        </a:rPr>
                        <a:t>90</a:t>
                      </a:r>
                      <a:r>
                        <a:rPr lang="en" sz="1000" dirty="0">
                          <a:solidFill>
                            <a:srgbClr val="000000"/>
                          </a:solidFill>
                          <a:effectLst/>
                          <a:latin typeface="Helvetica Neue" panose="02000503000000020004" pitchFamily="2" charset="0"/>
                        </a:rPr>
                        <a:t>Sr</a:t>
                      </a:r>
                      <a:endParaRPr lang="en" sz="1000" dirty="0">
                        <a:effectLst/>
                      </a:endParaRPr>
                    </a:p>
                  </a:txBody>
                  <a:tcPr marL="34290" marR="34290" marT="34290" marB="3429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6D5EB"/>
                    </a:solidFill>
                  </a:tcPr>
                </a:tc>
                <a:tc>
                  <a:txBody>
                    <a:bodyPr/>
                    <a:lstStyle/>
                    <a:p>
                      <a:pPr algn="ctr">
                        <a:buNone/>
                      </a:pPr>
                      <a:r>
                        <a:rPr lang="en" sz="1000" baseline="30000" dirty="0">
                          <a:solidFill>
                            <a:srgbClr val="000000"/>
                          </a:solidFill>
                          <a:effectLst/>
                          <a:latin typeface="Helvetica Neue" panose="02000503000000020004" pitchFamily="2" charset="0"/>
                        </a:rPr>
                        <a:t>79,80</a:t>
                      </a:r>
                      <a:r>
                        <a:rPr lang="en" sz="1000" dirty="0">
                          <a:solidFill>
                            <a:srgbClr val="000000"/>
                          </a:solidFill>
                          <a:effectLst/>
                          <a:latin typeface="Helvetica Neue" panose="02000503000000020004" pitchFamily="2" charset="0"/>
                        </a:rPr>
                        <a:t>Se</a:t>
                      </a:r>
                      <a:endParaRPr lang="en" sz="1000" dirty="0">
                        <a:effectLst/>
                      </a:endParaRPr>
                    </a:p>
                  </a:txBody>
                  <a:tcPr marL="34290" marR="34290" marT="34290" marB="3429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6D5EB"/>
                    </a:solidFill>
                  </a:tcPr>
                </a:tc>
                <a:extLst>
                  <a:ext uri="{0D108BD9-81ED-4DB2-BD59-A6C34878D82A}">
                    <a16:rowId xmlns:a16="http://schemas.microsoft.com/office/drawing/2014/main" val="950295083"/>
                  </a:ext>
                </a:extLst>
              </a:tr>
              <a:tr h="99302">
                <a:tc>
                  <a:txBody>
                    <a:bodyPr/>
                    <a:lstStyle/>
                    <a:p>
                      <a:pPr>
                        <a:buNone/>
                      </a:pPr>
                      <a:r>
                        <a:rPr lang="en-US" altLang="ja-JP" sz="1000" dirty="0">
                          <a:effectLst/>
                          <a:latin typeface="Helvetica" pitchFamily="2" charset="0"/>
                        </a:rPr>
                        <a:t>T</a:t>
                      </a:r>
                      <a:r>
                        <a:rPr lang="en-US" altLang="ja-JP" sz="1000" baseline="-25000" dirty="0">
                          <a:effectLst/>
                          <a:latin typeface="Helvetica" pitchFamily="2" charset="0"/>
                        </a:rPr>
                        <a:t>1/2</a:t>
                      </a:r>
                      <a:r>
                        <a:rPr lang="ja-JP" altLang="en-US" sz="1000" baseline="-25000">
                          <a:effectLst/>
                          <a:latin typeface="Helvetica" pitchFamily="2" charset="0"/>
                        </a:rPr>
                        <a:t> </a:t>
                      </a:r>
                      <a:r>
                        <a:rPr lang="en-US" altLang="ja-JP" sz="1000" baseline="0" dirty="0">
                          <a:effectLst/>
                          <a:latin typeface="Helvetica" pitchFamily="2" charset="0"/>
                        </a:rPr>
                        <a:t>[y]</a:t>
                      </a:r>
                      <a:endParaRPr lang="ja-JP" altLang="en-US" sz="1000" baseline="0">
                        <a:effectLst/>
                        <a:latin typeface="Helvetica" pitchFamily="2" charset="0"/>
                      </a:endParaRPr>
                    </a:p>
                  </a:txBody>
                  <a:tcPr marL="34290" marR="34290" marT="34290" marB="3429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6D5EB"/>
                    </a:solidFill>
                  </a:tcPr>
                </a:tc>
                <a:tc>
                  <a:txBody>
                    <a:bodyPr/>
                    <a:lstStyle/>
                    <a:p>
                      <a:pPr algn="ctr">
                        <a:buNone/>
                      </a:pPr>
                      <a:r>
                        <a:rPr lang="en-US" altLang="ja-JP" sz="1000" dirty="0">
                          <a:effectLst/>
                        </a:rPr>
                        <a:t>30.1</a:t>
                      </a:r>
                      <a:endParaRPr lang="en" sz="1000" dirty="0">
                        <a:effectLst/>
                      </a:endParaRPr>
                    </a:p>
                  </a:txBody>
                  <a:tcPr marL="34290" marR="34290" marT="34290" marB="34290" anchor="ctr">
                    <a:lnL w="9525" cap="flat" cmpd="sng" algn="ctr">
                      <a:solidFill>
                        <a:srgbClr val="FFFFFF"/>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6D5EB"/>
                    </a:solidFill>
                  </a:tcPr>
                </a:tc>
                <a:tc>
                  <a:txBody>
                    <a:bodyPr/>
                    <a:lstStyle/>
                    <a:p>
                      <a:pPr algn="ctr">
                        <a:buNone/>
                      </a:pPr>
                      <a:r>
                        <a:rPr lang="en-US" altLang="ja-JP" sz="1000" dirty="0">
                          <a:effectLst/>
                        </a:rPr>
                        <a:t>2.3M</a:t>
                      </a:r>
                      <a:endParaRPr lang="en" sz="1000" dirty="0">
                        <a:effectLst/>
                      </a:endParaRPr>
                    </a:p>
                  </a:txBody>
                  <a:tcPr marL="34290" marR="34290" marT="34290" marB="3429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D5EB"/>
                    </a:solidFill>
                  </a:tcPr>
                </a:tc>
                <a:tc>
                  <a:txBody>
                    <a:bodyPr/>
                    <a:lstStyle/>
                    <a:p>
                      <a:pPr algn="ctr">
                        <a:buNone/>
                      </a:pPr>
                      <a:r>
                        <a:rPr lang="en-US" altLang="ja-JP" sz="1000" dirty="0">
                          <a:effectLst/>
                        </a:rPr>
                        <a:t>100k</a:t>
                      </a:r>
                      <a:endParaRPr lang="en" sz="1000" dirty="0">
                        <a:effectLst/>
                      </a:endParaRPr>
                    </a:p>
                  </a:txBody>
                  <a:tcPr marL="34290" marR="34290" marT="34290" marB="34290" anchor="ctr">
                    <a:lnL w="9525" cap="flat" cmpd="sng" algn="ctr">
                      <a:no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6D5EB"/>
                    </a:solidFill>
                  </a:tcPr>
                </a:tc>
                <a:tc>
                  <a:txBody>
                    <a:bodyPr/>
                    <a:lstStyle/>
                    <a:p>
                      <a:pPr algn="ctr">
                        <a:buNone/>
                      </a:pPr>
                      <a:r>
                        <a:rPr lang="en-US" altLang="ja-JP" sz="1000" dirty="0">
                          <a:effectLst/>
                        </a:rPr>
                        <a:t>6.5M</a:t>
                      </a:r>
                      <a:endParaRPr lang="en" sz="1000" dirty="0">
                        <a:effectLst/>
                      </a:endParaRPr>
                    </a:p>
                  </a:txBody>
                  <a:tcPr marL="34290" marR="34290" marT="34290" marB="3429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6D5EB"/>
                    </a:solidFill>
                  </a:tcPr>
                </a:tc>
                <a:tc>
                  <a:txBody>
                    <a:bodyPr/>
                    <a:lstStyle/>
                    <a:p>
                      <a:pPr algn="ctr">
                        <a:buNone/>
                      </a:pPr>
                      <a:r>
                        <a:rPr lang="en-US" altLang="ja-JP" sz="1000" dirty="0">
                          <a:effectLst/>
                        </a:rPr>
                        <a:t>1.53M</a:t>
                      </a:r>
                    </a:p>
                  </a:txBody>
                  <a:tcPr marL="34290" marR="34290" marT="34290" marB="3429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6D5EB"/>
                    </a:solidFill>
                  </a:tcPr>
                </a:tc>
                <a:tc>
                  <a:txBody>
                    <a:bodyPr/>
                    <a:lstStyle/>
                    <a:p>
                      <a:pPr algn="ctr">
                        <a:buNone/>
                      </a:pPr>
                      <a:r>
                        <a:rPr lang="en-US" altLang="ja-JP" sz="1000" dirty="0">
                          <a:effectLst/>
                        </a:rPr>
                        <a:t>28.8</a:t>
                      </a:r>
                      <a:endParaRPr lang="en" sz="1000" dirty="0">
                        <a:effectLst/>
                      </a:endParaRPr>
                    </a:p>
                  </a:txBody>
                  <a:tcPr marL="34290" marR="34290" marT="34290" marB="3429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6D5EB"/>
                    </a:solidFill>
                  </a:tcPr>
                </a:tc>
                <a:tc>
                  <a:txBody>
                    <a:bodyPr/>
                    <a:lstStyle/>
                    <a:p>
                      <a:pPr algn="ctr">
                        <a:buNone/>
                      </a:pPr>
                      <a:r>
                        <a:rPr lang="en-US" altLang="ja-JP" sz="1000" dirty="0">
                          <a:effectLst/>
                        </a:rPr>
                        <a:t>295k</a:t>
                      </a:r>
                      <a:endParaRPr lang="en" sz="1000" dirty="0">
                        <a:effectLst/>
                      </a:endParaRPr>
                    </a:p>
                  </a:txBody>
                  <a:tcPr marL="34290" marR="34290" marT="34290" marB="3429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6D5EB"/>
                    </a:solidFill>
                  </a:tcPr>
                </a:tc>
                <a:extLst>
                  <a:ext uri="{0D108BD9-81ED-4DB2-BD59-A6C34878D82A}">
                    <a16:rowId xmlns:a16="http://schemas.microsoft.com/office/drawing/2014/main" val="4150856952"/>
                  </a:ext>
                </a:extLst>
              </a:tr>
              <a:tr h="259535">
                <a:tc>
                  <a:txBody>
                    <a:bodyPr/>
                    <a:lstStyle/>
                    <a:p>
                      <a:pPr>
                        <a:buNone/>
                      </a:pPr>
                      <a:r>
                        <a:rPr lang="en-US" altLang="ja-JP" sz="1000" dirty="0">
                          <a:solidFill>
                            <a:srgbClr val="000000"/>
                          </a:solidFill>
                          <a:effectLst/>
                          <a:latin typeface="Helvetica Neue" panose="02000503000000020004" pitchFamily="2" charset="0"/>
                        </a:rPr>
                        <a:t>~200</a:t>
                      </a:r>
                      <a:r>
                        <a:rPr lang="ja-JP" altLang="en-US" sz="1000">
                          <a:solidFill>
                            <a:srgbClr val="000000"/>
                          </a:solidFill>
                          <a:effectLst/>
                          <a:latin typeface="Helvetica Neue" panose="02000503000000020004" pitchFamily="2" charset="0"/>
                        </a:rPr>
                        <a:t> </a:t>
                      </a:r>
                      <a:r>
                        <a:rPr lang="en-US" altLang="ja-JP" sz="1000" dirty="0">
                          <a:solidFill>
                            <a:srgbClr val="000000"/>
                          </a:solidFill>
                          <a:effectLst/>
                          <a:latin typeface="Helvetica Neue" panose="02000503000000020004" pitchFamily="2" charset="0"/>
                        </a:rPr>
                        <a:t>[MeV/A]</a:t>
                      </a:r>
                      <a:endParaRPr lang="ja-JP" altLang="en-US" sz="1000">
                        <a:effectLst/>
                      </a:endParaRPr>
                    </a:p>
                  </a:txBody>
                  <a:tcPr marL="34290" marR="34290" marT="34290" marB="3429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4EBF5"/>
                    </a:solidFill>
                  </a:tcPr>
                </a:tc>
                <a:tc>
                  <a:txBody>
                    <a:bodyPr/>
                    <a:lstStyle/>
                    <a:p>
                      <a:pPr algn="ctr">
                        <a:buNone/>
                      </a:pPr>
                      <a:r>
                        <a:rPr lang="en" sz="1000" dirty="0">
                          <a:solidFill>
                            <a:srgbClr val="000000"/>
                          </a:solidFill>
                          <a:effectLst/>
                          <a:latin typeface="Helvetica Neue" panose="02000503000000020004" pitchFamily="2" charset="0"/>
                        </a:rPr>
                        <a:t>p/d</a:t>
                      </a:r>
                      <a:endParaRPr lang="en" sz="1000" dirty="0">
                        <a:effectLst/>
                      </a:endParaRPr>
                    </a:p>
                  </a:txBody>
                  <a:tcPr marL="34290" marR="34290" marT="34290" marB="342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4EBF5"/>
                    </a:solidFill>
                  </a:tcPr>
                </a:tc>
                <a:tc>
                  <a:txBody>
                    <a:bodyPr/>
                    <a:lstStyle/>
                    <a:p>
                      <a:pPr algn="ctr">
                        <a:buNone/>
                      </a:pPr>
                      <a:br>
                        <a:rPr lang="ja-JP" altLang="en-US" sz="1000" dirty="0">
                          <a:effectLst/>
                          <a:latin typeface="Helvetica" pitchFamily="2" charset="0"/>
                        </a:rPr>
                      </a:br>
                      <a:endParaRPr lang="ja-JP" altLang="en-US" sz="1000" dirty="0">
                        <a:effectLst/>
                        <a:latin typeface="Helvetica" pitchFamily="2" charset="0"/>
                      </a:endParaRPr>
                    </a:p>
                  </a:txBody>
                  <a:tcPr marL="34290" marR="34290" marT="34290" marB="342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E4EBF5"/>
                    </a:solidFill>
                  </a:tcPr>
                </a:tc>
                <a:tc>
                  <a:txBody>
                    <a:bodyPr/>
                    <a:lstStyle/>
                    <a:p>
                      <a:pPr algn="ctr">
                        <a:buNone/>
                      </a:pPr>
                      <a:r>
                        <a:rPr lang="en" sz="1000" dirty="0">
                          <a:solidFill>
                            <a:srgbClr val="000000"/>
                          </a:solidFill>
                          <a:effectLst/>
                          <a:latin typeface="Helvetica Neue" panose="02000503000000020004" pitchFamily="2" charset="0"/>
                        </a:rPr>
                        <a:t>Coulomb</a:t>
                      </a:r>
                      <a:endParaRPr lang="en" sz="1000" dirty="0">
                        <a:effectLst/>
                      </a:endParaRPr>
                    </a:p>
                    <a:p>
                      <a:pPr algn="ctr">
                        <a:buNone/>
                      </a:pPr>
                      <a:r>
                        <a:rPr lang="en" sz="1000" dirty="0">
                          <a:solidFill>
                            <a:srgbClr val="000000"/>
                          </a:solidFill>
                          <a:effectLst/>
                          <a:latin typeface="Helvetica Neue" panose="02000503000000020004" pitchFamily="2" charset="0"/>
                        </a:rPr>
                        <a:t>p/d</a:t>
                      </a:r>
                      <a:endParaRPr lang="en" sz="1000" dirty="0">
                        <a:effectLst/>
                      </a:endParaRPr>
                    </a:p>
                  </a:txBody>
                  <a:tcPr marL="34290" marR="34290" marT="34290" marB="342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4EBF5"/>
                    </a:solidFill>
                  </a:tcPr>
                </a:tc>
                <a:tc>
                  <a:txBody>
                    <a:bodyPr/>
                    <a:lstStyle/>
                    <a:p>
                      <a:pPr algn="ctr">
                        <a:buNone/>
                      </a:pPr>
                      <a:r>
                        <a:rPr lang="en" sz="1000" dirty="0">
                          <a:solidFill>
                            <a:srgbClr val="000000"/>
                          </a:solidFill>
                          <a:effectLst/>
                          <a:latin typeface="Helvetica Neue" panose="02000503000000020004" pitchFamily="2" charset="0"/>
                        </a:rPr>
                        <a:t>p/d</a:t>
                      </a:r>
                      <a:endParaRPr lang="en" sz="1000" dirty="0">
                        <a:effectLst/>
                      </a:endParaRPr>
                    </a:p>
                    <a:p>
                      <a:pPr algn="ctr">
                        <a:buNone/>
                      </a:pPr>
                      <a:r>
                        <a:rPr lang="en" sz="1000" dirty="0">
                          <a:solidFill>
                            <a:srgbClr val="000000"/>
                          </a:solidFill>
                          <a:effectLst/>
                          <a:latin typeface="Helvetica Neue" panose="02000503000000020004" pitchFamily="2" charset="0"/>
                        </a:rPr>
                        <a:t>Coulomb</a:t>
                      </a:r>
                      <a:endParaRPr lang="en" sz="1000" dirty="0">
                        <a:effectLst/>
                      </a:endParaRPr>
                    </a:p>
                  </a:txBody>
                  <a:tcPr marL="34290" marR="34290" marT="34290" marB="342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4EBF5"/>
                    </a:solidFill>
                  </a:tcPr>
                </a:tc>
                <a:tc>
                  <a:txBody>
                    <a:bodyPr/>
                    <a:lstStyle/>
                    <a:p>
                      <a:pPr algn="ctr">
                        <a:buNone/>
                      </a:pPr>
                      <a:r>
                        <a:rPr lang="en" sz="1000" dirty="0">
                          <a:solidFill>
                            <a:srgbClr val="000000"/>
                          </a:solidFill>
                          <a:effectLst/>
                          <a:latin typeface="Helvetica Neue" panose="02000503000000020004" pitchFamily="2" charset="0"/>
                        </a:rPr>
                        <a:t>p/d</a:t>
                      </a:r>
                      <a:endParaRPr lang="en" sz="1000" dirty="0">
                        <a:effectLst/>
                      </a:endParaRPr>
                    </a:p>
                    <a:p>
                      <a:pPr algn="ctr">
                        <a:buNone/>
                      </a:pPr>
                      <a:r>
                        <a:rPr lang="en" sz="1000" dirty="0">
                          <a:solidFill>
                            <a:srgbClr val="000000"/>
                          </a:solidFill>
                          <a:effectLst/>
                          <a:latin typeface="Helvetica Neue" panose="02000503000000020004" pitchFamily="2" charset="0"/>
                        </a:rPr>
                        <a:t>Coulomb</a:t>
                      </a:r>
                      <a:endParaRPr lang="en" sz="1000" dirty="0">
                        <a:effectLst/>
                      </a:endParaRPr>
                    </a:p>
                  </a:txBody>
                  <a:tcPr marL="34290" marR="34290" marT="34290" marB="342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4EBF5"/>
                    </a:solidFill>
                  </a:tcPr>
                </a:tc>
                <a:tc>
                  <a:txBody>
                    <a:bodyPr/>
                    <a:lstStyle/>
                    <a:p>
                      <a:pPr algn="ctr">
                        <a:buNone/>
                      </a:pPr>
                      <a:r>
                        <a:rPr lang="en" sz="1000">
                          <a:solidFill>
                            <a:srgbClr val="000000"/>
                          </a:solidFill>
                          <a:effectLst/>
                          <a:latin typeface="Helvetica Neue" panose="02000503000000020004" pitchFamily="2" charset="0"/>
                        </a:rPr>
                        <a:t>p/d</a:t>
                      </a:r>
                      <a:endParaRPr lang="en" sz="1000">
                        <a:effectLst/>
                      </a:endParaRPr>
                    </a:p>
                  </a:txBody>
                  <a:tcPr marL="34290" marR="34290" marT="34290" marB="342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4EBF5"/>
                    </a:solidFill>
                  </a:tcPr>
                </a:tc>
                <a:tc>
                  <a:txBody>
                    <a:bodyPr/>
                    <a:lstStyle/>
                    <a:p>
                      <a:pPr algn="ctr">
                        <a:buNone/>
                      </a:pPr>
                      <a:r>
                        <a:rPr lang="en" sz="1000">
                          <a:solidFill>
                            <a:srgbClr val="000000"/>
                          </a:solidFill>
                          <a:effectLst/>
                          <a:latin typeface="Helvetica Neue" panose="02000503000000020004" pitchFamily="2" charset="0"/>
                        </a:rPr>
                        <a:t>p/d</a:t>
                      </a:r>
                      <a:endParaRPr lang="en" sz="1000">
                        <a:effectLst/>
                      </a:endParaRPr>
                    </a:p>
                    <a:p>
                      <a:pPr algn="ctr">
                        <a:buNone/>
                      </a:pPr>
                      <a:r>
                        <a:rPr lang="en" sz="1000">
                          <a:solidFill>
                            <a:srgbClr val="000000"/>
                          </a:solidFill>
                          <a:effectLst/>
                          <a:latin typeface="Helvetica Neue" panose="02000503000000020004" pitchFamily="2" charset="0"/>
                        </a:rPr>
                        <a:t>Coulomb</a:t>
                      </a:r>
                      <a:endParaRPr lang="en" sz="1000">
                        <a:effectLst/>
                      </a:endParaRPr>
                    </a:p>
                  </a:txBody>
                  <a:tcPr marL="34290" marR="34290" marT="34290" marB="342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4EBF5"/>
                    </a:solidFill>
                  </a:tcPr>
                </a:tc>
                <a:extLst>
                  <a:ext uri="{0D108BD9-81ED-4DB2-BD59-A6C34878D82A}">
                    <a16:rowId xmlns:a16="http://schemas.microsoft.com/office/drawing/2014/main" val="1295565297"/>
                  </a:ext>
                </a:extLst>
              </a:tr>
              <a:tr h="0">
                <a:tc>
                  <a:txBody>
                    <a:bodyPr/>
                    <a:lstStyle/>
                    <a:p>
                      <a:pPr>
                        <a:buNone/>
                      </a:pPr>
                      <a:r>
                        <a:rPr lang="en-US" altLang="ja-JP" sz="1000" dirty="0">
                          <a:solidFill>
                            <a:srgbClr val="000000"/>
                          </a:solidFill>
                          <a:effectLst/>
                          <a:latin typeface="Helvetica Neue" panose="02000503000000020004" pitchFamily="2" charset="0"/>
                        </a:rPr>
                        <a:t>~100</a:t>
                      </a:r>
                      <a:endParaRPr lang="ja-JP" altLang="en-US" sz="1000">
                        <a:effectLst/>
                      </a:endParaRPr>
                    </a:p>
                  </a:txBody>
                  <a:tcPr marL="34290" marR="34290" marT="34290" marB="3429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6D5EB"/>
                    </a:solidFill>
                  </a:tcPr>
                </a:tc>
                <a:tc>
                  <a:txBody>
                    <a:bodyPr/>
                    <a:lstStyle/>
                    <a:p>
                      <a:pPr algn="ctr">
                        <a:buNone/>
                      </a:pPr>
                      <a:endParaRPr lang="ja-JP" altLang="en-US" sz="1000">
                        <a:effectLst/>
                        <a:latin typeface="Helvetica" pitchFamily="2" charset="0"/>
                      </a:endParaRPr>
                    </a:p>
                  </a:txBody>
                  <a:tcPr marL="34290" marR="34290" marT="34290" marB="342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6D5EB"/>
                    </a:solidFill>
                  </a:tcPr>
                </a:tc>
                <a:tc>
                  <a:txBody>
                    <a:bodyPr/>
                    <a:lstStyle/>
                    <a:p>
                      <a:pPr algn="ctr">
                        <a:buNone/>
                      </a:pPr>
                      <a:r>
                        <a:rPr lang="en" sz="1000" strike="noStrike" baseline="0" dirty="0">
                          <a:solidFill>
                            <a:srgbClr val="000000"/>
                          </a:solidFill>
                          <a:effectLst/>
                          <a:latin typeface="Helvetica Neue" panose="02000503000000020004" pitchFamily="2" charset="0"/>
                        </a:rPr>
                        <a:t>p/d</a:t>
                      </a:r>
                      <a:endParaRPr lang="en" sz="1000" strike="noStrike" baseline="0" dirty="0">
                        <a:effectLst/>
                      </a:endParaRPr>
                    </a:p>
                  </a:txBody>
                  <a:tcPr marL="34290" marR="34290" marT="34290" marB="342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C6D5EB"/>
                    </a:solidFill>
                  </a:tcPr>
                </a:tc>
                <a:tc>
                  <a:txBody>
                    <a:bodyPr/>
                    <a:lstStyle/>
                    <a:p>
                      <a:pPr algn="ctr">
                        <a:buNone/>
                      </a:pPr>
                      <a:endParaRPr lang="ja-JP" altLang="en-US" sz="1000">
                        <a:effectLst/>
                        <a:latin typeface="Helvetica" pitchFamily="2" charset="0"/>
                      </a:endParaRPr>
                    </a:p>
                  </a:txBody>
                  <a:tcPr marL="0" marR="0" marT="0" marB="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6D5EB"/>
                    </a:solidFill>
                  </a:tcPr>
                </a:tc>
                <a:tc>
                  <a:txBody>
                    <a:bodyPr/>
                    <a:lstStyle/>
                    <a:p>
                      <a:pPr algn="ctr">
                        <a:buNone/>
                      </a:pPr>
                      <a:r>
                        <a:rPr lang="en" sz="1000" dirty="0">
                          <a:solidFill>
                            <a:srgbClr val="000000"/>
                          </a:solidFill>
                          <a:effectLst/>
                          <a:latin typeface="Helvetica Neue" panose="02000503000000020004" pitchFamily="2" charset="0"/>
                        </a:rPr>
                        <a:t>p/d</a:t>
                      </a:r>
                      <a:endParaRPr lang="en" sz="1000" dirty="0">
                        <a:effectLst/>
                      </a:endParaRPr>
                    </a:p>
                  </a:txBody>
                  <a:tcPr marL="0" marR="0" marT="0" marB="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6D5EB"/>
                    </a:solidFill>
                  </a:tcPr>
                </a:tc>
                <a:tc>
                  <a:txBody>
                    <a:bodyPr/>
                    <a:lstStyle/>
                    <a:p>
                      <a:pPr algn="ctr">
                        <a:buNone/>
                      </a:pPr>
                      <a:r>
                        <a:rPr lang="en" sz="1000" dirty="0">
                          <a:solidFill>
                            <a:srgbClr val="000000"/>
                          </a:solidFill>
                          <a:effectLst/>
                          <a:latin typeface="Helvetica Neue" panose="02000503000000020004" pitchFamily="2" charset="0"/>
                        </a:rPr>
                        <a:t>p/d</a:t>
                      </a:r>
                      <a:endParaRPr lang="en" sz="1000" dirty="0">
                        <a:effectLst/>
                      </a:endParaRPr>
                    </a:p>
                  </a:txBody>
                  <a:tcPr marL="0" marR="0" marT="0" marB="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6D5EB"/>
                    </a:solidFill>
                  </a:tcPr>
                </a:tc>
                <a:tc>
                  <a:txBody>
                    <a:bodyPr/>
                    <a:lstStyle/>
                    <a:p>
                      <a:pPr algn="ctr">
                        <a:buNone/>
                      </a:pPr>
                      <a:endParaRPr lang="ja-JP" altLang="en-US" sz="1000" dirty="0">
                        <a:effectLst/>
                        <a:latin typeface="Helvetica" pitchFamily="2" charset="0"/>
                      </a:endParaRPr>
                    </a:p>
                  </a:txBody>
                  <a:tcPr marL="34290" marR="34290" marT="34290" marB="342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C6D5EB"/>
                    </a:solidFill>
                  </a:tcPr>
                </a:tc>
                <a:tc>
                  <a:txBody>
                    <a:bodyPr/>
                    <a:lstStyle/>
                    <a:p>
                      <a:pPr algn="ctr">
                        <a:buNone/>
                      </a:pPr>
                      <a:endParaRPr lang="ja-JP" altLang="en-US" sz="1000" dirty="0">
                        <a:effectLst/>
                        <a:latin typeface="Helvetica" pitchFamily="2" charset="0"/>
                      </a:endParaRPr>
                    </a:p>
                  </a:txBody>
                  <a:tcPr marL="34290" marR="34290" marT="34290" marB="342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C6D5EB"/>
                    </a:solidFill>
                  </a:tcPr>
                </a:tc>
                <a:extLst>
                  <a:ext uri="{0D108BD9-81ED-4DB2-BD59-A6C34878D82A}">
                    <a16:rowId xmlns:a16="http://schemas.microsoft.com/office/drawing/2014/main" val="1385192630"/>
                  </a:ext>
                </a:extLst>
              </a:tr>
              <a:tr h="259535">
                <a:tc>
                  <a:txBody>
                    <a:bodyPr/>
                    <a:lstStyle/>
                    <a:p>
                      <a:pPr>
                        <a:buNone/>
                      </a:pPr>
                      <a:r>
                        <a:rPr lang="en-US" altLang="ja-JP" sz="1000">
                          <a:solidFill>
                            <a:srgbClr val="000000"/>
                          </a:solidFill>
                          <a:effectLst/>
                          <a:latin typeface="Helvetica Neue" panose="02000503000000020004" pitchFamily="2" charset="0"/>
                        </a:rPr>
                        <a:t>~50</a:t>
                      </a:r>
                      <a:endParaRPr lang="ja-JP" altLang="en-US" sz="1000">
                        <a:effectLst/>
                      </a:endParaRPr>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80FF08"/>
                    </a:solidFill>
                  </a:tcPr>
                </a:tc>
                <a:tc>
                  <a:txBody>
                    <a:bodyPr/>
                    <a:lstStyle/>
                    <a:p>
                      <a:pPr algn="ctr">
                        <a:buNone/>
                      </a:pPr>
                      <a:endParaRPr lang="ja-JP" altLang="en-US" sz="1000">
                        <a:effectLst/>
                        <a:latin typeface="Helvetica" pitchFamily="2" charset="0"/>
                      </a:endParaRPr>
                    </a:p>
                  </a:txBody>
                  <a:tcPr marL="34290" marR="34290" marT="34290" marB="342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80FF08"/>
                    </a:solidFill>
                  </a:tcPr>
                </a:tc>
                <a:tc>
                  <a:txBody>
                    <a:bodyPr/>
                    <a:lstStyle/>
                    <a:p>
                      <a:pPr algn="ctr">
                        <a:buNone/>
                      </a:pPr>
                      <a:endParaRPr lang="ja-JP" altLang="en-US" sz="1000" dirty="0">
                        <a:effectLst/>
                        <a:latin typeface="Helvetica" pitchFamily="2" charset="0"/>
                      </a:endParaRPr>
                    </a:p>
                  </a:txBody>
                  <a:tcPr marL="34290" marR="34290" marT="34290" marB="342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80FF08"/>
                    </a:solidFill>
                  </a:tcPr>
                </a:tc>
                <a:tc>
                  <a:txBody>
                    <a:bodyPr/>
                    <a:lstStyle/>
                    <a:p>
                      <a:pPr algn="ctr">
                        <a:buNone/>
                      </a:pPr>
                      <a:endParaRPr lang="ja-JP" altLang="en-US" sz="1000">
                        <a:effectLst/>
                        <a:latin typeface="Helvetica" pitchFamily="2" charset="0"/>
                      </a:endParaRPr>
                    </a:p>
                  </a:txBody>
                  <a:tcPr marL="34290" marR="34290" marT="34290" marB="342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80FF08"/>
                    </a:solidFill>
                  </a:tcPr>
                </a:tc>
                <a:tc>
                  <a:txBody>
                    <a:bodyPr/>
                    <a:lstStyle/>
                    <a:p>
                      <a:pPr algn="ctr">
                        <a:buNone/>
                      </a:pPr>
                      <a:r>
                        <a:rPr lang="en" sz="1000" dirty="0">
                          <a:solidFill>
                            <a:srgbClr val="000000"/>
                          </a:solidFill>
                          <a:effectLst/>
                          <a:latin typeface="Helvetica Neue" panose="02000503000000020004" pitchFamily="2" charset="0"/>
                        </a:rPr>
                        <a:t>p/d</a:t>
                      </a:r>
                      <a:endParaRPr lang="en" sz="1000" dirty="0">
                        <a:effectLst/>
                      </a:endParaRPr>
                    </a:p>
                  </a:txBody>
                  <a:tcPr marL="34290" marR="34290" marT="34290" marB="342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80FF08"/>
                    </a:solidFill>
                  </a:tcPr>
                </a:tc>
                <a:tc>
                  <a:txBody>
                    <a:bodyPr/>
                    <a:lstStyle/>
                    <a:p>
                      <a:pPr algn="ctr">
                        <a:buNone/>
                      </a:pPr>
                      <a:r>
                        <a:rPr lang="en" sz="1000" dirty="0">
                          <a:solidFill>
                            <a:srgbClr val="000000"/>
                          </a:solidFill>
                          <a:effectLst/>
                          <a:latin typeface="Helvetica Neue" panose="02000503000000020004" pitchFamily="2" charset="0"/>
                        </a:rPr>
                        <a:t>p/d</a:t>
                      </a:r>
                      <a:endParaRPr lang="en" sz="1000" dirty="0">
                        <a:effectLst/>
                      </a:endParaRPr>
                    </a:p>
                  </a:txBody>
                  <a:tcPr marL="34290" marR="34290" marT="34290" marB="342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80FF08"/>
                    </a:solidFill>
                  </a:tcPr>
                </a:tc>
                <a:tc>
                  <a:txBody>
                    <a:bodyPr/>
                    <a:lstStyle/>
                    <a:p>
                      <a:pPr algn="ctr">
                        <a:buNone/>
                      </a:pPr>
                      <a:endParaRPr lang="ja-JP" altLang="en-US" sz="1000" dirty="0">
                        <a:effectLst/>
                        <a:latin typeface="Helvetica" pitchFamily="2" charset="0"/>
                      </a:endParaRPr>
                    </a:p>
                  </a:txBody>
                  <a:tcPr marL="34290" marR="34290" marT="34290" marB="342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80FF08"/>
                    </a:solidFill>
                  </a:tcPr>
                </a:tc>
                <a:tc>
                  <a:txBody>
                    <a:bodyPr/>
                    <a:lstStyle/>
                    <a:p>
                      <a:pPr algn="ctr">
                        <a:buNone/>
                      </a:pPr>
                      <a:endParaRPr lang="ja-JP" altLang="en-US" sz="1000" dirty="0">
                        <a:effectLst/>
                        <a:latin typeface="Helvetica" pitchFamily="2" charset="0"/>
                      </a:endParaRPr>
                    </a:p>
                  </a:txBody>
                  <a:tcPr marL="34290" marR="34290" marT="34290" marB="342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80FF08"/>
                    </a:solidFill>
                  </a:tcPr>
                </a:tc>
                <a:extLst>
                  <a:ext uri="{0D108BD9-81ED-4DB2-BD59-A6C34878D82A}">
                    <a16:rowId xmlns:a16="http://schemas.microsoft.com/office/drawing/2014/main" val="2738284830"/>
                  </a:ext>
                </a:extLst>
              </a:tr>
              <a:tr h="259535">
                <a:tc>
                  <a:txBody>
                    <a:bodyPr/>
                    <a:lstStyle/>
                    <a:p>
                      <a:pPr>
                        <a:buNone/>
                      </a:pPr>
                      <a:r>
                        <a:rPr lang="en-US" altLang="ja-JP" sz="1000">
                          <a:solidFill>
                            <a:srgbClr val="000000"/>
                          </a:solidFill>
                          <a:effectLst/>
                          <a:latin typeface="Helvetica Neue" panose="02000503000000020004" pitchFamily="2" charset="0"/>
                        </a:rPr>
                        <a:t>~25</a:t>
                      </a:r>
                      <a:endParaRPr lang="ja-JP" altLang="en-US" sz="1000">
                        <a:effectLst/>
                      </a:endParaRPr>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FF66"/>
                    </a:solidFill>
                  </a:tcPr>
                </a:tc>
                <a:tc>
                  <a:txBody>
                    <a:bodyPr/>
                    <a:lstStyle/>
                    <a:p>
                      <a:pPr algn="ctr">
                        <a:buNone/>
                      </a:pPr>
                      <a:endParaRPr lang="ja-JP" altLang="en-US" sz="1000">
                        <a:effectLst/>
                        <a:latin typeface="Helvetica" pitchFamily="2" charset="0"/>
                      </a:endParaRPr>
                    </a:p>
                  </a:txBody>
                  <a:tcPr marL="34290" marR="34290" marT="34290" marB="342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FF66"/>
                    </a:solidFill>
                  </a:tcPr>
                </a:tc>
                <a:tc>
                  <a:txBody>
                    <a:bodyPr/>
                    <a:lstStyle/>
                    <a:p>
                      <a:pPr algn="ctr">
                        <a:buNone/>
                      </a:pPr>
                      <a:endParaRPr lang="ja-JP" altLang="en-US" sz="1000" dirty="0">
                        <a:effectLst/>
                        <a:latin typeface="Helvetica" pitchFamily="2" charset="0"/>
                      </a:endParaRPr>
                    </a:p>
                  </a:txBody>
                  <a:tcPr marL="34290" marR="34290" marT="34290" marB="342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CCFF66"/>
                    </a:solidFill>
                  </a:tcPr>
                </a:tc>
                <a:tc>
                  <a:txBody>
                    <a:bodyPr/>
                    <a:lstStyle/>
                    <a:p>
                      <a:pPr algn="ctr">
                        <a:buNone/>
                      </a:pPr>
                      <a:endParaRPr lang="ja-JP" altLang="en-US" sz="1000">
                        <a:effectLst/>
                        <a:latin typeface="Helvetica" pitchFamily="2" charset="0"/>
                      </a:endParaRPr>
                    </a:p>
                  </a:txBody>
                  <a:tcPr marL="34290" marR="34290" marT="34290" marB="342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FF66"/>
                    </a:solidFill>
                  </a:tcPr>
                </a:tc>
                <a:tc>
                  <a:txBody>
                    <a:bodyPr/>
                    <a:lstStyle/>
                    <a:p>
                      <a:pPr algn="ctr">
                        <a:buNone/>
                      </a:pPr>
                      <a:r>
                        <a:rPr lang="en" sz="1000" dirty="0">
                          <a:solidFill>
                            <a:srgbClr val="000000"/>
                          </a:solidFill>
                          <a:effectLst/>
                          <a:latin typeface="Helvetica Neue" panose="02000503000000020004" pitchFamily="2" charset="0"/>
                        </a:rPr>
                        <a:t>p/d</a:t>
                      </a:r>
                      <a:endParaRPr lang="en" sz="1000" dirty="0">
                        <a:effectLst/>
                      </a:endParaRPr>
                    </a:p>
                  </a:txBody>
                  <a:tcPr marL="34290" marR="34290" marT="34290" marB="342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FF66"/>
                    </a:solidFill>
                  </a:tcPr>
                </a:tc>
                <a:tc>
                  <a:txBody>
                    <a:bodyPr/>
                    <a:lstStyle/>
                    <a:p>
                      <a:pPr algn="ctr">
                        <a:buNone/>
                      </a:pPr>
                      <a:r>
                        <a:rPr lang="en" sz="1000" dirty="0">
                          <a:solidFill>
                            <a:srgbClr val="000000"/>
                          </a:solidFill>
                          <a:effectLst/>
                          <a:latin typeface="Helvetica Neue" panose="02000503000000020004" pitchFamily="2" charset="0"/>
                        </a:rPr>
                        <a:t>p/d</a:t>
                      </a:r>
                      <a:endParaRPr lang="en" sz="1000" dirty="0">
                        <a:effectLst/>
                      </a:endParaRPr>
                    </a:p>
                  </a:txBody>
                  <a:tcPr marL="34290" marR="34290" marT="34290" marB="342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FF66"/>
                    </a:solidFill>
                  </a:tcPr>
                </a:tc>
                <a:tc>
                  <a:txBody>
                    <a:bodyPr/>
                    <a:lstStyle/>
                    <a:p>
                      <a:pPr algn="ctr">
                        <a:buNone/>
                      </a:pPr>
                      <a:endParaRPr lang="ja-JP" altLang="en-US" sz="1000" dirty="0">
                        <a:effectLst/>
                        <a:latin typeface="Helvetica" pitchFamily="2" charset="0"/>
                      </a:endParaRPr>
                    </a:p>
                  </a:txBody>
                  <a:tcPr marL="34290" marR="34290" marT="34290" marB="342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CCFF66"/>
                    </a:solidFill>
                  </a:tcPr>
                </a:tc>
                <a:tc>
                  <a:txBody>
                    <a:bodyPr/>
                    <a:lstStyle/>
                    <a:p>
                      <a:pPr algn="ctr">
                        <a:buNone/>
                      </a:pPr>
                      <a:r>
                        <a:rPr lang="en" sz="1000" dirty="0">
                          <a:solidFill>
                            <a:srgbClr val="000000"/>
                          </a:solidFill>
                          <a:effectLst/>
                          <a:latin typeface="Helvetica Neue" panose="02000503000000020004" pitchFamily="2" charset="0"/>
                        </a:rPr>
                        <a:t>(</a:t>
                      </a:r>
                      <a:r>
                        <a:rPr lang="en" sz="1000" dirty="0" err="1">
                          <a:solidFill>
                            <a:srgbClr val="000000"/>
                          </a:solidFill>
                          <a:effectLst/>
                          <a:latin typeface="Helvetica Neue" panose="02000503000000020004" pitchFamily="2" charset="0"/>
                        </a:rPr>
                        <a:t>d,p</a:t>
                      </a:r>
                      <a:r>
                        <a:rPr lang="en" sz="1000" dirty="0">
                          <a:solidFill>
                            <a:srgbClr val="000000"/>
                          </a:solidFill>
                          <a:effectLst/>
                          <a:latin typeface="Helvetica Neue" panose="02000503000000020004" pitchFamily="2" charset="0"/>
                        </a:rPr>
                        <a:t>)</a:t>
                      </a:r>
                      <a:endParaRPr lang="en" sz="1000" dirty="0">
                        <a:effectLst/>
                      </a:endParaRPr>
                    </a:p>
                  </a:txBody>
                  <a:tcPr marL="34290" marR="34290" marT="34290" marB="342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CCFF66"/>
                    </a:solidFill>
                  </a:tcPr>
                </a:tc>
                <a:extLst>
                  <a:ext uri="{0D108BD9-81ED-4DB2-BD59-A6C34878D82A}">
                    <a16:rowId xmlns:a16="http://schemas.microsoft.com/office/drawing/2014/main" val="3049277781"/>
                  </a:ext>
                </a:extLst>
              </a:tr>
            </a:tbl>
          </a:graphicData>
        </a:graphic>
      </p:graphicFrame>
    </p:spTree>
    <p:extLst>
      <p:ext uri="{BB962C8B-B14F-4D97-AF65-F5344CB8AC3E}">
        <p14:creationId xmlns:p14="http://schemas.microsoft.com/office/powerpoint/2010/main" val="3248034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5B9465-1CA2-EB5D-787E-5176A82B8BDC}"/>
              </a:ext>
            </a:extLst>
          </p:cNvPr>
          <p:cNvSpPr>
            <a:spLocks noGrp="1"/>
          </p:cNvSpPr>
          <p:nvPr>
            <p:ph type="title"/>
          </p:nvPr>
        </p:nvSpPr>
        <p:spPr/>
        <p:txBody>
          <a:bodyPr>
            <a:normAutofit/>
          </a:bodyPr>
          <a:lstStyle/>
          <a:p>
            <a:r>
              <a:rPr kumimoji="1" lang="ja-JP" altLang="en-US" sz="4000" dirty="0">
                <a:latin typeface="メイリオ" panose="020B0604030504040204" pitchFamily="50" charset="-128"/>
                <a:ea typeface="メイリオ" panose="020B0604030504040204" pitchFamily="50" charset="-128"/>
              </a:rPr>
              <a:t>核変換に必要な加速器スペック</a:t>
            </a:r>
          </a:p>
        </p:txBody>
      </p:sp>
      <p:graphicFrame>
        <p:nvGraphicFramePr>
          <p:cNvPr id="4" name="コンテンツ プレースホルダー 3">
            <a:extLst>
              <a:ext uri="{FF2B5EF4-FFF2-40B4-BE49-F238E27FC236}">
                <a16:creationId xmlns:a16="http://schemas.microsoft.com/office/drawing/2014/main" id="{ACEBB79E-34E3-144F-D344-B72FAB850E4B}"/>
              </a:ext>
            </a:extLst>
          </p:cNvPr>
          <p:cNvGraphicFramePr>
            <a:graphicFrameLocks noGrp="1"/>
          </p:cNvGraphicFramePr>
          <p:nvPr>
            <p:ph idx="1"/>
            <p:extLst>
              <p:ext uri="{D42A27DB-BD31-4B8C-83A1-F6EECF244321}">
                <p14:modId xmlns:p14="http://schemas.microsoft.com/office/powerpoint/2010/main" val="81778206"/>
              </p:ext>
            </p:extLst>
          </p:nvPr>
        </p:nvGraphicFramePr>
        <p:xfrm>
          <a:off x="359568" y="1657210"/>
          <a:ext cx="8424864" cy="3243037"/>
        </p:xfrm>
        <a:graphic>
          <a:graphicData uri="http://schemas.openxmlformats.org/drawingml/2006/table">
            <a:tbl>
              <a:tblPr>
                <a:tableStyleId>{5C22544A-7EE6-4342-B048-85BDC9FD1C3A}</a:tableStyleId>
              </a:tblPr>
              <a:tblGrid>
                <a:gridCol w="1227625">
                  <a:extLst>
                    <a:ext uri="{9D8B030D-6E8A-4147-A177-3AD203B41FA5}">
                      <a16:colId xmlns:a16="http://schemas.microsoft.com/office/drawing/2014/main" val="432848286"/>
                    </a:ext>
                  </a:extLst>
                </a:gridCol>
                <a:gridCol w="701152">
                  <a:extLst>
                    <a:ext uri="{9D8B030D-6E8A-4147-A177-3AD203B41FA5}">
                      <a16:colId xmlns:a16="http://schemas.microsoft.com/office/drawing/2014/main" val="3927105101"/>
                    </a:ext>
                  </a:extLst>
                </a:gridCol>
                <a:gridCol w="723255">
                  <a:extLst>
                    <a:ext uri="{9D8B030D-6E8A-4147-A177-3AD203B41FA5}">
                      <a16:colId xmlns:a16="http://schemas.microsoft.com/office/drawing/2014/main" val="3905248521"/>
                    </a:ext>
                  </a:extLst>
                </a:gridCol>
                <a:gridCol w="655134">
                  <a:extLst>
                    <a:ext uri="{9D8B030D-6E8A-4147-A177-3AD203B41FA5}">
                      <a16:colId xmlns:a16="http://schemas.microsoft.com/office/drawing/2014/main" val="880062672"/>
                    </a:ext>
                  </a:extLst>
                </a:gridCol>
                <a:gridCol w="714691">
                  <a:extLst>
                    <a:ext uri="{9D8B030D-6E8A-4147-A177-3AD203B41FA5}">
                      <a16:colId xmlns:a16="http://schemas.microsoft.com/office/drawing/2014/main" val="3829292488"/>
                    </a:ext>
                  </a:extLst>
                </a:gridCol>
                <a:gridCol w="723200">
                  <a:extLst>
                    <a:ext uri="{9D8B030D-6E8A-4147-A177-3AD203B41FA5}">
                      <a16:colId xmlns:a16="http://schemas.microsoft.com/office/drawing/2014/main" val="850375565"/>
                    </a:ext>
                  </a:extLst>
                </a:gridCol>
                <a:gridCol w="3679807">
                  <a:extLst>
                    <a:ext uri="{9D8B030D-6E8A-4147-A177-3AD203B41FA5}">
                      <a16:colId xmlns:a16="http://schemas.microsoft.com/office/drawing/2014/main" val="121956209"/>
                    </a:ext>
                  </a:extLst>
                </a:gridCol>
              </a:tblGrid>
              <a:tr h="371598">
                <a:tc>
                  <a:txBody>
                    <a:bodyPr/>
                    <a:lstStyle/>
                    <a:p>
                      <a:pPr algn="l" fontAlgn="b"/>
                      <a:r>
                        <a:rPr lang="ja-JP" altLang="en-US" sz="1600" b="0" i="0" u="none" strike="noStrike" dirty="0">
                          <a:solidFill>
                            <a:srgbClr val="000000"/>
                          </a:solidFill>
                          <a:effectLst/>
                          <a:latin typeface="Yu Gothic" panose="020B0400000000000000" pitchFamily="50" charset="-128"/>
                          <a:ea typeface="Yu Gothic" panose="020B0400000000000000" pitchFamily="50" charset="-128"/>
                        </a:rPr>
                        <a:t>施設名</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b"/>
                      <a:r>
                        <a:rPr lang="ja-JP" altLang="en-US" sz="1600" b="0" i="0" u="none" strike="noStrike" dirty="0">
                          <a:solidFill>
                            <a:srgbClr val="000000"/>
                          </a:solidFill>
                          <a:effectLst/>
                          <a:latin typeface="Yu Gothic" panose="020B0400000000000000" pitchFamily="50" charset="-128"/>
                          <a:ea typeface="Yu Gothic" panose="020B0400000000000000" pitchFamily="50" charset="-128"/>
                        </a:rPr>
                        <a:t>機関</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b"/>
                      <a:r>
                        <a:rPr lang="ja-JP" altLang="en-US" sz="1600" u="none" strike="noStrike" dirty="0">
                          <a:effectLst/>
                        </a:rPr>
                        <a:t>粒子</a:t>
                      </a:r>
                      <a:endParaRPr lang="en-US" sz="1600" b="0" i="0" u="none" strike="noStrike" dirty="0">
                        <a:solidFill>
                          <a:srgbClr val="000000"/>
                        </a:solidFill>
                        <a:effectLst/>
                        <a:latin typeface="Yu Gothic" panose="020B0400000000000000" pitchFamily="50" charset="-128"/>
                        <a:ea typeface="Yu Gothic" panose="020B0400000000000000" pitchFamily="50" charset="-128"/>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b"/>
                      <a:r>
                        <a:rPr lang="en-US" sz="1600" u="none" strike="noStrike" dirty="0">
                          <a:effectLst/>
                        </a:rPr>
                        <a:t> MeV</a:t>
                      </a:r>
                      <a:endParaRPr lang="en-US" sz="1600" b="0" i="0" u="none" strike="noStrike" dirty="0">
                        <a:solidFill>
                          <a:srgbClr val="000000"/>
                        </a:solidFill>
                        <a:effectLst/>
                        <a:latin typeface="Yu Gothic" panose="020B0400000000000000" pitchFamily="50" charset="-128"/>
                        <a:ea typeface="Yu Gothic" panose="020B0400000000000000" pitchFamily="50" charset="-128"/>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b"/>
                      <a:r>
                        <a:rPr lang="en-US" sz="1600" u="none" strike="noStrike" dirty="0">
                          <a:effectLst/>
                        </a:rPr>
                        <a:t>mA</a:t>
                      </a:r>
                      <a:endParaRPr lang="en-US" sz="1600" b="0" i="0" u="none" strike="noStrike" dirty="0">
                        <a:solidFill>
                          <a:srgbClr val="000000"/>
                        </a:solidFill>
                        <a:effectLst/>
                        <a:latin typeface="Yu Gothic" panose="020B0400000000000000" pitchFamily="50" charset="-128"/>
                        <a:ea typeface="Yu Gothic" panose="020B0400000000000000" pitchFamily="50" charset="-128"/>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b"/>
                      <a:r>
                        <a:rPr lang="en-US" altLang="ja-JP" sz="1600" u="none" strike="noStrike" dirty="0">
                          <a:effectLst/>
                        </a:rPr>
                        <a:t>MW</a:t>
                      </a:r>
                      <a:endParaRPr lang="en-US" sz="1600" b="0" i="0" u="none" strike="noStrike" dirty="0">
                        <a:solidFill>
                          <a:srgbClr val="000000"/>
                        </a:solidFill>
                        <a:effectLst/>
                        <a:latin typeface="Yu Gothic" panose="020B0400000000000000" pitchFamily="50" charset="-128"/>
                        <a:ea typeface="Yu Gothic" panose="020B0400000000000000" pitchFamily="50" charset="-128"/>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b"/>
                      <a:r>
                        <a:rPr lang="ja-JP" altLang="en-US" sz="1600" u="none" strike="noStrike" dirty="0">
                          <a:effectLst/>
                        </a:rPr>
                        <a:t>用途</a:t>
                      </a:r>
                      <a:endParaRPr lang="ja-JP" altLang="en-US" sz="1600" b="0" i="0" u="none" strike="noStrike" dirty="0">
                        <a:solidFill>
                          <a:srgbClr val="000000"/>
                        </a:solidFill>
                        <a:effectLst/>
                        <a:latin typeface="Yu Gothic" panose="020B0400000000000000" pitchFamily="50" charset="-128"/>
                        <a:ea typeface="Yu Gothic" panose="020B0400000000000000" pitchFamily="50" charset="-128"/>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942265631"/>
                  </a:ext>
                </a:extLst>
              </a:tr>
              <a:tr h="371598">
                <a:tc>
                  <a:txBody>
                    <a:bodyPr/>
                    <a:lstStyle/>
                    <a:p>
                      <a:pPr algn="l" fontAlgn="b"/>
                      <a:r>
                        <a:rPr lang="en-US" sz="1600" u="none" strike="noStrike" dirty="0">
                          <a:effectLst/>
                        </a:rPr>
                        <a:t>J-PARC</a:t>
                      </a:r>
                      <a:endParaRPr lang="en-US" sz="1600" b="0" i="0" u="none" strike="noStrike" dirty="0">
                        <a:solidFill>
                          <a:srgbClr val="000000"/>
                        </a:solidFill>
                        <a:effectLst/>
                        <a:latin typeface="Yu Gothic" panose="020B0400000000000000" pitchFamily="50" charset="-128"/>
                        <a:ea typeface="Yu Gothic" panose="020B0400000000000000" pitchFamily="50" charset="-128"/>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b="0" i="0" u="none" strike="noStrike" dirty="0">
                          <a:solidFill>
                            <a:srgbClr val="000000"/>
                          </a:solidFill>
                          <a:effectLst/>
                          <a:latin typeface="Yu Gothic" panose="020B0400000000000000" pitchFamily="50" charset="-128"/>
                          <a:ea typeface="Yu Gothic" panose="020B0400000000000000" pitchFamily="50" charset="-128"/>
                        </a:rPr>
                        <a:t>JAEA</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ja-JP" altLang="en-US" sz="1600" u="none" strike="noStrike" dirty="0">
                          <a:effectLst/>
                        </a:rPr>
                        <a:t>陽子</a:t>
                      </a:r>
                      <a:endParaRPr lang="en-US" sz="1600" b="0" i="0" u="none" strike="noStrike" dirty="0">
                        <a:solidFill>
                          <a:srgbClr val="000000"/>
                        </a:solidFill>
                        <a:effectLst/>
                        <a:latin typeface="Yu Gothic" panose="020B0400000000000000" pitchFamily="50" charset="-128"/>
                        <a:ea typeface="Yu Gothic" panose="020B0400000000000000" pitchFamily="50" charset="-128"/>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600" u="none" strike="noStrike" dirty="0">
                          <a:effectLst/>
                        </a:rPr>
                        <a:t>400</a:t>
                      </a:r>
                      <a:endParaRPr lang="en-US" altLang="ja-JP" sz="1600" b="0" i="0" u="none" strike="noStrike" dirty="0">
                        <a:solidFill>
                          <a:srgbClr val="000000"/>
                        </a:solidFill>
                        <a:effectLst/>
                        <a:latin typeface="Yu Gothic" panose="020B0400000000000000" pitchFamily="50" charset="-128"/>
                        <a:ea typeface="Yu Gothic" panose="020B0400000000000000" pitchFamily="50" charset="-128"/>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600" u="none" strike="noStrike" dirty="0">
                          <a:effectLst/>
                        </a:rPr>
                        <a:t>0.333</a:t>
                      </a:r>
                      <a:endParaRPr lang="en-US" altLang="ja-JP" sz="1600" b="0" i="0" u="none" strike="noStrike" dirty="0">
                        <a:solidFill>
                          <a:srgbClr val="000000"/>
                        </a:solidFill>
                        <a:effectLst/>
                        <a:latin typeface="Yu Gothic" panose="020B0400000000000000" pitchFamily="50" charset="-128"/>
                        <a:ea typeface="Yu Gothic" panose="020B0400000000000000" pitchFamily="50" charset="-128"/>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600" u="none" strike="noStrike" dirty="0">
                          <a:effectLst/>
                        </a:rPr>
                        <a:t>0.1332</a:t>
                      </a:r>
                      <a:endParaRPr lang="en-US" altLang="ja-JP" sz="1600" b="0" i="0" u="none" strike="noStrike" dirty="0">
                        <a:solidFill>
                          <a:srgbClr val="000000"/>
                        </a:solidFill>
                        <a:effectLst/>
                        <a:latin typeface="Yu Gothic" panose="020B0400000000000000" pitchFamily="50" charset="-128"/>
                        <a:ea typeface="Yu Gothic" panose="020B0400000000000000" pitchFamily="50" charset="-128"/>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altLang="ja-JP" sz="1600" u="none" strike="noStrike" dirty="0">
                          <a:effectLst/>
                        </a:rPr>
                        <a:t>ADS</a:t>
                      </a:r>
                      <a:r>
                        <a:rPr lang="ja-JP" altLang="en-US" sz="1600" u="none" strike="noStrike" dirty="0">
                          <a:effectLst/>
                        </a:rPr>
                        <a:t>ビーム窓材料開発</a:t>
                      </a:r>
                      <a:endParaRPr lang="ja-JP" altLang="en-US" sz="1600" b="0" i="0" u="none" strike="noStrike" dirty="0">
                        <a:solidFill>
                          <a:srgbClr val="000000"/>
                        </a:solidFill>
                        <a:effectLst/>
                        <a:latin typeface="Yu Gothic" panose="020B0400000000000000" pitchFamily="50" charset="-128"/>
                        <a:ea typeface="Yu Gothic" panose="020B0400000000000000" pitchFamily="50" charset="-128"/>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2140349"/>
                  </a:ext>
                </a:extLst>
              </a:tr>
              <a:tr h="371598">
                <a:tc>
                  <a:txBody>
                    <a:bodyPr/>
                    <a:lstStyle/>
                    <a:p>
                      <a:pPr algn="l" fontAlgn="b"/>
                      <a:r>
                        <a:rPr lang="en-US" sz="1600" u="none" strike="noStrike" dirty="0">
                          <a:effectLst/>
                        </a:rPr>
                        <a:t>Pilot ADS</a:t>
                      </a:r>
                      <a:endParaRPr lang="en-US" sz="1600" b="0" i="0" u="none" strike="noStrike" dirty="0">
                        <a:solidFill>
                          <a:srgbClr val="000000"/>
                        </a:solidFill>
                        <a:effectLst/>
                        <a:latin typeface="Yu Gothic" panose="020B0400000000000000" pitchFamily="50" charset="-128"/>
                        <a:ea typeface="Yu Gothic" panose="020B0400000000000000" pitchFamily="50" charset="-128"/>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altLang="ja-JP" sz="1600" b="0" i="0" u="none" strike="noStrike" dirty="0">
                          <a:solidFill>
                            <a:srgbClr val="000000"/>
                          </a:solidFill>
                          <a:effectLst/>
                          <a:latin typeface="Yu Gothic" panose="020B0400000000000000" pitchFamily="50" charset="-128"/>
                          <a:ea typeface="Yu Gothic" panose="020B0400000000000000" pitchFamily="50" charset="-128"/>
                        </a:rPr>
                        <a:t>JAEA</a:t>
                      </a:r>
                      <a:endParaRPr lang="en-US" sz="1600" b="0" i="0" u="none" strike="noStrike" dirty="0">
                        <a:solidFill>
                          <a:srgbClr val="000000"/>
                        </a:solidFill>
                        <a:effectLst/>
                        <a:latin typeface="Yu Gothic" panose="020B0400000000000000" pitchFamily="50" charset="-128"/>
                        <a:ea typeface="Yu Gothic" panose="020B0400000000000000" pitchFamily="50" charset="-128"/>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ja-JP" altLang="en-US" sz="1600" u="none" strike="noStrike" dirty="0">
                          <a:effectLst/>
                        </a:rPr>
                        <a:t>陽子</a:t>
                      </a:r>
                      <a:endParaRPr lang="en-US" sz="1600" b="0" i="0" u="none" strike="noStrike" dirty="0">
                        <a:solidFill>
                          <a:srgbClr val="000000"/>
                        </a:solidFill>
                        <a:effectLst/>
                        <a:latin typeface="Yu Gothic" panose="020B0400000000000000" pitchFamily="50" charset="-128"/>
                        <a:ea typeface="Yu Gothic" panose="020B0400000000000000" pitchFamily="50" charset="-128"/>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600" u="none" strike="noStrike" dirty="0">
                          <a:effectLst/>
                        </a:rPr>
                        <a:t>1000</a:t>
                      </a:r>
                      <a:endParaRPr lang="en-US" altLang="ja-JP" sz="1600" b="0" i="0" u="none" strike="noStrike" dirty="0">
                        <a:solidFill>
                          <a:srgbClr val="000000"/>
                        </a:solidFill>
                        <a:effectLst/>
                        <a:latin typeface="Yu Gothic" panose="020B0400000000000000" pitchFamily="50" charset="-128"/>
                        <a:ea typeface="Yu Gothic" panose="020B0400000000000000" pitchFamily="50" charset="-128"/>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600" u="none" strike="noStrike" dirty="0">
                          <a:effectLst/>
                        </a:rPr>
                        <a:t>10</a:t>
                      </a:r>
                      <a:endParaRPr lang="en-US" altLang="ja-JP" sz="1600" b="0" i="0" u="none" strike="noStrike" dirty="0">
                        <a:solidFill>
                          <a:srgbClr val="000000"/>
                        </a:solidFill>
                        <a:effectLst/>
                        <a:latin typeface="Yu Gothic" panose="020B0400000000000000" pitchFamily="50" charset="-128"/>
                        <a:ea typeface="Yu Gothic" panose="020B0400000000000000" pitchFamily="50" charset="-128"/>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600" u="none" strike="noStrike" dirty="0">
                          <a:effectLst/>
                        </a:rPr>
                        <a:t>10</a:t>
                      </a:r>
                      <a:endParaRPr lang="en-US" altLang="ja-JP" sz="1600" b="0" i="0" u="none" strike="noStrike" dirty="0">
                        <a:solidFill>
                          <a:srgbClr val="000000"/>
                        </a:solidFill>
                        <a:effectLst/>
                        <a:latin typeface="Yu Gothic" panose="020B0400000000000000" pitchFamily="50" charset="-128"/>
                        <a:ea typeface="Yu Gothic" panose="020B0400000000000000" pitchFamily="50" charset="-128"/>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u="none" strike="noStrike" dirty="0">
                          <a:effectLst/>
                        </a:rPr>
                        <a:t>50kgMA/</a:t>
                      </a:r>
                      <a:r>
                        <a:rPr lang="ja-JP" altLang="en-US" sz="1600" u="none" strike="noStrike" dirty="0">
                          <a:effectLst/>
                        </a:rPr>
                        <a:t>年の核変換</a:t>
                      </a:r>
                      <a:r>
                        <a:rPr lang="en-US" altLang="ja-JP" sz="1600" u="none" strike="noStrike" dirty="0">
                          <a:effectLst/>
                        </a:rPr>
                        <a:t>, SF=2</a:t>
                      </a:r>
                      <a:endParaRPr lang="en-US" sz="1600" b="0" i="0" u="none" strike="noStrike" dirty="0">
                        <a:solidFill>
                          <a:srgbClr val="000000"/>
                        </a:solidFill>
                        <a:effectLst/>
                        <a:latin typeface="Yu Gothic" panose="020B0400000000000000" pitchFamily="50" charset="-128"/>
                        <a:ea typeface="Yu Gothic" panose="020B0400000000000000" pitchFamily="50" charset="-128"/>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75954876"/>
                  </a:ext>
                </a:extLst>
              </a:tr>
              <a:tr h="371598">
                <a:tc>
                  <a:txBody>
                    <a:bodyPr/>
                    <a:lstStyle/>
                    <a:p>
                      <a:pPr algn="l" fontAlgn="b"/>
                      <a:r>
                        <a:rPr lang="ja-JP" altLang="en-US" sz="1600" u="none" strike="noStrike" dirty="0">
                          <a:effectLst/>
                        </a:rPr>
                        <a:t>実規模</a:t>
                      </a:r>
                      <a:r>
                        <a:rPr lang="en-US" sz="1600" u="none" strike="noStrike" dirty="0">
                          <a:effectLst/>
                        </a:rPr>
                        <a:t>ADS</a:t>
                      </a:r>
                      <a:endParaRPr lang="en-US" sz="1600" b="0" i="0" u="none" strike="noStrike" dirty="0">
                        <a:solidFill>
                          <a:srgbClr val="000000"/>
                        </a:solidFill>
                        <a:effectLst/>
                        <a:latin typeface="Yu Gothic" panose="020B0400000000000000" pitchFamily="50" charset="-128"/>
                        <a:ea typeface="Yu Gothic" panose="020B0400000000000000" pitchFamily="50" charset="-128"/>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altLang="ja-JP" sz="1600" b="0" i="0" u="none" strike="noStrike" dirty="0">
                          <a:solidFill>
                            <a:srgbClr val="000000"/>
                          </a:solidFill>
                          <a:effectLst/>
                          <a:latin typeface="Yu Gothic" panose="020B0400000000000000" pitchFamily="50" charset="-128"/>
                          <a:ea typeface="Yu Gothic" panose="020B0400000000000000" pitchFamily="50" charset="-128"/>
                        </a:rPr>
                        <a:t>JAEA</a:t>
                      </a:r>
                      <a:endParaRPr lang="en-US" sz="1600" b="0" i="0" u="none" strike="noStrike" dirty="0">
                        <a:solidFill>
                          <a:srgbClr val="000000"/>
                        </a:solidFill>
                        <a:effectLst/>
                        <a:latin typeface="Yu Gothic" panose="020B0400000000000000" pitchFamily="50" charset="-128"/>
                        <a:ea typeface="Yu Gothic" panose="020B0400000000000000" pitchFamily="50" charset="-128"/>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ja-JP" altLang="en-US" sz="1600" u="none" strike="noStrike" dirty="0">
                          <a:effectLst/>
                        </a:rPr>
                        <a:t>陽子</a:t>
                      </a:r>
                      <a:endParaRPr lang="en-US" sz="1600" b="0" i="0" u="none" strike="noStrike" dirty="0">
                        <a:solidFill>
                          <a:srgbClr val="000000"/>
                        </a:solidFill>
                        <a:effectLst/>
                        <a:latin typeface="Yu Gothic" panose="020B0400000000000000" pitchFamily="50" charset="-128"/>
                        <a:ea typeface="Yu Gothic" panose="020B0400000000000000" pitchFamily="50" charset="-128"/>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600" u="none" strike="noStrike">
                          <a:effectLst/>
                        </a:rPr>
                        <a:t>1500</a:t>
                      </a:r>
                      <a:endParaRPr lang="en-US" altLang="ja-JP" sz="1600" b="0" i="0" u="none" strike="noStrike">
                        <a:solidFill>
                          <a:srgbClr val="000000"/>
                        </a:solidFill>
                        <a:effectLst/>
                        <a:latin typeface="Yu Gothic" panose="020B0400000000000000" pitchFamily="50" charset="-128"/>
                        <a:ea typeface="Yu Gothic" panose="020B0400000000000000" pitchFamily="50" charset="-128"/>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600" u="none" strike="noStrike" dirty="0">
                          <a:effectLst/>
                        </a:rPr>
                        <a:t>20</a:t>
                      </a:r>
                      <a:endParaRPr lang="en-US" altLang="ja-JP" sz="1600" b="0" i="0" u="none" strike="noStrike" dirty="0">
                        <a:solidFill>
                          <a:srgbClr val="000000"/>
                        </a:solidFill>
                        <a:effectLst/>
                        <a:latin typeface="Yu Gothic" panose="020B0400000000000000" pitchFamily="50" charset="-128"/>
                        <a:ea typeface="Yu Gothic" panose="020B0400000000000000" pitchFamily="50" charset="-128"/>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600" u="none" strike="noStrike">
                          <a:effectLst/>
                        </a:rPr>
                        <a:t>30</a:t>
                      </a:r>
                      <a:endParaRPr lang="en-US" altLang="ja-JP" sz="1600" b="0" i="0" u="none" strike="noStrike">
                        <a:solidFill>
                          <a:srgbClr val="000000"/>
                        </a:solidFill>
                        <a:effectLst/>
                        <a:latin typeface="Yu Gothic" panose="020B0400000000000000" pitchFamily="50" charset="-128"/>
                        <a:ea typeface="Yu Gothic" panose="020B0400000000000000" pitchFamily="50" charset="-128"/>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u="none" strike="noStrike" dirty="0">
                          <a:effectLst/>
                        </a:rPr>
                        <a:t>250kgMA/</a:t>
                      </a:r>
                      <a:r>
                        <a:rPr lang="ja-JP" altLang="en-US" sz="1600" u="none" strike="noStrike" dirty="0">
                          <a:effectLst/>
                        </a:rPr>
                        <a:t>年の核変換</a:t>
                      </a:r>
                      <a:r>
                        <a:rPr lang="en-US" altLang="ja-JP" sz="1600" u="none" strike="noStrike" dirty="0">
                          <a:effectLst/>
                        </a:rPr>
                        <a:t>,</a:t>
                      </a:r>
                      <a:r>
                        <a:rPr lang="ja-JP" altLang="en-US" sz="1600" u="none" strike="noStrike" dirty="0">
                          <a:effectLst/>
                        </a:rPr>
                        <a:t> </a:t>
                      </a:r>
                      <a:r>
                        <a:rPr lang="en-US" altLang="ja-JP" sz="1600" u="none" strike="noStrike" dirty="0">
                          <a:effectLst/>
                        </a:rPr>
                        <a:t>SF=10</a:t>
                      </a:r>
                      <a:endParaRPr lang="en-US" sz="1600" b="0" i="0" u="none" strike="noStrike" dirty="0">
                        <a:solidFill>
                          <a:srgbClr val="000000"/>
                        </a:solidFill>
                        <a:effectLst/>
                        <a:latin typeface="Yu Gothic" panose="020B0400000000000000" pitchFamily="50" charset="-128"/>
                        <a:ea typeface="Yu Gothic" panose="020B0400000000000000" pitchFamily="50" charset="-128"/>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84711622"/>
                  </a:ext>
                </a:extLst>
              </a:tr>
              <a:tr h="371598">
                <a:tc>
                  <a:txBody>
                    <a:bodyPr/>
                    <a:lstStyle/>
                    <a:p>
                      <a:pPr algn="l" fontAlgn="b"/>
                      <a:r>
                        <a:rPr lang="ja-JP" altLang="en-US" sz="1600" u="none" strike="noStrike" dirty="0">
                          <a:effectLst/>
                        </a:rPr>
                        <a:t>溶融塩</a:t>
                      </a:r>
                      <a:r>
                        <a:rPr lang="en-US" altLang="ja-JP" sz="1600" u="none" strike="noStrike" dirty="0">
                          <a:effectLst/>
                        </a:rPr>
                        <a:t>ADS</a:t>
                      </a:r>
                      <a:endParaRPr lang="en-US" sz="1600" b="0" i="0" u="none" strike="noStrike" dirty="0">
                        <a:solidFill>
                          <a:srgbClr val="000000"/>
                        </a:solidFill>
                        <a:effectLst/>
                        <a:latin typeface="Yu Gothic" panose="020B0400000000000000" pitchFamily="50" charset="-128"/>
                        <a:ea typeface="Yu Gothic" panose="020B0400000000000000" pitchFamily="50" charset="-128"/>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b="0" i="0" u="none" strike="noStrike" dirty="0">
                          <a:solidFill>
                            <a:srgbClr val="000000"/>
                          </a:solidFill>
                          <a:effectLst/>
                          <a:latin typeface="Yu Gothic" panose="020B0400000000000000" pitchFamily="50" charset="-128"/>
                          <a:ea typeface="Yu Gothic" panose="020B0400000000000000" pitchFamily="50" charset="-128"/>
                        </a:rPr>
                        <a:t>(</a:t>
                      </a:r>
                      <a:r>
                        <a:rPr lang="ja-JP" altLang="en-US" sz="1600" b="0" i="0" u="none" strike="noStrike" dirty="0">
                          <a:solidFill>
                            <a:srgbClr val="000000"/>
                          </a:solidFill>
                          <a:effectLst/>
                          <a:latin typeface="Yu Gothic" panose="020B0400000000000000" pitchFamily="50" charset="-128"/>
                          <a:ea typeface="Yu Gothic" panose="020B0400000000000000" pitchFamily="50" charset="-128"/>
                        </a:rPr>
                        <a:t>概算</a:t>
                      </a:r>
                      <a:r>
                        <a:rPr lang="en-US" altLang="ja-JP" sz="1600" b="0" i="0" u="none" strike="noStrike" dirty="0">
                          <a:solidFill>
                            <a:srgbClr val="000000"/>
                          </a:solidFill>
                          <a:effectLst/>
                          <a:latin typeface="Yu Gothic" panose="020B0400000000000000" pitchFamily="50" charset="-128"/>
                          <a:ea typeface="Yu Gothic" panose="020B0400000000000000" pitchFamily="50" charset="-128"/>
                        </a:rPr>
                        <a:t>)</a:t>
                      </a:r>
                      <a:endParaRPr lang="en-US" sz="1600" b="0" i="0" u="none" strike="noStrike" dirty="0">
                        <a:solidFill>
                          <a:srgbClr val="000000"/>
                        </a:solidFill>
                        <a:effectLst/>
                        <a:latin typeface="Yu Gothic" panose="020B0400000000000000" pitchFamily="50" charset="-128"/>
                        <a:ea typeface="Yu Gothic" panose="020B0400000000000000" pitchFamily="50" charset="-128"/>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ja-JP" altLang="en-US" sz="1600" u="none" strike="noStrike" dirty="0">
                          <a:effectLst/>
                        </a:rPr>
                        <a:t>重陽子</a:t>
                      </a:r>
                      <a:endParaRPr lang="en-US" sz="1600" b="0" i="0" u="none" strike="noStrike" dirty="0">
                        <a:solidFill>
                          <a:srgbClr val="000000"/>
                        </a:solidFill>
                        <a:effectLst/>
                        <a:latin typeface="Yu Gothic" panose="020B0400000000000000" pitchFamily="50" charset="-128"/>
                        <a:ea typeface="Yu Gothic" panose="020B0400000000000000" pitchFamily="50" charset="-128"/>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600" u="none" strike="noStrike" dirty="0">
                          <a:effectLst/>
                        </a:rPr>
                        <a:t>400</a:t>
                      </a:r>
                      <a:endParaRPr lang="en-US" altLang="ja-JP" sz="1600" b="0" i="0" u="none" strike="noStrike" dirty="0">
                        <a:solidFill>
                          <a:srgbClr val="000000"/>
                        </a:solidFill>
                        <a:effectLst/>
                        <a:latin typeface="Yu Gothic" panose="020B0400000000000000" pitchFamily="50" charset="-128"/>
                        <a:ea typeface="Yu Gothic" panose="020B0400000000000000" pitchFamily="50" charset="-128"/>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600" u="none" strike="noStrike" dirty="0">
                          <a:effectLst/>
                        </a:rPr>
                        <a:t>250</a:t>
                      </a:r>
                      <a:endParaRPr lang="en-US" altLang="ja-JP" sz="1600" b="0" i="0" u="none" strike="noStrike" dirty="0">
                        <a:solidFill>
                          <a:srgbClr val="000000"/>
                        </a:solidFill>
                        <a:effectLst/>
                        <a:latin typeface="Yu Gothic" panose="020B0400000000000000" pitchFamily="50" charset="-128"/>
                        <a:ea typeface="Yu Gothic" panose="020B0400000000000000" pitchFamily="50" charset="-128"/>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600" u="none" strike="noStrike" dirty="0">
                          <a:effectLst/>
                        </a:rPr>
                        <a:t>100</a:t>
                      </a:r>
                      <a:endParaRPr lang="en-US" altLang="ja-JP" sz="1600" b="0" i="0" u="none" strike="noStrike" dirty="0">
                        <a:solidFill>
                          <a:srgbClr val="000000"/>
                        </a:solidFill>
                        <a:effectLst/>
                        <a:latin typeface="Yu Gothic" panose="020B0400000000000000" pitchFamily="50" charset="-128"/>
                        <a:ea typeface="Yu Gothic" panose="020B0400000000000000" pitchFamily="50" charset="-128"/>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altLang="ja-JP" sz="1600" u="none" strike="noStrike" dirty="0">
                          <a:effectLst/>
                        </a:rPr>
                        <a:t>250kgMA/</a:t>
                      </a:r>
                      <a:r>
                        <a:rPr lang="ja-JP" altLang="en-US" sz="1600" u="none" strike="noStrike" dirty="0">
                          <a:effectLst/>
                        </a:rPr>
                        <a:t>年の核変換</a:t>
                      </a:r>
                      <a:r>
                        <a:rPr lang="en-US" altLang="ja-JP" sz="1600" u="none" strike="noStrike" dirty="0">
                          <a:effectLst/>
                        </a:rPr>
                        <a:t>,</a:t>
                      </a:r>
                      <a:r>
                        <a:rPr lang="ja-JP" altLang="en-US" sz="1600" u="none" strike="noStrike" dirty="0">
                          <a:effectLst/>
                        </a:rPr>
                        <a:t> </a:t>
                      </a:r>
                      <a:r>
                        <a:rPr lang="en-US" altLang="ja-JP" sz="1600" u="none" strike="noStrike" dirty="0">
                          <a:effectLst/>
                        </a:rPr>
                        <a:t>SF=10</a:t>
                      </a:r>
                      <a:endParaRPr lang="ja-JP" altLang="en-US" sz="1600" b="0" i="0" u="none" strike="noStrike" dirty="0">
                        <a:solidFill>
                          <a:srgbClr val="000000"/>
                        </a:solidFill>
                        <a:effectLst/>
                        <a:latin typeface="Yu Gothic" panose="020B0400000000000000" pitchFamily="50" charset="-128"/>
                        <a:ea typeface="Yu Gothic" panose="020B0400000000000000" pitchFamily="50" charset="-128"/>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2422371"/>
                  </a:ext>
                </a:extLst>
              </a:tr>
              <a:tr h="371598">
                <a:tc>
                  <a:txBody>
                    <a:bodyPr/>
                    <a:lstStyle/>
                    <a:p>
                      <a:pPr algn="l" fontAlgn="b"/>
                      <a:r>
                        <a:rPr lang="en-US" sz="1600" u="none" strike="noStrike" dirty="0" err="1">
                          <a:effectLst/>
                        </a:rPr>
                        <a:t>ImPACT</a:t>
                      </a:r>
                      <a:endParaRPr lang="en-US" sz="1600" b="0" i="0" u="none" strike="noStrike" dirty="0">
                        <a:solidFill>
                          <a:srgbClr val="000000"/>
                        </a:solidFill>
                        <a:effectLst/>
                        <a:latin typeface="Yu Gothic" panose="020B0400000000000000" pitchFamily="50" charset="-128"/>
                        <a:ea typeface="Yu Gothic" panose="020B0400000000000000" pitchFamily="50" charset="-128"/>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ja-JP" altLang="en-US" sz="1600" b="0" i="0" u="none" strike="noStrike" dirty="0">
                          <a:solidFill>
                            <a:srgbClr val="000000"/>
                          </a:solidFill>
                          <a:effectLst/>
                          <a:latin typeface="Yu Gothic" panose="020B0400000000000000" pitchFamily="50" charset="-128"/>
                          <a:ea typeface="Yu Gothic" panose="020B0400000000000000" pitchFamily="50" charset="-128"/>
                        </a:rPr>
                        <a:t>理研</a:t>
                      </a:r>
                      <a:endParaRPr lang="en-US" sz="1600" b="0" i="0" u="none" strike="noStrike" dirty="0">
                        <a:solidFill>
                          <a:srgbClr val="000000"/>
                        </a:solidFill>
                        <a:effectLst/>
                        <a:latin typeface="Yu Gothic" panose="020B0400000000000000" pitchFamily="50" charset="-128"/>
                        <a:ea typeface="Yu Gothic" panose="020B0400000000000000" pitchFamily="50" charset="-128"/>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ja-JP" altLang="en-US" sz="1600" u="none" strike="noStrike" dirty="0">
                          <a:effectLst/>
                        </a:rPr>
                        <a:t>重陽子</a:t>
                      </a:r>
                      <a:endParaRPr lang="en-US" altLang="ja-JP" sz="1600" b="0" i="0" u="none" strike="noStrike" dirty="0">
                        <a:solidFill>
                          <a:srgbClr val="000000"/>
                        </a:solidFill>
                        <a:effectLst/>
                        <a:latin typeface="Yu Gothic" panose="020B0400000000000000" pitchFamily="50" charset="-128"/>
                        <a:ea typeface="Yu Gothic" panose="020B0400000000000000" pitchFamily="50" charset="-128"/>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600" u="none" strike="noStrike" dirty="0">
                          <a:effectLst/>
                        </a:rPr>
                        <a:t>200</a:t>
                      </a:r>
                      <a:endParaRPr lang="en-US" altLang="ja-JP" sz="1600" b="0" i="0" u="none" strike="noStrike" dirty="0">
                        <a:solidFill>
                          <a:srgbClr val="000000"/>
                        </a:solidFill>
                        <a:effectLst/>
                        <a:latin typeface="Yu Gothic" panose="020B0400000000000000" pitchFamily="50" charset="-128"/>
                        <a:ea typeface="Yu Gothic" panose="020B0400000000000000" pitchFamily="50" charset="-128"/>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600" u="none" strike="noStrike" dirty="0">
                          <a:effectLst/>
                        </a:rPr>
                        <a:t>1000</a:t>
                      </a:r>
                      <a:endParaRPr lang="en-US" altLang="ja-JP" sz="1600" b="0" i="0" u="none" strike="noStrike" dirty="0">
                        <a:solidFill>
                          <a:srgbClr val="000000"/>
                        </a:solidFill>
                        <a:effectLst/>
                        <a:latin typeface="Yu Gothic" panose="020B0400000000000000" pitchFamily="50" charset="-128"/>
                        <a:ea typeface="Yu Gothic" panose="020B0400000000000000" pitchFamily="50" charset="-128"/>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600" u="none" strike="noStrike" dirty="0">
                          <a:effectLst/>
                        </a:rPr>
                        <a:t>200</a:t>
                      </a:r>
                      <a:endParaRPr lang="en-US" altLang="ja-JP" sz="1600" b="0" i="0" u="none" strike="noStrike" dirty="0">
                        <a:solidFill>
                          <a:srgbClr val="000000"/>
                        </a:solidFill>
                        <a:effectLst/>
                        <a:latin typeface="Yu Gothic" panose="020B0400000000000000" pitchFamily="50" charset="-128"/>
                        <a:ea typeface="Yu Gothic" panose="020B0400000000000000" pitchFamily="50" charset="-128"/>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u="none" strike="noStrike" dirty="0">
                          <a:effectLst/>
                        </a:rPr>
                        <a:t>Cs135  56kg/year</a:t>
                      </a:r>
                      <a:r>
                        <a:rPr lang="en-US" altLang="ja-JP" sz="1600" u="none" strike="noStrike" dirty="0">
                          <a:effectLst/>
                        </a:rPr>
                        <a:t>,</a:t>
                      </a:r>
                      <a:r>
                        <a:rPr lang="ja-JP" altLang="en-US" sz="1600" u="none" strike="noStrike" dirty="0">
                          <a:effectLst/>
                        </a:rPr>
                        <a:t> </a:t>
                      </a:r>
                      <a:r>
                        <a:rPr lang="en-US" altLang="ja-JP" sz="1600" u="none" strike="noStrike" dirty="0">
                          <a:effectLst/>
                        </a:rPr>
                        <a:t>SF=5</a:t>
                      </a:r>
                      <a:endParaRPr lang="en-US" sz="1600" b="0" i="0" u="none" strike="noStrike" dirty="0">
                        <a:solidFill>
                          <a:srgbClr val="000000"/>
                        </a:solidFill>
                        <a:effectLst/>
                        <a:latin typeface="Yu Gothic" panose="020B0400000000000000" pitchFamily="50" charset="-128"/>
                        <a:ea typeface="Yu Gothic" panose="020B0400000000000000" pitchFamily="50" charset="-128"/>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8049051"/>
                  </a:ext>
                </a:extLst>
              </a:tr>
              <a:tr h="641851">
                <a:tc>
                  <a:txBody>
                    <a:bodyPr/>
                    <a:lstStyle/>
                    <a:p>
                      <a:pPr algn="l" fontAlgn="b"/>
                      <a:r>
                        <a:rPr lang="en-US" sz="1600" u="none" strike="noStrike" dirty="0" err="1">
                          <a:effectLst/>
                        </a:rPr>
                        <a:t>SrCs</a:t>
                      </a:r>
                      <a:endParaRPr lang="en-US" sz="1600" b="0" i="0" u="none" strike="noStrike" dirty="0">
                        <a:solidFill>
                          <a:srgbClr val="000000"/>
                        </a:solidFill>
                        <a:effectLst/>
                        <a:latin typeface="Yu Gothic" panose="020B0400000000000000" pitchFamily="50" charset="-128"/>
                        <a:ea typeface="Yu Gothic" panose="020B0400000000000000" pitchFamily="50" charset="-128"/>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altLang="ja-JP" sz="1600" b="0" i="0" u="none" strike="noStrike" dirty="0">
                          <a:solidFill>
                            <a:srgbClr val="000000"/>
                          </a:solidFill>
                          <a:effectLst/>
                          <a:latin typeface="Yu Gothic" panose="020B0400000000000000" pitchFamily="50" charset="-128"/>
                          <a:ea typeface="Yu Gothic" panose="020B0400000000000000" pitchFamily="50" charset="-128"/>
                        </a:rPr>
                        <a:t>JAEA</a:t>
                      </a:r>
                      <a:endParaRPr lang="en-US" sz="1600" b="0" i="0" u="none" strike="noStrike" dirty="0">
                        <a:solidFill>
                          <a:srgbClr val="000000"/>
                        </a:solidFill>
                        <a:effectLst/>
                        <a:latin typeface="Yu Gothic" panose="020B0400000000000000" pitchFamily="50" charset="-128"/>
                        <a:ea typeface="Yu Gothic" panose="020B0400000000000000" pitchFamily="50" charset="-128"/>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ja-JP" altLang="en-US" sz="1600" u="none" strike="noStrike" dirty="0">
                          <a:effectLst/>
                        </a:rPr>
                        <a:t>重陽子</a:t>
                      </a:r>
                      <a:endParaRPr lang="en-US" altLang="ja-JP" sz="1600" b="0" i="0" u="none" strike="noStrike" dirty="0">
                        <a:solidFill>
                          <a:srgbClr val="000000"/>
                        </a:solidFill>
                        <a:effectLst/>
                        <a:latin typeface="Yu Gothic" panose="020B0400000000000000" pitchFamily="50" charset="-128"/>
                        <a:ea typeface="Yu Gothic" panose="020B0400000000000000" pitchFamily="50" charset="-128"/>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600" u="none" strike="noStrike" dirty="0">
                          <a:effectLst/>
                        </a:rPr>
                        <a:t>400</a:t>
                      </a:r>
                      <a:endParaRPr lang="en-US" altLang="ja-JP" sz="1600" b="0" i="0" u="none" strike="noStrike" dirty="0">
                        <a:solidFill>
                          <a:srgbClr val="000000"/>
                        </a:solidFill>
                        <a:effectLst/>
                        <a:latin typeface="Yu Gothic" panose="020B0400000000000000" pitchFamily="50" charset="-128"/>
                        <a:ea typeface="Yu Gothic" panose="020B0400000000000000" pitchFamily="50" charset="-128"/>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600" u="none" strike="noStrike">
                          <a:effectLst/>
                        </a:rPr>
                        <a:t>1000</a:t>
                      </a:r>
                      <a:endParaRPr lang="en-US" altLang="ja-JP" sz="1600" b="0" i="0" u="none" strike="noStrike">
                        <a:solidFill>
                          <a:srgbClr val="000000"/>
                        </a:solidFill>
                        <a:effectLst/>
                        <a:latin typeface="Yu Gothic" panose="020B0400000000000000" pitchFamily="50" charset="-128"/>
                        <a:ea typeface="Yu Gothic" panose="020B0400000000000000" pitchFamily="50" charset="-128"/>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600" u="none" strike="noStrike" dirty="0">
                          <a:effectLst/>
                        </a:rPr>
                        <a:t>400</a:t>
                      </a:r>
                      <a:endParaRPr lang="en-US" altLang="ja-JP" sz="1600" b="0" i="0" u="none" strike="noStrike" dirty="0">
                        <a:solidFill>
                          <a:srgbClr val="000000"/>
                        </a:solidFill>
                        <a:effectLst/>
                        <a:latin typeface="Yu Gothic" panose="020B0400000000000000" pitchFamily="50" charset="-128"/>
                        <a:ea typeface="Yu Gothic" panose="020B0400000000000000" pitchFamily="50" charset="-128"/>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u="none" strike="noStrike" dirty="0">
                          <a:effectLst/>
                        </a:rPr>
                        <a:t>90Sr: </a:t>
                      </a:r>
                      <a:r>
                        <a:rPr lang="ja-JP" altLang="en-US" sz="1600" u="none" strike="noStrike" dirty="0">
                          <a:effectLst/>
                        </a:rPr>
                        <a:t>年間約</a:t>
                      </a:r>
                      <a:r>
                        <a:rPr lang="en-US" altLang="ja-JP" sz="1600" u="none" strike="noStrike" dirty="0">
                          <a:effectLst/>
                        </a:rPr>
                        <a:t>58.8 </a:t>
                      </a:r>
                      <a:r>
                        <a:rPr lang="en-US" sz="1600" u="none" strike="noStrike" dirty="0">
                          <a:effectLst/>
                        </a:rPr>
                        <a:t>kg, SF=5</a:t>
                      </a:r>
                      <a:br>
                        <a:rPr lang="en-US" sz="1600" u="none" strike="noStrike" dirty="0">
                          <a:effectLst/>
                        </a:rPr>
                      </a:br>
                      <a:r>
                        <a:rPr lang="en-US" sz="1600" u="none" strike="noStrike" dirty="0">
                          <a:effectLst/>
                        </a:rPr>
                        <a:t>137Cs: </a:t>
                      </a:r>
                      <a:r>
                        <a:rPr lang="ja-JP" altLang="en-US" sz="1600" u="none" strike="noStrike" dirty="0">
                          <a:effectLst/>
                        </a:rPr>
                        <a:t>年間約</a:t>
                      </a:r>
                      <a:r>
                        <a:rPr lang="en-US" altLang="ja-JP" sz="1600" u="none" strike="noStrike" dirty="0">
                          <a:effectLst/>
                        </a:rPr>
                        <a:t>89.6 </a:t>
                      </a:r>
                      <a:r>
                        <a:rPr lang="en-US" sz="1600" u="none" strike="noStrike" dirty="0">
                          <a:effectLst/>
                        </a:rPr>
                        <a:t>kg, SF=3</a:t>
                      </a:r>
                      <a:endParaRPr lang="ja-JP" altLang="en-US" sz="1600" b="0" i="0" u="none" strike="noStrike" dirty="0">
                        <a:solidFill>
                          <a:srgbClr val="000000"/>
                        </a:solidFill>
                        <a:effectLst/>
                        <a:latin typeface="Yu Gothic" panose="020B0400000000000000" pitchFamily="50" charset="-128"/>
                        <a:ea typeface="Yu Gothic" panose="020B0400000000000000" pitchFamily="50" charset="-128"/>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6546585"/>
                  </a:ext>
                </a:extLst>
              </a:tr>
              <a:tr h="371598">
                <a:tc>
                  <a:txBody>
                    <a:bodyPr/>
                    <a:lstStyle/>
                    <a:p>
                      <a:pPr algn="l" fontAlgn="b"/>
                      <a:r>
                        <a:rPr lang="en-US" sz="1600" b="0" i="0" u="none" strike="noStrike" dirty="0">
                          <a:solidFill>
                            <a:srgbClr val="000000"/>
                          </a:solidFill>
                          <a:effectLst/>
                          <a:latin typeface="Yu Gothic" panose="020B0400000000000000" pitchFamily="50" charset="-128"/>
                          <a:ea typeface="Yu Gothic" panose="020B0400000000000000" pitchFamily="50" charset="-128"/>
                        </a:rPr>
                        <a:t>MS-10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fontAlgn="b"/>
                      <a:r>
                        <a:rPr lang="ja-JP" altLang="en-US" sz="1600" b="0" i="0" u="none" strike="noStrike" dirty="0">
                          <a:solidFill>
                            <a:srgbClr val="000000"/>
                          </a:solidFill>
                          <a:effectLst/>
                          <a:latin typeface="Yu Gothic" panose="020B0400000000000000" pitchFamily="50" charset="-128"/>
                          <a:ea typeface="Yu Gothic" panose="020B0400000000000000" pitchFamily="50" charset="-128"/>
                        </a:rPr>
                        <a:t>理研</a:t>
                      </a:r>
                      <a:endParaRPr lang="en-US" sz="1600" b="0" i="0" u="none" strike="noStrike" dirty="0">
                        <a:solidFill>
                          <a:srgbClr val="000000"/>
                        </a:solidFill>
                        <a:effectLst/>
                        <a:latin typeface="Yu Gothic" panose="020B0400000000000000" pitchFamily="50" charset="-128"/>
                        <a:ea typeface="Yu Gothic" panose="020B0400000000000000" pitchFamily="50" charset="-128"/>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fontAlgn="b"/>
                      <a:r>
                        <a:rPr lang="ja-JP" altLang="en-US" sz="1600" u="none" strike="noStrike" dirty="0">
                          <a:effectLst/>
                        </a:rPr>
                        <a:t>重陽子</a:t>
                      </a:r>
                      <a:endParaRPr lang="en-US" sz="1600" b="0" i="0" u="none" strike="noStrike" dirty="0">
                        <a:solidFill>
                          <a:srgbClr val="000000"/>
                        </a:solidFill>
                        <a:effectLst/>
                        <a:latin typeface="Yu Gothic" panose="020B0400000000000000" pitchFamily="50" charset="-128"/>
                        <a:ea typeface="Yu Gothic" panose="020B0400000000000000" pitchFamily="50" charset="-128"/>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n-US" altLang="ja-JP" sz="1600" b="0" i="0" u="none" strike="noStrike" dirty="0">
                          <a:solidFill>
                            <a:srgbClr val="000000"/>
                          </a:solidFill>
                          <a:effectLst/>
                          <a:latin typeface="Yu Gothic" panose="020B0400000000000000" pitchFamily="50" charset="-128"/>
                          <a:ea typeface="Yu Gothic" panose="020B0400000000000000" pitchFamily="50" charset="-128"/>
                        </a:rPr>
                        <a:t>400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n-US" altLang="ja-JP" sz="1600" b="0" i="0" u="none" strike="noStrike" dirty="0">
                          <a:solidFill>
                            <a:srgbClr val="000000"/>
                          </a:solidFill>
                          <a:effectLst/>
                          <a:latin typeface="Yu Gothic" panose="020B0400000000000000" pitchFamily="50" charset="-128"/>
                          <a:ea typeface="Yu Gothic" panose="020B0400000000000000" pitchFamily="50" charset="-128"/>
                        </a:rPr>
                        <a:t>1000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fontAlgn="b"/>
                      <a:r>
                        <a:rPr lang="en-US" altLang="ja-JP" sz="1600" b="0" i="0" u="none" strike="noStrike" dirty="0">
                          <a:solidFill>
                            <a:srgbClr val="000000"/>
                          </a:solidFill>
                          <a:effectLst/>
                          <a:latin typeface="Yu Gothic" panose="020B0400000000000000" pitchFamily="50" charset="-128"/>
                          <a:ea typeface="Yu Gothic" panose="020B0400000000000000" pitchFamily="50" charset="-128"/>
                        </a:rPr>
                        <a:t>400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fontAlgn="b"/>
                      <a:r>
                        <a:rPr lang="ja-JP" altLang="en-US" sz="1600" b="0" i="0" u="none" strike="noStrike" dirty="0">
                          <a:solidFill>
                            <a:srgbClr val="000000"/>
                          </a:solidFill>
                          <a:effectLst/>
                          <a:latin typeface="Yu Gothic" panose="020B0400000000000000" pitchFamily="50" charset="-128"/>
                          <a:ea typeface="Yu Gothic" panose="020B0400000000000000" pitchFamily="50" charset="-128"/>
                        </a:rPr>
                        <a:t>核融合・核変換</a:t>
                      </a:r>
                      <a:endParaRPr lang="en-US" sz="1600" b="0" i="0" u="none" strike="noStrike" dirty="0">
                        <a:solidFill>
                          <a:srgbClr val="000000"/>
                        </a:solidFill>
                        <a:effectLst/>
                        <a:latin typeface="Yu Gothic" panose="020B0400000000000000" pitchFamily="50" charset="-128"/>
                        <a:ea typeface="Yu Gothic" panose="020B0400000000000000" pitchFamily="50" charset="-128"/>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105284110"/>
                  </a:ext>
                </a:extLst>
              </a:tr>
            </a:tbl>
          </a:graphicData>
        </a:graphic>
      </p:graphicFrame>
      <p:sp>
        <p:nvSpPr>
          <p:cNvPr id="3" name="テキスト ボックス 2">
            <a:extLst>
              <a:ext uri="{FF2B5EF4-FFF2-40B4-BE49-F238E27FC236}">
                <a16:creationId xmlns:a16="http://schemas.microsoft.com/office/drawing/2014/main" id="{9DAB8F5D-65A1-6946-3FEB-19BC51E9602E}"/>
              </a:ext>
            </a:extLst>
          </p:cNvPr>
          <p:cNvSpPr txBox="1"/>
          <p:nvPr/>
        </p:nvSpPr>
        <p:spPr>
          <a:xfrm>
            <a:off x="3246176" y="5625377"/>
            <a:ext cx="5205276" cy="461665"/>
          </a:xfrm>
          <a:prstGeom prst="rect">
            <a:avLst/>
          </a:prstGeom>
          <a:solidFill>
            <a:schemeClr val="accent6">
              <a:lumMod val="20000"/>
              <a:lumOff val="80000"/>
            </a:schemeClr>
          </a:solidFill>
        </p:spPr>
        <p:txBody>
          <a:bodyPr wrap="square" rtlCol="0">
            <a:spAutoFit/>
          </a:bodyPr>
          <a:lstStyle/>
          <a:p>
            <a:pPr algn="ctr"/>
            <a:r>
              <a:rPr lang="en-US" altLang="ja-JP" sz="2400" dirty="0">
                <a:latin typeface="メイリオ" panose="020B0604030504040204" pitchFamily="50" charset="-128"/>
                <a:ea typeface="メイリオ" panose="020B0604030504040204" pitchFamily="50" charset="-128"/>
              </a:rPr>
              <a:t>400</a:t>
            </a:r>
            <a:r>
              <a:rPr lang="ja-JP" altLang="en-US" sz="2400" dirty="0">
                <a:latin typeface="メイリオ" panose="020B0604030504040204" pitchFamily="50" charset="-128"/>
                <a:ea typeface="メイリオ" panose="020B0604030504040204" pitchFamily="50" charset="-128"/>
              </a:rPr>
              <a:t>～</a:t>
            </a:r>
            <a:r>
              <a:rPr lang="en-US" altLang="ja-JP" sz="2400">
                <a:latin typeface="メイリオ" panose="020B0604030504040204" pitchFamily="50" charset="-128"/>
                <a:ea typeface="メイリオ" panose="020B0604030504040204" pitchFamily="50" charset="-128"/>
              </a:rPr>
              <a:t>1500MeV</a:t>
            </a:r>
            <a:r>
              <a:rPr lang="ja-JP" altLang="en-US" sz="2400" dirty="0">
                <a:latin typeface="メイリオ" panose="020B0604030504040204" pitchFamily="50" charset="-128"/>
                <a:ea typeface="メイリオ" panose="020B0604030504040204" pitchFamily="50" charset="-128"/>
              </a:rPr>
              <a:t>、最大</a:t>
            </a:r>
            <a:r>
              <a:rPr lang="en-US" altLang="ja-JP" sz="2400" dirty="0">
                <a:latin typeface="メイリオ" panose="020B0604030504040204" pitchFamily="50" charset="-128"/>
                <a:ea typeface="メイリオ" panose="020B0604030504040204" pitchFamily="50" charset="-128"/>
              </a:rPr>
              <a:t>1A</a:t>
            </a:r>
            <a:r>
              <a:rPr lang="ja-JP" altLang="en-US" sz="2400" dirty="0">
                <a:latin typeface="メイリオ" panose="020B0604030504040204" pitchFamily="50" charset="-128"/>
                <a:ea typeface="メイリオ" panose="020B0604030504040204" pitchFamily="50" charset="-128"/>
              </a:rPr>
              <a:t>の加速器</a:t>
            </a:r>
            <a:endParaRPr kumimoji="1" lang="ja-JP" altLang="en-US" sz="24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AB908ADB-ABE8-0B5E-4C91-CF906800CAA4}"/>
              </a:ext>
            </a:extLst>
          </p:cNvPr>
          <p:cNvSpPr txBox="1"/>
          <p:nvPr/>
        </p:nvSpPr>
        <p:spPr>
          <a:xfrm>
            <a:off x="3774831" y="4961192"/>
            <a:ext cx="4862731" cy="523220"/>
          </a:xfrm>
          <a:prstGeom prst="rect">
            <a:avLst/>
          </a:prstGeom>
          <a:noFill/>
        </p:spPr>
        <p:txBody>
          <a:bodyPr wrap="square">
            <a:spAutoFit/>
          </a:bodyPr>
          <a:lstStyle/>
          <a:p>
            <a:r>
              <a:rPr lang="en-US" altLang="ja-JP" sz="1400" u="none" strike="noStrike" dirty="0">
                <a:effectLst/>
              </a:rPr>
              <a:t>SF(</a:t>
            </a:r>
            <a:r>
              <a:rPr lang="ja-JP" altLang="en-US" sz="1400" u="none" strike="noStrike" dirty="0">
                <a:effectLst/>
              </a:rPr>
              <a:t>サポートファクター）：１つの核変換システムが、何基の軽水炉からの放射性物質を核変換するか示す指標</a:t>
            </a:r>
            <a:endParaRPr lang="ja-JP" altLang="en-US" sz="1400" dirty="0"/>
          </a:p>
        </p:txBody>
      </p:sp>
    </p:spTree>
    <p:extLst>
      <p:ext uri="{BB962C8B-B14F-4D97-AF65-F5344CB8AC3E}">
        <p14:creationId xmlns:p14="http://schemas.microsoft.com/office/powerpoint/2010/main" val="1915121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9A6B92-3210-5D8F-BF80-55B3555C4133}"/>
              </a:ext>
            </a:extLst>
          </p:cNvPr>
          <p:cNvSpPr>
            <a:spLocks noGrp="1"/>
          </p:cNvSpPr>
          <p:nvPr>
            <p:ph type="title"/>
          </p:nvPr>
        </p:nvSpPr>
        <p:spPr/>
        <p:txBody>
          <a:bodyPr/>
          <a:lstStyle/>
          <a:p>
            <a:r>
              <a:rPr lang="ja-JP" altLang="en-US" dirty="0"/>
              <a:t>まとめ</a:t>
            </a:r>
            <a:endParaRPr kumimoji="1" lang="ja-JP" altLang="en-US" dirty="0"/>
          </a:p>
        </p:txBody>
      </p:sp>
      <p:sp>
        <p:nvSpPr>
          <p:cNvPr id="3" name="コンテンツ プレースホルダー 2">
            <a:extLst>
              <a:ext uri="{FF2B5EF4-FFF2-40B4-BE49-F238E27FC236}">
                <a16:creationId xmlns:a16="http://schemas.microsoft.com/office/drawing/2014/main" id="{F7E96545-6438-4B1C-0955-92B8B6E701E6}"/>
              </a:ext>
            </a:extLst>
          </p:cNvPr>
          <p:cNvSpPr>
            <a:spLocks noGrp="1"/>
          </p:cNvSpPr>
          <p:nvPr>
            <p:ph idx="1"/>
          </p:nvPr>
        </p:nvSpPr>
        <p:spPr/>
        <p:txBody>
          <a:bodyPr/>
          <a:lstStyle/>
          <a:p>
            <a:r>
              <a:rPr kumimoji="1" lang="ja-JP" altLang="en-US" dirty="0"/>
              <a:t>従来よりもはるかに強度の高い加速器により、放射性廃棄物中の全ての長寿命核種を核変換する可能性が拓かれる。</a:t>
            </a:r>
            <a:endParaRPr kumimoji="1" lang="en-US" altLang="ja-JP" dirty="0"/>
          </a:p>
          <a:p>
            <a:endParaRPr kumimoji="1" lang="en-US" altLang="ja-JP" dirty="0"/>
          </a:p>
          <a:p>
            <a:r>
              <a:rPr kumimoji="1" lang="ja-JP" altLang="en-US" dirty="0"/>
              <a:t>核融合と核変換の共通技術に着目して加速器開発を進めることで、アウトカムを最大化できる。</a:t>
            </a:r>
          </a:p>
        </p:txBody>
      </p:sp>
    </p:spTree>
    <p:extLst>
      <p:ext uri="{BB962C8B-B14F-4D97-AF65-F5344CB8AC3E}">
        <p14:creationId xmlns:p14="http://schemas.microsoft.com/office/powerpoint/2010/main" val="3737499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1150328" y="257176"/>
            <a:ext cx="7794380" cy="747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normAutofit/>
          </a:bodyPr>
          <a:lstStyle/>
          <a:p>
            <a:pPr defTabSz="844083" eaLnBrk="0" fontAlgn="base" hangingPunct="0">
              <a:spcBef>
                <a:spcPct val="0"/>
              </a:spcBef>
              <a:spcAft>
                <a:spcPts val="600"/>
              </a:spcAft>
            </a:pPr>
            <a:r>
              <a:rPr kumimoji="1" lang="ja-JP" altLang="en-US" sz="2585" b="1" dirty="0">
                <a:solidFill>
                  <a:schemeClr val="tx2"/>
                </a:solidFill>
                <a:latin typeface="+mj-lt"/>
                <a:ea typeface="+mj-ea"/>
                <a:cs typeface="ＭＳ Ｐゴシック" charset="0"/>
              </a:rPr>
              <a:t>参考：　使用済燃料中の主な長寿命核種</a:t>
            </a:r>
          </a:p>
        </p:txBody>
      </p:sp>
      <p:sp>
        <p:nvSpPr>
          <p:cNvPr id="17409" name="スライド番号プレースホルダ 5"/>
          <p:cNvSpPr>
            <a:spLocks noGrp="1"/>
          </p:cNvSpPr>
          <p:nvPr>
            <p:ph type="sldNum" sz="quarter" idx="12"/>
          </p:nvPr>
        </p:nvSpPr>
        <p:spPr>
          <a:xfrm>
            <a:off x="7422174" y="6583364"/>
            <a:ext cx="1721826" cy="274637"/>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defRPr kumimoji="1" sz="2215">
                <a:solidFill>
                  <a:schemeClr val="tx1"/>
                </a:solidFill>
                <a:latin typeface="Tahoma" charset="0"/>
                <a:ea typeface="ＭＳ Ｐゴシック" charset="0"/>
                <a:cs typeface="ＭＳ Ｐゴシック" charset="0"/>
              </a:defRPr>
            </a:lvl1pPr>
            <a:lvl2pPr marL="685817" indent="-263776">
              <a:defRPr kumimoji="1" sz="2215">
                <a:solidFill>
                  <a:schemeClr val="tx1"/>
                </a:solidFill>
                <a:latin typeface="Tahoma" charset="0"/>
                <a:ea typeface="ＭＳ Ｐゴシック" charset="0"/>
              </a:defRPr>
            </a:lvl2pPr>
            <a:lvl3pPr marL="1055103" indent="-211021">
              <a:defRPr kumimoji="1" sz="2215">
                <a:solidFill>
                  <a:schemeClr val="tx1"/>
                </a:solidFill>
                <a:latin typeface="Tahoma" charset="0"/>
                <a:ea typeface="ＭＳ Ｐゴシック" charset="0"/>
              </a:defRPr>
            </a:lvl3pPr>
            <a:lvl4pPr marL="1477145" indent="-211021">
              <a:defRPr kumimoji="1" sz="2215">
                <a:solidFill>
                  <a:schemeClr val="tx1"/>
                </a:solidFill>
                <a:latin typeface="Tahoma" charset="0"/>
                <a:ea typeface="ＭＳ Ｐゴシック" charset="0"/>
              </a:defRPr>
            </a:lvl4pPr>
            <a:lvl5pPr marL="1899186" indent="-211021">
              <a:defRPr kumimoji="1" sz="2215">
                <a:solidFill>
                  <a:schemeClr val="tx1"/>
                </a:solidFill>
                <a:latin typeface="Tahoma" charset="0"/>
                <a:ea typeface="ＭＳ Ｐゴシック" charset="0"/>
              </a:defRPr>
            </a:lvl5pPr>
            <a:lvl6pPr marL="2321227" indent="-211021" eaLnBrk="0" fontAlgn="base" hangingPunct="0">
              <a:spcBef>
                <a:spcPct val="0"/>
              </a:spcBef>
              <a:spcAft>
                <a:spcPct val="0"/>
              </a:spcAft>
              <a:defRPr kumimoji="1" sz="2215">
                <a:solidFill>
                  <a:schemeClr val="tx1"/>
                </a:solidFill>
                <a:latin typeface="Tahoma" charset="0"/>
                <a:ea typeface="ＭＳ Ｐゴシック" charset="0"/>
              </a:defRPr>
            </a:lvl6pPr>
            <a:lvl7pPr marL="2743269" indent="-211021" eaLnBrk="0" fontAlgn="base" hangingPunct="0">
              <a:spcBef>
                <a:spcPct val="0"/>
              </a:spcBef>
              <a:spcAft>
                <a:spcPct val="0"/>
              </a:spcAft>
              <a:defRPr kumimoji="1" sz="2215">
                <a:solidFill>
                  <a:schemeClr val="tx1"/>
                </a:solidFill>
                <a:latin typeface="Tahoma" charset="0"/>
                <a:ea typeface="ＭＳ Ｐゴシック" charset="0"/>
              </a:defRPr>
            </a:lvl7pPr>
            <a:lvl8pPr marL="3165310" indent="-211021" eaLnBrk="0" fontAlgn="base" hangingPunct="0">
              <a:spcBef>
                <a:spcPct val="0"/>
              </a:spcBef>
              <a:spcAft>
                <a:spcPct val="0"/>
              </a:spcAft>
              <a:defRPr kumimoji="1" sz="2215">
                <a:solidFill>
                  <a:schemeClr val="tx1"/>
                </a:solidFill>
                <a:latin typeface="Tahoma" charset="0"/>
                <a:ea typeface="ＭＳ Ｐゴシック" charset="0"/>
              </a:defRPr>
            </a:lvl8pPr>
            <a:lvl9pPr marL="3587351" indent="-211021" eaLnBrk="0" fontAlgn="base" hangingPunct="0">
              <a:spcBef>
                <a:spcPct val="0"/>
              </a:spcBef>
              <a:spcAft>
                <a:spcPct val="0"/>
              </a:spcAft>
              <a:defRPr kumimoji="1" sz="2215">
                <a:solidFill>
                  <a:schemeClr val="tx1"/>
                </a:solidFill>
                <a:latin typeface="Tahoma" charset="0"/>
                <a:ea typeface="ＭＳ Ｐゴシック" charset="0"/>
              </a:defRPr>
            </a:lvl9pPr>
          </a:lstStyle>
          <a:p>
            <a:pPr fontAlgn="base">
              <a:spcBef>
                <a:spcPct val="0"/>
              </a:spcBef>
              <a:spcAft>
                <a:spcPts val="600"/>
              </a:spcAft>
              <a:defRPr/>
            </a:pPr>
            <a:fld id="{9865F13C-9F03-BB4D-BE67-FA4AE4399BEC}" type="slidenum">
              <a:rPr kumimoji="0" lang="en-US" altLang="ja-JP" sz="1108" b="1" kern="1200">
                <a:solidFill>
                  <a:srgbClr val="0066CC"/>
                </a:solidFill>
                <a:latin typeface="ＭＳ Ｐゴシック" charset="0"/>
                <a:ea typeface="+mn-ea"/>
                <a:cs typeface="+mn-cs"/>
              </a:rPr>
              <a:pPr fontAlgn="base">
                <a:spcBef>
                  <a:spcPct val="0"/>
                </a:spcBef>
                <a:spcAft>
                  <a:spcPts val="600"/>
                </a:spcAft>
                <a:defRPr/>
              </a:pPr>
              <a:t>13</a:t>
            </a:fld>
            <a:endParaRPr kumimoji="0" lang="en-US" altLang="ja-JP" sz="1108" b="1" kern="1200">
              <a:solidFill>
                <a:srgbClr val="0066CC"/>
              </a:solidFill>
              <a:latin typeface="ＭＳ Ｐゴシック" charset="0"/>
              <a:ea typeface="+mn-ea"/>
              <a:cs typeface="+mn-cs"/>
            </a:endParaRPr>
          </a:p>
        </p:txBody>
      </p:sp>
      <p:pic>
        <p:nvPicPr>
          <p:cNvPr id="57" name="図 56">
            <a:extLst>
              <a:ext uri="{FF2B5EF4-FFF2-40B4-BE49-F238E27FC236}">
                <a16:creationId xmlns:a16="http://schemas.microsoft.com/office/drawing/2014/main" id="{AEC88446-3815-9D8A-6C30-8EA82F4ADC78}"/>
              </a:ext>
            </a:extLst>
          </p:cNvPr>
          <p:cNvPicPr>
            <a:picLocks noChangeAspect="1"/>
          </p:cNvPicPr>
          <p:nvPr/>
        </p:nvPicPr>
        <p:blipFill>
          <a:blip r:embed="rId3"/>
          <a:stretch>
            <a:fillRect/>
          </a:stretch>
        </p:blipFill>
        <p:spPr>
          <a:xfrm>
            <a:off x="-76200" y="1541332"/>
            <a:ext cx="9144000" cy="5042032"/>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latin typeface="メイリオ" panose="020B0604030504040204" pitchFamily="50" charset="-128"/>
                <a:ea typeface="メイリオ" panose="020B0604030504040204" pitchFamily="50" charset="-128"/>
              </a:rPr>
              <a:t>原子力発電からの放射性廃棄物</a:t>
            </a:r>
          </a:p>
        </p:txBody>
      </p:sp>
      <p:pic>
        <p:nvPicPr>
          <p:cNvPr id="4" name="図 3"/>
          <p:cNvPicPr>
            <a:picLocks noChangeAspect="1"/>
          </p:cNvPicPr>
          <p:nvPr/>
        </p:nvPicPr>
        <p:blipFill>
          <a:blip r:embed="rId2"/>
          <a:stretch>
            <a:fillRect/>
          </a:stretch>
        </p:blipFill>
        <p:spPr>
          <a:xfrm>
            <a:off x="368593" y="1556792"/>
            <a:ext cx="8425213" cy="4806234"/>
          </a:xfrm>
          <a:prstGeom prst="rect">
            <a:avLst/>
          </a:prstGeom>
        </p:spPr>
      </p:pic>
      <p:sp>
        <p:nvSpPr>
          <p:cNvPr id="3" name="テキスト ボックス 2">
            <a:extLst>
              <a:ext uri="{FF2B5EF4-FFF2-40B4-BE49-F238E27FC236}">
                <a16:creationId xmlns:a16="http://schemas.microsoft.com/office/drawing/2014/main" id="{F23EE710-7148-7B4D-4EDA-48FA7944ABD7}"/>
              </a:ext>
            </a:extLst>
          </p:cNvPr>
          <p:cNvSpPr txBox="1"/>
          <p:nvPr/>
        </p:nvSpPr>
        <p:spPr>
          <a:xfrm>
            <a:off x="4572000" y="5993694"/>
            <a:ext cx="4042855" cy="369332"/>
          </a:xfrm>
          <a:prstGeom prst="rect">
            <a:avLst/>
          </a:prstGeom>
          <a:solidFill>
            <a:schemeClr val="bg1"/>
          </a:solidFill>
        </p:spPr>
        <p:txBody>
          <a:bodyPr wrap="square" rtlCol="0">
            <a:spAutoFit/>
          </a:bodyPr>
          <a:lstStyle/>
          <a:p>
            <a:r>
              <a:rPr lang="ja-JP" altLang="en-US" dirty="0"/>
              <a:t>原子力の社会受容に大きく影響</a:t>
            </a:r>
            <a:endParaRPr kumimoji="1" lang="ja-JP" altLang="en-US" dirty="0"/>
          </a:p>
        </p:txBody>
      </p:sp>
      <p:sp>
        <p:nvSpPr>
          <p:cNvPr id="5" name="正方形/長方形 4">
            <a:extLst>
              <a:ext uri="{FF2B5EF4-FFF2-40B4-BE49-F238E27FC236}">
                <a16:creationId xmlns:a16="http://schemas.microsoft.com/office/drawing/2014/main" id="{886CBD6E-7431-3474-FEB8-D5B741F96C5C}"/>
              </a:ext>
            </a:extLst>
          </p:cNvPr>
          <p:cNvSpPr/>
          <p:nvPr/>
        </p:nvSpPr>
        <p:spPr>
          <a:xfrm>
            <a:off x="3505200" y="4153989"/>
            <a:ext cx="5288606" cy="1759131"/>
          </a:xfrm>
          <a:prstGeom prst="rect">
            <a:avLst/>
          </a:prstGeom>
          <a:noFill/>
          <a:ln w="2857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45359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a:xfrm>
            <a:off x="287524" y="107588"/>
            <a:ext cx="8568952" cy="525785"/>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a:lstStyle>
          <a:p>
            <a:r>
              <a:rPr kumimoji="1" lang="ja-JP" altLang="en-US" sz="3200" dirty="0">
                <a:latin typeface="メイリオ" panose="020B0604030504040204" pitchFamily="50" charset="-128"/>
                <a:ea typeface="メイリオ" panose="020B0604030504040204" pitchFamily="50" charset="-128"/>
              </a:rPr>
              <a:t>高レベル放射性廃棄物の核変換処理</a:t>
            </a:r>
            <a:endParaRPr lang="ja-JP" altLang="en-US" sz="3200" kern="0" dirty="0">
              <a:solidFill>
                <a:srgbClr val="000000"/>
              </a:solidFill>
              <a:latin typeface="メイリオ" panose="020B0604030504040204" pitchFamily="50" charset="-128"/>
              <a:ea typeface="メイリオ" panose="020B0604030504040204" pitchFamily="50" charset="-128"/>
            </a:endParaRPr>
          </a:p>
        </p:txBody>
      </p:sp>
      <p:sp>
        <p:nvSpPr>
          <p:cNvPr id="16" name="正方形/長方形 15"/>
          <p:cNvSpPr/>
          <p:nvPr/>
        </p:nvSpPr>
        <p:spPr>
          <a:xfrm>
            <a:off x="5632866" y="2337621"/>
            <a:ext cx="3024336" cy="369332"/>
          </a:xfrm>
          <a:prstGeom prst="rect">
            <a:avLst/>
          </a:prstGeom>
        </p:spPr>
        <p:txBody>
          <a:bodyPr wrap="square">
            <a:spAutoFit/>
          </a:bodyPr>
          <a:lstStyle/>
          <a:p>
            <a:r>
              <a:rPr lang="ja-JP" altLang="en-US" dirty="0">
                <a:solidFill>
                  <a:srgbClr val="FF0000"/>
                </a:solidFill>
                <a:latin typeface="メイリオ" panose="020B0604030504040204" pitchFamily="50" charset="-128"/>
                <a:ea typeface="メイリオ" panose="020B0604030504040204" pitchFamily="50" charset="-128"/>
              </a:rPr>
              <a:t>加速器で核変換</a:t>
            </a:r>
          </a:p>
        </p:txBody>
      </p:sp>
      <p:sp>
        <p:nvSpPr>
          <p:cNvPr id="18" name="正方形/長方形 17"/>
          <p:cNvSpPr/>
          <p:nvPr/>
        </p:nvSpPr>
        <p:spPr>
          <a:xfrm>
            <a:off x="5632866" y="1031122"/>
            <a:ext cx="2677002" cy="646331"/>
          </a:xfrm>
          <a:prstGeom prst="rect">
            <a:avLst/>
          </a:prstGeom>
        </p:spPr>
        <p:txBody>
          <a:bodyPr wrap="square">
            <a:spAutoFit/>
          </a:bodyPr>
          <a:lstStyle/>
          <a:p>
            <a:r>
              <a:rPr lang="ja-JP" altLang="en-US" dirty="0">
                <a:latin typeface="メイリオ" panose="020B0604030504040204" pitchFamily="50" charset="-128"/>
                <a:ea typeface="メイリオ" panose="020B0604030504040204" pitchFamily="50" charset="-128"/>
              </a:rPr>
              <a:t>次世代原子炉または、</a:t>
            </a:r>
            <a:r>
              <a:rPr lang="ja-JP" altLang="en-US" dirty="0">
                <a:solidFill>
                  <a:srgbClr val="FF0000"/>
                </a:solidFill>
                <a:latin typeface="メイリオ" panose="020B0604030504040204" pitchFamily="50" charset="-128"/>
                <a:ea typeface="メイリオ" panose="020B0604030504040204" pitchFamily="50" charset="-128"/>
              </a:rPr>
              <a:t>加速器で核変換</a:t>
            </a:r>
          </a:p>
        </p:txBody>
      </p:sp>
      <p:sp>
        <p:nvSpPr>
          <p:cNvPr id="21" name="テキスト ボックス 20"/>
          <p:cNvSpPr txBox="1"/>
          <p:nvPr/>
        </p:nvSpPr>
        <p:spPr>
          <a:xfrm>
            <a:off x="5406466" y="5841515"/>
            <a:ext cx="3332585" cy="707886"/>
          </a:xfrm>
          <a:prstGeom prst="rect">
            <a:avLst/>
          </a:prstGeom>
          <a:solidFill>
            <a:srgbClr val="FFCCFF"/>
          </a:solidFill>
        </p:spPr>
        <p:txBody>
          <a:bodyPr wrap="square" rtlCol="0">
            <a:spAutoFit/>
          </a:bodyPr>
          <a:lstStyle/>
          <a:p>
            <a:r>
              <a:rPr lang="ja-JP" altLang="en-US" sz="2000" dirty="0">
                <a:latin typeface="メイリオ" panose="020B0604030504040204" pitchFamily="50" charset="-128"/>
                <a:ea typeface="メイリオ" panose="020B0604030504040204" pitchFamily="50" charset="-128"/>
              </a:rPr>
              <a:t>加速器を使って</a:t>
            </a:r>
            <a:r>
              <a:rPr kumimoji="1" lang="ja-JP" altLang="en-US" sz="2000" dirty="0">
                <a:latin typeface="メイリオ" panose="020B0604030504040204" pitchFamily="50" charset="-128"/>
                <a:ea typeface="メイリオ" panose="020B0604030504040204" pitchFamily="50" charset="-128"/>
              </a:rPr>
              <a:t>全ての核種を安定、短寿命化する！</a:t>
            </a:r>
          </a:p>
        </p:txBody>
      </p:sp>
      <p:sp>
        <p:nvSpPr>
          <p:cNvPr id="10" name="円柱 9"/>
          <p:cNvSpPr/>
          <p:nvPr/>
        </p:nvSpPr>
        <p:spPr>
          <a:xfrm>
            <a:off x="1696195" y="4829277"/>
            <a:ext cx="3172433" cy="1366181"/>
          </a:xfrm>
          <a:prstGeom prst="can">
            <a:avLst>
              <a:gd name="adj" fmla="val 18626"/>
            </a:avLst>
          </a:prstGeom>
          <a:solidFill>
            <a:srgbClr val="CC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23" name="正方形/長方形 22"/>
          <p:cNvSpPr/>
          <p:nvPr/>
        </p:nvSpPr>
        <p:spPr>
          <a:xfrm>
            <a:off x="1484891" y="5210573"/>
            <a:ext cx="3553162" cy="707886"/>
          </a:xfrm>
          <a:prstGeom prst="rect">
            <a:avLst/>
          </a:prstGeom>
        </p:spPr>
        <p:txBody>
          <a:bodyPr wrap="square">
            <a:spAutoFit/>
          </a:bodyPr>
          <a:lstStyle/>
          <a:p>
            <a:pPr algn="ctr"/>
            <a:r>
              <a:rPr lang="ja-JP" altLang="en-US" sz="2000" dirty="0">
                <a:latin typeface="メイリオ" panose="020B0604030504040204" pitchFamily="50" charset="-128"/>
                <a:ea typeface="メイリオ" panose="020B0604030504040204" pitchFamily="50" charset="-128"/>
              </a:rPr>
              <a:t>安定または短寿命</a:t>
            </a:r>
            <a:br>
              <a:rPr lang="en-US" altLang="ja-JP" sz="2000" dirty="0">
                <a:latin typeface="メイリオ" panose="020B0604030504040204" pitchFamily="50" charset="-128"/>
                <a:ea typeface="メイリオ" panose="020B0604030504040204" pitchFamily="50" charset="-128"/>
              </a:rPr>
            </a:br>
            <a:r>
              <a:rPr lang="ja-JP" altLang="en-US" sz="2000" dirty="0">
                <a:latin typeface="メイリオ" panose="020B0604030504040204" pitchFamily="50" charset="-128"/>
                <a:ea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rPr>
              <a:t>70wt%</a:t>
            </a:r>
            <a:r>
              <a:rPr lang="ja-JP" altLang="en-US" sz="2000" dirty="0">
                <a:latin typeface="メイリオ" panose="020B0604030504040204" pitchFamily="50" charset="-128"/>
                <a:ea typeface="メイリオ" panose="020B0604030504040204" pitchFamily="50" charset="-128"/>
              </a:rPr>
              <a:t>）</a:t>
            </a:r>
          </a:p>
        </p:txBody>
      </p:sp>
      <p:sp>
        <p:nvSpPr>
          <p:cNvPr id="26" name="円柱 25"/>
          <p:cNvSpPr/>
          <p:nvPr/>
        </p:nvSpPr>
        <p:spPr>
          <a:xfrm>
            <a:off x="2691808" y="2169803"/>
            <a:ext cx="841553" cy="734695"/>
          </a:xfrm>
          <a:prstGeom prst="can">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27" name="正方形/長方形 26"/>
          <p:cNvSpPr/>
          <p:nvPr/>
        </p:nvSpPr>
        <p:spPr>
          <a:xfrm>
            <a:off x="1613065" y="2937297"/>
            <a:ext cx="3572912" cy="646331"/>
          </a:xfrm>
          <a:prstGeom prst="rect">
            <a:avLst/>
          </a:prstGeom>
        </p:spPr>
        <p:txBody>
          <a:bodyPr wrap="square">
            <a:spAutoFit/>
          </a:bodyPr>
          <a:lstStyle/>
          <a:p>
            <a:r>
              <a:rPr lang="ja-JP" altLang="en-US" dirty="0">
                <a:latin typeface="メイリオ" panose="020B0604030504040204" pitchFamily="50" charset="-128"/>
                <a:ea typeface="メイリオ" panose="020B0604030504040204" pitchFamily="50" charset="-128"/>
              </a:rPr>
              <a:t>超長寿命、非核分裂性、ベータ・ガンマ放射能（～</a:t>
            </a:r>
            <a:r>
              <a:rPr lang="en-US" altLang="ja-JP" dirty="0">
                <a:latin typeface="メイリオ" panose="020B0604030504040204" pitchFamily="50" charset="-128"/>
                <a:ea typeface="メイリオ" panose="020B0604030504040204" pitchFamily="50" charset="-128"/>
              </a:rPr>
              <a:t>20wt%</a:t>
            </a:r>
            <a:r>
              <a:rPr lang="ja-JP" altLang="en-US" dirty="0">
                <a:latin typeface="メイリオ" panose="020B0604030504040204" pitchFamily="50" charset="-128"/>
                <a:ea typeface="メイリオ" panose="020B0604030504040204" pitchFamily="50" charset="-128"/>
              </a:rPr>
              <a:t>）</a:t>
            </a:r>
            <a:endParaRPr lang="en-US" altLang="ja-JP" dirty="0">
              <a:latin typeface="メイリオ" panose="020B0604030504040204" pitchFamily="50" charset="-128"/>
              <a:ea typeface="メイリオ" panose="020B0604030504040204" pitchFamily="50" charset="-128"/>
            </a:endParaRPr>
          </a:p>
        </p:txBody>
      </p:sp>
      <p:sp>
        <p:nvSpPr>
          <p:cNvPr id="28" name="円柱 27"/>
          <p:cNvSpPr/>
          <p:nvPr/>
        </p:nvSpPr>
        <p:spPr>
          <a:xfrm>
            <a:off x="2896561" y="924842"/>
            <a:ext cx="432049" cy="473078"/>
          </a:xfrm>
          <a:prstGeom prst="ca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29" name="正方形/長方形 28"/>
          <p:cNvSpPr/>
          <p:nvPr/>
        </p:nvSpPr>
        <p:spPr>
          <a:xfrm>
            <a:off x="1760638" y="1423499"/>
            <a:ext cx="3325046" cy="646331"/>
          </a:xfrm>
          <a:prstGeom prst="rect">
            <a:avLst/>
          </a:prstGeom>
        </p:spPr>
        <p:txBody>
          <a:bodyPr wrap="square">
            <a:spAutoFit/>
          </a:bodyPr>
          <a:lstStyle/>
          <a:p>
            <a:r>
              <a:rPr lang="ja-JP" altLang="en-US" dirty="0">
                <a:latin typeface="メイリオ" panose="020B0604030504040204" pitchFamily="50" charset="-128"/>
                <a:ea typeface="メイリオ" panose="020B0604030504040204" pitchFamily="50" charset="-128"/>
              </a:rPr>
              <a:t>超長寿命、核分裂性、アルファ放射能（～</a:t>
            </a:r>
            <a:r>
              <a:rPr lang="en-US" altLang="ja-JP" dirty="0">
                <a:latin typeface="メイリオ" panose="020B0604030504040204" pitchFamily="50" charset="-128"/>
                <a:ea typeface="メイリオ" panose="020B0604030504040204" pitchFamily="50" charset="-128"/>
              </a:rPr>
              <a:t>5wt%</a:t>
            </a:r>
            <a:r>
              <a:rPr lang="ja-JP" altLang="en-US" dirty="0">
                <a:latin typeface="メイリオ" panose="020B0604030504040204" pitchFamily="50" charset="-128"/>
                <a:ea typeface="メイリオ" panose="020B0604030504040204" pitchFamily="50" charset="-128"/>
              </a:rPr>
              <a:t>）</a:t>
            </a:r>
            <a:endParaRPr lang="en-US" altLang="ja-JP" dirty="0">
              <a:latin typeface="メイリオ" panose="020B0604030504040204" pitchFamily="50" charset="-128"/>
              <a:ea typeface="メイリオ" panose="020B0604030504040204" pitchFamily="50" charset="-128"/>
            </a:endParaRPr>
          </a:p>
        </p:txBody>
      </p:sp>
      <p:cxnSp>
        <p:nvCxnSpPr>
          <p:cNvPr id="31" name="直線矢印コネクタ 30"/>
          <p:cNvCxnSpPr/>
          <p:nvPr/>
        </p:nvCxnSpPr>
        <p:spPr>
          <a:xfrm>
            <a:off x="3832666" y="1161381"/>
            <a:ext cx="172819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a:off x="3796009" y="2492642"/>
            <a:ext cx="172819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flipV="1">
            <a:off x="4842387" y="5274080"/>
            <a:ext cx="44106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正方形/長方形 35"/>
          <p:cNvSpPr/>
          <p:nvPr/>
        </p:nvSpPr>
        <p:spPr>
          <a:xfrm>
            <a:off x="5283451" y="4918185"/>
            <a:ext cx="2677003" cy="646331"/>
          </a:xfrm>
          <a:prstGeom prst="rect">
            <a:avLst/>
          </a:prstGeom>
        </p:spPr>
        <p:txBody>
          <a:bodyPr wrap="square">
            <a:spAutoFit/>
          </a:bodyPr>
          <a:lstStyle/>
          <a:p>
            <a:r>
              <a:rPr lang="ja-JP" altLang="en-US" dirty="0">
                <a:latin typeface="メイリオ" panose="020B0604030504040204" pitchFamily="50" charset="-128"/>
                <a:ea typeface="メイリオ" panose="020B0604030504040204" pitchFamily="50" charset="-128"/>
              </a:rPr>
              <a:t>低レベル放射性廃棄物として処分</a:t>
            </a:r>
          </a:p>
        </p:txBody>
      </p:sp>
      <p:sp>
        <p:nvSpPr>
          <p:cNvPr id="2" name="角丸四角形 1"/>
          <p:cNvSpPr/>
          <p:nvPr/>
        </p:nvSpPr>
        <p:spPr>
          <a:xfrm>
            <a:off x="1327782" y="783573"/>
            <a:ext cx="3744416" cy="5612260"/>
          </a:xfrm>
          <a:prstGeom prst="roundRect">
            <a:avLst>
              <a:gd name="adj" fmla="val 5983"/>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 name="正方形/長方形 2"/>
          <p:cNvSpPr/>
          <p:nvPr/>
        </p:nvSpPr>
        <p:spPr>
          <a:xfrm>
            <a:off x="1656900" y="6425914"/>
            <a:ext cx="3185487" cy="369332"/>
          </a:xfrm>
          <a:prstGeom prst="rect">
            <a:avLst/>
          </a:prstGeom>
        </p:spPr>
        <p:txBody>
          <a:bodyPr wrap="none">
            <a:spAutoFit/>
          </a:bodyPr>
          <a:lstStyle/>
          <a:p>
            <a:r>
              <a:rPr lang="ja-JP" altLang="en-US" kern="0" dirty="0">
                <a:solidFill>
                  <a:srgbClr val="000000"/>
                </a:solidFill>
                <a:latin typeface="メイリオ" panose="020B0604030504040204" pitchFamily="50" charset="-128"/>
                <a:ea typeface="メイリオ" panose="020B0604030504040204" pitchFamily="50" charset="-128"/>
              </a:rPr>
              <a:t>高レベル放射性廃棄物の中身</a:t>
            </a:r>
          </a:p>
        </p:txBody>
      </p:sp>
      <p:sp>
        <p:nvSpPr>
          <p:cNvPr id="4" name="正方形/長方形 3">
            <a:extLst>
              <a:ext uri="{FF2B5EF4-FFF2-40B4-BE49-F238E27FC236}">
                <a16:creationId xmlns:a16="http://schemas.microsoft.com/office/drawing/2014/main" id="{73AE6015-A207-CD6B-2282-C418935C734B}"/>
              </a:ext>
            </a:extLst>
          </p:cNvPr>
          <p:cNvSpPr/>
          <p:nvPr/>
        </p:nvSpPr>
        <p:spPr>
          <a:xfrm>
            <a:off x="2197229" y="5948540"/>
            <a:ext cx="2456834" cy="276999"/>
          </a:xfrm>
          <a:prstGeom prst="rect">
            <a:avLst/>
          </a:prstGeom>
        </p:spPr>
        <p:txBody>
          <a:bodyPr wrap="square">
            <a:spAutoFit/>
          </a:bodyPr>
          <a:lstStyle/>
          <a:p>
            <a:pPr algn="ctr"/>
            <a:r>
              <a:rPr lang="ja-JP" altLang="en-US" sz="1200" b="1" dirty="0">
                <a:latin typeface="メイリオ" panose="020B0604030504040204" pitchFamily="50" charset="-128"/>
                <a:ea typeface="メイリオ" panose="020B0604030504040204" pitchFamily="50" charset="-128"/>
              </a:rPr>
              <a:t>希土類元素など</a:t>
            </a:r>
          </a:p>
        </p:txBody>
      </p:sp>
      <p:sp>
        <p:nvSpPr>
          <p:cNvPr id="5" name="正方形/長方形 4">
            <a:extLst>
              <a:ext uri="{FF2B5EF4-FFF2-40B4-BE49-F238E27FC236}">
                <a16:creationId xmlns:a16="http://schemas.microsoft.com/office/drawing/2014/main" id="{FFEF773D-70B3-8CC0-423D-0FCBA76A23D8}"/>
              </a:ext>
            </a:extLst>
          </p:cNvPr>
          <p:cNvSpPr/>
          <p:nvPr/>
        </p:nvSpPr>
        <p:spPr>
          <a:xfrm>
            <a:off x="1720741" y="2424586"/>
            <a:ext cx="1104671" cy="461665"/>
          </a:xfrm>
          <a:prstGeom prst="rect">
            <a:avLst/>
          </a:prstGeom>
        </p:spPr>
        <p:txBody>
          <a:bodyPr wrap="square">
            <a:spAutoFit/>
          </a:bodyPr>
          <a:lstStyle/>
          <a:p>
            <a:pPr algn="ctr"/>
            <a:r>
              <a:rPr lang="en-US" altLang="ja-JP" sz="1200" b="1" dirty="0">
                <a:latin typeface="メイリオ" panose="020B0604030504040204" pitchFamily="50" charset="-128"/>
                <a:ea typeface="メイリオ" panose="020B0604030504040204" pitchFamily="50" charset="-128"/>
              </a:rPr>
              <a:t>Pd107,</a:t>
            </a:r>
            <a:r>
              <a:rPr lang="ja-JP" altLang="en-US" sz="1200" b="1" dirty="0">
                <a:latin typeface="メイリオ" panose="020B0604030504040204" pitchFamily="50" charset="-128"/>
                <a:ea typeface="メイリオ" panose="020B0604030504040204" pitchFamily="50" charset="-128"/>
              </a:rPr>
              <a:t> </a:t>
            </a:r>
            <a:r>
              <a:rPr lang="en-US" altLang="ja-JP" sz="1200" b="1" dirty="0">
                <a:latin typeface="メイリオ" panose="020B0604030504040204" pitchFamily="50" charset="-128"/>
                <a:ea typeface="メイリオ" panose="020B0604030504040204" pitchFamily="50" charset="-128"/>
              </a:rPr>
              <a:t>Cs135</a:t>
            </a:r>
            <a:r>
              <a:rPr lang="ja-JP" altLang="en-US" sz="1200" b="1" dirty="0">
                <a:latin typeface="メイリオ" panose="020B0604030504040204" pitchFamily="50" charset="-128"/>
                <a:ea typeface="メイリオ" panose="020B0604030504040204" pitchFamily="50" charset="-128"/>
              </a:rPr>
              <a:t>他</a:t>
            </a:r>
          </a:p>
        </p:txBody>
      </p:sp>
      <p:sp>
        <p:nvSpPr>
          <p:cNvPr id="6" name="正方形/長方形 5">
            <a:extLst>
              <a:ext uri="{FF2B5EF4-FFF2-40B4-BE49-F238E27FC236}">
                <a16:creationId xmlns:a16="http://schemas.microsoft.com/office/drawing/2014/main" id="{0F1E0A49-64F0-8CAF-829B-F116B3D9F77C}"/>
              </a:ext>
            </a:extLst>
          </p:cNvPr>
          <p:cNvSpPr/>
          <p:nvPr/>
        </p:nvSpPr>
        <p:spPr>
          <a:xfrm>
            <a:off x="1792898" y="961444"/>
            <a:ext cx="1365771" cy="461665"/>
          </a:xfrm>
          <a:prstGeom prst="rect">
            <a:avLst/>
          </a:prstGeom>
        </p:spPr>
        <p:txBody>
          <a:bodyPr wrap="square">
            <a:spAutoFit/>
          </a:bodyPr>
          <a:lstStyle/>
          <a:p>
            <a:pPr algn="ctr"/>
            <a:r>
              <a:rPr lang="en-US" altLang="ja-JP" sz="1200" b="1" dirty="0">
                <a:latin typeface="メイリオ" panose="020B0604030504040204" pitchFamily="50" charset="-128"/>
                <a:ea typeface="メイリオ" panose="020B0604030504040204" pitchFamily="50" charset="-128"/>
              </a:rPr>
              <a:t>Np237, Am241</a:t>
            </a:r>
            <a:r>
              <a:rPr lang="ja-JP" altLang="en-US" sz="1200" b="1" dirty="0">
                <a:latin typeface="メイリオ" panose="020B0604030504040204" pitchFamily="50" charset="-128"/>
                <a:ea typeface="メイリオ" panose="020B0604030504040204" pitchFamily="50" charset="-128"/>
              </a:rPr>
              <a:t>他</a:t>
            </a:r>
          </a:p>
        </p:txBody>
      </p:sp>
      <p:sp>
        <p:nvSpPr>
          <p:cNvPr id="11" name="テキスト ボックス 10">
            <a:extLst>
              <a:ext uri="{FF2B5EF4-FFF2-40B4-BE49-F238E27FC236}">
                <a16:creationId xmlns:a16="http://schemas.microsoft.com/office/drawing/2014/main" id="{3D708850-2556-7D2D-EF61-07E744B034DD}"/>
              </a:ext>
            </a:extLst>
          </p:cNvPr>
          <p:cNvSpPr txBox="1"/>
          <p:nvPr/>
        </p:nvSpPr>
        <p:spPr>
          <a:xfrm>
            <a:off x="192635" y="1101795"/>
            <a:ext cx="939081"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kumimoji="0" lang="en-US" altLang="ja-JP" sz="1800" b="1" dirty="0">
                <a:latin typeface="+mn-lt"/>
              </a:rPr>
              <a:t>MA</a:t>
            </a:r>
            <a:endParaRPr lang="ja-JP" altLang="en-US" dirty="0"/>
          </a:p>
        </p:txBody>
      </p:sp>
      <p:sp>
        <p:nvSpPr>
          <p:cNvPr id="12" name="テキスト ボックス 11">
            <a:extLst>
              <a:ext uri="{FF2B5EF4-FFF2-40B4-BE49-F238E27FC236}">
                <a16:creationId xmlns:a16="http://schemas.microsoft.com/office/drawing/2014/main" id="{4C5CE0EB-0330-0949-256A-66331D453C4A}"/>
              </a:ext>
            </a:extLst>
          </p:cNvPr>
          <p:cNvSpPr txBox="1"/>
          <p:nvPr/>
        </p:nvSpPr>
        <p:spPr>
          <a:xfrm>
            <a:off x="177190" y="2441014"/>
            <a:ext cx="939081"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kumimoji="0" lang="en-US" altLang="ja-JP" sz="1800" b="1" dirty="0">
                <a:latin typeface="+mn-lt"/>
              </a:rPr>
              <a:t>LLFP</a:t>
            </a:r>
            <a:endParaRPr lang="ja-JP" altLang="en-US" dirty="0"/>
          </a:p>
        </p:txBody>
      </p:sp>
      <p:sp>
        <p:nvSpPr>
          <p:cNvPr id="13" name="テキスト ボックス 12">
            <a:extLst>
              <a:ext uri="{FF2B5EF4-FFF2-40B4-BE49-F238E27FC236}">
                <a16:creationId xmlns:a16="http://schemas.microsoft.com/office/drawing/2014/main" id="{B2628279-057A-FC93-CC96-A8AFBE861133}"/>
              </a:ext>
            </a:extLst>
          </p:cNvPr>
          <p:cNvSpPr txBox="1"/>
          <p:nvPr/>
        </p:nvSpPr>
        <p:spPr>
          <a:xfrm>
            <a:off x="218760" y="5274080"/>
            <a:ext cx="939081"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kumimoji="0" lang="en-US" altLang="ja-JP" sz="1800" b="1" dirty="0">
                <a:latin typeface="+mn-lt"/>
              </a:rPr>
              <a:t>Stable</a:t>
            </a:r>
            <a:endParaRPr lang="ja-JP" altLang="en-US" dirty="0"/>
          </a:p>
        </p:txBody>
      </p:sp>
      <p:sp>
        <p:nvSpPr>
          <p:cNvPr id="15" name="正方形/長方形 14"/>
          <p:cNvSpPr/>
          <p:nvPr/>
        </p:nvSpPr>
        <p:spPr>
          <a:xfrm>
            <a:off x="5648310" y="3877844"/>
            <a:ext cx="3485009" cy="369332"/>
          </a:xfrm>
          <a:prstGeom prst="rect">
            <a:avLst/>
          </a:prstGeom>
        </p:spPr>
        <p:txBody>
          <a:bodyPr wrap="square">
            <a:spAutoFit/>
          </a:bodyPr>
          <a:lstStyle/>
          <a:p>
            <a:r>
              <a:rPr lang="ja-JP" altLang="en-US" dirty="0">
                <a:latin typeface="メイリオ" panose="020B0604030504040204" pitchFamily="50" charset="-128"/>
                <a:ea typeface="メイリオ" panose="020B0604030504040204" pitchFamily="50" charset="-128"/>
              </a:rPr>
              <a:t>放射能利用後、</a:t>
            </a:r>
            <a:r>
              <a:rPr lang="ja-JP" altLang="en-US" dirty="0">
                <a:solidFill>
                  <a:srgbClr val="FF0000"/>
                </a:solidFill>
                <a:latin typeface="メイリオ" panose="020B0604030504040204" pitchFamily="50" charset="-128"/>
                <a:ea typeface="メイリオ" panose="020B0604030504040204" pitchFamily="50" charset="-128"/>
              </a:rPr>
              <a:t>加速器で核変換</a:t>
            </a:r>
          </a:p>
        </p:txBody>
      </p:sp>
      <p:sp>
        <p:nvSpPr>
          <p:cNvPr id="17" name="円柱 16"/>
          <p:cNvSpPr/>
          <p:nvPr/>
        </p:nvSpPr>
        <p:spPr>
          <a:xfrm>
            <a:off x="2912006" y="3767603"/>
            <a:ext cx="432049" cy="433406"/>
          </a:xfrm>
          <a:prstGeom prst="can">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9" name="正方形/長方形 18"/>
          <p:cNvSpPr/>
          <p:nvPr/>
        </p:nvSpPr>
        <p:spPr>
          <a:xfrm>
            <a:off x="1687870" y="4279013"/>
            <a:ext cx="3413258" cy="369332"/>
          </a:xfrm>
          <a:prstGeom prst="rect">
            <a:avLst/>
          </a:prstGeom>
        </p:spPr>
        <p:txBody>
          <a:bodyPr wrap="square">
            <a:spAutoFit/>
          </a:bodyPr>
          <a:lstStyle/>
          <a:p>
            <a:r>
              <a:rPr lang="ja-JP" altLang="en-US" dirty="0">
                <a:latin typeface="メイリオ" panose="020B0604030504040204" pitchFamily="50" charset="-128"/>
                <a:ea typeface="メイリオ" panose="020B0604030504040204" pitchFamily="50" charset="-128"/>
              </a:rPr>
              <a:t>短寿命、高放射能（～</a:t>
            </a:r>
            <a:r>
              <a:rPr lang="en-US" altLang="ja-JP" dirty="0">
                <a:latin typeface="メイリオ" panose="020B0604030504040204" pitchFamily="50" charset="-128"/>
                <a:ea typeface="メイリオ" panose="020B0604030504040204" pitchFamily="50" charset="-128"/>
              </a:rPr>
              <a:t>4wt%</a:t>
            </a:r>
            <a:r>
              <a:rPr lang="ja-JP" altLang="en-US" dirty="0">
                <a:latin typeface="メイリオ" panose="020B0604030504040204" pitchFamily="50" charset="-128"/>
                <a:ea typeface="メイリオ" panose="020B0604030504040204" pitchFamily="50" charset="-128"/>
              </a:rPr>
              <a:t>）</a:t>
            </a:r>
            <a:endParaRPr lang="en-US" altLang="ja-JP" dirty="0">
              <a:latin typeface="メイリオ" panose="020B0604030504040204" pitchFamily="50" charset="-128"/>
              <a:ea typeface="メイリオ" panose="020B0604030504040204" pitchFamily="50" charset="-128"/>
            </a:endParaRPr>
          </a:p>
        </p:txBody>
      </p:sp>
      <p:cxnSp>
        <p:nvCxnSpPr>
          <p:cNvPr id="22" name="直線矢印コネクタ 21"/>
          <p:cNvCxnSpPr/>
          <p:nvPr/>
        </p:nvCxnSpPr>
        <p:spPr>
          <a:xfrm>
            <a:off x="3848110" y="4039541"/>
            <a:ext cx="172819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正方形/長方形 29">
            <a:extLst>
              <a:ext uri="{FF2B5EF4-FFF2-40B4-BE49-F238E27FC236}">
                <a16:creationId xmlns:a16="http://schemas.microsoft.com/office/drawing/2014/main" id="{733134F2-C27C-3E05-C73A-03A7ECFF818A}"/>
              </a:ext>
            </a:extLst>
          </p:cNvPr>
          <p:cNvSpPr/>
          <p:nvPr/>
        </p:nvSpPr>
        <p:spPr>
          <a:xfrm>
            <a:off x="2144718" y="3782132"/>
            <a:ext cx="849865" cy="461665"/>
          </a:xfrm>
          <a:prstGeom prst="rect">
            <a:avLst/>
          </a:prstGeom>
        </p:spPr>
        <p:txBody>
          <a:bodyPr wrap="square">
            <a:spAutoFit/>
          </a:bodyPr>
          <a:lstStyle/>
          <a:p>
            <a:pPr algn="ctr"/>
            <a:r>
              <a:rPr lang="en-US" altLang="ja-JP" sz="1200" b="1" dirty="0">
                <a:latin typeface="メイリオ" panose="020B0604030504040204" pitchFamily="50" charset="-128"/>
                <a:ea typeface="メイリオ" panose="020B0604030504040204" pitchFamily="50" charset="-128"/>
              </a:rPr>
              <a:t>Sr90, Cs137</a:t>
            </a:r>
            <a:endParaRPr lang="ja-JP" altLang="en-US" sz="1200" b="1" dirty="0">
              <a:latin typeface="メイリオ" panose="020B0604030504040204" pitchFamily="50" charset="-128"/>
              <a:ea typeface="メイリオ" panose="020B0604030504040204" pitchFamily="50" charset="-128"/>
            </a:endParaRPr>
          </a:p>
        </p:txBody>
      </p:sp>
      <p:sp>
        <p:nvSpPr>
          <p:cNvPr id="32" name="テキスト ボックス 31">
            <a:extLst>
              <a:ext uri="{FF2B5EF4-FFF2-40B4-BE49-F238E27FC236}">
                <a16:creationId xmlns:a16="http://schemas.microsoft.com/office/drawing/2014/main" id="{458BDC7B-9F10-B22F-416A-8451A3452E48}"/>
              </a:ext>
            </a:extLst>
          </p:cNvPr>
          <p:cNvSpPr txBox="1"/>
          <p:nvPr/>
        </p:nvSpPr>
        <p:spPr>
          <a:xfrm>
            <a:off x="192635" y="3909681"/>
            <a:ext cx="939081"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kumimoji="0" lang="en-US" altLang="ja-JP" sz="1800" b="1" dirty="0" err="1">
                <a:latin typeface="+mn-lt"/>
              </a:rPr>
              <a:t>SrCs</a:t>
            </a:r>
            <a:endParaRPr lang="ja-JP" altLang="en-US" dirty="0"/>
          </a:p>
        </p:txBody>
      </p:sp>
    </p:spTree>
    <p:extLst>
      <p:ext uri="{BB962C8B-B14F-4D97-AF65-F5344CB8AC3E}">
        <p14:creationId xmlns:p14="http://schemas.microsoft.com/office/powerpoint/2010/main" val="1278854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スライド番号プレースホルダー 2">
            <a:extLst>
              <a:ext uri="{FF2B5EF4-FFF2-40B4-BE49-F238E27FC236}">
                <a16:creationId xmlns:a16="http://schemas.microsoft.com/office/drawing/2014/main" id="{4B837D34-D791-4BE9-AC6E-F6A95F78F454}"/>
              </a:ext>
            </a:extLst>
          </p:cNvPr>
          <p:cNvSpPr>
            <a:spLocks noGrp="1"/>
          </p:cNvSpPr>
          <p:nvPr>
            <p:ph type="sldNum" sz="quarter" idx="12"/>
          </p:nvPr>
        </p:nvSpPr>
        <p:spPr>
          <a:noFill/>
        </p:spPr>
        <p:txBody>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557227" indent="-214318">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2pPr>
            <a:lvl3pPr marL="857271" indent="-171455">
              <a:spcBef>
                <a:spcPct val="20000"/>
              </a:spcBef>
              <a:buChar char="•"/>
              <a:defRPr kumimoji="1" sz="1800">
                <a:solidFill>
                  <a:schemeClr val="tx1"/>
                </a:solidFill>
                <a:latin typeface="Arial" panose="020B0604020202020204" pitchFamily="34" charset="0"/>
                <a:ea typeface="ＭＳ Ｐゴシック" panose="020B0600070205080204" pitchFamily="50" charset="-128"/>
              </a:defRPr>
            </a:lvl3pPr>
            <a:lvl4pPr marL="1200180" indent="-171455">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4pPr>
            <a:lvl5pPr marL="1543089" indent="-171455">
              <a:spcBef>
                <a:spcPct val="20000"/>
              </a:spcBef>
              <a:buChar char="»"/>
              <a:defRPr kumimoji="1" sz="1500">
                <a:solidFill>
                  <a:schemeClr val="tx1"/>
                </a:solidFill>
                <a:latin typeface="Arial" panose="020B0604020202020204" pitchFamily="34" charset="0"/>
                <a:ea typeface="ＭＳ Ｐゴシック" panose="020B0600070205080204" pitchFamily="50" charset="-128"/>
              </a:defRPr>
            </a:lvl5pPr>
            <a:lvl6pPr marL="1885997" indent="-171455"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6pPr>
            <a:lvl7pPr marL="2228906" indent="-171455"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7pPr>
            <a:lvl8pPr marL="2571815" indent="-171455"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8pPr>
            <a:lvl9pPr marL="2914723" indent="-171455" eaLnBrk="0" fontAlgn="base" hangingPunct="0">
              <a:spcBef>
                <a:spcPct val="20000"/>
              </a:spcBef>
              <a:spcAft>
                <a:spcPct val="0"/>
              </a:spcAft>
              <a:buChar char="»"/>
              <a:defRPr kumimoji="1" sz="15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40A3E722-A010-4013-AF2F-C692BE1C9F59}" type="slidenum">
              <a:rPr lang="en-US" altLang="ja-JP" sz="900"/>
              <a:pPr>
                <a:spcBef>
                  <a:spcPct val="0"/>
                </a:spcBef>
                <a:buFontTx/>
                <a:buNone/>
              </a:pPr>
              <a:t>4</a:t>
            </a:fld>
            <a:endParaRPr lang="en-US" altLang="ja-JP" sz="900"/>
          </a:p>
        </p:txBody>
      </p:sp>
      <p:sp>
        <p:nvSpPr>
          <p:cNvPr id="5" name="テキスト ボックス 4">
            <a:extLst>
              <a:ext uri="{FF2B5EF4-FFF2-40B4-BE49-F238E27FC236}">
                <a16:creationId xmlns:a16="http://schemas.microsoft.com/office/drawing/2014/main" id="{D8264CC6-826C-8056-63EA-C00923248D3C}"/>
              </a:ext>
            </a:extLst>
          </p:cNvPr>
          <p:cNvSpPr txBox="1"/>
          <p:nvPr/>
        </p:nvSpPr>
        <p:spPr>
          <a:xfrm>
            <a:off x="0" y="81880"/>
            <a:ext cx="1285730" cy="369332"/>
          </a:xfrm>
          <a:prstGeom prst="rect">
            <a:avLst/>
          </a:prstGeom>
          <a:noFill/>
        </p:spPr>
        <p:txBody>
          <a:bodyPr wrap="square">
            <a:spAutoFit/>
          </a:bodyPr>
          <a:lstStyle/>
          <a:p>
            <a:r>
              <a:rPr kumimoji="0" lang="en-US" altLang="ja-JP" sz="1800" b="1" dirty="0">
                <a:latin typeface="+mn-lt"/>
              </a:rPr>
              <a:t>MA</a:t>
            </a:r>
            <a:r>
              <a:rPr kumimoji="0" lang="ja-JP" altLang="en-US" sz="1800" b="1" dirty="0">
                <a:latin typeface="+mn-lt"/>
              </a:rPr>
              <a:t>核変換</a:t>
            </a:r>
            <a:endParaRPr lang="ja-JP" altLang="en-US" dirty="0"/>
          </a:p>
        </p:txBody>
      </p:sp>
      <p:sp>
        <p:nvSpPr>
          <p:cNvPr id="33851" name="AutoShape 3">
            <a:extLst>
              <a:ext uri="{FF2B5EF4-FFF2-40B4-BE49-F238E27FC236}">
                <a16:creationId xmlns:a16="http://schemas.microsoft.com/office/drawing/2014/main" id="{2A43AD04-A1A6-F5A1-D398-0696807DE324}"/>
              </a:ext>
            </a:extLst>
          </p:cNvPr>
          <p:cNvSpPr>
            <a:spLocks noChangeArrowheads="1"/>
          </p:cNvSpPr>
          <p:nvPr/>
        </p:nvSpPr>
        <p:spPr bwMode="auto">
          <a:xfrm>
            <a:off x="5403586" y="4725988"/>
            <a:ext cx="3600647" cy="1866692"/>
          </a:xfrm>
          <a:prstGeom prst="roundRect">
            <a:avLst>
              <a:gd name="adj" fmla="val 4019"/>
            </a:avLst>
          </a:prstGeom>
          <a:solidFill>
            <a:srgbClr val="CCFFFF"/>
          </a:solidFill>
          <a:ln>
            <a:noFill/>
          </a:ln>
          <a:effectLst>
            <a:outerShdw blurRad="50800" dist="38100" dir="2700000" algn="tl" rotWithShape="0">
              <a:srgbClr val="000000">
                <a:alpha val="39999"/>
              </a:srgbClr>
            </a:outerShdw>
          </a:effectLst>
          <a:extLst>
            <a:ext uri="{91240B29-F687-4f45-9708-019B960494DF}">
              <a14:hiddenLine xmlns="" xmlns:a14="http://schemas.microsoft.com/office/drawing/2010/main" w="9525">
                <a:solidFill>
                  <a:srgbClr val="000000"/>
                </a:solidFill>
                <a:round/>
                <a:headEnd/>
                <a:tailEnd/>
              </a14:hiddenLine>
            </a:ext>
          </a:extLst>
        </p:spPr>
        <p:txBody>
          <a:bodyPr wrap="square">
            <a:spAutoFit/>
          </a:bodyPr>
          <a:lstStyle/>
          <a:p>
            <a:pPr marL="89391" indent="-89391" fontAlgn="base">
              <a:spcBef>
                <a:spcPts val="554"/>
              </a:spcBef>
              <a:spcAft>
                <a:spcPct val="0"/>
              </a:spcAft>
              <a:tabLst>
                <a:tab pos="1318879" algn="l"/>
              </a:tabLst>
              <a:defRPr/>
            </a:pPr>
            <a:r>
              <a:rPr kumimoji="0" lang="en-US" altLang="ja-JP" b="1" dirty="0">
                <a:solidFill>
                  <a:srgbClr val="000000"/>
                </a:solidFill>
                <a:latin typeface="ＭＳ Ｐゴシック" pitchFamily="50" charset="-128"/>
                <a:ea typeface="ＭＳ Ｐゴシック" panose="020B0600070205080204" pitchFamily="50" charset="-128"/>
              </a:rPr>
              <a:t>ADS</a:t>
            </a:r>
            <a:r>
              <a:rPr kumimoji="0" lang="ja-JP" altLang="en-US" b="1" dirty="0">
                <a:solidFill>
                  <a:srgbClr val="000000"/>
                </a:solidFill>
                <a:latin typeface="ＭＳ Ｐゴシック" pitchFamily="50" charset="-128"/>
                <a:ea typeface="ＭＳ Ｐゴシック" panose="020B0600070205080204" pitchFamily="50" charset="-128"/>
              </a:rPr>
              <a:t>の特徴</a:t>
            </a:r>
            <a:r>
              <a:rPr kumimoji="0" lang="ja-JP" altLang="en-US" dirty="0">
                <a:solidFill>
                  <a:srgbClr val="000000"/>
                </a:solidFill>
                <a:latin typeface="ＭＳ Ｐゴシック" pitchFamily="50" charset="-128"/>
                <a:ea typeface="ＭＳ Ｐゴシック" panose="020B0600070205080204" pitchFamily="50" charset="-128"/>
              </a:rPr>
              <a:t>：</a:t>
            </a:r>
          </a:p>
          <a:p>
            <a:pPr marL="89391" indent="-89391" fontAlgn="base">
              <a:spcBef>
                <a:spcPts val="554"/>
              </a:spcBef>
              <a:spcAft>
                <a:spcPct val="0"/>
              </a:spcAft>
              <a:tabLst>
                <a:tab pos="1318879" algn="l"/>
              </a:tabLst>
              <a:defRPr/>
            </a:pPr>
            <a:r>
              <a:rPr kumimoji="0" lang="ja-JP" altLang="en-US" sz="1600" dirty="0">
                <a:solidFill>
                  <a:srgbClr val="000000"/>
                </a:solidFill>
                <a:latin typeface="ＭＳ Ｐゴシック" pitchFamily="50" charset="-128"/>
                <a:ea typeface="ＭＳ Ｐゴシック" panose="020B0600070205080204" pitchFamily="50" charset="-128"/>
              </a:rPr>
              <a:t>・加速器を止めれば連鎖反応は停止</a:t>
            </a:r>
            <a:br>
              <a:rPr kumimoji="0" lang="en-US" altLang="ja-JP" sz="1600" dirty="0">
                <a:solidFill>
                  <a:srgbClr val="000000"/>
                </a:solidFill>
                <a:latin typeface="ＭＳ Ｐゴシック" pitchFamily="50" charset="-128"/>
                <a:ea typeface="ＭＳ Ｐゴシック" panose="020B0600070205080204" pitchFamily="50" charset="-128"/>
              </a:rPr>
            </a:br>
            <a:r>
              <a:rPr kumimoji="0" lang="ja-JP" altLang="en-US" sz="1600" dirty="0">
                <a:solidFill>
                  <a:srgbClr val="000000"/>
                </a:solidFill>
                <a:latin typeface="ＭＳ Ｐゴシック" pitchFamily="50" charset="-128"/>
                <a:ea typeface="ＭＳ Ｐゴシック" panose="020B0600070205080204" pitchFamily="50" charset="-128"/>
              </a:rPr>
              <a:t>　→核反応の暴走の心配が無い。</a:t>
            </a:r>
            <a:endParaRPr kumimoji="0" lang="en-US" altLang="ja-JP" sz="1600" dirty="0">
              <a:solidFill>
                <a:srgbClr val="000000"/>
              </a:solidFill>
              <a:latin typeface="ＭＳ Ｐゴシック" pitchFamily="50" charset="-128"/>
              <a:ea typeface="ＭＳ Ｐゴシック" panose="020B0600070205080204" pitchFamily="50" charset="-128"/>
            </a:endParaRPr>
          </a:p>
          <a:p>
            <a:pPr marL="89391" indent="-89391" fontAlgn="base">
              <a:spcBef>
                <a:spcPts val="554"/>
              </a:spcBef>
              <a:spcAft>
                <a:spcPct val="0"/>
              </a:spcAft>
              <a:tabLst>
                <a:tab pos="1318879" algn="l"/>
              </a:tabLst>
              <a:defRPr/>
            </a:pPr>
            <a:r>
              <a:rPr kumimoji="0" lang="ja-JP" altLang="en-US" sz="1600" dirty="0">
                <a:solidFill>
                  <a:srgbClr val="000000"/>
                </a:solidFill>
                <a:latin typeface="ＭＳ Ｐゴシック" pitchFamily="50" charset="-128"/>
                <a:ea typeface="ＭＳ Ｐゴシック" panose="020B0600070205080204" pitchFamily="50" charset="-128"/>
              </a:rPr>
              <a:t>・</a:t>
            </a:r>
            <a:r>
              <a:rPr kumimoji="0" lang="en-US" altLang="ja-JP" sz="1600" dirty="0">
                <a:solidFill>
                  <a:srgbClr val="000000"/>
                </a:solidFill>
                <a:latin typeface="ＭＳ Ｐゴシック" pitchFamily="50" charset="-128"/>
                <a:ea typeface="ＭＳ Ｐゴシック" panose="020B0600070205080204" pitchFamily="50" charset="-128"/>
              </a:rPr>
              <a:t>MA</a:t>
            </a:r>
            <a:r>
              <a:rPr kumimoji="0" lang="ja-JP" altLang="en-US" sz="1600" dirty="0">
                <a:solidFill>
                  <a:srgbClr val="000000"/>
                </a:solidFill>
                <a:latin typeface="ＭＳ Ｐゴシック" pitchFamily="50" charset="-128"/>
                <a:ea typeface="ＭＳ Ｐゴシック" panose="020B0600070205080204" pitchFamily="50" charset="-128"/>
              </a:rPr>
              <a:t>濃度の高い燃料が使用可能</a:t>
            </a:r>
            <a:br>
              <a:rPr kumimoji="0" lang="en-US" altLang="ja-JP" sz="1600" dirty="0">
                <a:solidFill>
                  <a:srgbClr val="000000"/>
                </a:solidFill>
                <a:latin typeface="ＭＳ Ｐゴシック" pitchFamily="50" charset="-128"/>
                <a:ea typeface="ＭＳ Ｐゴシック" panose="020B0600070205080204" pitchFamily="50" charset="-128"/>
              </a:rPr>
            </a:br>
            <a:r>
              <a:rPr kumimoji="0" lang="ja-JP" altLang="en-US" sz="1600" dirty="0">
                <a:solidFill>
                  <a:srgbClr val="000000"/>
                </a:solidFill>
                <a:latin typeface="ＭＳ Ｐゴシック" pitchFamily="50" charset="-128"/>
                <a:ea typeface="ＭＳ Ｐゴシック" panose="020B0600070205080204" pitchFamily="50" charset="-128"/>
              </a:rPr>
              <a:t>　→</a:t>
            </a:r>
            <a:r>
              <a:rPr kumimoji="0" lang="ja-JP" altLang="en-US" sz="1600" b="1" dirty="0">
                <a:solidFill>
                  <a:srgbClr val="FF0000"/>
                </a:solidFill>
                <a:latin typeface="ＭＳ Ｐゴシック" pitchFamily="50" charset="-128"/>
                <a:ea typeface="ＭＳ Ｐゴシック" panose="020B0600070205080204" pitchFamily="50" charset="-128"/>
              </a:rPr>
              <a:t>軽水炉</a:t>
            </a:r>
            <a:r>
              <a:rPr kumimoji="0" lang="en-US" altLang="ja-JP" sz="1600" b="1" dirty="0">
                <a:solidFill>
                  <a:srgbClr val="FF0000"/>
                </a:solidFill>
                <a:latin typeface="ＭＳ Ｐゴシック" pitchFamily="50" charset="-128"/>
                <a:ea typeface="ＭＳ Ｐゴシック" panose="020B0600070205080204" pitchFamily="50" charset="-128"/>
              </a:rPr>
              <a:t>10</a:t>
            </a:r>
            <a:r>
              <a:rPr kumimoji="0" lang="ja-JP" altLang="en-US" sz="1600" b="1" dirty="0">
                <a:solidFill>
                  <a:srgbClr val="FF0000"/>
                </a:solidFill>
                <a:latin typeface="ＭＳ Ｐゴシック" pitchFamily="50" charset="-128"/>
                <a:ea typeface="ＭＳ Ｐゴシック" panose="020B0600070205080204" pitchFamily="50" charset="-128"/>
              </a:rPr>
              <a:t>基分</a:t>
            </a:r>
            <a:r>
              <a:rPr kumimoji="0" lang="ja-JP" altLang="en-US" sz="1600" dirty="0">
                <a:solidFill>
                  <a:srgbClr val="000000"/>
                </a:solidFill>
                <a:latin typeface="ＭＳ Ｐゴシック" pitchFamily="50" charset="-128"/>
                <a:ea typeface="ＭＳ Ｐゴシック" panose="020B0600070205080204" pitchFamily="50" charset="-128"/>
              </a:rPr>
              <a:t>の</a:t>
            </a:r>
            <a:r>
              <a:rPr kumimoji="0" lang="en-US" altLang="ja-JP" sz="1600" dirty="0">
                <a:solidFill>
                  <a:srgbClr val="000000"/>
                </a:solidFill>
                <a:latin typeface="ＭＳ Ｐゴシック" pitchFamily="50" charset="-128"/>
                <a:ea typeface="ＭＳ Ｐゴシック" panose="020B0600070205080204" pitchFamily="50" charset="-128"/>
              </a:rPr>
              <a:t>MA</a:t>
            </a:r>
            <a:r>
              <a:rPr kumimoji="0" lang="ja-JP" altLang="en-US" sz="1600" dirty="0">
                <a:solidFill>
                  <a:srgbClr val="000000"/>
                </a:solidFill>
                <a:latin typeface="ＭＳ Ｐゴシック" pitchFamily="50" charset="-128"/>
                <a:ea typeface="ＭＳ Ｐゴシック" panose="020B0600070205080204" pitchFamily="50" charset="-128"/>
              </a:rPr>
              <a:t>を核変換。</a:t>
            </a:r>
            <a:endParaRPr kumimoji="0" lang="en-US" altLang="ja-JP" sz="1600" dirty="0">
              <a:solidFill>
                <a:srgbClr val="000000"/>
              </a:solidFill>
              <a:latin typeface="ＭＳ Ｐゴシック" pitchFamily="50" charset="-128"/>
              <a:ea typeface="ＭＳ Ｐゴシック" panose="020B0600070205080204" pitchFamily="50" charset="-128"/>
            </a:endParaRPr>
          </a:p>
          <a:p>
            <a:pPr marL="89391" indent="-89391" fontAlgn="base">
              <a:spcBef>
                <a:spcPts val="554"/>
              </a:spcBef>
              <a:spcAft>
                <a:spcPct val="0"/>
              </a:spcAft>
              <a:tabLst>
                <a:tab pos="1318879" algn="l"/>
              </a:tabLst>
              <a:defRPr/>
            </a:pPr>
            <a:r>
              <a:rPr kumimoji="0" lang="ja-JP" altLang="en-US" sz="1600" dirty="0">
                <a:solidFill>
                  <a:srgbClr val="000000"/>
                </a:solidFill>
                <a:latin typeface="ＭＳ Ｐゴシック" pitchFamily="50" charset="-128"/>
                <a:ea typeface="ＭＳ Ｐゴシック" panose="020B0600070205080204" pitchFamily="50" charset="-128"/>
              </a:rPr>
              <a:t>・</a:t>
            </a:r>
            <a:r>
              <a:rPr kumimoji="0" lang="en-US" altLang="ja-JP" sz="1600" dirty="0" err="1">
                <a:solidFill>
                  <a:srgbClr val="000000"/>
                </a:solidFill>
                <a:latin typeface="ＭＳ Ｐゴシック" pitchFamily="50" charset="-128"/>
                <a:ea typeface="ＭＳ Ｐゴシック" panose="020B0600070205080204" pitchFamily="50" charset="-128"/>
              </a:rPr>
              <a:t>Pb</a:t>
            </a:r>
            <a:r>
              <a:rPr kumimoji="0" lang="en-US" altLang="ja-JP" sz="1600" dirty="0">
                <a:solidFill>
                  <a:srgbClr val="000000"/>
                </a:solidFill>
                <a:latin typeface="ＭＳ Ｐゴシック" pitchFamily="50" charset="-128"/>
                <a:ea typeface="ＭＳ Ｐゴシック" panose="020B0600070205080204" pitchFamily="50" charset="-128"/>
              </a:rPr>
              <a:t>-Bi</a:t>
            </a:r>
            <a:r>
              <a:rPr kumimoji="0" lang="ja-JP" altLang="en-US" sz="1600" dirty="0">
                <a:solidFill>
                  <a:srgbClr val="000000"/>
                </a:solidFill>
                <a:latin typeface="ＭＳ Ｐゴシック" pitchFamily="50" charset="-128"/>
                <a:ea typeface="ＭＳ Ｐゴシック" panose="020B0600070205080204" pitchFamily="50" charset="-128"/>
              </a:rPr>
              <a:t>は化学的に不活性。</a:t>
            </a:r>
          </a:p>
        </p:txBody>
      </p:sp>
      <p:grpSp>
        <p:nvGrpSpPr>
          <p:cNvPr id="33852" name="Group 20">
            <a:extLst>
              <a:ext uri="{FF2B5EF4-FFF2-40B4-BE49-F238E27FC236}">
                <a16:creationId xmlns:a16="http://schemas.microsoft.com/office/drawing/2014/main" id="{8C85E113-7A45-945F-FFEF-8744A0E7B4E3}"/>
              </a:ext>
            </a:extLst>
          </p:cNvPr>
          <p:cNvGrpSpPr>
            <a:grpSpLocks/>
          </p:cNvGrpSpPr>
          <p:nvPr/>
        </p:nvGrpSpPr>
        <p:grpSpPr bwMode="auto">
          <a:xfrm>
            <a:off x="2581408" y="2443163"/>
            <a:ext cx="1501378" cy="620712"/>
            <a:chOff x="2808" y="1346"/>
            <a:chExt cx="314" cy="184"/>
          </a:xfrm>
        </p:grpSpPr>
        <p:sp>
          <p:nvSpPr>
            <p:cNvPr id="33853" name="Rectangle 21">
              <a:extLst>
                <a:ext uri="{FF2B5EF4-FFF2-40B4-BE49-F238E27FC236}">
                  <a16:creationId xmlns:a16="http://schemas.microsoft.com/office/drawing/2014/main" id="{6666AFDF-1F89-2A0B-DCBA-A08EF89210D8}"/>
                </a:ext>
              </a:extLst>
            </p:cNvPr>
            <p:cNvSpPr>
              <a:spLocks noChangeArrowheads="1"/>
            </p:cNvSpPr>
            <p:nvPr/>
          </p:nvSpPr>
          <p:spPr bwMode="auto">
            <a:xfrm>
              <a:off x="2934" y="1429"/>
              <a:ext cx="91" cy="18"/>
            </a:xfrm>
            <a:prstGeom prst="rect">
              <a:avLst/>
            </a:prstGeom>
            <a:solidFill>
              <a:srgbClr val="000000"/>
            </a:solidFill>
            <a:ln w="7938">
              <a:solidFill>
                <a:srgbClr val="000000"/>
              </a:solidFill>
              <a:miter lim="800000"/>
              <a:headEnd/>
              <a:tailEnd/>
            </a:ln>
          </p:spPr>
          <p:txBody>
            <a:bodyPr/>
            <a:lstStyle/>
            <a:p>
              <a:pPr fontAlgn="base">
                <a:spcBef>
                  <a:spcPct val="0"/>
                </a:spcBef>
                <a:spcAft>
                  <a:spcPct val="0"/>
                </a:spcAft>
              </a:pPr>
              <a:endParaRPr lang="ja-JP" altLang="en-US" sz="2000">
                <a:solidFill>
                  <a:srgbClr val="000000"/>
                </a:solidFill>
                <a:latin typeface="Tahoma" charset="0"/>
                <a:ea typeface="ＭＳ Ｐゴシック" charset="0"/>
              </a:endParaRPr>
            </a:p>
          </p:txBody>
        </p:sp>
        <p:sp>
          <p:nvSpPr>
            <p:cNvPr id="33854" name="Rectangle 22">
              <a:extLst>
                <a:ext uri="{FF2B5EF4-FFF2-40B4-BE49-F238E27FC236}">
                  <a16:creationId xmlns:a16="http://schemas.microsoft.com/office/drawing/2014/main" id="{602B0A8B-002C-7002-9079-526ED9E3E426}"/>
                </a:ext>
              </a:extLst>
            </p:cNvPr>
            <p:cNvSpPr>
              <a:spLocks noChangeArrowheads="1"/>
            </p:cNvSpPr>
            <p:nvPr/>
          </p:nvSpPr>
          <p:spPr bwMode="auto">
            <a:xfrm>
              <a:off x="2934" y="1429"/>
              <a:ext cx="91" cy="18"/>
            </a:xfrm>
            <a:prstGeom prst="rect">
              <a:avLst/>
            </a:prstGeom>
            <a:noFill/>
            <a:ln w="7938">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ja-JP" altLang="en-US" sz="2000">
                <a:solidFill>
                  <a:srgbClr val="000000"/>
                </a:solidFill>
                <a:latin typeface="Tahoma" charset="0"/>
                <a:ea typeface="ＭＳ Ｐゴシック" charset="0"/>
              </a:endParaRPr>
            </a:p>
          </p:txBody>
        </p:sp>
        <p:sp>
          <p:nvSpPr>
            <p:cNvPr id="33855" name="Freeform 23">
              <a:extLst>
                <a:ext uri="{FF2B5EF4-FFF2-40B4-BE49-F238E27FC236}">
                  <a16:creationId xmlns:a16="http://schemas.microsoft.com/office/drawing/2014/main" id="{0A2A5A03-A02B-F2BC-7C81-7D333D6356CF}"/>
                </a:ext>
              </a:extLst>
            </p:cNvPr>
            <p:cNvSpPr>
              <a:spLocks/>
            </p:cNvSpPr>
            <p:nvPr/>
          </p:nvSpPr>
          <p:spPr bwMode="auto">
            <a:xfrm>
              <a:off x="2985" y="1346"/>
              <a:ext cx="137" cy="184"/>
            </a:xfrm>
            <a:custGeom>
              <a:avLst/>
              <a:gdLst>
                <a:gd name="T0" fmla="*/ 137 w 137"/>
                <a:gd name="T1" fmla="*/ 38 h 184"/>
                <a:gd name="T2" fmla="*/ 137 w 137"/>
                <a:gd name="T3" fmla="*/ 151 h 184"/>
                <a:gd name="T4" fmla="*/ 0 w 137"/>
                <a:gd name="T5" fmla="*/ 184 h 184"/>
                <a:gd name="T6" fmla="*/ 0 w 137"/>
                <a:gd name="T7" fmla="*/ 0 h 184"/>
                <a:gd name="T8" fmla="*/ 137 w 137"/>
                <a:gd name="T9" fmla="*/ 38 h 184"/>
                <a:gd name="T10" fmla="*/ 0 60000 65536"/>
                <a:gd name="T11" fmla="*/ 0 60000 65536"/>
                <a:gd name="T12" fmla="*/ 0 60000 65536"/>
                <a:gd name="T13" fmla="*/ 0 60000 65536"/>
                <a:gd name="T14" fmla="*/ 0 60000 65536"/>
                <a:gd name="T15" fmla="*/ 0 w 137"/>
                <a:gd name="T16" fmla="*/ 0 h 184"/>
                <a:gd name="T17" fmla="*/ 137 w 137"/>
                <a:gd name="T18" fmla="*/ 184 h 184"/>
              </a:gdLst>
              <a:ahLst/>
              <a:cxnLst>
                <a:cxn ang="T10">
                  <a:pos x="T0" y="T1"/>
                </a:cxn>
                <a:cxn ang="T11">
                  <a:pos x="T2" y="T3"/>
                </a:cxn>
                <a:cxn ang="T12">
                  <a:pos x="T4" y="T5"/>
                </a:cxn>
                <a:cxn ang="T13">
                  <a:pos x="T6" y="T7"/>
                </a:cxn>
                <a:cxn ang="T14">
                  <a:pos x="T8" y="T9"/>
                </a:cxn>
              </a:cxnLst>
              <a:rect l="T15" t="T16" r="T17" b="T18"/>
              <a:pathLst>
                <a:path w="137" h="184">
                  <a:moveTo>
                    <a:pt x="137" y="38"/>
                  </a:moveTo>
                  <a:lnTo>
                    <a:pt x="137" y="151"/>
                  </a:lnTo>
                  <a:lnTo>
                    <a:pt x="0" y="184"/>
                  </a:lnTo>
                  <a:lnTo>
                    <a:pt x="0" y="0"/>
                  </a:lnTo>
                  <a:lnTo>
                    <a:pt x="137" y="38"/>
                  </a:lnTo>
                  <a:close/>
                </a:path>
              </a:pathLst>
            </a:custGeom>
            <a:solidFill>
              <a:srgbClr val="4CD3FF"/>
            </a:solidFill>
            <a:ln w="7938">
              <a:solidFill>
                <a:srgbClr val="000000"/>
              </a:solidFill>
              <a:round/>
              <a:headEnd/>
              <a:tailEnd/>
            </a:ln>
          </p:spPr>
          <p:txBody>
            <a:bodyPr/>
            <a:lstStyle/>
            <a:p>
              <a:pPr eaLnBrk="0" fontAlgn="base" hangingPunct="0">
                <a:spcBef>
                  <a:spcPct val="0"/>
                </a:spcBef>
                <a:spcAft>
                  <a:spcPct val="0"/>
                </a:spcAft>
              </a:pPr>
              <a:endParaRPr lang="ja-JP" altLang="en-US">
                <a:solidFill>
                  <a:srgbClr val="000000"/>
                </a:solidFill>
                <a:latin typeface="Tahoma" charset="0"/>
                <a:ea typeface="ＭＳ Ｐゴシック" charset="0"/>
              </a:endParaRPr>
            </a:p>
          </p:txBody>
        </p:sp>
        <p:sp>
          <p:nvSpPr>
            <p:cNvPr id="33856" name="Freeform 24">
              <a:extLst>
                <a:ext uri="{FF2B5EF4-FFF2-40B4-BE49-F238E27FC236}">
                  <a16:creationId xmlns:a16="http://schemas.microsoft.com/office/drawing/2014/main" id="{875A0C8B-0E55-E6E8-307E-B2574397636B}"/>
                </a:ext>
              </a:extLst>
            </p:cNvPr>
            <p:cNvSpPr>
              <a:spLocks/>
            </p:cNvSpPr>
            <p:nvPr/>
          </p:nvSpPr>
          <p:spPr bwMode="auto">
            <a:xfrm>
              <a:off x="2985" y="1346"/>
              <a:ext cx="137" cy="184"/>
            </a:xfrm>
            <a:custGeom>
              <a:avLst/>
              <a:gdLst>
                <a:gd name="T0" fmla="*/ 137 w 137"/>
                <a:gd name="T1" fmla="*/ 38 h 184"/>
                <a:gd name="T2" fmla="*/ 137 w 137"/>
                <a:gd name="T3" fmla="*/ 151 h 184"/>
                <a:gd name="T4" fmla="*/ 0 w 137"/>
                <a:gd name="T5" fmla="*/ 184 h 184"/>
                <a:gd name="T6" fmla="*/ 0 w 137"/>
                <a:gd name="T7" fmla="*/ 0 h 184"/>
                <a:gd name="T8" fmla="*/ 137 w 137"/>
                <a:gd name="T9" fmla="*/ 38 h 184"/>
                <a:gd name="T10" fmla="*/ 0 60000 65536"/>
                <a:gd name="T11" fmla="*/ 0 60000 65536"/>
                <a:gd name="T12" fmla="*/ 0 60000 65536"/>
                <a:gd name="T13" fmla="*/ 0 60000 65536"/>
                <a:gd name="T14" fmla="*/ 0 60000 65536"/>
                <a:gd name="T15" fmla="*/ 0 w 137"/>
                <a:gd name="T16" fmla="*/ 0 h 184"/>
                <a:gd name="T17" fmla="*/ 137 w 137"/>
                <a:gd name="T18" fmla="*/ 184 h 184"/>
              </a:gdLst>
              <a:ahLst/>
              <a:cxnLst>
                <a:cxn ang="T10">
                  <a:pos x="T0" y="T1"/>
                </a:cxn>
                <a:cxn ang="T11">
                  <a:pos x="T2" y="T3"/>
                </a:cxn>
                <a:cxn ang="T12">
                  <a:pos x="T4" y="T5"/>
                </a:cxn>
                <a:cxn ang="T13">
                  <a:pos x="T6" y="T7"/>
                </a:cxn>
                <a:cxn ang="T14">
                  <a:pos x="T8" y="T9"/>
                </a:cxn>
              </a:cxnLst>
              <a:rect l="T15" t="T16" r="T17" b="T18"/>
              <a:pathLst>
                <a:path w="137" h="184">
                  <a:moveTo>
                    <a:pt x="137" y="38"/>
                  </a:moveTo>
                  <a:lnTo>
                    <a:pt x="137" y="151"/>
                  </a:lnTo>
                  <a:lnTo>
                    <a:pt x="0" y="184"/>
                  </a:lnTo>
                  <a:lnTo>
                    <a:pt x="0" y="0"/>
                  </a:lnTo>
                  <a:lnTo>
                    <a:pt x="137" y="38"/>
                  </a:lnTo>
                  <a:close/>
                </a:path>
              </a:pathLst>
            </a:custGeom>
            <a:noFill/>
            <a:ln w="7938">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fontAlgn="base" hangingPunct="0">
                <a:spcBef>
                  <a:spcPct val="0"/>
                </a:spcBef>
                <a:spcAft>
                  <a:spcPct val="0"/>
                </a:spcAft>
              </a:pPr>
              <a:endParaRPr lang="ja-JP" altLang="en-US">
                <a:solidFill>
                  <a:srgbClr val="000000"/>
                </a:solidFill>
                <a:latin typeface="Tahoma" charset="0"/>
                <a:ea typeface="ＭＳ Ｐゴシック" charset="0"/>
              </a:endParaRPr>
            </a:p>
          </p:txBody>
        </p:sp>
        <p:sp>
          <p:nvSpPr>
            <p:cNvPr id="33857" name="Rectangle 25">
              <a:extLst>
                <a:ext uri="{FF2B5EF4-FFF2-40B4-BE49-F238E27FC236}">
                  <a16:creationId xmlns:a16="http://schemas.microsoft.com/office/drawing/2014/main" id="{CBB8655E-D3EC-D760-95CA-F796F6DB511F}"/>
                </a:ext>
              </a:extLst>
            </p:cNvPr>
            <p:cNvSpPr>
              <a:spLocks noChangeArrowheads="1"/>
            </p:cNvSpPr>
            <p:nvPr/>
          </p:nvSpPr>
          <p:spPr bwMode="auto">
            <a:xfrm>
              <a:off x="2808" y="1386"/>
              <a:ext cx="154" cy="126"/>
            </a:xfrm>
            <a:prstGeom prst="rect">
              <a:avLst/>
            </a:prstGeom>
            <a:solidFill>
              <a:srgbClr val="808080"/>
            </a:solidFill>
            <a:ln w="7938">
              <a:solidFill>
                <a:srgbClr val="000000"/>
              </a:solidFill>
              <a:miter lim="800000"/>
              <a:headEnd/>
              <a:tailEnd/>
            </a:ln>
          </p:spPr>
          <p:txBody>
            <a:bodyPr/>
            <a:lstStyle/>
            <a:p>
              <a:pPr fontAlgn="base">
                <a:spcBef>
                  <a:spcPct val="0"/>
                </a:spcBef>
                <a:spcAft>
                  <a:spcPct val="0"/>
                </a:spcAft>
              </a:pPr>
              <a:endParaRPr lang="ja-JP" altLang="en-US" sz="2000">
                <a:solidFill>
                  <a:srgbClr val="000000"/>
                </a:solidFill>
                <a:latin typeface="Tahoma" charset="0"/>
                <a:ea typeface="ＭＳ Ｐゴシック" charset="0"/>
              </a:endParaRPr>
            </a:p>
          </p:txBody>
        </p:sp>
      </p:grpSp>
      <p:sp>
        <p:nvSpPr>
          <p:cNvPr id="33858" name="Oval 29">
            <a:extLst>
              <a:ext uri="{FF2B5EF4-FFF2-40B4-BE49-F238E27FC236}">
                <a16:creationId xmlns:a16="http://schemas.microsoft.com/office/drawing/2014/main" id="{D3814881-A092-EF17-4858-37859FE7EC12}"/>
              </a:ext>
            </a:extLst>
          </p:cNvPr>
          <p:cNvSpPr>
            <a:spLocks noChangeArrowheads="1"/>
          </p:cNvSpPr>
          <p:nvPr/>
        </p:nvSpPr>
        <p:spPr bwMode="auto">
          <a:xfrm>
            <a:off x="6459538" y="2847975"/>
            <a:ext cx="1310481" cy="495300"/>
          </a:xfrm>
          <a:prstGeom prst="ellipse">
            <a:avLst/>
          </a:prstGeom>
          <a:solidFill>
            <a:srgbClr val="FFCCC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ja-JP" altLang="en-US" sz="2000">
              <a:solidFill>
                <a:srgbClr val="000000"/>
              </a:solidFill>
              <a:latin typeface="Tahoma" charset="0"/>
              <a:ea typeface="ＭＳ Ｐゴシック" charset="0"/>
            </a:endParaRPr>
          </a:p>
        </p:txBody>
      </p:sp>
      <p:sp>
        <p:nvSpPr>
          <p:cNvPr id="33859" name="Oval 30">
            <a:extLst>
              <a:ext uri="{FF2B5EF4-FFF2-40B4-BE49-F238E27FC236}">
                <a16:creationId xmlns:a16="http://schemas.microsoft.com/office/drawing/2014/main" id="{1C7435D4-61B4-B5A5-3066-15498A17F4FA}"/>
              </a:ext>
            </a:extLst>
          </p:cNvPr>
          <p:cNvSpPr>
            <a:spLocks noChangeArrowheads="1"/>
          </p:cNvSpPr>
          <p:nvPr/>
        </p:nvSpPr>
        <p:spPr bwMode="auto">
          <a:xfrm>
            <a:off x="6292718" y="1908175"/>
            <a:ext cx="1621763" cy="534988"/>
          </a:xfrm>
          <a:prstGeom prst="ellipse">
            <a:avLst/>
          </a:prstGeom>
          <a:noFill/>
          <a:ln w="7938">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ja-JP" altLang="en-US" sz="2000">
              <a:solidFill>
                <a:srgbClr val="000000"/>
              </a:solidFill>
              <a:latin typeface="Tahoma" charset="0"/>
              <a:ea typeface="ＭＳ Ｐゴシック" charset="0"/>
            </a:endParaRPr>
          </a:p>
        </p:txBody>
      </p:sp>
      <p:grpSp>
        <p:nvGrpSpPr>
          <p:cNvPr id="33860" name="Group 31">
            <a:extLst>
              <a:ext uri="{FF2B5EF4-FFF2-40B4-BE49-F238E27FC236}">
                <a16:creationId xmlns:a16="http://schemas.microsoft.com/office/drawing/2014/main" id="{657071E3-6D25-BB71-A9F0-9E56C5902ED5}"/>
              </a:ext>
            </a:extLst>
          </p:cNvPr>
          <p:cNvGrpSpPr>
            <a:grpSpLocks/>
          </p:cNvGrpSpPr>
          <p:nvPr/>
        </p:nvGrpSpPr>
        <p:grpSpPr bwMode="auto">
          <a:xfrm>
            <a:off x="6287559" y="4198939"/>
            <a:ext cx="1621764" cy="415925"/>
            <a:chOff x="3493" y="1915"/>
            <a:chExt cx="328" cy="123"/>
          </a:xfrm>
        </p:grpSpPr>
        <p:sp>
          <p:nvSpPr>
            <p:cNvPr id="33861" name="Arc 32">
              <a:extLst>
                <a:ext uri="{FF2B5EF4-FFF2-40B4-BE49-F238E27FC236}">
                  <a16:creationId xmlns:a16="http://schemas.microsoft.com/office/drawing/2014/main" id="{8A73D38F-5894-4A2B-1393-22B710C24225}"/>
                </a:ext>
              </a:extLst>
            </p:cNvPr>
            <p:cNvSpPr>
              <a:spLocks/>
            </p:cNvSpPr>
            <p:nvPr/>
          </p:nvSpPr>
          <p:spPr bwMode="auto">
            <a:xfrm>
              <a:off x="3493" y="1915"/>
              <a:ext cx="164" cy="123"/>
            </a:xfrm>
            <a:custGeom>
              <a:avLst/>
              <a:gdLst>
                <a:gd name="T0" fmla="*/ 0 w 21600"/>
                <a:gd name="T1" fmla="*/ 0 h 21655"/>
                <a:gd name="T2" fmla="*/ 0 w 21600"/>
                <a:gd name="T3" fmla="*/ 0 h 21655"/>
                <a:gd name="T4" fmla="*/ 0 w 21600"/>
                <a:gd name="T5" fmla="*/ 0 h 21655"/>
                <a:gd name="T6" fmla="*/ 0 60000 65536"/>
                <a:gd name="T7" fmla="*/ 0 60000 65536"/>
                <a:gd name="T8" fmla="*/ 0 60000 65536"/>
                <a:gd name="T9" fmla="*/ 0 w 21600"/>
                <a:gd name="T10" fmla="*/ 0 h 21655"/>
                <a:gd name="T11" fmla="*/ 21600 w 21600"/>
                <a:gd name="T12" fmla="*/ 21655 h 21655"/>
              </a:gdLst>
              <a:ahLst/>
              <a:cxnLst>
                <a:cxn ang="T6">
                  <a:pos x="T0" y="T1"/>
                </a:cxn>
                <a:cxn ang="T7">
                  <a:pos x="T2" y="T3"/>
                </a:cxn>
                <a:cxn ang="T8">
                  <a:pos x="T4" y="T5"/>
                </a:cxn>
              </a:cxnLst>
              <a:rect l="T9" t="T10" r="T11" b="T12"/>
              <a:pathLst>
                <a:path w="21600" h="21655" fill="none" extrusionOk="0">
                  <a:moveTo>
                    <a:pt x="21517" y="21654"/>
                  </a:moveTo>
                  <a:cubicBezTo>
                    <a:pt x="9620" y="21609"/>
                    <a:pt x="0" y="11951"/>
                    <a:pt x="0" y="55"/>
                  </a:cubicBezTo>
                  <a:cubicBezTo>
                    <a:pt x="-1" y="36"/>
                    <a:pt x="0" y="18"/>
                    <a:pt x="0" y="0"/>
                  </a:cubicBezTo>
                </a:path>
                <a:path w="21600" h="21655" stroke="0" extrusionOk="0">
                  <a:moveTo>
                    <a:pt x="21517" y="21654"/>
                  </a:moveTo>
                  <a:cubicBezTo>
                    <a:pt x="9620" y="21609"/>
                    <a:pt x="0" y="11951"/>
                    <a:pt x="0" y="55"/>
                  </a:cubicBezTo>
                  <a:cubicBezTo>
                    <a:pt x="-1" y="36"/>
                    <a:pt x="0" y="18"/>
                    <a:pt x="0" y="0"/>
                  </a:cubicBezTo>
                  <a:lnTo>
                    <a:pt x="21600" y="55"/>
                  </a:lnTo>
                  <a:lnTo>
                    <a:pt x="21517" y="21654"/>
                  </a:lnTo>
                  <a:close/>
                </a:path>
              </a:pathLst>
            </a:custGeom>
            <a:noFill/>
            <a:ln w="7938">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fontAlgn="base" hangingPunct="0">
                <a:spcBef>
                  <a:spcPct val="0"/>
                </a:spcBef>
                <a:spcAft>
                  <a:spcPct val="0"/>
                </a:spcAft>
              </a:pPr>
              <a:endParaRPr lang="ja-JP" altLang="en-US">
                <a:solidFill>
                  <a:srgbClr val="000000"/>
                </a:solidFill>
                <a:latin typeface="Tahoma" charset="0"/>
                <a:ea typeface="ＭＳ Ｐゴシック" charset="0"/>
              </a:endParaRPr>
            </a:p>
          </p:txBody>
        </p:sp>
        <p:sp>
          <p:nvSpPr>
            <p:cNvPr id="33862" name="Arc 33">
              <a:extLst>
                <a:ext uri="{FF2B5EF4-FFF2-40B4-BE49-F238E27FC236}">
                  <a16:creationId xmlns:a16="http://schemas.microsoft.com/office/drawing/2014/main" id="{2F1536A0-2257-D7CC-1899-16F92D0DC318}"/>
                </a:ext>
              </a:extLst>
            </p:cNvPr>
            <p:cNvSpPr>
              <a:spLocks/>
            </p:cNvSpPr>
            <p:nvPr/>
          </p:nvSpPr>
          <p:spPr bwMode="auto">
            <a:xfrm>
              <a:off x="3656" y="1915"/>
              <a:ext cx="165" cy="123"/>
            </a:xfrm>
            <a:custGeom>
              <a:avLst/>
              <a:gdLst>
                <a:gd name="T0" fmla="*/ 0 w 21683"/>
                <a:gd name="T1" fmla="*/ 0 h 21656"/>
                <a:gd name="T2" fmla="*/ 0 w 21683"/>
                <a:gd name="T3" fmla="*/ 0 h 21656"/>
                <a:gd name="T4" fmla="*/ 0 w 21683"/>
                <a:gd name="T5" fmla="*/ 0 h 21656"/>
                <a:gd name="T6" fmla="*/ 0 60000 65536"/>
                <a:gd name="T7" fmla="*/ 0 60000 65536"/>
                <a:gd name="T8" fmla="*/ 0 60000 65536"/>
                <a:gd name="T9" fmla="*/ 0 w 21683"/>
                <a:gd name="T10" fmla="*/ 0 h 21656"/>
                <a:gd name="T11" fmla="*/ 21683 w 21683"/>
                <a:gd name="T12" fmla="*/ 21656 h 21656"/>
              </a:gdLst>
              <a:ahLst/>
              <a:cxnLst>
                <a:cxn ang="T6">
                  <a:pos x="T0" y="T1"/>
                </a:cxn>
                <a:cxn ang="T7">
                  <a:pos x="T2" y="T3"/>
                </a:cxn>
                <a:cxn ang="T8">
                  <a:pos x="T4" y="T5"/>
                </a:cxn>
              </a:cxnLst>
              <a:rect l="T9" t="T10" r="T11" b="T12"/>
              <a:pathLst>
                <a:path w="21683" h="21656" fill="none" extrusionOk="0">
                  <a:moveTo>
                    <a:pt x="21682" y="0"/>
                  </a:moveTo>
                  <a:cubicBezTo>
                    <a:pt x="21682" y="18"/>
                    <a:pt x="21683" y="37"/>
                    <a:pt x="21683" y="56"/>
                  </a:cubicBezTo>
                  <a:cubicBezTo>
                    <a:pt x="21683" y="11985"/>
                    <a:pt x="12012" y="21656"/>
                    <a:pt x="83" y="21656"/>
                  </a:cubicBezTo>
                  <a:cubicBezTo>
                    <a:pt x="55" y="21656"/>
                    <a:pt x="27" y="21655"/>
                    <a:pt x="0" y="21655"/>
                  </a:cubicBezTo>
                </a:path>
                <a:path w="21683" h="21656" stroke="0" extrusionOk="0">
                  <a:moveTo>
                    <a:pt x="21682" y="0"/>
                  </a:moveTo>
                  <a:cubicBezTo>
                    <a:pt x="21682" y="18"/>
                    <a:pt x="21683" y="37"/>
                    <a:pt x="21683" y="56"/>
                  </a:cubicBezTo>
                  <a:cubicBezTo>
                    <a:pt x="21683" y="11985"/>
                    <a:pt x="12012" y="21656"/>
                    <a:pt x="83" y="21656"/>
                  </a:cubicBezTo>
                  <a:cubicBezTo>
                    <a:pt x="55" y="21656"/>
                    <a:pt x="27" y="21655"/>
                    <a:pt x="0" y="21655"/>
                  </a:cubicBezTo>
                  <a:lnTo>
                    <a:pt x="83" y="56"/>
                  </a:lnTo>
                  <a:lnTo>
                    <a:pt x="21682" y="0"/>
                  </a:lnTo>
                  <a:close/>
                </a:path>
              </a:pathLst>
            </a:custGeom>
            <a:noFill/>
            <a:ln w="7938">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fontAlgn="base" hangingPunct="0">
                <a:spcBef>
                  <a:spcPct val="0"/>
                </a:spcBef>
                <a:spcAft>
                  <a:spcPct val="0"/>
                </a:spcAft>
              </a:pPr>
              <a:endParaRPr lang="ja-JP" altLang="en-US">
                <a:solidFill>
                  <a:srgbClr val="000000"/>
                </a:solidFill>
                <a:latin typeface="Tahoma" charset="0"/>
                <a:ea typeface="ＭＳ Ｐゴシック" charset="0"/>
              </a:endParaRPr>
            </a:p>
          </p:txBody>
        </p:sp>
      </p:grpSp>
      <p:sp>
        <p:nvSpPr>
          <p:cNvPr id="33863" name="Line 34">
            <a:extLst>
              <a:ext uri="{FF2B5EF4-FFF2-40B4-BE49-F238E27FC236}">
                <a16:creationId xmlns:a16="http://schemas.microsoft.com/office/drawing/2014/main" id="{203B81A6-5018-5C34-C8E9-E21954AE4712}"/>
              </a:ext>
            </a:extLst>
          </p:cNvPr>
          <p:cNvSpPr>
            <a:spLocks noChangeShapeType="1"/>
          </p:cNvSpPr>
          <p:nvPr/>
        </p:nvSpPr>
        <p:spPr bwMode="auto">
          <a:xfrm flipV="1">
            <a:off x="6287559" y="2287588"/>
            <a:ext cx="5160" cy="1924050"/>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pPr>
            <a:endParaRPr lang="ja-JP" altLang="en-US">
              <a:solidFill>
                <a:srgbClr val="000000"/>
              </a:solidFill>
              <a:latin typeface="Tahoma" charset="0"/>
              <a:ea typeface="ＭＳ Ｐゴシック" charset="0"/>
            </a:endParaRPr>
          </a:p>
        </p:txBody>
      </p:sp>
      <p:sp>
        <p:nvSpPr>
          <p:cNvPr id="33864" name="Line 35">
            <a:extLst>
              <a:ext uri="{FF2B5EF4-FFF2-40B4-BE49-F238E27FC236}">
                <a16:creationId xmlns:a16="http://schemas.microsoft.com/office/drawing/2014/main" id="{44B576FF-0599-810B-44C3-0E41B36FD0A1}"/>
              </a:ext>
            </a:extLst>
          </p:cNvPr>
          <p:cNvSpPr>
            <a:spLocks noChangeShapeType="1"/>
          </p:cNvSpPr>
          <p:nvPr/>
        </p:nvSpPr>
        <p:spPr bwMode="auto">
          <a:xfrm flipV="1">
            <a:off x="7909322" y="2287588"/>
            <a:ext cx="5159" cy="1924050"/>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pPr>
            <a:endParaRPr lang="ja-JP" altLang="en-US">
              <a:solidFill>
                <a:srgbClr val="000000"/>
              </a:solidFill>
              <a:latin typeface="Tahoma" charset="0"/>
              <a:ea typeface="ＭＳ Ｐゴシック" charset="0"/>
            </a:endParaRPr>
          </a:p>
        </p:txBody>
      </p:sp>
      <p:grpSp>
        <p:nvGrpSpPr>
          <p:cNvPr id="33865" name="Group 36">
            <a:extLst>
              <a:ext uri="{FF2B5EF4-FFF2-40B4-BE49-F238E27FC236}">
                <a16:creationId xmlns:a16="http://schemas.microsoft.com/office/drawing/2014/main" id="{39FF7FCB-CA0D-4CB9-7758-9AA2B59D1F66}"/>
              </a:ext>
            </a:extLst>
          </p:cNvPr>
          <p:cNvGrpSpPr>
            <a:grpSpLocks/>
          </p:cNvGrpSpPr>
          <p:nvPr/>
        </p:nvGrpSpPr>
        <p:grpSpPr bwMode="auto">
          <a:xfrm>
            <a:off x="6125899" y="2087564"/>
            <a:ext cx="1970881" cy="325437"/>
            <a:chOff x="3451" y="1287"/>
            <a:chExt cx="412" cy="96"/>
          </a:xfrm>
        </p:grpSpPr>
        <p:sp>
          <p:nvSpPr>
            <p:cNvPr id="33866" name="Arc 37">
              <a:extLst>
                <a:ext uri="{FF2B5EF4-FFF2-40B4-BE49-F238E27FC236}">
                  <a16:creationId xmlns:a16="http://schemas.microsoft.com/office/drawing/2014/main" id="{3F856A03-1C8A-39B5-1587-B610CC485AAC}"/>
                </a:ext>
              </a:extLst>
            </p:cNvPr>
            <p:cNvSpPr>
              <a:spLocks/>
            </p:cNvSpPr>
            <p:nvPr/>
          </p:nvSpPr>
          <p:spPr bwMode="auto">
            <a:xfrm>
              <a:off x="3451" y="1287"/>
              <a:ext cx="206" cy="96"/>
            </a:xfrm>
            <a:custGeom>
              <a:avLst/>
              <a:gdLst>
                <a:gd name="T0" fmla="*/ 0 w 21600"/>
                <a:gd name="T1" fmla="*/ 0 h 21689"/>
                <a:gd name="T2" fmla="*/ 0 w 21600"/>
                <a:gd name="T3" fmla="*/ 0 h 21689"/>
                <a:gd name="T4" fmla="*/ 0 w 21600"/>
                <a:gd name="T5" fmla="*/ 0 h 21689"/>
                <a:gd name="T6" fmla="*/ 0 60000 65536"/>
                <a:gd name="T7" fmla="*/ 0 60000 65536"/>
                <a:gd name="T8" fmla="*/ 0 60000 65536"/>
                <a:gd name="T9" fmla="*/ 0 w 21600"/>
                <a:gd name="T10" fmla="*/ 0 h 21689"/>
                <a:gd name="T11" fmla="*/ 21600 w 21600"/>
                <a:gd name="T12" fmla="*/ 21689 h 21689"/>
              </a:gdLst>
              <a:ahLst/>
              <a:cxnLst>
                <a:cxn ang="T6">
                  <a:pos x="T0" y="T1"/>
                </a:cxn>
                <a:cxn ang="T7">
                  <a:pos x="T2" y="T3"/>
                </a:cxn>
                <a:cxn ang="T8">
                  <a:pos x="T4" y="T5"/>
                </a:cxn>
              </a:cxnLst>
              <a:rect l="T9" t="T10" r="T11" b="T12"/>
              <a:pathLst>
                <a:path w="21600" h="21689" fill="none" extrusionOk="0">
                  <a:moveTo>
                    <a:pt x="21518" y="21688"/>
                  </a:moveTo>
                  <a:cubicBezTo>
                    <a:pt x="9620" y="21643"/>
                    <a:pt x="0" y="11986"/>
                    <a:pt x="0" y="89"/>
                  </a:cubicBezTo>
                  <a:cubicBezTo>
                    <a:pt x="-1" y="59"/>
                    <a:pt x="0" y="29"/>
                    <a:pt x="0" y="0"/>
                  </a:cubicBezTo>
                </a:path>
                <a:path w="21600" h="21689" stroke="0" extrusionOk="0">
                  <a:moveTo>
                    <a:pt x="21518" y="21688"/>
                  </a:moveTo>
                  <a:cubicBezTo>
                    <a:pt x="9620" y="21643"/>
                    <a:pt x="0" y="11986"/>
                    <a:pt x="0" y="89"/>
                  </a:cubicBezTo>
                  <a:cubicBezTo>
                    <a:pt x="-1" y="59"/>
                    <a:pt x="0" y="29"/>
                    <a:pt x="0" y="0"/>
                  </a:cubicBezTo>
                  <a:lnTo>
                    <a:pt x="21600" y="89"/>
                  </a:lnTo>
                  <a:lnTo>
                    <a:pt x="21518" y="21688"/>
                  </a:lnTo>
                  <a:close/>
                </a:path>
              </a:pathLst>
            </a:custGeom>
            <a:noFill/>
            <a:ln w="7938">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fontAlgn="base" hangingPunct="0">
                <a:spcBef>
                  <a:spcPct val="0"/>
                </a:spcBef>
                <a:spcAft>
                  <a:spcPct val="0"/>
                </a:spcAft>
              </a:pPr>
              <a:endParaRPr lang="ja-JP" altLang="en-US">
                <a:solidFill>
                  <a:srgbClr val="000000"/>
                </a:solidFill>
                <a:latin typeface="Tahoma" charset="0"/>
                <a:ea typeface="ＭＳ Ｐゴシック" charset="0"/>
              </a:endParaRPr>
            </a:p>
          </p:txBody>
        </p:sp>
        <p:sp>
          <p:nvSpPr>
            <p:cNvPr id="33867" name="Arc 38">
              <a:extLst>
                <a:ext uri="{FF2B5EF4-FFF2-40B4-BE49-F238E27FC236}">
                  <a16:creationId xmlns:a16="http://schemas.microsoft.com/office/drawing/2014/main" id="{6D4F53C0-6BDE-5BA8-4592-78FF53025EB5}"/>
                </a:ext>
              </a:extLst>
            </p:cNvPr>
            <p:cNvSpPr>
              <a:spLocks/>
            </p:cNvSpPr>
            <p:nvPr/>
          </p:nvSpPr>
          <p:spPr bwMode="auto">
            <a:xfrm>
              <a:off x="3656" y="1287"/>
              <a:ext cx="207" cy="96"/>
            </a:xfrm>
            <a:custGeom>
              <a:avLst/>
              <a:gdLst>
                <a:gd name="T0" fmla="*/ 0 w 21682"/>
                <a:gd name="T1" fmla="*/ 0 h 21690"/>
                <a:gd name="T2" fmla="*/ 0 w 21682"/>
                <a:gd name="T3" fmla="*/ 0 h 21690"/>
                <a:gd name="T4" fmla="*/ 0 w 21682"/>
                <a:gd name="T5" fmla="*/ 0 h 21690"/>
                <a:gd name="T6" fmla="*/ 0 60000 65536"/>
                <a:gd name="T7" fmla="*/ 0 60000 65536"/>
                <a:gd name="T8" fmla="*/ 0 60000 65536"/>
                <a:gd name="T9" fmla="*/ 0 w 21682"/>
                <a:gd name="T10" fmla="*/ 0 h 21690"/>
                <a:gd name="T11" fmla="*/ 21682 w 21682"/>
                <a:gd name="T12" fmla="*/ 21690 h 21690"/>
              </a:gdLst>
              <a:ahLst/>
              <a:cxnLst>
                <a:cxn ang="T6">
                  <a:pos x="T0" y="T1"/>
                </a:cxn>
                <a:cxn ang="T7">
                  <a:pos x="T2" y="T3"/>
                </a:cxn>
                <a:cxn ang="T8">
                  <a:pos x="T4" y="T5"/>
                </a:cxn>
              </a:cxnLst>
              <a:rect l="T9" t="T10" r="T11" b="T12"/>
              <a:pathLst>
                <a:path w="21682" h="21690" fill="none" extrusionOk="0">
                  <a:moveTo>
                    <a:pt x="21681" y="0"/>
                  </a:moveTo>
                  <a:cubicBezTo>
                    <a:pt x="21681" y="30"/>
                    <a:pt x="21682" y="60"/>
                    <a:pt x="21682" y="90"/>
                  </a:cubicBezTo>
                  <a:cubicBezTo>
                    <a:pt x="21682" y="12019"/>
                    <a:pt x="12011" y="21690"/>
                    <a:pt x="82" y="21690"/>
                  </a:cubicBezTo>
                  <a:cubicBezTo>
                    <a:pt x="54" y="21690"/>
                    <a:pt x="27" y="21689"/>
                    <a:pt x="0" y="21689"/>
                  </a:cubicBezTo>
                </a:path>
                <a:path w="21682" h="21690" stroke="0" extrusionOk="0">
                  <a:moveTo>
                    <a:pt x="21681" y="0"/>
                  </a:moveTo>
                  <a:cubicBezTo>
                    <a:pt x="21681" y="30"/>
                    <a:pt x="21682" y="60"/>
                    <a:pt x="21682" y="90"/>
                  </a:cubicBezTo>
                  <a:cubicBezTo>
                    <a:pt x="21682" y="12019"/>
                    <a:pt x="12011" y="21690"/>
                    <a:pt x="82" y="21690"/>
                  </a:cubicBezTo>
                  <a:cubicBezTo>
                    <a:pt x="54" y="21690"/>
                    <a:pt x="27" y="21689"/>
                    <a:pt x="0" y="21689"/>
                  </a:cubicBezTo>
                  <a:lnTo>
                    <a:pt x="82" y="90"/>
                  </a:lnTo>
                  <a:lnTo>
                    <a:pt x="21681" y="0"/>
                  </a:lnTo>
                  <a:close/>
                </a:path>
              </a:pathLst>
            </a:custGeom>
            <a:noFill/>
            <a:ln w="7938">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fontAlgn="base" hangingPunct="0">
                <a:spcBef>
                  <a:spcPct val="0"/>
                </a:spcBef>
                <a:spcAft>
                  <a:spcPct val="0"/>
                </a:spcAft>
              </a:pPr>
              <a:endParaRPr lang="ja-JP" altLang="en-US">
                <a:solidFill>
                  <a:srgbClr val="000000"/>
                </a:solidFill>
                <a:latin typeface="Tahoma" charset="0"/>
                <a:ea typeface="ＭＳ Ｐゴシック" charset="0"/>
              </a:endParaRPr>
            </a:p>
          </p:txBody>
        </p:sp>
      </p:grpSp>
      <p:sp>
        <p:nvSpPr>
          <p:cNvPr id="33868" name="Oval 39">
            <a:extLst>
              <a:ext uri="{FF2B5EF4-FFF2-40B4-BE49-F238E27FC236}">
                <a16:creationId xmlns:a16="http://schemas.microsoft.com/office/drawing/2014/main" id="{5EA8F4D8-A219-354A-37FE-D1D558E389FC}"/>
              </a:ext>
            </a:extLst>
          </p:cNvPr>
          <p:cNvSpPr>
            <a:spLocks noChangeArrowheads="1"/>
          </p:cNvSpPr>
          <p:nvPr/>
        </p:nvSpPr>
        <p:spPr bwMode="auto">
          <a:xfrm>
            <a:off x="6378708" y="2111375"/>
            <a:ext cx="1468702" cy="552450"/>
          </a:xfrm>
          <a:prstGeom prst="ellipse">
            <a:avLst/>
          </a:prstGeom>
          <a:noFill/>
          <a:ln w="7938">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ja-JP" altLang="en-US" sz="2000">
              <a:solidFill>
                <a:srgbClr val="000000"/>
              </a:solidFill>
              <a:latin typeface="Tahoma" charset="0"/>
              <a:ea typeface="ＭＳ Ｐゴシック" charset="0"/>
            </a:endParaRPr>
          </a:p>
        </p:txBody>
      </p:sp>
      <p:sp>
        <p:nvSpPr>
          <p:cNvPr id="33869" name="Line 40">
            <a:extLst>
              <a:ext uri="{FF2B5EF4-FFF2-40B4-BE49-F238E27FC236}">
                <a16:creationId xmlns:a16="http://schemas.microsoft.com/office/drawing/2014/main" id="{25C0747C-3242-2BD3-CF37-F3DEECBF5116}"/>
              </a:ext>
            </a:extLst>
          </p:cNvPr>
          <p:cNvSpPr>
            <a:spLocks noChangeShapeType="1"/>
          </p:cNvSpPr>
          <p:nvPr/>
        </p:nvSpPr>
        <p:spPr bwMode="auto">
          <a:xfrm flipV="1">
            <a:off x="6378708" y="2397126"/>
            <a:ext cx="0" cy="1706563"/>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pPr>
            <a:endParaRPr lang="ja-JP" altLang="en-US">
              <a:solidFill>
                <a:srgbClr val="000000"/>
              </a:solidFill>
              <a:latin typeface="Tahoma" charset="0"/>
              <a:ea typeface="ＭＳ Ｐゴシック" charset="0"/>
            </a:endParaRPr>
          </a:p>
        </p:txBody>
      </p:sp>
      <p:sp>
        <p:nvSpPr>
          <p:cNvPr id="33870" name="Line 41">
            <a:extLst>
              <a:ext uri="{FF2B5EF4-FFF2-40B4-BE49-F238E27FC236}">
                <a16:creationId xmlns:a16="http://schemas.microsoft.com/office/drawing/2014/main" id="{2D7575CC-86C2-C7AC-7745-D3D8AAB95674}"/>
              </a:ext>
            </a:extLst>
          </p:cNvPr>
          <p:cNvSpPr>
            <a:spLocks noChangeShapeType="1"/>
          </p:cNvSpPr>
          <p:nvPr/>
        </p:nvSpPr>
        <p:spPr bwMode="auto">
          <a:xfrm flipV="1">
            <a:off x="7847410" y="2397126"/>
            <a:ext cx="0" cy="1706563"/>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pPr>
            <a:endParaRPr lang="ja-JP" altLang="en-US">
              <a:solidFill>
                <a:srgbClr val="000000"/>
              </a:solidFill>
              <a:latin typeface="Tahoma" charset="0"/>
              <a:ea typeface="ＭＳ Ｐゴシック" charset="0"/>
            </a:endParaRPr>
          </a:p>
        </p:txBody>
      </p:sp>
      <p:sp>
        <p:nvSpPr>
          <p:cNvPr id="33871" name="Oval 42">
            <a:extLst>
              <a:ext uri="{FF2B5EF4-FFF2-40B4-BE49-F238E27FC236}">
                <a16:creationId xmlns:a16="http://schemas.microsoft.com/office/drawing/2014/main" id="{D2C1BD7A-D500-8F27-BA57-27306E80A056}"/>
              </a:ext>
            </a:extLst>
          </p:cNvPr>
          <p:cNvSpPr>
            <a:spLocks noChangeArrowheads="1"/>
          </p:cNvSpPr>
          <p:nvPr/>
        </p:nvSpPr>
        <p:spPr bwMode="auto">
          <a:xfrm>
            <a:off x="6378708" y="3836989"/>
            <a:ext cx="1468702" cy="534987"/>
          </a:xfrm>
          <a:prstGeom prst="ellipse">
            <a:avLst/>
          </a:prstGeom>
          <a:noFill/>
          <a:ln w="7938">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ja-JP" altLang="en-US" sz="2000">
              <a:solidFill>
                <a:srgbClr val="000000"/>
              </a:solidFill>
              <a:latin typeface="Tahoma" charset="0"/>
              <a:ea typeface="ＭＳ Ｐゴシック" charset="0"/>
            </a:endParaRPr>
          </a:p>
        </p:txBody>
      </p:sp>
      <p:sp>
        <p:nvSpPr>
          <p:cNvPr id="33872" name="Rectangle 43">
            <a:extLst>
              <a:ext uri="{FF2B5EF4-FFF2-40B4-BE49-F238E27FC236}">
                <a16:creationId xmlns:a16="http://schemas.microsoft.com/office/drawing/2014/main" id="{B94CB5C2-8E2F-2C29-6CF3-7823C4A8E709}"/>
              </a:ext>
            </a:extLst>
          </p:cNvPr>
          <p:cNvSpPr>
            <a:spLocks noChangeArrowheads="1"/>
          </p:cNvSpPr>
          <p:nvPr/>
        </p:nvSpPr>
        <p:spPr bwMode="auto">
          <a:xfrm>
            <a:off x="6459538" y="3111500"/>
            <a:ext cx="1310481" cy="863600"/>
          </a:xfrm>
          <a:prstGeom prst="rect">
            <a:avLst/>
          </a:prstGeom>
          <a:solidFill>
            <a:srgbClr val="FF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ja-JP" altLang="en-US" sz="2000">
              <a:solidFill>
                <a:srgbClr val="000000"/>
              </a:solidFill>
              <a:latin typeface="Tahoma" charset="0"/>
              <a:ea typeface="ＭＳ Ｐゴシック" charset="0"/>
            </a:endParaRPr>
          </a:p>
        </p:txBody>
      </p:sp>
      <p:sp>
        <p:nvSpPr>
          <p:cNvPr id="33873" name="Oval 44">
            <a:extLst>
              <a:ext uri="{FF2B5EF4-FFF2-40B4-BE49-F238E27FC236}">
                <a16:creationId xmlns:a16="http://schemas.microsoft.com/office/drawing/2014/main" id="{36F820BF-557E-787F-404E-72159E14E1A2}"/>
              </a:ext>
            </a:extLst>
          </p:cNvPr>
          <p:cNvSpPr>
            <a:spLocks noChangeArrowheads="1"/>
          </p:cNvSpPr>
          <p:nvPr/>
        </p:nvSpPr>
        <p:spPr bwMode="auto">
          <a:xfrm>
            <a:off x="6449219" y="3670301"/>
            <a:ext cx="1320800" cy="500063"/>
          </a:xfrm>
          <a:prstGeom prst="ellipse">
            <a:avLst/>
          </a:prstGeom>
          <a:solidFill>
            <a:srgbClr val="FFCCCC"/>
          </a:solidFill>
          <a:ln w="7938">
            <a:solidFill>
              <a:srgbClr val="000000"/>
            </a:solidFill>
            <a:round/>
            <a:headEnd/>
            <a:tailEnd/>
          </a:ln>
        </p:spPr>
        <p:txBody>
          <a:bodyPr/>
          <a:lstStyle/>
          <a:p>
            <a:pPr fontAlgn="base">
              <a:spcBef>
                <a:spcPct val="0"/>
              </a:spcBef>
              <a:spcAft>
                <a:spcPct val="0"/>
              </a:spcAft>
            </a:pPr>
            <a:endParaRPr lang="ja-JP" altLang="en-US" sz="2000">
              <a:solidFill>
                <a:srgbClr val="000000"/>
              </a:solidFill>
              <a:latin typeface="Tahoma" charset="0"/>
              <a:ea typeface="ＭＳ Ｐゴシック" charset="0"/>
            </a:endParaRPr>
          </a:p>
        </p:txBody>
      </p:sp>
      <p:sp>
        <p:nvSpPr>
          <p:cNvPr id="33874" name="Line 45">
            <a:extLst>
              <a:ext uri="{FF2B5EF4-FFF2-40B4-BE49-F238E27FC236}">
                <a16:creationId xmlns:a16="http://schemas.microsoft.com/office/drawing/2014/main" id="{4C8ADBE1-26E0-77FB-DC78-6242F5E748BD}"/>
              </a:ext>
            </a:extLst>
          </p:cNvPr>
          <p:cNvSpPr>
            <a:spLocks noChangeShapeType="1"/>
          </p:cNvSpPr>
          <p:nvPr/>
        </p:nvSpPr>
        <p:spPr bwMode="auto">
          <a:xfrm flipV="1">
            <a:off x="6449219" y="3092450"/>
            <a:ext cx="0" cy="830263"/>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pPr>
            <a:endParaRPr lang="ja-JP" altLang="en-US">
              <a:solidFill>
                <a:srgbClr val="000000"/>
              </a:solidFill>
              <a:latin typeface="Tahoma" charset="0"/>
              <a:ea typeface="ＭＳ Ｐゴシック" charset="0"/>
            </a:endParaRPr>
          </a:p>
        </p:txBody>
      </p:sp>
      <p:sp>
        <p:nvSpPr>
          <p:cNvPr id="33875" name="Line 46">
            <a:extLst>
              <a:ext uri="{FF2B5EF4-FFF2-40B4-BE49-F238E27FC236}">
                <a16:creationId xmlns:a16="http://schemas.microsoft.com/office/drawing/2014/main" id="{34E9FF02-50F7-4E9B-BCCD-8B6A6D5F1EEB}"/>
              </a:ext>
            </a:extLst>
          </p:cNvPr>
          <p:cNvSpPr>
            <a:spLocks noChangeShapeType="1"/>
          </p:cNvSpPr>
          <p:nvPr/>
        </p:nvSpPr>
        <p:spPr bwMode="auto">
          <a:xfrm flipV="1">
            <a:off x="7770019" y="3079751"/>
            <a:ext cx="0" cy="830263"/>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pPr>
            <a:endParaRPr lang="ja-JP" altLang="en-US">
              <a:solidFill>
                <a:srgbClr val="000000"/>
              </a:solidFill>
              <a:latin typeface="Tahoma" charset="0"/>
              <a:ea typeface="ＭＳ Ｐゴシック" charset="0"/>
            </a:endParaRPr>
          </a:p>
        </p:txBody>
      </p:sp>
      <p:sp>
        <p:nvSpPr>
          <p:cNvPr id="33876" name="Line 47">
            <a:extLst>
              <a:ext uri="{FF2B5EF4-FFF2-40B4-BE49-F238E27FC236}">
                <a16:creationId xmlns:a16="http://schemas.microsoft.com/office/drawing/2014/main" id="{CF52ADC9-39BA-EEFC-E8F9-43441F3EB732}"/>
              </a:ext>
            </a:extLst>
          </p:cNvPr>
          <p:cNvSpPr>
            <a:spLocks noChangeShapeType="1"/>
          </p:cNvSpPr>
          <p:nvPr/>
        </p:nvSpPr>
        <p:spPr bwMode="auto">
          <a:xfrm flipV="1">
            <a:off x="6125898" y="1863726"/>
            <a:ext cx="0" cy="220663"/>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pPr>
            <a:endParaRPr lang="ja-JP" altLang="en-US">
              <a:solidFill>
                <a:srgbClr val="000000"/>
              </a:solidFill>
              <a:latin typeface="Tahoma" charset="0"/>
              <a:ea typeface="ＭＳ Ｐゴシック" charset="0"/>
            </a:endParaRPr>
          </a:p>
        </p:txBody>
      </p:sp>
      <p:sp>
        <p:nvSpPr>
          <p:cNvPr id="33877" name="Line 48">
            <a:extLst>
              <a:ext uri="{FF2B5EF4-FFF2-40B4-BE49-F238E27FC236}">
                <a16:creationId xmlns:a16="http://schemas.microsoft.com/office/drawing/2014/main" id="{564A8DBF-60DF-91C0-BA5D-7AF9722E5B20}"/>
              </a:ext>
            </a:extLst>
          </p:cNvPr>
          <p:cNvSpPr>
            <a:spLocks noChangeShapeType="1"/>
          </p:cNvSpPr>
          <p:nvPr/>
        </p:nvSpPr>
        <p:spPr bwMode="auto">
          <a:xfrm flipV="1">
            <a:off x="8096779" y="1871663"/>
            <a:ext cx="0" cy="222250"/>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pPr>
            <a:endParaRPr lang="ja-JP" altLang="en-US">
              <a:solidFill>
                <a:srgbClr val="000000"/>
              </a:solidFill>
              <a:latin typeface="Tahoma" charset="0"/>
              <a:ea typeface="ＭＳ Ｐゴシック" charset="0"/>
            </a:endParaRPr>
          </a:p>
        </p:txBody>
      </p:sp>
      <p:grpSp>
        <p:nvGrpSpPr>
          <p:cNvPr id="33878" name="Group 49">
            <a:extLst>
              <a:ext uri="{FF2B5EF4-FFF2-40B4-BE49-F238E27FC236}">
                <a16:creationId xmlns:a16="http://schemas.microsoft.com/office/drawing/2014/main" id="{1A7E3DEB-40A6-5C04-AF46-2C0A290ABAB9}"/>
              </a:ext>
            </a:extLst>
          </p:cNvPr>
          <p:cNvGrpSpPr>
            <a:grpSpLocks/>
          </p:cNvGrpSpPr>
          <p:nvPr/>
        </p:nvGrpSpPr>
        <p:grpSpPr bwMode="auto">
          <a:xfrm>
            <a:off x="6125899" y="1865313"/>
            <a:ext cx="1970881" cy="319087"/>
            <a:chOff x="3451" y="1223"/>
            <a:chExt cx="412" cy="94"/>
          </a:xfrm>
        </p:grpSpPr>
        <p:sp>
          <p:nvSpPr>
            <p:cNvPr id="33879" name="Arc 50">
              <a:extLst>
                <a:ext uri="{FF2B5EF4-FFF2-40B4-BE49-F238E27FC236}">
                  <a16:creationId xmlns:a16="http://schemas.microsoft.com/office/drawing/2014/main" id="{133901F5-43D6-6C07-387B-5F28AEAD5A7F}"/>
                </a:ext>
              </a:extLst>
            </p:cNvPr>
            <p:cNvSpPr>
              <a:spLocks/>
            </p:cNvSpPr>
            <p:nvPr/>
          </p:nvSpPr>
          <p:spPr bwMode="auto">
            <a:xfrm>
              <a:off x="3451" y="1223"/>
              <a:ext cx="206" cy="94"/>
            </a:xfrm>
            <a:custGeom>
              <a:avLst/>
              <a:gdLst>
                <a:gd name="T0" fmla="*/ 0 w 21600"/>
                <a:gd name="T1" fmla="*/ 0 h 21874"/>
                <a:gd name="T2" fmla="*/ 0 w 21600"/>
                <a:gd name="T3" fmla="*/ 0 h 21874"/>
                <a:gd name="T4" fmla="*/ 0 w 21600"/>
                <a:gd name="T5" fmla="*/ 0 h 21874"/>
                <a:gd name="T6" fmla="*/ 0 60000 65536"/>
                <a:gd name="T7" fmla="*/ 0 60000 65536"/>
                <a:gd name="T8" fmla="*/ 0 60000 65536"/>
                <a:gd name="T9" fmla="*/ 0 w 21600"/>
                <a:gd name="T10" fmla="*/ 0 h 21874"/>
                <a:gd name="T11" fmla="*/ 21600 w 21600"/>
                <a:gd name="T12" fmla="*/ 21874 h 21874"/>
              </a:gdLst>
              <a:ahLst/>
              <a:cxnLst>
                <a:cxn ang="T6">
                  <a:pos x="T0" y="T1"/>
                </a:cxn>
                <a:cxn ang="T7">
                  <a:pos x="T2" y="T3"/>
                </a:cxn>
                <a:cxn ang="T8">
                  <a:pos x="T4" y="T5"/>
                </a:cxn>
              </a:cxnLst>
              <a:rect l="T9" t="T10" r="T11" b="T12"/>
              <a:pathLst>
                <a:path w="21600" h="21874" fill="none" extrusionOk="0">
                  <a:moveTo>
                    <a:pt x="21515" y="21873"/>
                  </a:moveTo>
                  <a:cubicBezTo>
                    <a:pt x="9618" y="21827"/>
                    <a:pt x="0" y="12170"/>
                    <a:pt x="0" y="274"/>
                  </a:cubicBezTo>
                  <a:cubicBezTo>
                    <a:pt x="-1" y="182"/>
                    <a:pt x="0" y="91"/>
                    <a:pt x="1" y="-1"/>
                  </a:cubicBezTo>
                </a:path>
                <a:path w="21600" h="21874" stroke="0" extrusionOk="0">
                  <a:moveTo>
                    <a:pt x="21515" y="21873"/>
                  </a:moveTo>
                  <a:cubicBezTo>
                    <a:pt x="9618" y="21827"/>
                    <a:pt x="0" y="12170"/>
                    <a:pt x="0" y="274"/>
                  </a:cubicBezTo>
                  <a:cubicBezTo>
                    <a:pt x="-1" y="182"/>
                    <a:pt x="0" y="91"/>
                    <a:pt x="1" y="-1"/>
                  </a:cubicBezTo>
                  <a:lnTo>
                    <a:pt x="21600" y="274"/>
                  </a:lnTo>
                  <a:lnTo>
                    <a:pt x="21515" y="21873"/>
                  </a:lnTo>
                  <a:close/>
                </a:path>
              </a:pathLst>
            </a:custGeom>
            <a:noFill/>
            <a:ln w="7938">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fontAlgn="base" hangingPunct="0">
                <a:spcBef>
                  <a:spcPct val="0"/>
                </a:spcBef>
                <a:spcAft>
                  <a:spcPct val="0"/>
                </a:spcAft>
              </a:pPr>
              <a:endParaRPr lang="ja-JP" altLang="en-US">
                <a:solidFill>
                  <a:srgbClr val="000000"/>
                </a:solidFill>
                <a:latin typeface="Tahoma" charset="0"/>
                <a:ea typeface="ＭＳ Ｐゴシック" charset="0"/>
              </a:endParaRPr>
            </a:p>
          </p:txBody>
        </p:sp>
        <p:sp>
          <p:nvSpPr>
            <p:cNvPr id="33880" name="Arc 51">
              <a:extLst>
                <a:ext uri="{FF2B5EF4-FFF2-40B4-BE49-F238E27FC236}">
                  <a16:creationId xmlns:a16="http://schemas.microsoft.com/office/drawing/2014/main" id="{CDD43296-E718-6B1B-45EE-7775D2D8151D}"/>
                </a:ext>
              </a:extLst>
            </p:cNvPr>
            <p:cNvSpPr>
              <a:spLocks/>
            </p:cNvSpPr>
            <p:nvPr/>
          </p:nvSpPr>
          <p:spPr bwMode="auto">
            <a:xfrm>
              <a:off x="3656" y="1223"/>
              <a:ext cx="207" cy="94"/>
            </a:xfrm>
            <a:custGeom>
              <a:avLst/>
              <a:gdLst>
                <a:gd name="T0" fmla="*/ 0 w 21685"/>
                <a:gd name="T1" fmla="*/ 0 h 21877"/>
                <a:gd name="T2" fmla="*/ 0 w 21685"/>
                <a:gd name="T3" fmla="*/ 0 h 21877"/>
                <a:gd name="T4" fmla="*/ 0 w 21685"/>
                <a:gd name="T5" fmla="*/ 0 h 21877"/>
                <a:gd name="T6" fmla="*/ 0 60000 65536"/>
                <a:gd name="T7" fmla="*/ 0 60000 65536"/>
                <a:gd name="T8" fmla="*/ 0 60000 65536"/>
                <a:gd name="T9" fmla="*/ 0 w 21685"/>
                <a:gd name="T10" fmla="*/ 0 h 21877"/>
                <a:gd name="T11" fmla="*/ 21685 w 21685"/>
                <a:gd name="T12" fmla="*/ 21877 h 21877"/>
              </a:gdLst>
              <a:ahLst/>
              <a:cxnLst>
                <a:cxn ang="T6">
                  <a:pos x="T0" y="T1"/>
                </a:cxn>
                <a:cxn ang="T7">
                  <a:pos x="T2" y="T3"/>
                </a:cxn>
                <a:cxn ang="T8">
                  <a:pos x="T4" y="T5"/>
                </a:cxn>
              </a:cxnLst>
              <a:rect l="T9" t="T10" r="T11" b="T12"/>
              <a:pathLst>
                <a:path w="21685" h="21877" fill="none" extrusionOk="0">
                  <a:moveTo>
                    <a:pt x="21683" y="-1"/>
                  </a:moveTo>
                  <a:cubicBezTo>
                    <a:pt x="21684" y="92"/>
                    <a:pt x="21685" y="184"/>
                    <a:pt x="21685" y="277"/>
                  </a:cubicBezTo>
                  <a:cubicBezTo>
                    <a:pt x="21685" y="12206"/>
                    <a:pt x="12014" y="21877"/>
                    <a:pt x="85" y="21877"/>
                  </a:cubicBezTo>
                  <a:cubicBezTo>
                    <a:pt x="56" y="21877"/>
                    <a:pt x="28" y="21876"/>
                    <a:pt x="0" y="21876"/>
                  </a:cubicBezTo>
                </a:path>
                <a:path w="21685" h="21877" stroke="0" extrusionOk="0">
                  <a:moveTo>
                    <a:pt x="21683" y="-1"/>
                  </a:moveTo>
                  <a:cubicBezTo>
                    <a:pt x="21684" y="92"/>
                    <a:pt x="21685" y="184"/>
                    <a:pt x="21685" y="277"/>
                  </a:cubicBezTo>
                  <a:cubicBezTo>
                    <a:pt x="21685" y="12206"/>
                    <a:pt x="12014" y="21877"/>
                    <a:pt x="85" y="21877"/>
                  </a:cubicBezTo>
                  <a:cubicBezTo>
                    <a:pt x="56" y="21877"/>
                    <a:pt x="28" y="21876"/>
                    <a:pt x="0" y="21876"/>
                  </a:cubicBezTo>
                  <a:lnTo>
                    <a:pt x="85" y="277"/>
                  </a:lnTo>
                  <a:lnTo>
                    <a:pt x="21683" y="-1"/>
                  </a:lnTo>
                  <a:close/>
                </a:path>
              </a:pathLst>
            </a:custGeom>
            <a:noFill/>
            <a:ln w="7938">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fontAlgn="base" hangingPunct="0">
                <a:spcBef>
                  <a:spcPct val="0"/>
                </a:spcBef>
                <a:spcAft>
                  <a:spcPct val="0"/>
                </a:spcAft>
              </a:pPr>
              <a:endParaRPr lang="ja-JP" altLang="en-US">
                <a:solidFill>
                  <a:srgbClr val="000000"/>
                </a:solidFill>
                <a:latin typeface="Tahoma" charset="0"/>
                <a:ea typeface="ＭＳ Ｐゴシック" charset="0"/>
              </a:endParaRPr>
            </a:p>
          </p:txBody>
        </p:sp>
      </p:grpSp>
      <p:grpSp>
        <p:nvGrpSpPr>
          <p:cNvPr id="33881" name="Group 52">
            <a:extLst>
              <a:ext uri="{FF2B5EF4-FFF2-40B4-BE49-F238E27FC236}">
                <a16:creationId xmlns:a16="http://schemas.microsoft.com/office/drawing/2014/main" id="{545FB013-8A87-C0EC-AC19-D878CD897B01}"/>
              </a:ext>
            </a:extLst>
          </p:cNvPr>
          <p:cNvGrpSpPr>
            <a:grpSpLocks/>
          </p:cNvGrpSpPr>
          <p:nvPr/>
        </p:nvGrpSpPr>
        <p:grpSpPr bwMode="auto">
          <a:xfrm>
            <a:off x="6125899" y="1558926"/>
            <a:ext cx="1970881" cy="314325"/>
            <a:chOff x="3451" y="1131"/>
            <a:chExt cx="412" cy="93"/>
          </a:xfrm>
        </p:grpSpPr>
        <p:sp>
          <p:nvSpPr>
            <p:cNvPr id="33882" name="Arc 53">
              <a:extLst>
                <a:ext uri="{FF2B5EF4-FFF2-40B4-BE49-F238E27FC236}">
                  <a16:creationId xmlns:a16="http://schemas.microsoft.com/office/drawing/2014/main" id="{3EC6BA29-08A0-FBC9-B411-FECE8B39EC7A}"/>
                </a:ext>
              </a:extLst>
            </p:cNvPr>
            <p:cNvSpPr>
              <a:spLocks/>
            </p:cNvSpPr>
            <p:nvPr/>
          </p:nvSpPr>
          <p:spPr bwMode="auto">
            <a:xfrm>
              <a:off x="3451" y="1131"/>
              <a:ext cx="206" cy="93"/>
            </a:xfrm>
            <a:custGeom>
              <a:avLst/>
              <a:gdLst>
                <a:gd name="T0" fmla="*/ 0 w 21598"/>
                <a:gd name="T1" fmla="*/ 0 h 21600"/>
                <a:gd name="T2" fmla="*/ 0 w 21598"/>
                <a:gd name="T3" fmla="*/ 0 h 21600"/>
                <a:gd name="T4" fmla="*/ 0 w 21598"/>
                <a:gd name="T5" fmla="*/ 0 h 21600"/>
                <a:gd name="T6" fmla="*/ 0 60000 65536"/>
                <a:gd name="T7" fmla="*/ 0 60000 65536"/>
                <a:gd name="T8" fmla="*/ 0 60000 65536"/>
                <a:gd name="T9" fmla="*/ 0 w 21598"/>
                <a:gd name="T10" fmla="*/ 0 h 21600"/>
                <a:gd name="T11" fmla="*/ 21598 w 21598"/>
                <a:gd name="T12" fmla="*/ 21600 h 21600"/>
              </a:gdLst>
              <a:ahLst/>
              <a:cxnLst>
                <a:cxn ang="T6">
                  <a:pos x="T0" y="T1"/>
                </a:cxn>
                <a:cxn ang="T7">
                  <a:pos x="T2" y="T3"/>
                </a:cxn>
                <a:cxn ang="T8">
                  <a:pos x="T4" y="T5"/>
                </a:cxn>
              </a:cxnLst>
              <a:rect l="T9" t="T10" r="T11" b="T12"/>
              <a:pathLst>
                <a:path w="21598" h="21600" fill="none" extrusionOk="0">
                  <a:moveTo>
                    <a:pt x="-1" y="21325"/>
                  </a:moveTo>
                  <a:cubicBezTo>
                    <a:pt x="149" y="9536"/>
                    <a:pt x="9724" y="45"/>
                    <a:pt x="21515" y="0"/>
                  </a:cubicBezTo>
                </a:path>
                <a:path w="21598" h="21600" stroke="0" extrusionOk="0">
                  <a:moveTo>
                    <a:pt x="-1" y="21325"/>
                  </a:moveTo>
                  <a:cubicBezTo>
                    <a:pt x="149" y="9536"/>
                    <a:pt x="9724" y="45"/>
                    <a:pt x="21515" y="0"/>
                  </a:cubicBezTo>
                  <a:lnTo>
                    <a:pt x="21598" y="21600"/>
                  </a:lnTo>
                  <a:lnTo>
                    <a:pt x="-1" y="21325"/>
                  </a:lnTo>
                  <a:close/>
                </a:path>
              </a:pathLst>
            </a:custGeom>
            <a:noFill/>
            <a:ln w="7938">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fontAlgn="base" hangingPunct="0">
                <a:spcBef>
                  <a:spcPct val="0"/>
                </a:spcBef>
                <a:spcAft>
                  <a:spcPct val="0"/>
                </a:spcAft>
              </a:pPr>
              <a:endParaRPr lang="ja-JP" altLang="en-US">
                <a:solidFill>
                  <a:srgbClr val="000000"/>
                </a:solidFill>
                <a:latin typeface="Tahoma" charset="0"/>
                <a:ea typeface="ＭＳ Ｐゴシック" charset="0"/>
              </a:endParaRPr>
            </a:p>
          </p:txBody>
        </p:sp>
        <p:sp>
          <p:nvSpPr>
            <p:cNvPr id="33883" name="Arc 54">
              <a:extLst>
                <a:ext uri="{FF2B5EF4-FFF2-40B4-BE49-F238E27FC236}">
                  <a16:creationId xmlns:a16="http://schemas.microsoft.com/office/drawing/2014/main" id="{29F8DE4B-034D-956A-BE92-2EE9E215BDDC}"/>
                </a:ext>
              </a:extLst>
            </p:cNvPr>
            <p:cNvSpPr>
              <a:spLocks/>
            </p:cNvSpPr>
            <p:nvPr/>
          </p:nvSpPr>
          <p:spPr bwMode="auto">
            <a:xfrm>
              <a:off x="3656" y="1131"/>
              <a:ext cx="207" cy="93"/>
            </a:xfrm>
            <a:custGeom>
              <a:avLst/>
              <a:gdLst>
                <a:gd name="T0" fmla="*/ 0 w 21679"/>
                <a:gd name="T1" fmla="*/ 0 h 21600"/>
                <a:gd name="T2" fmla="*/ 0 w 21679"/>
                <a:gd name="T3" fmla="*/ 0 h 21600"/>
                <a:gd name="T4" fmla="*/ 0 w 21679"/>
                <a:gd name="T5" fmla="*/ 0 h 21600"/>
                <a:gd name="T6" fmla="*/ 0 60000 65536"/>
                <a:gd name="T7" fmla="*/ 0 60000 65536"/>
                <a:gd name="T8" fmla="*/ 0 60000 65536"/>
                <a:gd name="T9" fmla="*/ 0 w 21679"/>
                <a:gd name="T10" fmla="*/ 0 h 21600"/>
                <a:gd name="T11" fmla="*/ 21679 w 21679"/>
                <a:gd name="T12" fmla="*/ 21600 h 21600"/>
              </a:gdLst>
              <a:ahLst/>
              <a:cxnLst>
                <a:cxn ang="T6">
                  <a:pos x="T0" y="T1"/>
                </a:cxn>
                <a:cxn ang="T7">
                  <a:pos x="T2" y="T3"/>
                </a:cxn>
                <a:cxn ang="T8">
                  <a:pos x="T4" y="T5"/>
                </a:cxn>
              </a:cxnLst>
              <a:rect l="T9" t="T10" r="T11" b="T12"/>
              <a:pathLst>
                <a:path w="21679" h="21600" fill="none" extrusionOk="0">
                  <a:moveTo>
                    <a:pt x="0" y="0"/>
                  </a:moveTo>
                  <a:cubicBezTo>
                    <a:pt x="27" y="0"/>
                    <a:pt x="54" y="-1"/>
                    <a:pt x="81" y="0"/>
                  </a:cubicBezTo>
                  <a:cubicBezTo>
                    <a:pt x="11902" y="0"/>
                    <a:pt x="21527" y="9502"/>
                    <a:pt x="21679" y="21322"/>
                  </a:cubicBezTo>
                </a:path>
                <a:path w="21679" h="21600" stroke="0" extrusionOk="0">
                  <a:moveTo>
                    <a:pt x="0" y="0"/>
                  </a:moveTo>
                  <a:cubicBezTo>
                    <a:pt x="27" y="0"/>
                    <a:pt x="54" y="-1"/>
                    <a:pt x="81" y="0"/>
                  </a:cubicBezTo>
                  <a:cubicBezTo>
                    <a:pt x="11902" y="0"/>
                    <a:pt x="21527" y="9502"/>
                    <a:pt x="21679" y="21322"/>
                  </a:cubicBezTo>
                  <a:lnTo>
                    <a:pt x="81" y="21600"/>
                  </a:lnTo>
                  <a:lnTo>
                    <a:pt x="0" y="0"/>
                  </a:lnTo>
                  <a:close/>
                </a:path>
              </a:pathLst>
            </a:custGeom>
            <a:noFill/>
            <a:ln w="7938">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fontAlgn="base" hangingPunct="0">
                <a:spcBef>
                  <a:spcPct val="0"/>
                </a:spcBef>
                <a:spcAft>
                  <a:spcPct val="0"/>
                </a:spcAft>
              </a:pPr>
              <a:endParaRPr lang="ja-JP" altLang="en-US">
                <a:solidFill>
                  <a:srgbClr val="000000"/>
                </a:solidFill>
                <a:latin typeface="Tahoma" charset="0"/>
                <a:ea typeface="ＭＳ Ｐゴシック" charset="0"/>
              </a:endParaRPr>
            </a:p>
          </p:txBody>
        </p:sp>
      </p:grpSp>
      <p:grpSp>
        <p:nvGrpSpPr>
          <p:cNvPr id="33884" name="Group 55">
            <a:extLst>
              <a:ext uri="{FF2B5EF4-FFF2-40B4-BE49-F238E27FC236}">
                <a16:creationId xmlns:a16="http://schemas.microsoft.com/office/drawing/2014/main" id="{BB1D63B5-65BD-B374-F897-BE19079FFBC0}"/>
              </a:ext>
            </a:extLst>
          </p:cNvPr>
          <p:cNvGrpSpPr>
            <a:grpSpLocks/>
          </p:cNvGrpSpPr>
          <p:nvPr/>
        </p:nvGrpSpPr>
        <p:grpSpPr bwMode="auto">
          <a:xfrm>
            <a:off x="6124179" y="1778000"/>
            <a:ext cx="1970881" cy="325438"/>
            <a:chOff x="3446" y="1201"/>
            <a:chExt cx="424" cy="96"/>
          </a:xfrm>
        </p:grpSpPr>
        <p:sp>
          <p:nvSpPr>
            <p:cNvPr id="33885" name="Arc 56">
              <a:extLst>
                <a:ext uri="{FF2B5EF4-FFF2-40B4-BE49-F238E27FC236}">
                  <a16:creationId xmlns:a16="http://schemas.microsoft.com/office/drawing/2014/main" id="{0F060B65-8D6C-468D-C47C-4B2C46B72CE1}"/>
                </a:ext>
              </a:extLst>
            </p:cNvPr>
            <p:cNvSpPr>
              <a:spLocks/>
            </p:cNvSpPr>
            <p:nvPr/>
          </p:nvSpPr>
          <p:spPr bwMode="auto">
            <a:xfrm>
              <a:off x="3446" y="1201"/>
              <a:ext cx="212"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18"/>
                    <a:pt x="9595" y="68"/>
                    <a:pt x="21477" y="0"/>
                  </a:cubicBezTo>
                </a:path>
                <a:path w="21600" h="21600" stroke="0" extrusionOk="0">
                  <a:moveTo>
                    <a:pt x="0" y="21600"/>
                  </a:moveTo>
                  <a:cubicBezTo>
                    <a:pt x="0" y="9718"/>
                    <a:pt x="9595" y="68"/>
                    <a:pt x="21477" y="0"/>
                  </a:cubicBezTo>
                  <a:lnTo>
                    <a:pt x="21600" y="21600"/>
                  </a:lnTo>
                  <a:lnTo>
                    <a:pt x="0" y="21600"/>
                  </a:lnTo>
                  <a:close/>
                </a:path>
              </a:pathLst>
            </a:custGeom>
            <a:noFill/>
            <a:ln w="7938">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fontAlgn="base" hangingPunct="0">
                <a:spcBef>
                  <a:spcPct val="0"/>
                </a:spcBef>
                <a:spcAft>
                  <a:spcPct val="0"/>
                </a:spcAft>
              </a:pPr>
              <a:endParaRPr lang="ja-JP" altLang="en-US">
                <a:solidFill>
                  <a:srgbClr val="000000"/>
                </a:solidFill>
                <a:latin typeface="Tahoma" charset="0"/>
                <a:ea typeface="ＭＳ Ｐゴシック" charset="0"/>
              </a:endParaRPr>
            </a:p>
          </p:txBody>
        </p:sp>
        <p:sp>
          <p:nvSpPr>
            <p:cNvPr id="33886" name="Arc 57">
              <a:extLst>
                <a:ext uri="{FF2B5EF4-FFF2-40B4-BE49-F238E27FC236}">
                  <a16:creationId xmlns:a16="http://schemas.microsoft.com/office/drawing/2014/main" id="{31994110-0252-B745-3594-4442E95E428C}"/>
                </a:ext>
              </a:extLst>
            </p:cNvPr>
            <p:cNvSpPr>
              <a:spLocks/>
            </p:cNvSpPr>
            <p:nvPr/>
          </p:nvSpPr>
          <p:spPr bwMode="auto">
            <a:xfrm>
              <a:off x="3657" y="1201"/>
              <a:ext cx="213" cy="96"/>
            </a:xfrm>
            <a:custGeom>
              <a:avLst/>
              <a:gdLst>
                <a:gd name="T0" fmla="*/ 0 w 21723"/>
                <a:gd name="T1" fmla="*/ 0 h 21600"/>
                <a:gd name="T2" fmla="*/ 0 w 21723"/>
                <a:gd name="T3" fmla="*/ 0 h 21600"/>
                <a:gd name="T4" fmla="*/ 0 w 21723"/>
                <a:gd name="T5" fmla="*/ 0 h 21600"/>
                <a:gd name="T6" fmla="*/ 0 60000 65536"/>
                <a:gd name="T7" fmla="*/ 0 60000 65536"/>
                <a:gd name="T8" fmla="*/ 0 60000 65536"/>
                <a:gd name="T9" fmla="*/ 0 w 21723"/>
                <a:gd name="T10" fmla="*/ 0 h 21600"/>
                <a:gd name="T11" fmla="*/ 21723 w 21723"/>
                <a:gd name="T12" fmla="*/ 21600 h 21600"/>
              </a:gdLst>
              <a:ahLst/>
              <a:cxnLst>
                <a:cxn ang="T6">
                  <a:pos x="T0" y="T1"/>
                </a:cxn>
                <a:cxn ang="T7">
                  <a:pos x="T2" y="T3"/>
                </a:cxn>
                <a:cxn ang="T8">
                  <a:pos x="T4" y="T5"/>
                </a:cxn>
              </a:cxnLst>
              <a:rect l="T9" t="T10" r="T11" b="T12"/>
              <a:pathLst>
                <a:path w="21723" h="21600" fill="none" extrusionOk="0">
                  <a:moveTo>
                    <a:pt x="0" y="0"/>
                  </a:moveTo>
                  <a:cubicBezTo>
                    <a:pt x="41" y="0"/>
                    <a:pt x="82" y="-1"/>
                    <a:pt x="123" y="0"/>
                  </a:cubicBezTo>
                  <a:cubicBezTo>
                    <a:pt x="12052" y="0"/>
                    <a:pt x="21723" y="9670"/>
                    <a:pt x="21723" y="21600"/>
                  </a:cubicBezTo>
                </a:path>
                <a:path w="21723" h="21600" stroke="0" extrusionOk="0">
                  <a:moveTo>
                    <a:pt x="0" y="0"/>
                  </a:moveTo>
                  <a:cubicBezTo>
                    <a:pt x="41" y="0"/>
                    <a:pt x="82" y="-1"/>
                    <a:pt x="123" y="0"/>
                  </a:cubicBezTo>
                  <a:cubicBezTo>
                    <a:pt x="12052" y="0"/>
                    <a:pt x="21723" y="9670"/>
                    <a:pt x="21723" y="21600"/>
                  </a:cubicBezTo>
                  <a:lnTo>
                    <a:pt x="123" y="21600"/>
                  </a:lnTo>
                  <a:lnTo>
                    <a:pt x="0" y="0"/>
                  </a:lnTo>
                  <a:close/>
                </a:path>
              </a:pathLst>
            </a:custGeom>
            <a:noFill/>
            <a:ln w="7938">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fontAlgn="base" hangingPunct="0">
                <a:spcBef>
                  <a:spcPct val="0"/>
                </a:spcBef>
                <a:spcAft>
                  <a:spcPct val="0"/>
                </a:spcAft>
              </a:pPr>
              <a:endParaRPr lang="ja-JP" altLang="en-US">
                <a:solidFill>
                  <a:srgbClr val="000000"/>
                </a:solidFill>
                <a:latin typeface="Tahoma" charset="0"/>
                <a:ea typeface="ＭＳ Ｐゴシック" charset="0"/>
              </a:endParaRPr>
            </a:p>
          </p:txBody>
        </p:sp>
      </p:grpSp>
      <p:sp>
        <p:nvSpPr>
          <p:cNvPr id="33887" name="Line 58">
            <a:extLst>
              <a:ext uri="{FF2B5EF4-FFF2-40B4-BE49-F238E27FC236}">
                <a16:creationId xmlns:a16="http://schemas.microsoft.com/office/drawing/2014/main" id="{E15B4735-8DC1-0D34-FF7F-2DC7D578EED9}"/>
              </a:ext>
            </a:extLst>
          </p:cNvPr>
          <p:cNvSpPr>
            <a:spLocks noChangeShapeType="1"/>
          </p:cNvSpPr>
          <p:nvPr/>
        </p:nvSpPr>
        <p:spPr bwMode="auto">
          <a:xfrm flipV="1">
            <a:off x="6292718" y="2174875"/>
            <a:ext cx="0" cy="166688"/>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pPr>
            <a:endParaRPr lang="ja-JP" altLang="en-US">
              <a:solidFill>
                <a:srgbClr val="000000"/>
              </a:solidFill>
              <a:latin typeface="Tahoma" charset="0"/>
              <a:ea typeface="ＭＳ Ｐゴシック" charset="0"/>
            </a:endParaRPr>
          </a:p>
        </p:txBody>
      </p:sp>
      <p:sp>
        <p:nvSpPr>
          <p:cNvPr id="33888" name="Line 59">
            <a:extLst>
              <a:ext uri="{FF2B5EF4-FFF2-40B4-BE49-F238E27FC236}">
                <a16:creationId xmlns:a16="http://schemas.microsoft.com/office/drawing/2014/main" id="{CE2452DD-E4CE-F9C8-4240-3734CDC21DEE}"/>
              </a:ext>
            </a:extLst>
          </p:cNvPr>
          <p:cNvSpPr>
            <a:spLocks noChangeShapeType="1"/>
          </p:cNvSpPr>
          <p:nvPr/>
        </p:nvSpPr>
        <p:spPr bwMode="auto">
          <a:xfrm flipV="1">
            <a:off x="7914481" y="2170114"/>
            <a:ext cx="0" cy="168275"/>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pPr>
            <a:endParaRPr lang="ja-JP" altLang="en-US">
              <a:solidFill>
                <a:srgbClr val="000000"/>
              </a:solidFill>
              <a:latin typeface="Tahoma" charset="0"/>
              <a:ea typeface="ＭＳ Ｐゴシック" charset="0"/>
            </a:endParaRPr>
          </a:p>
        </p:txBody>
      </p:sp>
      <p:sp>
        <p:nvSpPr>
          <p:cNvPr id="33889" name="Oval 60">
            <a:extLst>
              <a:ext uri="{FF2B5EF4-FFF2-40B4-BE49-F238E27FC236}">
                <a16:creationId xmlns:a16="http://schemas.microsoft.com/office/drawing/2014/main" id="{20E759A0-BCC7-C82D-2804-6569F32CC234}"/>
              </a:ext>
            </a:extLst>
          </p:cNvPr>
          <p:cNvSpPr>
            <a:spLocks noChangeArrowheads="1"/>
          </p:cNvSpPr>
          <p:nvPr/>
        </p:nvSpPr>
        <p:spPr bwMode="auto">
          <a:xfrm>
            <a:off x="6910123" y="1887538"/>
            <a:ext cx="411031" cy="131762"/>
          </a:xfrm>
          <a:prstGeom prst="ellipse">
            <a:avLst/>
          </a:prstGeom>
          <a:solidFill>
            <a:srgbClr val="FFFFFF"/>
          </a:solidFill>
          <a:ln w="7938">
            <a:solidFill>
              <a:srgbClr val="000000"/>
            </a:solidFill>
            <a:round/>
            <a:headEnd/>
            <a:tailEnd/>
          </a:ln>
        </p:spPr>
        <p:txBody>
          <a:bodyPr/>
          <a:lstStyle/>
          <a:p>
            <a:pPr fontAlgn="base">
              <a:spcBef>
                <a:spcPct val="0"/>
              </a:spcBef>
              <a:spcAft>
                <a:spcPct val="0"/>
              </a:spcAft>
            </a:pPr>
            <a:endParaRPr lang="ja-JP" altLang="en-US" sz="2000">
              <a:solidFill>
                <a:srgbClr val="000000"/>
              </a:solidFill>
              <a:latin typeface="Tahoma" charset="0"/>
              <a:ea typeface="ＭＳ Ｐゴシック" charset="0"/>
            </a:endParaRPr>
          </a:p>
        </p:txBody>
      </p:sp>
      <p:sp>
        <p:nvSpPr>
          <p:cNvPr id="33890" name="Line 61">
            <a:extLst>
              <a:ext uri="{FF2B5EF4-FFF2-40B4-BE49-F238E27FC236}">
                <a16:creationId xmlns:a16="http://schemas.microsoft.com/office/drawing/2014/main" id="{6C103195-F38C-16CF-98F8-6116EE795E91}"/>
              </a:ext>
            </a:extLst>
          </p:cNvPr>
          <p:cNvSpPr>
            <a:spLocks noChangeShapeType="1"/>
          </p:cNvSpPr>
          <p:nvPr/>
        </p:nvSpPr>
        <p:spPr bwMode="auto">
          <a:xfrm flipV="1">
            <a:off x="6904964" y="1965325"/>
            <a:ext cx="5159" cy="939800"/>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pPr>
            <a:endParaRPr lang="ja-JP" altLang="en-US">
              <a:solidFill>
                <a:srgbClr val="000000"/>
              </a:solidFill>
              <a:latin typeface="Tahoma" charset="0"/>
              <a:ea typeface="ＭＳ Ｐゴシック" charset="0"/>
            </a:endParaRPr>
          </a:p>
        </p:txBody>
      </p:sp>
      <p:sp>
        <p:nvSpPr>
          <p:cNvPr id="33891" name="Line 62">
            <a:extLst>
              <a:ext uri="{FF2B5EF4-FFF2-40B4-BE49-F238E27FC236}">
                <a16:creationId xmlns:a16="http://schemas.microsoft.com/office/drawing/2014/main" id="{29553330-DD7E-DFE9-55F8-4D335087CF25}"/>
              </a:ext>
            </a:extLst>
          </p:cNvPr>
          <p:cNvSpPr>
            <a:spLocks noChangeShapeType="1"/>
          </p:cNvSpPr>
          <p:nvPr/>
        </p:nvSpPr>
        <p:spPr bwMode="auto">
          <a:xfrm flipV="1">
            <a:off x="7315994" y="1970088"/>
            <a:ext cx="5160" cy="939800"/>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pPr>
            <a:endParaRPr lang="ja-JP" altLang="en-US">
              <a:solidFill>
                <a:srgbClr val="000000"/>
              </a:solidFill>
              <a:latin typeface="Tahoma" charset="0"/>
              <a:ea typeface="ＭＳ Ｐゴシック" charset="0"/>
            </a:endParaRPr>
          </a:p>
        </p:txBody>
      </p:sp>
      <p:sp>
        <p:nvSpPr>
          <p:cNvPr id="33892" name="Rectangle 63">
            <a:extLst>
              <a:ext uri="{FF2B5EF4-FFF2-40B4-BE49-F238E27FC236}">
                <a16:creationId xmlns:a16="http://schemas.microsoft.com/office/drawing/2014/main" id="{8DAB2B75-FD73-7FE2-FC15-924C02D0D872}"/>
              </a:ext>
            </a:extLst>
          </p:cNvPr>
          <p:cNvSpPr>
            <a:spLocks noChangeArrowheads="1"/>
          </p:cNvSpPr>
          <p:nvPr/>
        </p:nvSpPr>
        <p:spPr bwMode="auto">
          <a:xfrm>
            <a:off x="6886046" y="3094039"/>
            <a:ext cx="454025" cy="865187"/>
          </a:xfrm>
          <a:prstGeom prst="rect">
            <a:avLst/>
          </a:prstGeom>
          <a:solidFill>
            <a:srgbClr val="FF4C4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ja-JP" altLang="en-US" sz="2000">
              <a:solidFill>
                <a:srgbClr val="000000"/>
              </a:solidFill>
              <a:latin typeface="Tahoma" charset="0"/>
              <a:ea typeface="ＭＳ Ｐゴシック" charset="0"/>
            </a:endParaRPr>
          </a:p>
        </p:txBody>
      </p:sp>
      <p:sp>
        <p:nvSpPr>
          <p:cNvPr id="33893" name="Oval 64">
            <a:extLst>
              <a:ext uri="{FF2B5EF4-FFF2-40B4-BE49-F238E27FC236}">
                <a16:creationId xmlns:a16="http://schemas.microsoft.com/office/drawing/2014/main" id="{27648BFB-9252-27B1-7FDA-35BCA0A97345}"/>
              </a:ext>
            </a:extLst>
          </p:cNvPr>
          <p:cNvSpPr>
            <a:spLocks noChangeArrowheads="1"/>
          </p:cNvSpPr>
          <p:nvPr/>
        </p:nvSpPr>
        <p:spPr bwMode="auto">
          <a:xfrm>
            <a:off x="6882607" y="3008313"/>
            <a:ext cx="457465" cy="171450"/>
          </a:xfrm>
          <a:prstGeom prst="ellipse">
            <a:avLst/>
          </a:prstGeom>
          <a:solidFill>
            <a:srgbClr val="FF4C4C"/>
          </a:solidFill>
          <a:ln w="7938">
            <a:solidFill>
              <a:srgbClr val="000000"/>
            </a:solidFill>
            <a:round/>
            <a:headEnd/>
            <a:tailEnd/>
          </a:ln>
        </p:spPr>
        <p:txBody>
          <a:bodyPr/>
          <a:lstStyle/>
          <a:p>
            <a:pPr fontAlgn="base">
              <a:spcBef>
                <a:spcPct val="0"/>
              </a:spcBef>
              <a:spcAft>
                <a:spcPct val="0"/>
              </a:spcAft>
            </a:pPr>
            <a:endParaRPr lang="ja-JP" altLang="en-US" sz="2000">
              <a:solidFill>
                <a:srgbClr val="000000"/>
              </a:solidFill>
              <a:latin typeface="Tahoma" charset="0"/>
              <a:ea typeface="ＭＳ Ｐゴシック" charset="0"/>
            </a:endParaRPr>
          </a:p>
        </p:txBody>
      </p:sp>
      <p:sp>
        <p:nvSpPr>
          <p:cNvPr id="33894" name="Arc 65">
            <a:extLst>
              <a:ext uri="{FF2B5EF4-FFF2-40B4-BE49-F238E27FC236}">
                <a16:creationId xmlns:a16="http://schemas.microsoft.com/office/drawing/2014/main" id="{BAF2FBD6-B8ED-FC5E-C142-7424257F1588}"/>
              </a:ext>
            </a:extLst>
          </p:cNvPr>
          <p:cNvSpPr>
            <a:spLocks/>
          </p:cNvSpPr>
          <p:nvPr/>
        </p:nvSpPr>
        <p:spPr bwMode="auto">
          <a:xfrm>
            <a:off x="6872288" y="3938589"/>
            <a:ext cx="237331" cy="12858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516" y="21599"/>
                </a:moveTo>
                <a:cubicBezTo>
                  <a:pt x="9619" y="21553"/>
                  <a:pt x="0" y="11896"/>
                  <a:pt x="0" y="0"/>
                </a:cubicBezTo>
              </a:path>
              <a:path w="21600" h="21600" stroke="0" extrusionOk="0">
                <a:moveTo>
                  <a:pt x="21516" y="21599"/>
                </a:moveTo>
                <a:cubicBezTo>
                  <a:pt x="9619" y="21553"/>
                  <a:pt x="0" y="11896"/>
                  <a:pt x="0" y="0"/>
                </a:cubicBezTo>
                <a:lnTo>
                  <a:pt x="21600" y="0"/>
                </a:lnTo>
                <a:lnTo>
                  <a:pt x="21516" y="21599"/>
                </a:lnTo>
                <a:close/>
              </a:path>
            </a:pathLst>
          </a:custGeom>
          <a:solidFill>
            <a:srgbClr val="FF4C4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ja-JP" altLang="en-US">
              <a:solidFill>
                <a:srgbClr val="000000"/>
              </a:solidFill>
              <a:latin typeface="Tahoma" charset="0"/>
              <a:ea typeface="ＭＳ Ｐゴシック" charset="0"/>
            </a:endParaRPr>
          </a:p>
        </p:txBody>
      </p:sp>
      <p:sp>
        <p:nvSpPr>
          <p:cNvPr id="33895" name="Arc 66">
            <a:extLst>
              <a:ext uri="{FF2B5EF4-FFF2-40B4-BE49-F238E27FC236}">
                <a16:creationId xmlns:a16="http://schemas.microsoft.com/office/drawing/2014/main" id="{15D843C9-A8D1-E2F6-76FC-50A6DCB26FD1}"/>
              </a:ext>
            </a:extLst>
          </p:cNvPr>
          <p:cNvSpPr>
            <a:spLocks/>
          </p:cNvSpPr>
          <p:nvPr/>
        </p:nvSpPr>
        <p:spPr bwMode="auto">
          <a:xfrm>
            <a:off x="6882606" y="3938588"/>
            <a:ext cx="227013" cy="12065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517" y="21599"/>
                </a:moveTo>
                <a:cubicBezTo>
                  <a:pt x="9620" y="21554"/>
                  <a:pt x="0" y="11896"/>
                  <a:pt x="0" y="0"/>
                </a:cubicBezTo>
              </a:path>
              <a:path w="21600" h="21600" stroke="0" extrusionOk="0">
                <a:moveTo>
                  <a:pt x="21517" y="21599"/>
                </a:moveTo>
                <a:cubicBezTo>
                  <a:pt x="9620" y="21554"/>
                  <a:pt x="0" y="11896"/>
                  <a:pt x="0" y="0"/>
                </a:cubicBezTo>
                <a:lnTo>
                  <a:pt x="21600" y="0"/>
                </a:lnTo>
                <a:lnTo>
                  <a:pt x="21517" y="21599"/>
                </a:lnTo>
                <a:close/>
              </a:path>
            </a:pathLst>
          </a:custGeom>
          <a:noFill/>
          <a:ln w="7938">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fontAlgn="base" hangingPunct="0">
              <a:spcBef>
                <a:spcPct val="0"/>
              </a:spcBef>
              <a:spcAft>
                <a:spcPct val="0"/>
              </a:spcAft>
            </a:pPr>
            <a:endParaRPr lang="ja-JP" altLang="en-US">
              <a:solidFill>
                <a:srgbClr val="000000"/>
              </a:solidFill>
              <a:latin typeface="Tahoma" charset="0"/>
              <a:ea typeface="ＭＳ Ｐゴシック" charset="0"/>
            </a:endParaRPr>
          </a:p>
        </p:txBody>
      </p:sp>
      <p:sp>
        <p:nvSpPr>
          <p:cNvPr id="33896" name="Arc 67">
            <a:extLst>
              <a:ext uri="{FF2B5EF4-FFF2-40B4-BE49-F238E27FC236}">
                <a16:creationId xmlns:a16="http://schemas.microsoft.com/office/drawing/2014/main" id="{180178BF-9F10-B11F-42AB-3BE564342B3C}"/>
              </a:ext>
            </a:extLst>
          </p:cNvPr>
          <p:cNvSpPr>
            <a:spLocks/>
          </p:cNvSpPr>
          <p:nvPr/>
        </p:nvSpPr>
        <p:spPr bwMode="auto">
          <a:xfrm>
            <a:off x="7109619" y="3938589"/>
            <a:ext cx="240771" cy="128587"/>
          </a:xfrm>
          <a:custGeom>
            <a:avLst/>
            <a:gdLst>
              <a:gd name="T0" fmla="*/ 0 w 21684"/>
              <a:gd name="T1" fmla="*/ 0 h 21600"/>
              <a:gd name="T2" fmla="*/ 0 w 21684"/>
              <a:gd name="T3" fmla="*/ 0 h 21600"/>
              <a:gd name="T4" fmla="*/ 0 w 21684"/>
              <a:gd name="T5" fmla="*/ 0 h 21600"/>
              <a:gd name="T6" fmla="*/ 0 60000 65536"/>
              <a:gd name="T7" fmla="*/ 0 60000 65536"/>
              <a:gd name="T8" fmla="*/ 0 60000 65536"/>
              <a:gd name="T9" fmla="*/ 0 w 21684"/>
              <a:gd name="T10" fmla="*/ 0 h 21600"/>
              <a:gd name="T11" fmla="*/ 21684 w 21684"/>
              <a:gd name="T12" fmla="*/ 21600 h 21600"/>
            </a:gdLst>
            <a:ahLst/>
            <a:cxnLst>
              <a:cxn ang="T6">
                <a:pos x="T0" y="T1"/>
              </a:cxn>
              <a:cxn ang="T7">
                <a:pos x="T2" y="T3"/>
              </a:cxn>
              <a:cxn ang="T8">
                <a:pos x="T4" y="T5"/>
              </a:cxn>
            </a:cxnLst>
            <a:rect l="T9" t="T10" r="T11" b="T12"/>
            <a:pathLst>
              <a:path w="21684" h="21600" fill="none" extrusionOk="0">
                <a:moveTo>
                  <a:pt x="21684" y="0"/>
                </a:moveTo>
                <a:cubicBezTo>
                  <a:pt x="21684" y="11929"/>
                  <a:pt x="12013" y="21600"/>
                  <a:pt x="84" y="21600"/>
                </a:cubicBezTo>
                <a:cubicBezTo>
                  <a:pt x="56" y="21600"/>
                  <a:pt x="28" y="21599"/>
                  <a:pt x="0" y="21599"/>
                </a:cubicBezTo>
              </a:path>
              <a:path w="21684" h="21600" stroke="0" extrusionOk="0">
                <a:moveTo>
                  <a:pt x="21684" y="0"/>
                </a:moveTo>
                <a:cubicBezTo>
                  <a:pt x="21684" y="11929"/>
                  <a:pt x="12013" y="21600"/>
                  <a:pt x="84" y="21600"/>
                </a:cubicBezTo>
                <a:cubicBezTo>
                  <a:pt x="56" y="21600"/>
                  <a:pt x="28" y="21599"/>
                  <a:pt x="0" y="21599"/>
                </a:cubicBezTo>
                <a:lnTo>
                  <a:pt x="84" y="0"/>
                </a:lnTo>
                <a:lnTo>
                  <a:pt x="21684" y="0"/>
                </a:lnTo>
                <a:close/>
              </a:path>
            </a:pathLst>
          </a:custGeom>
          <a:solidFill>
            <a:srgbClr val="FF4C4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ja-JP" altLang="en-US">
              <a:solidFill>
                <a:srgbClr val="000000"/>
              </a:solidFill>
              <a:latin typeface="Tahoma" charset="0"/>
              <a:ea typeface="ＭＳ Ｐゴシック" charset="0"/>
            </a:endParaRPr>
          </a:p>
        </p:txBody>
      </p:sp>
      <p:sp>
        <p:nvSpPr>
          <p:cNvPr id="33897" name="Arc 68">
            <a:extLst>
              <a:ext uri="{FF2B5EF4-FFF2-40B4-BE49-F238E27FC236}">
                <a16:creationId xmlns:a16="http://schemas.microsoft.com/office/drawing/2014/main" id="{CAE7BADB-0C15-DB82-A2AC-D0B3D19DD15E}"/>
              </a:ext>
            </a:extLst>
          </p:cNvPr>
          <p:cNvSpPr>
            <a:spLocks/>
          </p:cNvSpPr>
          <p:nvPr/>
        </p:nvSpPr>
        <p:spPr bwMode="auto">
          <a:xfrm>
            <a:off x="7109619" y="3938588"/>
            <a:ext cx="230452" cy="120650"/>
          </a:xfrm>
          <a:custGeom>
            <a:avLst/>
            <a:gdLst>
              <a:gd name="T0" fmla="*/ 0 w 21683"/>
              <a:gd name="T1" fmla="*/ 0 h 21600"/>
              <a:gd name="T2" fmla="*/ 0 w 21683"/>
              <a:gd name="T3" fmla="*/ 0 h 21600"/>
              <a:gd name="T4" fmla="*/ 0 w 21683"/>
              <a:gd name="T5" fmla="*/ 0 h 21600"/>
              <a:gd name="T6" fmla="*/ 0 60000 65536"/>
              <a:gd name="T7" fmla="*/ 0 60000 65536"/>
              <a:gd name="T8" fmla="*/ 0 60000 65536"/>
              <a:gd name="T9" fmla="*/ 0 w 21683"/>
              <a:gd name="T10" fmla="*/ 0 h 21600"/>
              <a:gd name="T11" fmla="*/ 21683 w 21683"/>
              <a:gd name="T12" fmla="*/ 21600 h 21600"/>
            </a:gdLst>
            <a:ahLst/>
            <a:cxnLst>
              <a:cxn ang="T6">
                <a:pos x="T0" y="T1"/>
              </a:cxn>
              <a:cxn ang="T7">
                <a:pos x="T2" y="T3"/>
              </a:cxn>
              <a:cxn ang="T8">
                <a:pos x="T4" y="T5"/>
              </a:cxn>
            </a:cxnLst>
            <a:rect l="T9" t="T10" r="T11" b="T12"/>
            <a:pathLst>
              <a:path w="21683" h="21600" fill="none" extrusionOk="0">
                <a:moveTo>
                  <a:pt x="21683" y="0"/>
                </a:moveTo>
                <a:cubicBezTo>
                  <a:pt x="21683" y="11929"/>
                  <a:pt x="12012" y="21600"/>
                  <a:pt x="83" y="21600"/>
                </a:cubicBezTo>
                <a:cubicBezTo>
                  <a:pt x="55" y="21600"/>
                  <a:pt x="27" y="21599"/>
                  <a:pt x="0" y="21599"/>
                </a:cubicBezTo>
              </a:path>
              <a:path w="21683" h="21600" stroke="0" extrusionOk="0">
                <a:moveTo>
                  <a:pt x="21683" y="0"/>
                </a:moveTo>
                <a:cubicBezTo>
                  <a:pt x="21683" y="11929"/>
                  <a:pt x="12012" y="21600"/>
                  <a:pt x="83" y="21600"/>
                </a:cubicBezTo>
                <a:cubicBezTo>
                  <a:pt x="55" y="21600"/>
                  <a:pt x="27" y="21599"/>
                  <a:pt x="0" y="21599"/>
                </a:cubicBezTo>
                <a:lnTo>
                  <a:pt x="83" y="0"/>
                </a:lnTo>
                <a:lnTo>
                  <a:pt x="21683" y="0"/>
                </a:lnTo>
                <a:close/>
              </a:path>
            </a:pathLst>
          </a:custGeom>
          <a:noFill/>
          <a:ln w="7938">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fontAlgn="base" hangingPunct="0">
              <a:spcBef>
                <a:spcPct val="0"/>
              </a:spcBef>
              <a:spcAft>
                <a:spcPct val="0"/>
              </a:spcAft>
            </a:pPr>
            <a:endParaRPr lang="ja-JP" altLang="en-US">
              <a:solidFill>
                <a:srgbClr val="000000"/>
              </a:solidFill>
              <a:latin typeface="Tahoma" charset="0"/>
              <a:ea typeface="ＭＳ Ｐゴシック" charset="0"/>
            </a:endParaRPr>
          </a:p>
        </p:txBody>
      </p:sp>
      <p:sp>
        <p:nvSpPr>
          <p:cNvPr id="33898" name="Oval 69">
            <a:extLst>
              <a:ext uri="{FF2B5EF4-FFF2-40B4-BE49-F238E27FC236}">
                <a16:creationId xmlns:a16="http://schemas.microsoft.com/office/drawing/2014/main" id="{4DE5C963-E5BC-5B76-6211-AD07D55F4623}"/>
              </a:ext>
            </a:extLst>
          </p:cNvPr>
          <p:cNvSpPr>
            <a:spLocks noChangeArrowheads="1"/>
          </p:cNvSpPr>
          <p:nvPr/>
        </p:nvSpPr>
        <p:spPr bwMode="auto">
          <a:xfrm>
            <a:off x="6449219" y="2843213"/>
            <a:ext cx="1320800" cy="501650"/>
          </a:xfrm>
          <a:prstGeom prst="ellipse">
            <a:avLst/>
          </a:prstGeom>
          <a:noFill/>
          <a:ln w="7938">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ja-JP" altLang="en-US" sz="2000">
              <a:solidFill>
                <a:srgbClr val="000000"/>
              </a:solidFill>
              <a:latin typeface="Tahoma" charset="0"/>
              <a:ea typeface="ＭＳ Ｐゴシック" charset="0"/>
            </a:endParaRPr>
          </a:p>
        </p:txBody>
      </p:sp>
      <p:grpSp>
        <p:nvGrpSpPr>
          <p:cNvPr id="33899" name="Group 70">
            <a:extLst>
              <a:ext uri="{FF2B5EF4-FFF2-40B4-BE49-F238E27FC236}">
                <a16:creationId xmlns:a16="http://schemas.microsoft.com/office/drawing/2014/main" id="{F4E8F8A3-3AFE-2967-336F-7C1471F2E7F4}"/>
              </a:ext>
            </a:extLst>
          </p:cNvPr>
          <p:cNvGrpSpPr>
            <a:grpSpLocks/>
          </p:cNvGrpSpPr>
          <p:nvPr/>
        </p:nvGrpSpPr>
        <p:grpSpPr bwMode="auto">
          <a:xfrm>
            <a:off x="6904964" y="2905125"/>
            <a:ext cx="411030" cy="158750"/>
            <a:chOff x="3614" y="1519"/>
            <a:chExt cx="86" cy="47"/>
          </a:xfrm>
        </p:grpSpPr>
        <p:sp>
          <p:nvSpPr>
            <p:cNvPr id="33900" name="Arc 71">
              <a:extLst>
                <a:ext uri="{FF2B5EF4-FFF2-40B4-BE49-F238E27FC236}">
                  <a16:creationId xmlns:a16="http://schemas.microsoft.com/office/drawing/2014/main" id="{6A3596D0-67A9-C7B7-A6FA-C652CB14F685}"/>
                </a:ext>
              </a:extLst>
            </p:cNvPr>
            <p:cNvSpPr>
              <a:spLocks/>
            </p:cNvSpPr>
            <p:nvPr/>
          </p:nvSpPr>
          <p:spPr bwMode="auto">
            <a:xfrm>
              <a:off x="3614" y="1519"/>
              <a:ext cx="43" cy="4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512" y="21599"/>
                  </a:moveTo>
                  <a:cubicBezTo>
                    <a:pt x="9617" y="21551"/>
                    <a:pt x="0" y="11894"/>
                    <a:pt x="0" y="0"/>
                  </a:cubicBezTo>
                </a:path>
                <a:path w="21600" h="21600" stroke="0" extrusionOk="0">
                  <a:moveTo>
                    <a:pt x="21512" y="21599"/>
                  </a:moveTo>
                  <a:cubicBezTo>
                    <a:pt x="9617" y="21551"/>
                    <a:pt x="0" y="11894"/>
                    <a:pt x="0" y="0"/>
                  </a:cubicBezTo>
                  <a:lnTo>
                    <a:pt x="21600" y="0"/>
                  </a:lnTo>
                  <a:lnTo>
                    <a:pt x="21512" y="21599"/>
                  </a:lnTo>
                  <a:close/>
                </a:path>
              </a:pathLst>
            </a:custGeom>
            <a:noFill/>
            <a:ln w="7938">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fontAlgn="base" hangingPunct="0">
                <a:spcBef>
                  <a:spcPct val="0"/>
                </a:spcBef>
                <a:spcAft>
                  <a:spcPct val="0"/>
                </a:spcAft>
              </a:pPr>
              <a:endParaRPr lang="ja-JP" altLang="en-US">
                <a:solidFill>
                  <a:srgbClr val="000000"/>
                </a:solidFill>
                <a:latin typeface="Tahoma" charset="0"/>
                <a:ea typeface="ＭＳ Ｐゴシック" charset="0"/>
              </a:endParaRPr>
            </a:p>
          </p:txBody>
        </p:sp>
        <p:sp>
          <p:nvSpPr>
            <p:cNvPr id="33901" name="Arc 72">
              <a:extLst>
                <a:ext uri="{FF2B5EF4-FFF2-40B4-BE49-F238E27FC236}">
                  <a16:creationId xmlns:a16="http://schemas.microsoft.com/office/drawing/2014/main" id="{54D144F2-923C-7743-7106-E225E4B92D42}"/>
                </a:ext>
              </a:extLst>
            </p:cNvPr>
            <p:cNvSpPr>
              <a:spLocks/>
            </p:cNvSpPr>
            <p:nvPr/>
          </p:nvSpPr>
          <p:spPr bwMode="auto">
            <a:xfrm>
              <a:off x="3657" y="1519"/>
              <a:ext cx="43" cy="47"/>
            </a:xfrm>
            <a:custGeom>
              <a:avLst/>
              <a:gdLst>
                <a:gd name="T0" fmla="*/ 0 w 21688"/>
                <a:gd name="T1" fmla="*/ 0 h 21600"/>
                <a:gd name="T2" fmla="*/ 0 w 21688"/>
                <a:gd name="T3" fmla="*/ 0 h 21600"/>
                <a:gd name="T4" fmla="*/ 0 w 21688"/>
                <a:gd name="T5" fmla="*/ 0 h 21600"/>
                <a:gd name="T6" fmla="*/ 0 60000 65536"/>
                <a:gd name="T7" fmla="*/ 0 60000 65536"/>
                <a:gd name="T8" fmla="*/ 0 60000 65536"/>
                <a:gd name="T9" fmla="*/ 0 w 21688"/>
                <a:gd name="T10" fmla="*/ 0 h 21600"/>
                <a:gd name="T11" fmla="*/ 21688 w 21688"/>
                <a:gd name="T12" fmla="*/ 21600 h 21600"/>
              </a:gdLst>
              <a:ahLst/>
              <a:cxnLst>
                <a:cxn ang="T6">
                  <a:pos x="T0" y="T1"/>
                </a:cxn>
                <a:cxn ang="T7">
                  <a:pos x="T2" y="T3"/>
                </a:cxn>
                <a:cxn ang="T8">
                  <a:pos x="T4" y="T5"/>
                </a:cxn>
              </a:cxnLst>
              <a:rect l="T9" t="T10" r="T11" b="T12"/>
              <a:pathLst>
                <a:path w="21688" h="21600" fill="none" extrusionOk="0">
                  <a:moveTo>
                    <a:pt x="21688" y="0"/>
                  </a:moveTo>
                  <a:cubicBezTo>
                    <a:pt x="21688" y="11929"/>
                    <a:pt x="12017" y="21600"/>
                    <a:pt x="88" y="21600"/>
                  </a:cubicBezTo>
                  <a:cubicBezTo>
                    <a:pt x="58" y="21600"/>
                    <a:pt x="29" y="21599"/>
                    <a:pt x="0" y="21599"/>
                  </a:cubicBezTo>
                </a:path>
                <a:path w="21688" h="21600" stroke="0" extrusionOk="0">
                  <a:moveTo>
                    <a:pt x="21688" y="0"/>
                  </a:moveTo>
                  <a:cubicBezTo>
                    <a:pt x="21688" y="11929"/>
                    <a:pt x="12017" y="21600"/>
                    <a:pt x="88" y="21600"/>
                  </a:cubicBezTo>
                  <a:cubicBezTo>
                    <a:pt x="58" y="21600"/>
                    <a:pt x="29" y="21599"/>
                    <a:pt x="0" y="21599"/>
                  </a:cubicBezTo>
                  <a:lnTo>
                    <a:pt x="88" y="0"/>
                  </a:lnTo>
                  <a:lnTo>
                    <a:pt x="21688" y="0"/>
                  </a:lnTo>
                  <a:close/>
                </a:path>
              </a:pathLst>
            </a:custGeom>
            <a:noFill/>
            <a:ln w="7938">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fontAlgn="base" hangingPunct="0">
                <a:spcBef>
                  <a:spcPct val="0"/>
                </a:spcBef>
                <a:spcAft>
                  <a:spcPct val="0"/>
                </a:spcAft>
              </a:pPr>
              <a:endParaRPr lang="ja-JP" altLang="en-US">
                <a:solidFill>
                  <a:srgbClr val="000000"/>
                </a:solidFill>
                <a:latin typeface="Tahoma" charset="0"/>
                <a:ea typeface="ＭＳ Ｐゴシック" charset="0"/>
              </a:endParaRPr>
            </a:p>
          </p:txBody>
        </p:sp>
      </p:grpSp>
      <p:sp>
        <p:nvSpPr>
          <p:cNvPr id="33902" name="Line 74">
            <a:extLst>
              <a:ext uri="{FF2B5EF4-FFF2-40B4-BE49-F238E27FC236}">
                <a16:creationId xmlns:a16="http://schemas.microsoft.com/office/drawing/2014/main" id="{56D043F3-2CE1-0FDE-FB32-95A0DCE9355E}"/>
              </a:ext>
            </a:extLst>
          </p:cNvPr>
          <p:cNvSpPr>
            <a:spLocks noChangeShapeType="1"/>
          </p:cNvSpPr>
          <p:nvPr/>
        </p:nvSpPr>
        <p:spPr bwMode="auto">
          <a:xfrm>
            <a:off x="7101020" y="2798764"/>
            <a:ext cx="5159" cy="20637"/>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pPr>
            <a:endParaRPr lang="ja-JP" altLang="en-US">
              <a:solidFill>
                <a:srgbClr val="000000"/>
              </a:solidFill>
              <a:latin typeface="Tahoma" charset="0"/>
              <a:ea typeface="ＭＳ Ｐゴシック" charset="0"/>
            </a:endParaRPr>
          </a:p>
        </p:txBody>
      </p:sp>
      <p:sp>
        <p:nvSpPr>
          <p:cNvPr id="33903" name="Line 75">
            <a:extLst>
              <a:ext uri="{FF2B5EF4-FFF2-40B4-BE49-F238E27FC236}">
                <a16:creationId xmlns:a16="http://schemas.microsoft.com/office/drawing/2014/main" id="{AFBE3363-632D-69A6-E6FC-622633AAA8B2}"/>
              </a:ext>
            </a:extLst>
          </p:cNvPr>
          <p:cNvSpPr>
            <a:spLocks noChangeShapeType="1"/>
          </p:cNvSpPr>
          <p:nvPr/>
        </p:nvSpPr>
        <p:spPr bwMode="auto">
          <a:xfrm>
            <a:off x="7101020" y="2874964"/>
            <a:ext cx="5159" cy="15875"/>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pPr>
            <a:endParaRPr lang="ja-JP" altLang="en-US">
              <a:solidFill>
                <a:srgbClr val="000000"/>
              </a:solidFill>
              <a:latin typeface="Tahoma" charset="0"/>
              <a:ea typeface="ＭＳ Ｐゴシック" charset="0"/>
            </a:endParaRPr>
          </a:p>
        </p:txBody>
      </p:sp>
      <p:sp>
        <p:nvSpPr>
          <p:cNvPr id="33904" name="Line 76">
            <a:extLst>
              <a:ext uri="{FF2B5EF4-FFF2-40B4-BE49-F238E27FC236}">
                <a16:creationId xmlns:a16="http://schemas.microsoft.com/office/drawing/2014/main" id="{1D082210-E2E0-22F6-5FC6-02726582735D}"/>
              </a:ext>
            </a:extLst>
          </p:cNvPr>
          <p:cNvSpPr>
            <a:spLocks noChangeShapeType="1"/>
          </p:cNvSpPr>
          <p:nvPr/>
        </p:nvSpPr>
        <p:spPr bwMode="auto">
          <a:xfrm>
            <a:off x="7101020" y="2949576"/>
            <a:ext cx="5159" cy="15875"/>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pPr>
            <a:endParaRPr lang="ja-JP" altLang="en-US">
              <a:solidFill>
                <a:srgbClr val="000000"/>
              </a:solidFill>
              <a:latin typeface="Tahoma" charset="0"/>
              <a:ea typeface="ＭＳ Ｐゴシック" charset="0"/>
            </a:endParaRPr>
          </a:p>
        </p:txBody>
      </p:sp>
      <p:sp>
        <p:nvSpPr>
          <p:cNvPr id="33905" name="Line 77">
            <a:extLst>
              <a:ext uri="{FF2B5EF4-FFF2-40B4-BE49-F238E27FC236}">
                <a16:creationId xmlns:a16="http://schemas.microsoft.com/office/drawing/2014/main" id="{507FF824-FB0A-046E-BBFC-3B761A54869A}"/>
              </a:ext>
            </a:extLst>
          </p:cNvPr>
          <p:cNvSpPr>
            <a:spLocks noChangeShapeType="1"/>
          </p:cNvSpPr>
          <p:nvPr/>
        </p:nvSpPr>
        <p:spPr bwMode="auto">
          <a:xfrm>
            <a:off x="7101020" y="3019425"/>
            <a:ext cx="5159" cy="20638"/>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pPr>
            <a:endParaRPr lang="ja-JP" altLang="en-US">
              <a:solidFill>
                <a:srgbClr val="000000"/>
              </a:solidFill>
              <a:latin typeface="Tahoma" charset="0"/>
              <a:ea typeface="ＭＳ Ｐゴシック" charset="0"/>
            </a:endParaRPr>
          </a:p>
        </p:txBody>
      </p:sp>
      <p:sp>
        <p:nvSpPr>
          <p:cNvPr id="33906" name="Line 78">
            <a:extLst>
              <a:ext uri="{FF2B5EF4-FFF2-40B4-BE49-F238E27FC236}">
                <a16:creationId xmlns:a16="http://schemas.microsoft.com/office/drawing/2014/main" id="{D25FE081-8C6B-AEEB-AEBB-DD46B34B60B1}"/>
              </a:ext>
            </a:extLst>
          </p:cNvPr>
          <p:cNvSpPr>
            <a:spLocks noChangeShapeType="1"/>
          </p:cNvSpPr>
          <p:nvPr/>
        </p:nvSpPr>
        <p:spPr bwMode="auto">
          <a:xfrm>
            <a:off x="7101020" y="3094038"/>
            <a:ext cx="5159" cy="17462"/>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pPr>
            <a:endParaRPr lang="ja-JP" altLang="en-US">
              <a:solidFill>
                <a:srgbClr val="000000"/>
              </a:solidFill>
              <a:latin typeface="Tahoma" charset="0"/>
              <a:ea typeface="ＭＳ Ｐゴシック" charset="0"/>
            </a:endParaRPr>
          </a:p>
        </p:txBody>
      </p:sp>
      <p:sp>
        <p:nvSpPr>
          <p:cNvPr id="33907" name="Line 79">
            <a:extLst>
              <a:ext uri="{FF2B5EF4-FFF2-40B4-BE49-F238E27FC236}">
                <a16:creationId xmlns:a16="http://schemas.microsoft.com/office/drawing/2014/main" id="{4DECB022-9D27-9DE0-90D8-5336BF2D7300}"/>
              </a:ext>
            </a:extLst>
          </p:cNvPr>
          <p:cNvSpPr>
            <a:spLocks noChangeShapeType="1"/>
          </p:cNvSpPr>
          <p:nvPr/>
        </p:nvSpPr>
        <p:spPr bwMode="auto">
          <a:xfrm>
            <a:off x="7101020" y="3168651"/>
            <a:ext cx="5159" cy="15875"/>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pPr>
            <a:endParaRPr lang="ja-JP" altLang="en-US">
              <a:solidFill>
                <a:srgbClr val="000000"/>
              </a:solidFill>
              <a:latin typeface="Tahoma" charset="0"/>
              <a:ea typeface="ＭＳ Ｐゴシック" charset="0"/>
            </a:endParaRPr>
          </a:p>
        </p:txBody>
      </p:sp>
      <p:sp>
        <p:nvSpPr>
          <p:cNvPr id="33908" name="Line 80">
            <a:extLst>
              <a:ext uri="{FF2B5EF4-FFF2-40B4-BE49-F238E27FC236}">
                <a16:creationId xmlns:a16="http://schemas.microsoft.com/office/drawing/2014/main" id="{E498E754-7931-195C-926C-AEAC19AE72AC}"/>
              </a:ext>
            </a:extLst>
          </p:cNvPr>
          <p:cNvSpPr>
            <a:spLocks noChangeShapeType="1"/>
          </p:cNvSpPr>
          <p:nvPr/>
        </p:nvSpPr>
        <p:spPr bwMode="auto">
          <a:xfrm>
            <a:off x="7101020" y="3238500"/>
            <a:ext cx="5159" cy="20638"/>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pPr>
            <a:endParaRPr lang="ja-JP" altLang="en-US">
              <a:solidFill>
                <a:srgbClr val="000000"/>
              </a:solidFill>
              <a:latin typeface="Tahoma" charset="0"/>
              <a:ea typeface="ＭＳ Ｐゴシック" charset="0"/>
            </a:endParaRPr>
          </a:p>
        </p:txBody>
      </p:sp>
      <p:sp>
        <p:nvSpPr>
          <p:cNvPr id="33909" name="Line 81">
            <a:extLst>
              <a:ext uri="{FF2B5EF4-FFF2-40B4-BE49-F238E27FC236}">
                <a16:creationId xmlns:a16="http://schemas.microsoft.com/office/drawing/2014/main" id="{413A71EF-1A3B-2EEC-A71C-B242BABF0581}"/>
              </a:ext>
            </a:extLst>
          </p:cNvPr>
          <p:cNvSpPr>
            <a:spLocks noChangeShapeType="1"/>
          </p:cNvSpPr>
          <p:nvPr/>
        </p:nvSpPr>
        <p:spPr bwMode="auto">
          <a:xfrm>
            <a:off x="7101020" y="3313113"/>
            <a:ext cx="5159" cy="19050"/>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pPr>
            <a:endParaRPr lang="ja-JP" altLang="en-US">
              <a:solidFill>
                <a:srgbClr val="000000"/>
              </a:solidFill>
              <a:latin typeface="Tahoma" charset="0"/>
              <a:ea typeface="ＭＳ Ｐゴシック" charset="0"/>
            </a:endParaRPr>
          </a:p>
        </p:txBody>
      </p:sp>
      <p:sp>
        <p:nvSpPr>
          <p:cNvPr id="33910" name="Line 82">
            <a:extLst>
              <a:ext uri="{FF2B5EF4-FFF2-40B4-BE49-F238E27FC236}">
                <a16:creationId xmlns:a16="http://schemas.microsoft.com/office/drawing/2014/main" id="{F345C267-EF6E-B862-B7C5-86AC860D6827}"/>
              </a:ext>
            </a:extLst>
          </p:cNvPr>
          <p:cNvSpPr>
            <a:spLocks noChangeShapeType="1"/>
          </p:cNvSpPr>
          <p:nvPr/>
        </p:nvSpPr>
        <p:spPr bwMode="auto">
          <a:xfrm>
            <a:off x="7101020" y="3389313"/>
            <a:ext cx="5159" cy="17462"/>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pPr>
            <a:endParaRPr lang="ja-JP" altLang="en-US">
              <a:solidFill>
                <a:srgbClr val="000000"/>
              </a:solidFill>
              <a:latin typeface="Tahoma" charset="0"/>
              <a:ea typeface="ＭＳ Ｐゴシック" charset="0"/>
            </a:endParaRPr>
          </a:p>
        </p:txBody>
      </p:sp>
      <p:sp>
        <p:nvSpPr>
          <p:cNvPr id="33911" name="Line 83">
            <a:extLst>
              <a:ext uri="{FF2B5EF4-FFF2-40B4-BE49-F238E27FC236}">
                <a16:creationId xmlns:a16="http://schemas.microsoft.com/office/drawing/2014/main" id="{B53E9A87-8486-93DF-A548-5A275964208F}"/>
              </a:ext>
            </a:extLst>
          </p:cNvPr>
          <p:cNvSpPr>
            <a:spLocks noChangeShapeType="1"/>
          </p:cNvSpPr>
          <p:nvPr/>
        </p:nvSpPr>
        <p:spPr bwMode="auto">
          <a:xfrm>
            <a:off x="7101020" y="3460750"/>
            <a:ext cx="5159" cy="20638"/>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pPr>
            <a:endParaRPr lang="ja-JP" altLang="en-US">
              <a:solidFill>
                <a:srgbClr val="000000"/>
              </a:solidFill>
              <a:latin typeface="Tahoma" charset="0"/>
              <a:ea typeface="ＭＳ Ｐゴシック" charset="0"/>
            </a:endParaRPr>
          </a:p>
        </p:txBody>
      </p:sp>
      <p:sp>
        <p:nvSpPr>
          <p:cNvPr id="33912" name="Line 84">
            <a:extLst>
              <a:ext uri="{FF2B5EF4-FFF2-40B4-BE49-F238E27FC236}">
                <a16:creationId xmlns:a16="http://schemas.microsoft.com/office/drawing/2014/main" id="{45C37034-02DD-88D2-A6E5-F7FF2FEDBF60}"/>
              </a:ext>
            </a:extLst>
          </p:cNvPr>
          <p:cNvSpPr>
            <a:spLocks noChangeShapeType="1"/>
          </p:cNvSpPr>
          <p:nvPr/>
        </p:nvSpPr>
        <p:spPr bwMode="auto">
          <a:xfrm>
            <a:off x="7101020" y="3535364"/>
            <a:ext cx="5159" cy="15875"/>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pPr>
            <a:endParaRPr lang="ja-JP" altLang="en-US">
              <a:solidFill>
                <a:srgbClr val="000000"/>
              </a:solidFill>
              <a:latin typeface="Tahoma" charset="0"/>
              <a:ea typeface="ＭＳ Ｐゴシック" charset="0"/>
            </a:endParaRPr>
          </a:p>
        </p:txBody>
      </p:sp>
      <p:sp>
        <p:nvSpPr>
          <p:cNvPr id="33913" name="Line 85">
            <a:extLst>
              <a:ext uri="{FF2B5EF4-FFF2-40B4-BE49-F238E27FC236}">
                <a16:creationId xmlns:a16="http://schemas.microsoft.com/office/drawing/2014/main" id="{6268507E-3709-3AF3-15A5-EA8DE2999D97}"/>
              </a:ext>
            </a:extLst>
          </p:cNvPr>
          <p:cNvSpPr>
            <a:spLocks noChangeShapeType="1"/>
          </p:cNvSpPr>
          <p:nvPr/>
        </p:nvSpPr>
        <p:spPr bwMode="auto">
          <a:xfrm>
            <a:off x="7101020" y="3609976"/>
            <a:ext cx="5159" cy="15875"/>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pPr>
            <a:endParaRPr lang="ja-JP" altLang="en-US">
              <a:solidFill>
                <a:srgbClr val="000000"/>
              </a:solidFill>
              <a:latin typeface="Tahoma" charset="0"/>
              <a:ea typeface="ＭＳ Ｐゴシック" charset="0"/>
            </a:endParaRPr>
          </a:p>
        </p:txBody>
      </p:sp>
      <p:sp>
        <p:nvSpPr>
          <p:cNvPr id="33914" name="Line 86">
            <a:extLst>
              <a:ext uri="{FF2B5EF4-FFF2-40B4-BE49-F238E27FC236}">
                <a16:creationId xmlns:a16="http://schemas.microsoft.com/office/drawing/2014/main" id="{2B510D2B-467C-5760-FBB2-44BC31C44E2A}"/>
              </a:ext>
            </a:extLst>
          </p:cNvPr>
          <p:cNvSpPr>
            <a:spLocks noChangeShapeType="1"/>
          </p:cNvSpPr>
          <p:nvPr/>
        </p:nvSpPr>
        <p:spPr bwMode="auto">
          <a:xfrm>
            <a:off x="7101020" y="3679825"/>
            <a:ext cx="5159" cy="20638"/>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pPr>
            <a:endParaRPr lang="ja-JP" altLang="en-US">
              <a:solidFill>
                <a:srgbClr val="000000"/>
              </a:solidFill>
              <a:latin typeface="Tahoma" charset="0"/>
              <a:ea typeface="ＭＳ Ｐゴシック" charset="0"/>
            </a:endParaRPr>
          </a:p>
        </p:txBody>
      </p:sp>
      <p:sp>
        <p:nvSpPr>
          <p:cNvPr id="33915" name="Line 87">
            <a:extLst>
              <a:ext uri="{FF2B5EF4-FFF2-40B4-BE49-F238E27FC236}">
                <a16:creationId xmlns:a16="http://schemas.microsoft.com/office/drawing/2014/main" id="{2A0AD281-72EF-B7D1-C4F1-2AEC9A8A210E}"/>
              </a:ext>
            </a:extLst>
          </p:cNvPr>
          <p:cNvSpPr>
            <a:spLocks noChangeShapeType="1"/>
          </p:cNvSpPr>
          <p:nvPr/>
        </p:nvSpPr>
        <p:spPr bwMode="auto">
          <a:xfrm>
            <a:off x="7101020" y="3754438"/>
            <a:ext cx="5159" cy="17462"/>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pPr>
            <a:endParaRPr lang="ja-JP" altLang="en-US">
              <a:solidFill>
                <a:srgbClr val="000000"/>
              </a:solidFill>
              <a:latin typeface="Tahoma" charset="0"/>
              <a:ea typeface="ＭＳ Ｐゴシック" charset="0"/>
            </a:endParaRPr>
          </a:p>
        </p:txBody>
      </p:sp>
      <p:sp>
        <p:nvSpPr>
          <p:cNvPr id="33916" name="Line 88">
            <a:extLst>
              <a:ext uri="{FF2B5EF4-FFF2-40B4-BE49-F238E27FC236}">
                <a16:creationId xmlns:a16="http://schemas.microsoft.com/office/drawing/2014/main" id="{11CC0DDC-89C4-01DB-F42F-3A54717920C6}"/>
              </a:ext>
            </a:extLst>
          </p:cNvPr>
          <p:cNvSpPr>
            <a:spLocks noChangeShapeType="1"/>
          </p:cNvSpPr>
          <p:nvPr/>
        </p:nvSpPr>
        <p:spPr bwMode="auto">
          <a:xfrm>
            <a:off x="7101020" y="3829050"/>
            <a:ext cx="5159" cy="17463"/>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pPr>
            <a:endParaRPr lang="ja-JP" altLang="en-US">
              <a:solidFill>
                <a:srgbClr val="000000"/>
              </a:solidFill>
              <a:latin typeface="Tahoma" charset="0"/>
              <a:ea typeface="ＭＳ Ｐゴシック" charset="0"/>
            </a:endParaRPr>
          </a:p>
        </p:txBody>
      </p:sp>
      <p:sp>
        <p:nvSpPr>
          <p:cNvPr id="33917" name="Line 89">
            <a:extLst>
              <a:ext uri="{FF2B5EF4-FFF2-40B4-BE49-F238E27FC236}">
                <a16:creationId xmlns:a16="http://schemas.microsoft.com/office/drawing/2014/main" id="{A9ABFD59-06E0-43F2-A8D1-F418F0191CF0}"/>
              </a:ext>
            </a:extLst>
          </p:cNvPr>
          <p:cNvSpPr>
            <a:spLocks noChangeShapeType="1"/>
          </p:cNvSpPr>
          <p:nvPr/>
        </p:nvSpPr>
        <p:spPr bwMode="auto">
          <a:xfrm>
            <a:off x="7101020" y="3900489"/>
            <a:ext cx="5159" cy="20637"/>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pPr>
            <a:endParaRPr lang="ja-JP" altLang="en-US">
              <a:solidFill>
                <a:srgbClr val="000000"/>
              </a:solidFill>
              <a:latin typeface="Tahoma" charset="0"/>
              <a:ea typeface="ＭＳ Ｐゴシック" charset="0"/>
            </a:endParaRPr>
          </a:p>
        </p:txBody>
      </p:sp>
      <p:sp>
        <p:nvSpPr>
          <p:cNvPr id="33918" name="Line 90">
            <a:extLst>
              <a:ext uri="{FF2B5EF4-FFF2-40B4-BE49-F238E27FC236}">
                <a16:creationId xmlns:a16="http://schemas.microsoft.com/office/drawing/2014/main" id="{FB53CA93-7F5F-5BD9-615A-04CFA7828647}"/>
              </a:ext>
            </a:extLst>
          </p:cNvPr>
          <p:cNvSpPr>
            <a:spLocks noChangeShapeType="1"/>
          </p:cNvSpPr>
          <p:nvPr/>
        </p:nvSpPr>
        <p:spPr bwMode="auto">
          <a:xfrm>
            <a:off x="7101020" y="3975101"/>
            <a:ext cx="5159" cy="17463"/>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pPr>
            <a:endParaRPr lang="ja-JP" altLang="en-US">
              <a:solidFill>
                <a:srgbClr val="000000"/>
              </a:solidFill>
              <a:latin typeface="Tahoma" charset="0"/>
              <a:ea typeface="ＭＳ Ｐゴシック" charset="0"/>
            </a:endParaRPr>
          </a:p>
        </p:txBody>
      </p:sp>
      <p:sp>
        <p:nvSpPr>
          <p:cNvPr id="33919" name="Line 91">
            <a:extLst>
              <a:ext uri="{FF2B5EF4-FFF2-40B4-BE49-F238E27FC236}">
                <a16:creationId xmlns:a16="http://schemas.microsoft.com/office/drawing/2014/main" id="{71B2049B-6C91-6832-759C-CD00F9A37DC1}"/>
              </a:ext>
            </a:extLst>
          </p:cNvPr>
          <p:cNvSpPr>
            <a:spLocks noChangeShapeType="1"/>
          </p:cNvSpPr>
          <p:nvPr/>
        </p:nvSpPr>
        <p:spPr bwMode="auto">
          <a:xfrm>
            <a:off x="7101020" y="4049713"/>
            <a:ext cx="5159" cy="17462"/>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pPr>
            <a:endParaRPr lang="ja-JP" altLang="en-US">
              <a:solidFill>
                <a:srgbClr val="000000"/>
              </a:solidFill>
              <a:latin typeface="Tahoma" charset="0"/>
              <a:ea typeface="ＭＳ Ｐゴシック" charset="0"/>
            </a:endParaRPr>
          </a:p>
        </p:txBody>
      </p:sp>
      <p:sp>
        <p:nvSpPr>
          <p:cNvPr id="33920" name="Line 92">
            <a:extLst>
              <a:ext uri="{FF2B5EF4-FFF2-40B4-BE49-F238E27FC236}">
                <a16:creationId xmlns:a16="http://schemas.microsoft.com/office/drawing/2014/main" id="{EA92D20C-1D08-A733-2658-ECD6730E6DE0}"/>
              </a:ext>
            </a:extLst>
          </p:cNvPr>
          <p:cNvSpPr>
            <a:spLocks noChangeShapeType="1"/>
          </p:cNvSpPr>
          <p:nvPr/>
        </p:nvSpPr>
        <p:spPr bwMode="auto">
          <a:xfrm>
            <a:off x="7101020" y="4121150"/>
            <a:ext cx="5159" cy="20638"/>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pPr>
            <a:endParaRPr lang="ja-JP" altLang="en-US">
              <a:solidFill>
                <a:srgbClr val="000000"/>
              </a:solidFill>
              <a:latin typeface="Tahoma" charset="0"/>
              <a:ea typeface="ＭＳ Ｐゴシック" charset="0"/>
            </a:endParaRPr>
          </a:p>
        </p:txBody>
      </p:sp>
      <p:sp>
        <p:nvSpPr>
          <p:cNvPr id="33921" name="Line 93">
            <a:extLst>
              <a:ext uri="{FF2B5EF4-FFF2-40B4-BE49-F238E27FC236}">
                <a16:creationId xmlns:a16="http://schemas.microsoft.com/office/drawing/2014/main" id="{18F28C59-9E1D-ED28-DB7A-7602F55A08C4}"/>
              </a:ext>
            </a:extLst>
          </p:cNvPr>
          <p:cNvSpPr>
            <a:spLocks noChangeShapeType="1"/>
          </p:cNvSpPr>
          <p:nvPr/>
        </p:nvSpPr>
        <p:spPr bwMode="auto">
          <a:xfrm>
            <a:off x="7101020" y="4195764"/>
            <a:ext cx="5159" cy="15875"/>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pPr>
            <a:endParaRPr lang="ja-JP" altLang="en-US">
              <a:solidFill>
                <a:srgbClr val="000000"/>
              </a:solidFill>
              <a:latin typeface="Tahoma" charset="0"/>
              <a:ea typeface="ＭＳ Ｐゴシック" charset="0"/>
            </a:endParaRPr>
          </a:p>
        </p:txBody>
      </p:sp>
      <p:sp>
        <p:nvSpPr>
          <p:cNvPr id="33922" name="Line 94">
            <a:extLst>
              <a:ext uri="{FF2B5EF4-FFF2-40B4-BE49-F238E27FC236}">
                <a16:creationId xmlns:a16="http://schemas.microsoft.com/office/drawing/2014/main" id="{AEBEC399-A38C-EB3D-09F1-AA1D2CD208D5}"/>
              </a:ext>
            </a:extLst>
          </p:cNvPr>
          <p:cNvSpPr>
            <a:spLocks noChangeShapeType="1"/>
          </p:cNvSpPr>
          <p:nvPr/>
        </p:nvSpPr>
        <p:spPr bwMode="auto">
          <a:xfrm>
            <a:off x="7101020" y="4270376"/>
            <a:ext cx="5159" cy="15875"/>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pPr>
            <a:endParaRPr lang="ja-JP" altLang="en-US">
              <a:solidFill>
                <a:srgbClr val="000000"/>
              </a:solidFill>
              <a:latin typeface="Tahoma" charset="0"/>
              <a:ea typeface="ＭＳ Ｐゴシック" charset="0"/>
            </a:endParaRPr>
          </a:p>
        </p:txBody>
      </p:sp>
      <p:sp>
        <p:nvSpPr>
          <p:cNvPr id="33923" name="Line 95">
            <a:extLst>
              <a:ext uri="{FF2B5EF4-FFF2-40B4-BE49-F238E27FC236}">
                <a16:creationId xmlns:a16="http://schemas.microsoft.com/office/drawing/2014/main" id="{5BBADECA-D55E-6249-8AED-7DC3A6677B48}"/>
              </a:ext>
            </a:extLst>
          </p:cNvPr>
          <p:cNvSpPr>
            <a:spLocks noChangeShapeType="1"/>
          </p:cNvSpPr>
          <p:nvPr/>
        </p:nvSpPr>
        <p:spPr bwMode="auto">
          <a:xfrm>
            <a:off x="7101020" y="4341813"/>
            <a:ext cx="5159" cy="19050"/>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pPr>
            <a:endParaRPr lang="ja-JP" altLang="en-US">
              <a:solidFill>
                <a:srgbClr val="000000"/>
              </a:solidFill>
              <a:latin typeface="Tahoma" charset="0"/>
              <a:ea typeface="ＭＳ Ｐゴシック" charset="0"/>
            </a:endParaRPr>
          </a:p>
        </p:txBody>
      </p:sp>
      <p:sp>
        <p:nvSpPr>
          <p:cNvPr id="33924" name="Line 96">
            <a:extLst>
              <a:ext uri="{FF2B5EF4-FFF2-40B4-BE49-F238E27FC236}">
                <a16:creationId xmlns:a16="http://schemas.microsoft.com/office/drawing/2014/main" id="{4088229B-5DE0-D737-31F8-4D99D0A10EE1}"/>
              </a:ext>
            </a:extLst>
          </p:cNvPr>
          <p:cNvSpPr>
            <a:spLocks noChangeShapeType="1"/>
          </p:cNvSpPr>
          <p:nvPr/>
        </p:nvSpPr>
        <p:spPr bwMode="auto">
          <a:xfrm>
            <a:off x="7101020" y="4416426"/>
            <a:ext cx="5159" cy="17463"/>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pPr>
            <a:endParaRPr lang="ja-JP" altLang="en-US">
              <a:solidFill>
                <a:srgbClr val="000000"/>
              </a:solidFill>
              <a:latin typeface="Tahoma" charset="0"/>
              <a:ea typeface="ＭＳ Ｐゴシック" charset="0"/>
            </a:endParaRPr>
          </a:p>
        </p:txBody>
      </p:sp>
      <p:sp>
        <p:nvSpPr>
          <p:cNvPr id="33925" name="Line 97">
            <a:extLst>
              <a:ext uri="{FF2B5EF4-FFF2-40B4-BE49-F238E27FC236}">
                <a16:creationId xmlns:a16="http://schemas.microsoft.com/office/drawing/2014/main" id="{D03FBB85-63E0-4166-4CEA-3E64695F36D0}"/>
              </a:ext>
            </a:extLst>
          </p:cNvPr>
          <p:cNvSpPr>
            <a:spLocks noChangeShapeType="1"/>
          </p:cNvSpPr>
          <p:nvPr/>
        </p:nvSpPr>
        <p:spPr bwMode="auto">
          <a:xfrm>
            <a:off x="7101020" y="4491039"/>
            <a:ext cx="5159" cy="15875"/>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pPr>
            <a:endParaRPr lang="ja-JP" altLang="en-US">
              <a:solidFill>
                <a:srgbClr val="000000"/>
              </a:solidFill>
              <a:latin typeface="Tahoma" charset="0"/>
              <a:ea typeface="ＭＳ Ｐゴシック" charset="0"/>
            </a:endParaRPr>
          </a:p>
        </p:txBody>
      </p:sp>
      <p:sp>
        <p:nvSpPr>
          <p:cNvPr id="33926" name="Line 98">
            <a:extLst>
              <a:ext uri="{FF2B5EF4-FFF2-40B4-BE49-F238E27FC236}">
                <a16:creationId xmlns:a16="http://schemas.microsoft.com/office/drawing/2014/main" id="{2EF099C2-E237-CCC5-A3D5-60A41B074A72}"/>
              </a:ext>
            </a:extLst>
          </p:cNvPr>
          <p:cNvSpPr>
            <a:spLocks noChangeShapeType="1"/>
          </p:cNvSpPr>
          <p:nvPr/>
        </p:nvSpPr>
        <p:spPr bwMode="auto">
          <a:xfrm>
            <a:off x="7101020" y="4560889"/>
            <a:ext cx="5159" cy="20637"/>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pPr>
            <a:endParaRPr lang="ja-JP" altLang="en-US">
              <a:solidFill>
                <a:srgbClr val="000000"/>
              </a:solidFill>
              <a:latin typeface="Tahoma" charset="0"/>
              <a:ea typeface="ＭＳ Ｐゴシック" charset="0"/>
            </a:endParaRPr>
          </a:p>
        </p:txBody>
      </p:sp>
      <p:sp>
        <p:nvSpPr>
          <p:cNvPr id="33927" name="Line 99">
            <a:extLst>
              <a:ext uri="{FF2B5EF4-FFF2-40B4-BE49-F238E27FC236}">
                <a16:creationId xmlns:a16="http://schemas.microsoft.com/office/drawing/2014/main" id="{BC41C6FF-46DE-D14B-2FA7-55F0283C70A6}"/>
              </a:ext>
            </a:extLst>
          </p:cNvPr>
          <p:cNvSpPr>
            <a:spLocks noChangeShapeType="1"/>
          </p:cNvSpPr>
          <p:nvPr/>
        </p:nvSpPr>
        <p:spPr bwMode="auto">
          <a:xfrm>
            <a:off x="7101020" y="4635501"/>
            <a:ext cx="5159" cy="17463"/>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pPr>
            <a:endParaRPr lang="ja-JP" altLang="en-US">
              <a:solidFill>
                <a:srgbClr val="000000"/>
              </a:solidFill>
              <a:latin typeface="Tahoma" charset="0"/>
              <a:ea typeface="ＭＳ Ｐゴシック" charset="0"/>
            </a:endParaRPr>
          </a:p>
        </p:txBody>
      </p:sp>
      <p:sp>
        <p:nvSpPr>
          <p:cNvPr id="33928" name="Line 100">
            <a:extLst>
              <a:ext uri="{FF2B5EF4-FFF2-40B4-BE49-F238E27FC236}">
                <a16:creationId xmlns:a16="http://schemas.microsoft.com/office/drawing/2014/main" id="{C94A1B4E-1CF0-ADBF-A737-1504645CC6DE}"/>
              </a:ext>
            </a:extLst>
          </p:cNvPr>
          <p:cNvSpPr>
            <a:spLocks noChangeShapeType="1"/>
          </p:cNvSpPr>
          <p:nvPr/>
        </p:nvSpPr>
        <p:spPr bwMode="auto">
          <a:xfrm>
            <a:off x="7101020" y="4710113"/>
            <a:ext cx="5159" cy="4762"/>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pPr>
            <a:endParaRPr lang="ja-JP" altLang="en-US">
              <a:solidFill>
                <a:srgbClr val="000000"/>
              </a:solidFill>
              <a:latin typeface="Tahoma" charset="0"/>
              <a:ea typeface="ＭＳ Ｐゴシック" charset="0"/>
            </a:endParaRPr>
          </a:p>
        </p:txBody>
      </p:sp>
      <p:sp useBgFill="1">
        <p:nvSpPr>
          <p:cNvPr id="33929" name="Text Box 113">
            <a:extLst>
              <a:ext uri="{FF2B5EF4-FFF2-40B4-BE49-F238E27FC236}">
                <a16:creationId xmlns:a16="http://schemas.microsoft.com/office/drawing/2014/main" id="{59152AB6-A811-4535-CDB5-06D0B6B46604}"/>
              </a:ext>
            </a:extLst>
          </p:cNvPr>
          <p:cNvSpPr txBox="1">
            <a:spLocks noChangeArrowheads="1"/>
          </p:cNvSpPr>
          <p:nvPr/>
        </p:nvSpPr>
        <p:spPr bwMode="auto">
          <a:xfrm>
            <a:off x="6739864" y="1139925"/>
            <a:ext cx="1231307" cy="307777"/>
          </a:xfrm>
          <a:prstGeom prst="rect">
            <a:avLst/>
          </a:prstGeom>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kumimoji="1">
                <a:solidFill>
                  <a:schemeClr val="tx1"/>
                </a:solidFill>
                <a:latin typeface="Tahoma" charset="0"/>
                <a:ea typeface="ＭＳ Ｐゴシック" charset="0"/>
                <a:cs typeface="ＭＳ Ｐゴシック" charset="0"/>
              </a:defRPr>
            </a:lvl1pPr>
            <a:lvl2pPr marL="742950" indent="-285750">
              <a:defRPr kumimoji="1">
                <a:solidFill>
                  <a:schemeClr val="tx1"/>
                </a:solidFill>
                <a:latin typeface="Tahoma" charset="0"/>
                <a:ea typeface="ＭＳ Ｐゴシック" charset="0"/>
              </a:defRPr>
            </a:lvl2pPr>
            <a:lvl3pPr marL="1143000" indent="-228600">
              <a:defRPr kumimoji="1">
                <a:solidFill>
                  <a:schemeClr val="tx1"/>
                </a:solidFill>
                <a:latin typeface="Tahoma" charset="0"/>
                <a:ea typeface="ＭＳ Ｐゴシック" charset="0"/>
              </a:defRPr>
            </a:lvl3pPr>
            <a:lvl4pPr marL="1600200" indent="-228600">
              <a:defRPr kumimoji="1">
                <a:solidFill>
                  <a:schemeClr val="tx1"/>
                </a:solidFill>
                <a:latin typeface="Tahoma" charset="0"/>
                <a:ea typeface="ＭＳ Ｐゴシック" charset="0"/>
              </a:defRPr>
            </a:lvl4pPr>
            <a:lvl5pPr marL="2057400" indent="-228600">
              <a:defRPr kumimoji="1">
                <a:solidFill>
                  <a:schemeClr val="tx1"/>
                </a:solidFill>
                <a:latin typeface="Tahoma" charset="0"/>
                <a:ea typeface="ＭＳ Ｐゴシック" charset="0"/>
              </a:defRPr>
            </a:lvl5pPr>
            <a:lvl6pPr marL="2514600" indent="-228600" eaLnBrk="0" fontAlgn="base" hangingPunct="0">
              <a:spcBef>
                <a:spcPct val="0"/>
              </a:spcBef>
              <a:spcAft>
                <a:spcPct val="0"/>
              </a:spcAft>
              <a:defRPr kumimoji="1">
                <a:solidFill>
                  <a:schemeClr val="tx1"/>
                </a:solidFill>
                <a:latin typeface="Tahoma" charset="0"/>
                <a:ea typeface="ＭＳ Ｐゴシック" charset="0"/>
              </a:defRPr>
            </a:lvl6pPr>
            <a:lvl7pPr marL="2971800" indent="-228600" eaLnBrk="0" fontAlgn="base" hangingPunct="0">
              <a:spcBef>
                <a:spcPct val="0"/>
              </a:spcBef>
              <a:spcAft>
                <a:spcPct val="0"/>
              </a:spcAft>
              <a:defRPr kumimoji="1">
                <a:solidFill>
                  <a:schemeClr val="tx1"/>
                </a:solidFill>
                <a:latin typeface="Tahoma" charset="0"/>
                <a:ea typeface="ＭＳ Ｐゴシック" charset="0"/>
              </a:defRPr>
            </a:lvl7pPr>
            <a:lvl8pPr marL="3429000" indent="-228600" eaLnBrk="0" fontAlgn="base" hangingPunct="0">
              <a:spcBef>
                <a:spcPct val="0"/>
              </a:spcBef>
              <a:spcAft>
                <a:spcPct val="0"/>
              </a:spcAft>
              <a:defRPr kumimoji="1">
                <a:solidFill>
                  <a:schemeClr val="tx1"/>
                </a:solidFill>
                <a:latin typeface="Tahoma" charset="0"/>
                <a:ea typeface="ＭＳ Ｐゴシック" charset="0"/>
              </a:defRPr>
            </a:lvl8pPr>
            <a:lvl9pPr marL="3886200" indent="-228600" eaLnBrk="0" fontAlgn="base" hangingPunct="0">
              <a:spcBef>
                <a:spcPct val="0"/>
              </a:spcBef>
              <a:spcAft>
                <a:spcPct val="0"/>
              </a:spcAft>
              <a:defRPr kumimoji="1">
                <a:solidFill>
                  <a:schemeClr val="tx1"/>
                </a:solidFill>
                <a:latin typeface="Tahoma" charset="0"/>
                <a:ea typeface="ＭＳ Ｐゴシック" charset="0"/>
              </a:defRPr>
            </a:lvl9pPr>
          </a:lstStyle>
          <a:p>
            <a:pPr fontAlgn="base">
              <a:spcBef>
                <a:spcPct val="0"/>
              </a:spcBef>
              <a:spcAft>
                <a:spcPct val="0"/>
              </a:spcAft>
            </a:pPr>
            <a:r>
              <a:rPr lang="ja-JP" altLang="en-US" sz="2000">
                <a:solidFill>
                  <a:srgbClr val="000000"/>
                </a:solidFill>
                <a:latin typeface="ＭＳ Ｐゴシック" charset="0"/>
              </a:rPr>
              <a:t>陽子ビーム</a:t>
            </a:r>
          </a:p>
        </p:txBody>
      </p:sp>
      <p:sp>
        <p:nvSpPr>
          <p:cNvPr id="33930" name="Arc 115">
            <a:extLst>
              <a:ext uri="{FF2B5EF4-FFF2-40B4-BE49-F238E27FC236}">
                <a16:creationId xmlns:a16="http://schemas.microsoft.com/office/drawing/2014/main" id="{EE5ACBFC-5193-CB49-AB92-5FDED6565402}"/>
              </a:ext>
            </a:extLst>
          </p:cNvPr>
          <p:cNvSpPr>
            <a:spLocks/>
          </p:cNvSpPr>
          <p:nvPr/>
        </p:nvSpPr>
        <p:spPr bwMode="auto">
          <a:xfrm>
            <a:off x="5974556" y="1358901"/>
            <a:ext cx="1148821" cy="69056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76200">
            <a:solidFill>
              <a:srgbClr val="FF99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ja-JP" altLang="en-US">
              <a:solidFill>
                <a:srgbClr val="000000"/>
              </a:solidFill>
              <a:latin typeface="Tahoma" charset="0"/>
              <a:ea typeface="ＭＳ Ｐゴシック" charset="0"/>
            </a:endParaRPr>
          </a:p>
        </p:txBody>
      </p:sp>
      <p:sp>
        <p:nvSpPr>
          <p:cNvPr id="33931" name="Line 116">
            <a:extLst>
              <a:ext uri="{FF2B5EF4-FFF2-40B4-BE49-F238E27FC236}">
                <a16:creationId xmlns:a16="http://schemas.microsoft.com/office/drawing/2014/main" id="{283456CC-190D-124E-577D-EE63E456EB52}"/>
              </a:ext>
            </a:extLst>
          </p:cNvPr>
          <p:cNvSpPr>
            <a:spLocks noChangeShapeType="1"/>
          </p:cNvSpPr>
          <p:nvPr/>
        </p:nvSpPr>
        <p:spPr bwMode="auto">
          <a:xfrm flipH="1">
            <a:off x="5714869" y="1358900"/>
            <a:ext cx="283765" cy="0"/>
          </a:xfrm>
          <a:prstGeom prst="line">
            <a:avLst/>
          </a:prstGeom>
          <a:noFill/>
          <a:ln w="76200">
            <a:solidFill>
              <a:srgbClr val="FF9900"/>
            </a:solidFill>
            <a:round/>
            <a:headEnd/>
            <a:tailEn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pPr>
            <a:endParaRPr lang="ja-JP" altLang="en-US">
              <a:solidFill>
                <a:srgbClr val="000000"/>
              </a:solidFill>
              <a:latin typeface="Tahoma" charset="0"/>
              <a:ea typeface="ＭＳ Ｐゴシック" charset="0"/>
            </a:endParaRPr>
          </a:p>
        </p:txBody>
      </p:sp>
      <p:sp useBgFill="1">
        <p:nvSpPr>
          <p:cNvPr id="33932" name="Text Box 118">
            <a:extLst>
              <a:ext uri="{FF2B5EF4-FFF2-40B4-BE49-F238E27FC236}">
                <a16:creationId xmlns:a16="http://schemas.microsoft.com/office/drawing/2014/main" id="{C46B73BF-3882-43B4-EABB-601817BB93B1}"/>
              </a:ext>
            </a:extLst>
          </p:cNvPr>
          <p:cNvSpPr txBox="1">
            <a:spLocks noChangeArrowheads="1"/>
          </p:cNvSpPr>
          <p:nvPr/>
        </p:nvSpPr>
        <p:spPr bwMode="auto">
          <a:xfrm>
            <a:off x="8117418" y="3398044"/>
            <a:ext cx="982810" cy="1107996"/>
          </a:xfrm>
          <a:prstGeom prst="rect">
            <a:avLst/>
          </a:prstGeom>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ctr" anchorCtr="1">
            <a:spAutoFit/>
          </a:bodyPr>
          <a:lstStyle>
            <a:lvl1pPr>
              <a:defRPr kumimoji="1">
                <a:solidFill>
                  <a:schemeClr val="tx1"/>
                </a:solidFill>
                <a:latin typeface="Tahoma" charset="0"/>
                <a:ea typeface="ＭＳ Ｐゴシック" charset="0"/>
                <a:cs typeface="ＭＳ Ｐゴシック" charset="0"/>
              </a:defRPr>
            </a:lvl1pPr>
            <a:lvl2pPr marL="742950" indent="-285750">
              <a:defRPr kumimoji="1">
                <a:solidFill>
                  <a:schemeClr val="tx1"/>
                </a:solidFill>
                <a:latin typeface="Tahoma" charset="0"/>
                <a:ea typeface="ＭＳ Ｐゴシック" charset="0"/>
              </a:defRPr>
            </a:lvl2pPr>
            <a:lvl3pPr marL="1143000" indent="-228600">
              <a:defRPr kumimoji="1">
                <a:solidFill>
                  <a:schemeClr val="tx1"/>
                </a:solidFill>
                <a:latin typeface="Tahoma" charset="0"/>
                <a:ea typeface="ＭＳ Ｐゴシック" charset="0"/>
              </a:defRPr>
            </a:lvl3pPr>
            <a:lvl4pPr marL="1600200" indent="-228600">
              <a:defRPr kumimoji="1">
                <a:solidFill>
                  <a:schemeClr val="tx1"/>
                </a:solidFill>
                <a:latin typeface="Tahoma" charset="0"/>
                <a:ea typeface="ＭＳ Ｐゴシック" charset="0"/>
              </a:defRPr>
            </a:lvl4pPr>
            <a:lvl5pPr marL="2057400" indent="-228600">
              <a:defRPr kumimoji="1">
                <a:solidFill>
                  <a:schemeClr val="tx1"/>
                </a:solidFill>
                <a:latin typeface="Tahoma" charset="0"/>
                <a:ea typeface="ＭＳ Ｐゴシック" charset="0"/>
              </a:defRPr>
            </a:lvl5pPr>
            <a:lvl6pPr marL="2514600" indent="-228600" eaLnBrk="0" fontAlgn="base" hangingPunct="0">
              <a:spcBef>
                <a:spcPct val="0"/>
              </a:spcBef>
              <a:spcAft>
                <a:spcPct val="0"/>
              </a:spcAft>
              <a:defRPr kumimoji="1">
                <a:solidFill>
                  <a:schemeClr val="tx1"/>
                </a:solidFill>
                <a:latin typeface="Tahoma" charset="0"/>
                <a:ea typeface="ＭＳ Ｐゴシック" charset="0"/>
              </a:defRPr>
            </a:lvl6pPr>
            <a:lvl7pPr marL="2971800" indent="-228600" eaLnBrk="0" fontAlgn="base" hangingPunct="0">
              <a:spcBef>
                <a:spcPct val="0"/>
              </a:spcBef>
              <a:spcAft>
                <a:spcPct val="0"/>
              </a:spcAft>
              <a:defRPr kumimoji="1">
                <a:solidFill>
                  <a:schemeClr val="tx1"/>
                </a:solidFill>
                <a:latin typeface="Tahoma" charset="0"/>
                <a:ea typeface="ＭＳ Ｐゴシック" charset="0"/>
              </a:defRPr>
            </a:lvl7pPr>
            <a:lvl8pPr marL="3429000" indent="-228600" eaLnBrk="0" fontAlgn="base" hangingPunct="0">
              <a:spcBef>
                <a:spcPct val="0"/>
              </a:spcBef>
              <a:spcAft>
                <a:spcPct val="0"/>
              </a:spcAft>
              <a:defRPr kumimoji="1">
                <a:solidFill>
                  <a:schemeClr val="tx1"/>
                </a:solidFill>
                <a:latin typeface="Tahoma" charset="0"/>
                <a:ea typeface="ＭＳ Ｐゴシック" charset="0"/>
              </a:defRPr>
            </a:lvl8pPr>
            <a:lvl9pPr marL="3886200" indent="-228600" eaLnBrk="0" fontAlgn="base" hangingPunct="0">
              <a:spcBef>
                <a:spcPct val="0"/>
              </a:spcBef>
              <a:spcAft>
                <a:spcPct val="0"/>
              </a:spcAft>
              <a:defRPr kumimoji="1">
                <a:solidFill>
                  <a:schemeClr val="tx1"/>
                </a:solidFill>
                <a:latin typeface="Tahoma" charset="0"/>
                <a:ea typeface="ＭＳ Ｐゴシック" charset="0"/>
              </a:defRPr>
            </a:lvl9pPr>
          </a:lstStyle>
          <a:p>
            <a:pPr fontAlgn="base">
              <a:spcBef>
                <a:spcPct val="0"/>
              </a:spcBef>
              <a:spcAft>
                <a:spcPct val="0"/>
              </a:spcAft>
            </a:pPr>
            <a:r>
              <a:rPr lang="en-US" altLang="ja-JP" dirty="0">
                <a:solidFill>
                  <a:srgbClr val="000000"/>
                </a:solidFill>
                <a:latin typeface="ＭＳ Ｐゴシック" charset="0"/>
              </a:rPr>
              <a:t>MA</a:t>
            </a:r>
            <a:r>
              <a:rPr lang="ja-JP" altLang="en-US" dirty="0">
                <a:solidFill>
                  <a:srgbClr val="000000"/>
                </a:solidFill>
                <a:latin typeface="ＭＳ Ｐゴシック" charset="0"/>
              </a:rPr>
              <a:t>燃料・鉛ビスマス冷却未臨界炉心</a:t>
            </a:r>
          </a:p>
        </p:txBody>
      </p:sp>
      <p:sp useBgFill="1">
        <p:nvSpPr>
          <p:cNvPr id="33933" name="Text Box 119">
            <a:extLst>
              <a:ext uri="{FF2B5EF4-FFF2-40B4-BE49-F238E27FC236}">
                <a16:creationId xmlns:a16="http://schemas.microsoft.com/office/drawing/2014/main" id="{12A97728-9A6B-CFBF-0032-876AE1EBA346}"/>
              </a:ext>
            </a:extLst>
          </p:cNvPr>
          <p:cNvSpPr txBox="1">
            <a:spLocks noChangeArrowheads="1"/>
          </p:cNvSpPr>
          <p:nvPr/>
        </p:nvSpPr>
        <p:spPr bwMode="auto">
          <a:xfrm>
            <a:off x="2684595" y="3075088"/>
            <a:ext cx="512961" cy="307777"/>
          </a:xfrm>
          <a:prstGeom prst="rect">
            <a:avLst/>
          </a:prstGeom>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kumimoji="1">
                <a:solidFill>
                  <a:schemeClr val="tx1"/>
                </a:solidFill>
                <a:latin typeface="Tahoma" charset="0"/>
                <a:ea typeface="ＭＳ Ｐゴシック" charset="0"/>
                <a:cs typeface="ＭＳ Ｐゴシック" charset="0"/>
              </a:defRPr>
            </a:lvl1pPr>
            <a:lvl2pPr marL="742950" indent="-285750">
              <a:defRPr kumimoji="1">
                <a:solidFill>
                  <a:schemeClr val="tx1"/>
                </a:solidFill>
                <a:latin typeface="Tahoma" charset="0"/>
                <a:ea typeface="ＭＳ Ｐゴシック" charset="0"/>
              </a:defRPr>
            </a:lvl2pPr>
            <a:lvl3pPr marL="1143000" indent="-228600">
              <a:defRPr kumimoji="1">
                <a:solidFill>
                  <a:schemeClr val="tx1"/>
                </a:solidFill>
                <a:latin typeface="Tahoma" charset="0"/>
                <a:ea typeface="ＭＳ Ｐゴシック" charset="0"/>
              </a:defRPr>
            </a:lvl3pPr>
            <a:lvl4pPr marL="1600200" indent="-228600">
              <a:defRPr kumimoji="1">
                <a:solidFill>
                  <a:schemeClr val="tx1"/>
                </a:solidFill>
                <a:latin typeface="Tahoma" charset="0"/>
                <a:ea typeface="ＭＳ Ｐゴシック" charset="0"/>
              </a:defRPr>
            </a:lvl4pPr>
            <a:lvl5pPr marL="2057400" indent="-228600">
              <a:defRPr kumimoji="1">
                <a:solidFill>
                  <a:schemeClr val="tx1"/>
                </a:solidFill>
                <a:latin typeface="Tahoma" charset="0"/>
                <a:ea typeface="ＭＳ Ｐゴシック" charset="0"/>
              </a:defRPr>
            </a:lvl5pPr>
            <a:lvl6pPr marL="2514600" indent="-228600" eaLnBrk="0" fontAlgn="base" hangingPunct="0">
              <a:spcBef>
                <a:spcPct val="0"/>
              </a:spcBef>
              <a:spcAft>
                <a:spcPct val="0"/>
              </a:spcAft>
              <a:defRPr kumimoji="1">
                <a:solidFill>
                  <a:schemeClr val="tx1"/>
                </a:solidFill>
                <a:latin typeface="Tahoma" charset="0"/>
                <a:ea typeface="ＭＳ Ｐゴシック" charset="0"/>
              </a:defRPr>
            </a:lvl6pPr>
            <a:lvl7pPr marL="2971800" indent="-228600" eaLnBrk="0" fontAlgn="base" hangingPunct="0">
              <a:spcBef>
                <a:spcPct val="0"/>
              </a:spcBef>
              <a:spcAft>
                <a:spcPct val="0"/>
              </a:spcAft>
              <a:defRPr kumimoji="1">
                <a:solidFill>
                  <a:schemeClr val="tx1"/>
                </a:solidFill>
                <a:latin typeface="Tahoma" charset="0"/>
                <a:ea typeface="ＭＳ Ｐゴシック" charset="0"/>
              </a:defRPr>
            </a:lvl7pPr>
            <a:lvl8pPr marL="3429000" indent="-228600" eaLnBrk="0" fontAlgn="base" hangingPunct="0">
              <a:spcBef>
                <a:spcPct val="0"/>
              </a:spcBef>
              <a:spcAft>
                <a:spcPct val="0"/>
              </a:spcAft>
              <a:defRPr kumimoji="1">
                <a:solidFill>
                  <a:schemeClr val="tx1"/>
                </a:solidFill>
                <a:latin typeface="Tahoma" charset="0"/>
                <a:ea typeface="ＭＳ Ｐゴシック" charset="0"/>
              </a:defRPr>
            </a:lvl8pPr>
            <a:lvl9pPr marL="3886200" indent="-228600" eaLnBrk="0" fontAlgn="base" hangingPunct="0">
              <a:spcBef>
                <a:spcPct val="0"/>
              </a:spcBef>
              <a:spcAft>
                <a:spcPct val="0"/>
              </a:spcAft>
              <a:defRPr kumimoji="1">
                <a:solidFill>
                  <a:schemeClr val="tx1"/>
                </a:solidFill>
                <a:latin typeface="Tahoma" charset="0"/>
                <a:ea typeface="ＭＳ Ｐゴシック" charset="0"/>
              </a:defRPr>
            </a:lvl9pPr>
          </a:lstStyle>
          <a:p>
            <a:pPr fontAlgn="base">
              <a:spcBef>
                <a:spcPct val="0"/>
              </a:spcBef>
              <a:spcAft>
                <a:spcPct val="0"/>
              </a:spcAft>
            </a:pPr>
            <a:r>
              <a:rPr lang="ja-JP" altLang="en-US" sz="2000">
                <a:solidFill>
                  <a:srgbClr val="000000"/>
                </a:solidFill>
                <a:latin typeface="ＭＳ Ｐゴシック" charset="0"/>
              </a:rPr>
              <a:t>発電</a:t>
            </a:r>
          </a:p>
        </p:txBody>
      </p:sp>
      <p:sp useBgFill="1">
        <p:nvSpPr>
          <p:cNvPr id="33934" name="Text Box 120">
            <a:extLst>
              <a:ext uri="{FF2B5EF4-FFF2-40B4-BE49-F238E27FC236}">
                <a16:creationId xmlns:a16="http://schemas.microsoft.com/office/drawing/2014/main" id="{7737A0A0-58F6-E1BF-4419-308416A7BA41}"/>
              </a:ext>
            </a:extLst>
          </p:cNvPr>
          <p:cNvSpPr txBox="1">
            <a:spLocks noChangeArrowheads="1"/>
          </p:cNvSpPr>
          <p:nvPr/>
        </p:nvSpPr>
        <p:spPr bwMode="auto">
          <a:xfrm>
            <a:off x="3025114" y="1947963"/>
            <a:ext cx="1538883" cy="307777"/>
          </a:xfrm>
          <a:prstGeom prst="rect">
            <a:avLst/>
          </a:prstGeom>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kumimoji="1">
                <a:solidFill>
                  <a:schemeClr val="tx1"/>
                </a:solidFill>
                <a:latin typeface="Tahoma" charset="0"/>
                <a:ea typeface="ＭＳ Ｐゴシック" charset="0"/>
                <a:cs typeface="ＭＳ Ｐゴシック" charset="0"/>
              </a:defRPr>
            </a:lvl1pPr>
            <a:lvl2pPr marL="742950" indent="-285750">
              <a:defRPr kumimoji="1">
                <a:solidFill>
                  <a:schemeClr val="tx1"/>
                </a:solidFill>
                <a:latin typeface="Tahoma" charset="0"/>
                <a:ea typeface="ＭＳ Ｐゴシック" charset="0"/>
              </a:defRPr>
            </a:lvl2pPr>
            <a:lvl3pPr marL="1143000" indent="-228600">
              <a:defRPr kumimoji="1">
                <a:solidFill>
                  <a:schemeClr val="tx1"/>
                </a:solidFill>
                <a:latin typeface="Tahoma" charset="0"/>
                <a:ea typeface="ＭＳ Ｐゴシック" charset="0"/>
              </a:defRPr>
            </a:lvl3pPr>
            <a:lvl4pPr marL="1600200" indent="-228600">
              <a:defRPr kumimoji="1">
                <a:solidFill>
                  <a:schemeClr val="tx1"/>
                </a:solidFill>
                <a:latin typeface="Tahoma" charset="0"/>
                <a:ea typeface="ＭＳ Ｐゴシック" charset="0"/>
              </a:defRPr>
            </a:lvl4pPr>
            <a:lvl5pPr marL="2057400" indent="-228600">
              <a:defRPr kumimoji="1">
                <a:solidFill>
                  <a:schemeClr val="tx1"/>
                </a:solidFill>
                <a:latin typeface="Tahoma" charset="0"/>
                <a:ea typeface="ＭＳ Ｐゴシック" charset="0"/>
              </a:defRPr>
            </a:lvl5pPr>
            <a:lvl6pPr marL="2514600" indent="-228600" eaLnBrk="0" fontAlgn="base" hangingPunct="0">
              <a:spcBef>
                <a:spcPct val="0"/>
              </a:spcBef>
              <a:spcAft>
                <a:spcPct val="0"/>
              </a:spcAft>
              <a:defRPr kumimoji="1">
                <a:solidFill>
                  <a:schemeClr val="tx1"/>
                </a:solidFill>
                <a:latin typeface="Tahoma" charset="0"/>
                <a:ea typeface="ＭＳ Ｐゴシック" charset="0"/>
              </a:defRPr>
            </a:lvl6pPr>
            <a:lvl7pPr marL="2971800" indent="-228600" eaLnBrk="0" fontAlgn="base" hangingPunct="0">
              <a:spcBef>
                <a:spcPct val="0"/>
              </a:spcBef>
              <a:spcAft>
                <a:spcPct val="0"/>
              </a:spcAft>
              <a:defRPr kumimoji="1">
                <a:solidFill>
                  <a:schemeClr val="tx1"/>
                </a:solidFill>
                <a:latin typeface="Tahoma" charset="0"/>
                <a:ea typeface="ＭＳ Ｐゴシック" charset="0"/>
              </a:defRPr>
            </a:lvl7pPr>
            <a:lvl8pPr marL="3429000" indent="-228600" eaLnBrk="0" fontAlgn="base" hangingPunct="0">
              <a:spcBef>
                <a:spcPct val="0"/>
              </a:spcBef>
              <a:spcAft>
                <a:spcPct val="0"/>
              </a:spcAft>
              <a:defRPr kumimoji="1">
                <a:solidFill>
                  <a:schemeClr val="tx1"/>
                </a:solidFill>
                <a:latin typeface="Tahoma" charset="0"/>
                <a:ea typeface="ＭＳ Ｐゴシック" charset="0"/>
              </a:defRPr>
            </a:lvl8pPr>
            <a:lvl9pPr marL="3886200" indent="-228600" eaLnBrk="0" fontAlgn="base" hangingPunct="0">
              <a:spcBef>
                <a:spcPct val="0"/>
              </a:spcBef>
              <a:spcAft>
                <a:spcPct val="0"/>
              </a:spcAft>
              <a:defRPr kumimoji="1">
                <a:solidFill>
                  <a:schemeClr val="tx1"/>
                </a:solidFill>
                <a:latin typeface="Tahoma" charset="0"/>
                <a:ea typeface="ＭＳ Ｐゴシック" charset="0"/>
              </a:defRPr>
            </a:lvl9pPr>
          </a:lstStyle>
          <a:p>
            <a:pPr fontAlgn="base">
              <a:spcBef>
                <a:spcPct val="0"/>
              </a:spcBef>
              <a:spcAft>
                <a:spcPct val="0"/>
              </a:spcAft>
            </a:pPr>
            <a:r>
              <a:rPr lang="ja-JP" altLang="en-US" sz="2000">
                <a:solidFill>
                  <a:srgbClr val="000000"/>
                </a:solidFill>
                <a:latin typeface="ＭＳ Ｐゴシック" charset="0"/>
              </a:rPr>
              <a:t>加速器へ給電</a:t>
            </a:r>
          </a:p>
        </p:txBody>
      </p:sp>
      <p:sp useBgFill="1">
        <p:nvSpPr>
          <p:cNvPr id="33935" name="Text Box 121">
            <a:extLst>
              <a:ext uri="{FF2B5EF4-FFF2-40B4-BE49-F238E27FC236}">
                <a16:creationId xmlns:a16="http://schemas.microsoft.com/office/drawing/2014/main" id="{C19F58CB-1955-3588-3759-0BC4388C4B1E}"/>
              </a:ext>
            </a:extLst>
          </p:cNvPr>
          <p:cNvSpPr txBox="1">
            <a:spLocks noChangeArrowheads="1"/>
          </p:cNvSpPr>
          <p:nvPr/>
        </p:nvSpPr>
        <p:spPr bwMode="auto">
          <a:xfrm>
            <a:off x="89430" y="2582963"/>
            <a:ext cx="1538883" cy="307777"/>
          </a:xfrm>
          <a:prstGeom prst="rect">
            <a:avLst/>
          </a:prstGeom>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kumimoji="1">
                <a:solidFill>
                  <a:schemeClr val="tx1"/>
                </a:solidFill>
                <a:latin typeface="Tahoma" charset="0"/>
                <a:ea typeface="ＭＳ Ｐゴシック" charset="0"/>
                <a:cs typeface="ＭＳ Ｐゴシック" charset="0"/>
              </a:defRPr>
            </a:lvl1pPr>
            <a:lvl2pPr marL="742950" indent="-285750">
              <a:defRPr kumimoji="1">
                <a:solidFill>
                  <a:schemeClr val="tx1"/>
                </a:solidFill>
                <a:latin typeface="Tahoma" charset="0"/>
                <a:ea typeface="ＭＳ Ｐゴシック" charset="0"/>
              </a:defRPr>
            </a:lvl2pPr>
            <a:lvl3pPr marL="1143000" indent="-228600">
              <a:defRPr kumimoji="1">
                <a:solidFill>
                  <a:schemeClr val="tx1"/>
                </a:solidFill>
                <a:latin typeface="Tahoma" charset="0"/>
                <a:ea typeface="ＭＳ Ｐゴシック" charset="0"/>
              </a:defRPr>
            </a:lvl3pPr>
            <a:lvl4pPr marL="1600200" indent="-228600">
              <a:defRPr kumimoji="1">
                <a:solidFill>
                  <a:schemeClr val="tx1"/>
                </a:solidFill>
                <a:latin typeface="Tahoma" charset="0"/>
                <a:ea typeface="ＭＳ Ｐゴシック" charset="0"/>
              </a:defRPr>
            </a:lvl4pPr>
            <a:lvl5pPr marL="2057400" indent="-228600">
              <a:defRPr kumimoji="1">
                <a:solidFill>
                  <a:schemeClr val="tx1"/>
                </a:solidFill>
                <a:latin typeface="Tahoma" charset="0"/>
                <a:ea typeface="ＭＳ Ｐゴシック" charset="0"/>
              </a:defRPr>
            </a:lvl5pPr>
            <a:lvl6pPr marL="2514600" indent="-228600" eaLnBrk="0" fontAlgn="base" hangingPunct="0">
              <a:spcBef>
                <a:spcPct val="0"/>
              </a:spcBef>
              <a:spcAft>
                <a:spcPct val="0"/>
              </a:spcAft>
              <a:defRPr kumimoji="1">
                <a:solidFill>
                  <a:schemeClr val="tx1"/>
                </a:solidFill>
                <a:latin typeface="Tahoma" charset="0"/>
                <a:ea typeface="ＭＳ Ｐゴシック" charset="0"/>
              </a:defRPr>
            </a:lvl6pPr>
            <a:lvl7pPr marL="2971800" indent="-228600" eaLnBrk="0" fontAlgn="base" hangingPunct="0">
              <a:spcBef>
                <a:spcPct val="0"/>
              </a:spcBef>
              <a:spcAft>
                <a:spcPct val="0"/>
              </a:spcAft>
              <a:defRPr kumimoji="1">
                <a:solidFill>
                  <a:schemeClr val="tx1"/>
                </a:solidFill>
                <a:latin typeface="Tahoma" charset="0"/>
                <a:ea typeface="ＭＳ Ｐゴシック" charset="0"/>
              </a:defRPr>
            </a:lvl7pPr>
            <a:lvl8pPr marL="3429000" indent="-228600" eaLnBrk="0" fontAlgn="base" hangingPunct="0">
              <a:spcBef>
                <a:spcPct val="0"/>
              </a:spcBef>
              <a:spcAft>
                <a:spcPct val="0"/>
              </a:spcAft>
              <a:defRPr kumimoji="1">
                <a:solidFill>
                  <a:schemeClr val="tx1"/>
                </a:solidFill>
                <a:latin typeface="Tahoma" charset="0"/>
                <a:ea typeface="ＭＳ Ｐゴシック" charset="0"/>
              </a:defRPr>
            </a:lvl8pPr>
            <a:lvl9pPr marL="3886200" indent="-228600" eaLnBrk="0" fontAlgn="base" hangingPunct="0">
              <a:spcBef>
                <a:spcPct val="0"/>
              </a:spcBef>
              <a:spcAft>
                <a:spcPct val="0"/>
              </a:spcAft>
              <a:defRPr kumimoji="1">
                <a:solidFill>
                  <a:schemeClr val="tx1"/>
                </a:solidFill>
                <a:latin typeface="Tahoma" charset="0"/>
                <a:ea typeface="ＭＳ Ｐゴシック" charset="0"/>
              </a:defRPr>
            </a:lvl9pPr>
          </a:lstStyle>
          <a:p>
            <a:pPr fontAlgn="base">
              <a:spcBef>
                <a:spcPct val="0"/>
              </a:spcBef>
              <a:spcAft>
                <a:spcPct val="0"/>
              </a:spcAft>
            </a:pPr>
            <a:r>
              <a:rPr lang="ja-JP" altLang="en-US" sz="2000" dirty="0">
                <a:solidFill>
                  <a:srgbClr val="000000"/>
                </a:solidFill>
                <a:latin typeface="ＭＳ Ｐゴシック" charset="0"/>
              </a:rPr>
              <a:t>電力網へ売電</a:t>
            </a:r>
          </a:p>
        </p:txBody>
      </p:sp>
      <p:sp useBgFill="1">
        <p:nvSpPr>
          <p:cNvPr id="33936" name="Text Box 122">
            <a:extLst>
              <a:ext uri="{FF2B5EF4-FFF2-40B4-BE49-F238E27FC236}">
                <a16:creationId xmlns:a16="http://schemas.microsoft.com/office/drawing/2014/main" id="{2C492194-31E0-8463-2ABA-20BA8A203576}"/>
              </a:ext>
            </a:extLst>
          </p:cNvPr>
          <p:cNvSpPr txBox="1">
            <a:spLocks noChangeArrowheads="1"/>
          </p:cNvSpPr>
          <p:nvPr/>
        </p:nvSpPr>
        <p:spPr bwMode="auto">
          <a:xfrm>
            <a:off x="7503644" y="2390814"/>
            <a:ext cx="1632057" cy="553998"/>
          </a:xfrm>
          <a:prstGeom prst="rect">
            <a:avLst/>
          </a:prstGeom>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ctr" anchorCtr="1">
            <a:spAutoFit/>
          </a:bodyPr>
          <a:lstStyle>
            <a:lvl1pPr>
              <a:defRPr kumimoji="1">
                <a:solidFill>
                  <a:schemeClr val="tx1"/>
                </a:solidFill>
                <a:latin typeface="Tahoma" charset="0"/>
                <a:ea typeface="ＭＳ Ｐゴシック" charset="0"/>
                <a:cs typeface="ＭＳ Ｐゴシック" charset="0"/>
              </a:defRPr>
            </a:lvl1pPr>
            <a:lvl2pPr marL="742950" indent="-285750">
              <a:defRPr kumimoji="1">
                <a:solidFill>
                  <a:schemeClr val="tx1"/>
                </a:solidFill>
                <a:latin typeface="Tahoma" charset="0"/>
                <a:ea typeface="ＭＳ Ｐゴシック" charset="0"/>
              </a:defRPr>
            </a:lvl2pPr>
            <a:lvl3pPr marL="1143000" indent="-228600">
              <a:defRPr kumimoji="1">
                <a:solidFill>
                  <a:schemeClr val="tx1"/>
                </a:solidFill>
                <a:latin typeface="Tahoma" charset="0"/>
                <a:ea typeface="ＭＳ Ｐゴシック" charset="0"/>
              </a:defRPr>
            </a:lvl3pPr>
            <a:lvl4pPr marL="1600200" indent="-228600">
              <a:defRPr kumimoji="1">
                <a:solidFill>
                  <a:schemeClr val="tx1"/>
                </a:solidFill>
                <a:latin typeface="Tahoma" charset="0"/>
                <a:ea typeface="ＭＳ Ｐゴシック" charset="0"/>
              </a:defRPr>
            </a:lvl4pPr>
            <a:lvl5pPr marL="2057400" indent="-228600">
              <a:defRPr kumimoji="1">
                <a:solidFill>
                  <a:schemeClr val="tx1"/>
                </a:solidFill>
                <a:latin typeface="Tahoma" charset="0"/>
                <a:ea typeface="ＭＳ Ｐゴシック" charset="0"/>
              </a:defRPr>
            </a:lvl5pPr>
            <a:lvl6pPr marL="2514600" indent="-228600" eaLnBrk="0" fontAlgn="base" hangingPunct="0">
              <a:spcBef>
                <a:spcPct val="0"/>
              </a:spcBef>
              <a:spcAft>
                <a:spcPct val="0"/>
              </a:spcAft>
              <a:defRPr kumimoji="1">
                <a:solidFill>
                  <a:schemeClr val="tx1"/>
                </a:solidFill>
                <a:latin typeface="Tahoma" charset="0"/>
                <a:ea typeface="ＭＳ Ｐゴシック" charset="0"/>
              </a:defRPr>
            </a:lvl6pPr>
            <a:lvl7pPr marL="2971800" indent="-228600" eaLnBrk="0" fontAlgn="base" hangingPunct="0">
              <a:spcBef>
                <a:spcPct val="0"/>
              </a:spcBef>
              <a:spcAft>
                <a:spcPct val="0"/>
              </a:spcAft>
              <a:defRPr kumimoji="1">
                <a:solidFill>
                  <a:schemeClr val="tx1"/>
                </a:solidFill>
                <a:latin typeface="Tahoma" charset="0"/>
                <a:ea typeface="ＭＳ Ｐゴシック" charset="0"/>
              </a:defRPr>
            </a:lvl7pPr>
            <a:lvl8pPr marL="3429000" indent="-228600" eaLnBrk="0" fontAlgn="base" hangingPunct="0">
              <a:spcBef>
                <a:spcPct val="0"/>
              </a:spcBef>
              <a:spcAft>
                <a:spcPct val="0"/>
              </a:spcAft>
              <a:defRPr kumimoji="1">
                <a:solidFill>
                  <a:schemeClr val="tx1"/>
                </a:solidFill>
                <a:latin typeface="Tahoma" charset="0"/>
                <a:ea typeface="ＭＳ Ｐゴシック" charset="0"/>
              </a:defRPr>
            </a:lvl8pPr>
            <a:lvl9pPr marL="3886200" indent="-228600" eaLnBrk="0" fontAlgn="base" hangingPunct="0">
              <a:spcBef>
                <a:spcPct val="0"/>
              </a:spcBef>
              <a:spcAft>
                <a:spcPct val="0"/>
              </a:spcAft>
              <a:defRPr kumimoji="1">
                <a:solidFill>
                  <a:schemeClr val="tx1"/>
                </a:solidFill>
                <a:latin typeface="Tahoma" charset="0"/>
                <a:ea typeface="ＭＳ Ｐゴシック" charset="0"/>
              </a:defRPr>
            </a:lvl9pPr>
          </a:lstStyle>
          <a:p>
            <a:pPr fontAlgn="base">
              <a:spcBef>
                <a:spcPct val="0"/>
              </a:spcBef>
              <a:spcAft>
                <a:spcPct val="0"/>
              </a:spcAft>
            </a:pPr>
            <a:r>
              <a:rPr lang="ja-JP" altLang="en-US" dirty="0">
                <a:solidFill>
                  <a:srgbClr val="000000"/>
                </a:solidFill>
                <a:latin typeface="ＭＳ Ｐゴシック" charset="0"/>
              </a:rPr>
              <a:t>核破砕ターゲット</a:t>
            </a:r>
            <a:br>
              <a:rPr lang="en-US" altLang="ja-JP" dirty="0">
                <a:solidFill>
                  <a:srgbClr val="000000"/>
                </a:solidFill>
                <a:latin typeface="ＭＳ Ｐゴシック" charset="0"/>
              </a:rPr>
            </a:br>
            <a:r>
              <a:rPr lang="ja-JP" altLang="en-US" dirty="0">
                <a:solidFill>
                  <a:srgbClr val="000000"/>
                </a:solidFill>
                <a:latin typeface="ＭＳ Ｐゴシック" charset="0"/>
              </a:rPr>
              <a:t>　　（鉛ビスマス）</a:t>
            </a:r>
          </a:p>
        </p:txBody>
      </p:sp>
      <p:sp>
        <p:nvSpPr>
          <p:cNvPr id="33937" name="Line 123">
            <a:extLst>
              <a:ext uri="{FF2B5EF4-FFF2-40B4-BE49-F238E27FC236}">
                <a16:creationId xmlns:a16="http://schemas.microsoft.com/office/drawing/2014/main" id="{F855DBAA-DDCA-D35D-694E-FA4032DF0562}"/>
              </a:ext>
            </a:extLst>
          </p:cNvPr>
          <p:cNvSpPr>
            <a:spLocks noChangeShapeType="1"/>
          </p:cNvSpPr>
          <p:nvPr/>
        </p:nvSpPr>
        <p:spPr bwMode="auto">
          <a:xfrm>
            <a:off x="7610079" y="3460750"/>
            <a:ext cx="581290" cy="219075"/>
          </a:xfrm>
          <a:prstGeom prst="line">
            <a:avLst/>
          </a:prstGeom>
          <a:noFill/>
          <a:ln w="19050">
            <a:solidFill>
              <a:srgbClr val="000000"/>
            </a:solidFill>
            <a:round/>
            <a:headEnd type="triangle" w="med" len="med"/>
            <a:tailEnd/>
          </a:ln>
          <a:extLst>
            <a:ext uri="{909E8E84-426E-40dd-AFC4-6F175D3DCCD1}">
              <a14:hiddenFill xmlns="" xmlns:a14="http://schemas.microsoft.com/office/drawing/2010/main">
                <a:noFill/>
              </a14:hiddenFill>
            </a:ext>
          </a:extLst>
        </p:spPr>
        <p:txBody>
          <a:bodyPr>
            <a:spAutoFit/>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Tahoma" charset="0"/>
              <a:ea typeface="ＭＳ Ｐゴシック" charset="0"/>
            </a:endParaRPr>
          </a:p>
        </p:txBody>
      </p:sp>
      <p:sp>
        <p:nvSpPr>
          <p:cNvPr id="33938" name="Line 124">
            <a:extLst>
              <a:ext uri="{FF2B5EF4-FFF2-40B4-BE49-F238E27FC236}">
                <a16:creationId xmlns:a16="http://schemas.microsoft.com/office/drawing/2014/main" id="{EE92AE79-7DEC-3DC3-B023-9E7A593CF4AB}"/>
              </a:ext>
            </a:extLst>
          </p:cNvPr>
          <p:cNvSpPr>
            <a:spLocks noChangeShapeType="1"/>
          </p:cNvSpPr>
          <p:nvPr/>
        </p:nvSpPr>
        <p:spPr bwMode="auto">
          <a:xfrm flipV="1">
            <a:off x="7226565" y="3019425"/>
            <a:ext cx="1026716" cy="471488"/>
          </a:xfrm>
          <a:prstGeom prst="line">
            <a:avLst/>
          </a:prstGeom>
          <a:noFill/>
          <a:ln w="19050">
            <a:solidFill>
              <a:srgbClr val="000000"/>
            </a:solidFill>
            <a:round/>
            <a:headEnd type="triangle" w="med" len="med"/>
            <a:tailEnd/>
          </a:ln>
          <a:extLst>
            <a:ext uri="{909E8E84-426E-40dd-AFC4-6F175D3DCCD1}">
              <a14:hiddenFill xmlns="" xmlns:a14="http://schemas.microsoft.com/office/drawing/2010/main">
                <a:noFill/>
              </a14:hiddenFill>
            </a:ext>
          </a:extLst>
        </p:spPr>
        <p:txBody>
          <a:bodyPr>
            <a:spAutoFit/>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Tahoma" charset="0"/>
              <a:ea typeface="ＭＳ Ｐゴシック" charset="0"/>
            </a:endParaRPr>
          </a:p>
        </p:txBody>
      </p:sp>
      <p:sp>
        <p:nvSpPr>
          <p:cNvPr id="33939" name="Rectangle 125">
            <a:extLst>
              <a:ext uri="{FF2B5EF4-FFF2-40B4-BE49-F238E27FC236}">
                <a16:creationId xmlns:a16="http://schemas.microsoft.com/office/drawing/2014/main" id="{F967075F-6F6F-F6AD-272A-2CFBD16C3A68}"/>
              </a:ext>
            </a:extLst>
          </p:cNvPr>
          <p:cNvSpPr>
            <a:spLocks noChangeArrowheads="1"/>
          </p:cNvSpPr>
          <p:nvPr/>
        </p:nvSpPr>
        <p:spPr bwMode="auto">
          <a:xfrm>
            <a:off x="526257" y="1160464"/>
            <a:ext cx="5183452" cy="454025"/>
          </a:xfrm>
          <a:prstGeom prst="rect">
            <a:avLst/>
          </a:prstGeom>
          <a:solidFill>
            <a:srgbClr val="FFCCFF"/>
          </a:solidFill>
          <a:ln w="12700">
            <a:solidFill>
              <a:srgbClr val="000000"/>
            </a:solidFill>
            <a:miter lim="800000"/>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2000" b="0" i="0" u="none" strike="noStrike" kern="0" cap="none" spc="0" normalizeH="0" baseline="0" noProof="0">
              <a:ln>
                <a:noFill/>
              </a:ln>
              <a:solidFill>
                <a:srgbClr val="000000"/>
              </a:solidFill>
              <a:effectLst/>
              <a:uLnTx/>
              <a:uFillTx/>
              <a:latin typeface="Tahoma" charset="0"/>
              <a:ea typeface="ＭＳ Ｐゴシック" charset="0"/>
            </a:endParaRPr>
          </a:p>
        </p:txBody>
      </p:sp>
      <p:sp>
        <p:nvSpPr>
          <p:cNvPr id="33940" name="Text Box 126">
            <a:extLst>
              <a:ext uri="{FF2B5EF4-FFF2-40B4-BE49-F238E27FC236}">
                <a16:creationId xmlns:a16="http://schemas.microsoft.com/office/drawing/2014/main" id="{809CAEFC-9134-BC6D-1762-794D5353E54C}"/>
              </a:ext>
            </a:extLst>
          </p:cNvPr>
          <p:cNvSpPr txBox="1">
            <a:spLocks noChangeArrowheads="1"/>
          </p:cNvSpPr>
          <p:nvPr/>
        </p:nvSpPr>
        <p:spPr bwMode="auto">
          <a:xfrm>
            <a:off x="1196930" y="1253581"/>
            <a:ext cx="380770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kumimoji="1">
                <a:solidFill>
                  <a:schemeClr val="tx1"/>
                </a:solidFill>
                <a:latin typeface="Tahoma" charset="0"/>
                <a:ea typeface="ＭＳ Ｐゴシック" charset="0"/>
                <a:cs typeface="ＭＳ Ｐゴシック" charset="0"/>
              </a:defRPr>
            </a:lvl1pPr>
            <a:lvl2pPr marL="742950" indent="-285750">
              <a:defRPr kumimoji="1">
                <a:solidFill>
                  <a:schemeClr val="tx1"/>
                </a:solidFill>
                <a:latin typeface="Tahoma" charset="0"/>
                <a:ea typeface="ＭＳ Ｐゴシック" charset="0"/>
              </a:defRPr>
            </a:lvl2pPr>
            <a:lvl3pPr marL="1143000" indent="-228600">
              <a:defRPr kumimoji="1">
                <a:solidFill>
                  <a:schemeClr val="tx1"/>
                </a:solidFill>
                <a:latin typeface="Tahoma" charset="0"/>
                <a:ea typeface="ＭＳ Ｐゴシック" charset="0"/>
              </a:defRPr>
            </a:lvl3pPr>
            <a:lvl4pPr marL="1600200" indent="-228600">
              <a:defRPr kumimoji="1">
                <a:solidFill>
                  <a:schemeClr val="tx1"/>
                </a:solidFill>
                <a:latin typeface="Tahoma" charset="0"/>
                <a:ea typeface="ＭＳ Ｐゴシック" charset="0"/>
              </a:defRPr>
            </a:lvl4pPr>
            <a:lvl5pPr marL="2057400" indent="-228600">
              <a:defRPr kumimoji="1">
                <a:solidFill>
                  <a:schemeClr val="tx1"/>
                </a:solidFill>
                <a:latin typeface="Tahoma" charset="0"/>
                <a:ea typeface="ＭＳ Ｐゴシック" charset="0"/>
              </a:defRPr>
            </a:lvl5pPr>
            <a:lvl6pPr marL="2514600" indent="-228600" eaLnBrk="0" fontAlgn="base" hangingPunct="0">
              <a:spcBef>
                <a:spcPct val="0"/>
              </a:spcBef>
              <a:spcAft>
                <a:spcPct val="0"/>
              </a:spcAft>
              <a:defRPr kumimoji="1">
                <a:solidFill>
                  <a:schemeClr val="tx1"/>
                </a:solidFill>
                <a:latin typeface="Tahoma" charset="0"/>
                <a:ea typeface="ＭＳ Ｐゴシック" charset="0"/>
              </a:defRPr>
            </a:lvl6pPr>
            <a:lvl7pPr marL="2971800" indent="-228600" eaLnBrk="0" fontAlgn="base" hangingPunct="0">
              <a:spcBef>
                <a:spcPct val="0"/>
              </a:spcBef>
              <a:spcAft>
                <a:spcPct val="0"/>
              </a:spcAft>
              <a:defRPr kumimoji="1">
                <a:solidFill>
                  <a:schemeClr val="tx1"/>
                </a:solidFill>
                <a:latin typeface="Tahoma" charset="0"/>
                <a:ea typeface="ＭＳ Ｐゴシック" charset="0"/>
              </a:defRPr>
            </a:lvl7pPr>
            <a:lvl8pPr marL="3429000" indent="-228600" eaLnBrk="0" fontAlgn="base" hangingPunct="0">
              <a:spcBef>
                <a:spcPct val="0"/>
              </a:spcBef>
              <a:spcAft>
                <a:spcPct val="0"/>
              </a:spcAft>
              <a:defRPr kumimoji="1">
                <a:solidFill>
                  <a:schemeClr val="tx1"/>
                </a:solidFill>
                <a:latin typeface="Tahoma" charset="0"/>
                <a:ea typeface="ＭＳ Ｐゴシック" charset="0"/>
              </a:defRPr>
            </a:lvl8pPr>
            <a:lvl9pPr marL="3886200" indent="-228600" eaLnBrk="0" fontAlgn="base" hangingPunct="0">
              <a:spcBef>
                <a:spcPct val="0"/>
              </a:spcBef>
              <a:spcAft>
                <a:spcPct val="0"/>
              </a:spcAft>
              <a:defRPr kumimoji="1">
                <a:solidFill>
                  <a:schemeClr val="tx1"/>
                </a:solidFill>
                <a:latin typeface="Tahoma" charset="0"/>
                <a:ea typeface="ＭＳ Ｐゴシック" charset="0"/>
              </a:defRPr>
            </a:lvl9pPr>
          </a:lstStyle>
          <a:p>
            <a:pPr fontAlgn="base">
              <a:spcBef>
                <a:spcPct val="0"/>
              </a:spcBef>
              <a:spcAft>
                <a:spcPct val="0"/>
              </a:spcAft>
            </a:pPr>
            <a:r>
              <a:rPr lang="ja-JP" altLang="en-US" sz="2000" dirty="0">
                <a:solidFill>
                  <a:srgbClr val="000000"/>
                </a:solidFill>
                <a:latin typeface="Times New Roman" charset="0"/>
              </a:rPr>
              <a:t>超伝導陽子加速器（</a:t>
            </a:r>
            <a:r>
              <a:rPr lang="en-US" altLang="ja-JP" sz="2000" dirty="0">
                <a:solidFill>
                  <a:srgbClr val="000000"/>
                </a:solidFill>
                <a:latin typeface="Times New Roman" charset="0"/>
              </a:rPr>
              <a:t>1.5GeV, 15mA)</a:t>
            </a:r>
            <a:endParaRPr lang="ja-JP" altLang="en-US" sz="2000" dirty="0">
              <a:solidFill>
                <a:srgbClr val="000000"/>
              </a:solidFill>
              <a:latin typeface="Times New Roman" charset="0"/>
            </a:endParaRPr>
          </a:p>
        </p:txBody>
      </p:sp>
      <p:sp useBgFill="1">
        <p:nvSpPr>
          <p:cNvPr id="33941" name="Text Box 127">
            <a:extLst>
              <a:ext uri="{FF2B5EF4-FFF2-40B4-BE49-F238E27FC236}">
                <a16:creationId xmlns:a16="http://schemas.microsoft.com/office/drawing/2014/main" id="{394B3396-63CC-E383-592A-E156EBDF4A56}"/>
              </a:ext>
            </a:extLst>
          </p:cNvPr>
          <p:cNvSpPr txBox="1">
            <a:spLocks noChangeArrowheads="1"/>
          </p:cNvSpPr>
          <p:nvPr/>
        </p:nvSpPr>
        <p:spPr bwMode="auto">
          <a:xfrm>
            <a:off x="4120621" y="2355950"/>
            <a:ext cx="1987724" cy="307777"/>
          </a:xfrm>
          <a:prstGeom prst="rect">
            <a:avLst/>
          </a:prstGeom>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kumimoji="1">
                <a:solidFill>
                  <a:schemeClr val="tx1"/>
                </a:solidFill>
                <a:latin typeface="Tahoma" charset="0"/>
                <a:ea typeface="ＭＳ Ｐゴシック" charset="0"/>
                <a:cs typeface="ＭＳ Ｐゴシック" charset="0"/>
              </a:defRPr>
            </a:lvl1pPr>
            <a:lvl2pPr marL="742950" indent="-285750">
              <a:defRPr kumimoji="1">
                <a:solidFill>
                  <a:schemeClr val="tx1"/>
                </a:solidFill>
                <a:latin typeface="Tahoma" charset="0"/>
                <a:ea typeface="ＭＳ Ｐゴシック" charset="0"/>
              </a:defRPr>
            </a:lvl2pPr>
            <a:lvl3pPr marL="1143000" indent="-228600">
              <a:defRPr kumimoji="1">
                <a:solidFill>
                  <a:schemeClr val="tx1"/>
                </a:solidFill>
                <a:latin typeface="Tahoma" charset="0"/>
                <a:ea typeface="ＭＳ Ｐゴシック" charset="0"/>
              </a:defRPr>
            </a:lvl3pPr>
            <a:lvl4pPr marL="1600200" indent="-228600">
              <a:defRPr kumimoji="1">
                <a:solidFill>
                  <a:schemeClr val="tx1"/>
                </a:solidFill>
                <a:latin typeface="Tahoma" charset="0"/>
                <a:ea typeface="ＭＳ Ｐゴシック" charset="0"/>
              </a:defRPr>
            </a:lvl4pPr>
            <a:lvl5pPr marL="2057400" indent="-228600">
              <a:defRPr kumimoji="1">
                <a:solidFill>
                  <a:schemeClr val="tx1"/>
                </a:solidFill>
                <a:latin typeface="Tahoma" charset="0"/>
                <a:ea typeface="ＭＳ Ｐゴシック" charset="0"/>
              </a:defRPr>
            </a:lvl5pPr>
            <a:lvl6pPr marL="2514600" indent="-228600" eaLnBrk="0" fontAlgn="base" hangingPunct="0">
              <a:spcBef>
                <a:spcPct val="0"/>
              </a:spcBef>
              <a:spcAft>
                <a:spcPct val="0"/>
              </a:spcAft>
              <a:defRPr kumimoji="1">
                <a:solidFill>
                  <a:schemeClr val="tx1"/>
                </a:solidFill>
                <a:latin typeface="Tahoma" charset="0"/>
                <a:ea typeface="ＭＳ Ｐゴシック" charset="0"/>
              </a:defRPr>
            </a:lvl6pPr>
            <a:lvl7pPr marL="2971800" indent="-228600" eaLnBrk="0" fontAlgn="base" hangingPunct="0">
              <a:spcBef>
                <a:spcPct val="0"/>
              </a:spcBef>
              <a:spcAft>
                <a:spcPct val="0"/>
              </a:spcAft>
              <a:defRPr kumimoji="1">
                <a:solidFill>
                  <a:schemeClr val="tx1"/>
                </a:solidFill>
                <a:latin typeface="Tahoma" charset="0"/>
                <a:ea typeface="ＭＳ Ｐゴシック" charset="0"/>
              </a:defRPr>
            </a:lvl7pPr>
            <a:lvl8pPr marL="3429000" indent="-228600" eaLnBrk="0" fontAlgn="base" hangingPunct="0">
              <a:spcBef>
                <a:spcPct val="0"/>
              </a:spcBef>
              <a:spcAft>
                <a:spcPct val="0"/>
              </a:spcAft>
              <a:defRPr kumimoji="1">
                <a:solidFill>
                  <a:schemeClr val="tx1"/>
                </a:solidFill>
                <a:latin typeface="Tahoma" charset="0"/>
                <a:ea typeface="ＭＳ Ｐゴシック" charset="0"/>
              </a:defRPr>
            </a:lvl8pPr>
            <a:lvl9pPr marL="3886200" indent="-228600" eaLnBrk="0" fontAlgn="base" hangingPunct="0">
              <a:spcBef>
                <a:spcPct val="0"/>
              </a:spcBef>
              <a:spcAft>
                <a:spcPct val="0"/>
              </a:spcAft>
              <a:defRPr kumimoji="1">
                <a:solidFill>
                  <a:schemeClr val="tx1"/>
                </a:solidFill>
                <a:latin typeface="Tahoma" charset="0"/>
                <a:ea typeface="ＭＳ Ｐゴシック" charset="0"/>
              </a:defRPr>
            </a:lvl9pPr>
          </a:lstStyle>
          <a:p>
            <a:pPr fontAlgn="base">
              <a:spcBef>
                <a:spcPct val="0"/>
              </a:spcBef>
              <a:spcAft>
                <a:spcPct val="0"/>
              </a:spcAft>
            </a:pPr>
            <a:r>
              <a:rPr lang="ja-JP" altLang="en-US" sz="2000">
                <a:solidFill>
                  <a:srgbClr val="000000"/>
                </a:solidFill>
                <a:latin typeface="ＭＳ Ｐゴシック" charset="0"/>
              </a:rPr>
              <a:t>核分裂エネルギー</a:t>
            </a:r>
          </a:p>
        </p:txBody>
      </p:sp>
      <p:sp>
        <p:nvSpPr>
          <p:cNvPr id="33942" name="AutoShape 128">
            <a:extLst>
              <a:ext uri="{FF2B5EF4-FFF2-40B4-BE49-F238E27FC236}">
                <a16:creationId xmlns:a16="http://schemas.microsoft.com/office/drawing/2014/main" id="{165A8D33-5897-E9FB-45D3-1329C8FDA678}"/>
              </a:ext>
            </a:extLst>
          </p:cNvPr>
          <p:cNvSpPr>
            <a:spLocks noChangeArrowheads="1"/>
          </p:cNvSpPr>
          <p:nvPr/>
        </p:nvSpPr>
        <p:spPr bwMode="auto">
          <a:xfrm>
            <a:off x="822061" y="5105401"/>
            <a:ext cx="658681" cy="563563"/>
          </a:xfrm>
          <a:prstGeom prst="irregularSeal1">
            <a:avLst/>
          </a:prstGeom>
          <a:gradFill rotWithShape="0">
            <a:gsLst>
              <a:gs pos="0">
                <a:srgbClr val="FFFFFF"/>
              </a:gs>
              <a:gs pos="100000">
                <a:srgbClr val="FFFF00"/>
              </a:gs>
            </a:gsLst>
            <a:path path="shape">
              <a:fillToRect l="50000" t="50000" r="50000" b="50000"/>
            </a:path>
          </a:gradFill>
          <a:ln w="9525">
            <a:solidFill>
              <a:srgbClr val="00000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3943" name="AutoShape 129">
            <a:extLst>
              <a:ext uri="{FF2B5EF4-FFF2-40B4-BE49-F238E27FC236}">
                <a16:creationId xmlns:a16="http://schemas.microsoft.com/office/drawing/2014/main" id="{BF35758A-DDE9-A1E4-9479-61162EDA8592}"/>
              </a:ext>
            </a:extLst>
          </p:cNvPr>
          <p:cNvSpPr>
            <a:spLocks noChangeArrowheads="1"/>
          </p:cNvSpPr>
          <p:nvPr/>
        </p:nvSpPr>
        <p:spPr bwMode="auto">
          <a:xfrm>
            <a:off x="3100785" y="4330701"/>
            <a:ext cx="534855" cy="798513"/>
          </a:xfrm>
          <a:prstGeom prst="can">
            <a:avLst>
              <a:gd name="adj" fmla="val 43799"/>
            </a:avLst>
          </a:prstGeom>
          <a:solidFill>
            <a:srgbClr val="FF6600"/>
          </a:solidFill>
          <a:ln w="12700">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3944" name="Text Box 130">
            <a:extLst>
              <a:ext uri="{FF2B5EF4-FFF2-40B4-BE49-F238E27FC236}">
                <a16:creationId xmlns:a16="http://schemas.microsoft.com/office/drawing/2014/main" id="{14F9A6ED-0270-DED1-22E8-E63A57661673}"/>
              </a:ext>
            </a:extLst>
          </p:cNvPr>
          <p:cNvSpPr txBox="1">
            <a:spLocks noChangeArrowheads="1"/>
          </p:cNvSpPr>
          <p:nvPr/>
        </p:nvSpPr>
        <p:spPr bwMode="auto">
          <a:xfrm>
            <a:off x="3554810" y="4298950"/>
            <a:ext cx="1998063" cy="400110"/>
          </a:xfrm>
          <a:prstGeom prst="rect">
            <a:avLst/>
          </a:prstGeom>
          <a:noFill/>
          <a:ln>
            <a:noFill/>
          </a:ln>
        </p:spPr>
        <p:txBody>
          <a:bodyPr wrap="none">
            <a:spAutoFit/>
          </a:bodyP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fontAlgn="base">
              <a:spcBef>
                <a:spcPct val="0"/>
              </a:spcBef>
              <a:spcAft>
                <a:spcPct val="0"/>
              </a:spcAft>
              <a:buClrTx/>
              <a:buSzTx/>
              <a:buFontTx/>
              <a:buNone/>
              <a:defRPr/>
            </a:pPr>
            <a:r>
              <a:rPr lang="ja-JP" altLang="en-US" sz="2000" dirty="0">
                <a:solidFill>
                  <a:srgbClr val="000000"/>
                </a:solidFill>
                <a:latin typeface="ＭＳ Ｐゴシック"/>
                <a:ea typeface="ＭＳ Ｐゴシック"/>
              </a:rPr>
              <a:t>核破砕ターゲット</a:t>
            </a:r>
          </a:p>
        </p:txBody>
      </p:sp>
      <p:sp>
        <p:nvSpPr>
          <p:cNvPr id="33945" name="Text Box 131">
            <a:extLst>
              <a:ext uri="{FF2B5EF4-FFF2-40B4-BE49-F238E27FC236}">
                <a16:creationId xmlns:a16="http://schemas.microsoft.com/office/drawing/2014/main" id="{714474D6-B30C-D7FA-5FEA-F53FA809CF02}"/>
              </a:ext>
            </a:extLst>
          </p:cNvPr>
          <p:cNvSpPr txBox="1">
            <a:spLocks noChangeArrowheads="1"/>
          </p:cNvSpPr>
          <p:nvPr/>
        </p:nvSpPr>
        <p:spPr bwMode="auto">
          <a:xfrm>
            <a:off x="3403468" y="3984625"/>
            <a:ext cx="697627" cy="400110"/>
          </a:xfrm>
          <a:prstGeom prst="rect">
            <a:avLst/>
          </a:prstGeom>
          <a:noFill/>
          <a:ln>
            <a:noFill/>
          </a:ln>
        </p:spPr>
        <p:txBody>
          <a:bodyPr wrap="none">
            <a:spAutoFit/>
          </a:bodyP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fontAlgn="base">
              <a:spcBef>
                <a:spcPct val="0"/>
              </a:spcBef>
              <a:spcAft>
                <a:spcPct val="0"/>
              </a:spcAft>
              <a:buClrTx/>
              <a:buSzTx/>
              <a:buFontTx/>
              <a:buNone/>
              <a:defRPr/>
            </a:pPr>
            <a:r>
              <a:rPr lang="ja-JP" altLang="en-US" sz="2000" dirty="0">
                <a:solidFill>
                  <a:srgbClr val="000000"/>
                </a:solidFill>
                <a:latin typeface="ＭＳ Ｐゴシック"/>
                <a:ea typeface="ＭＳ Ｐゴシック"/>
              </a:rPr>
              <a:t>陽子</a:t>
            </a:r>
          </a:p>
        </p:txBody>
      </p:sp>
      <p:sp>
        <p:nvSpPr>
          <p:cNvPr id="33946" name="AutoShape 132">
            <a:extLst>
              <a:ext uri="{FF2B5EF4-FFF2-40B4-BE49-F238E27FC236}">
                <a16:creationId xmlns:a16="http://schemas.microsoft.com/office/drawing/2014/main" id="{64022B4E-90DE-AA04-A91D-A568C44E895F}"/>
              </a:ext>
            </a:extLst>
          </p:cNvPr>
          <p:cNvSpPr>
            <a:spLocks noChangeArrowheads="1"/>
          </p:cNvSpPr>
          <p:nvPr/>
        </p:nvSpPr>
        <p:spPr bwMode="auto">
          <a:xfrm rot="10800000">
            <a:off x="2590007" y="5229226"/>
            <a:ext cx="574410" cy="327025"/>
          </a:xfrm>
          <a:prstGeom prst="rightArrow">
            <a:avLst>
              <a:gd name="adj1" fmla="val 50000"/>
              <a:gd name="adj2" fmla="val 37361"/>
            </a:avLst>
          </a:prstGeom>
          <a:solidFill>
            <a:srgbClr val="33CC33"/>
          </a:solidFill>
          <a:ln w="9525">
            <a:solidFill>
              <a:srgbClr val="00000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3947" name="Text Box 133">
            <a:extLst>
              <a:ext uri="{FF2B5EF4-FFF2-40B4-BE49-F238E27FC236}">
                <a16:creationId xmlns:a16="http://schemas.microsoft.com/office/drawing/2014/main" id="{B6D0A0B8-05CF-CD2F-9849-D0C865D5D1DA}"/>
              </a:ext>
            </a:extLst>
          </p:cNvPr>
          <p:cNvSpPr txBox="1">
            <a:spLocks noChangeArrowheads="1"/>
          </p:cNvSpPr>
          <p:nvPr/>
        </p:nvSpPr>
        <p:spPr bwMode="auto">
          <a:xfrm>
            <a:off x="3740415" y="5713570"/>
            <a:ext cx="640269" cy="400050"/>
          </a:xfrm>
          <a:prstGeom prst="rect">
            <a:avLst/>
          </a:prstGeom>
          <a:solidFill>
            <a:srgbClr val="FF3300"/>
          </a:solidFill>
          <a:ln>
            <a:noFill/>
          </a:ln>
        </p:spPr>
        <p:txBody>
          <a:bodyPr wrap="square">
            <a:spAutoFit/>
          </a:bodyP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algn="ctr" fontAlgn="base">
              <a:spcBef>
                <a:spcPct val="0"/>
              </a:spcBef>
              <a:spcAft>
                <a:spcPct val="0"/>
              </a:spcAft>
              <a:buClrTx/>
              <a:buSzTx/>
              <a:buFontTx/>
              <a:buNone/>
              <a:defRPr/>
            </a:pPr>
            <a:r>
              <a:rPr lang="en-US" altLang="ja-JP" sz="2000" dirty="0">
                <a:solidFill>
                  <a:srgbClr val="FFFFFF"/>
                </a:solidFill>
                <a:latin typeface="ＭＳ Ｐゴシック"/>
                <a:ea typeface="ＭＳ Ｐゴシック"/>
              </a:rPr>
              <a:t>MA</a:t>
            </a:r>
            <a:endParaRPr lang="ja-JP" altLang="en-US" sz="2000" dirty="0">
              <a:solidFill>
                <a:srgbClr val="FFFFFF"/>
              </a:solidFill>
              <a:latin typeface="ＭＳ Ｐゴシック"/>
              <a:ea typeface="ＭＳ Ｐゴシック"/>
            </a:endParaRPr>
          </a:p>
        </p:txBody>
      </p:sp>
      <p:sp>
        <p:nvSpPr>
          <p:cNvPr id="33948" name="Text Box 134">
            <a:extLst>
              <a:ext uri="{FF2B5EF4-FFF2-40B4-BE49-F238E27FC236}">
                <a16:creationId xmlns:a16="http://schemas.microsoft.com/office/drawing/2014/main" id="{5AE40F0C-4ABE-2357-17F2-057067233F5D}"/>
              </a:ext>
            </a:extLst>
          </p:cNvPr>
          <p:cNvSpPr txBox="1">
            <a:spLocks noChangeArrowheads="1"/>
          </p:cNvSpPr>
          <p:nvPr/>
        </p:nvSpPr>
        <p:spPr bwMode="auto">
          <a:xfrm>
            <a:off x="1253145" y="5705475"/>
            <a:ext cx="484428" cy="400110"/>
          </a:xfrm>
          <a:prstGeom prst="rect">
            <a:avLst/>
          </a:prstGeom>
          <a:solidFill>
            <a:srgbClr val="3333CC"/>
          </a:solidFill>
          <a:ln>
            <a:noFill/>
          </a:ln>
        </p:spPr>
        <p:txBody>
          <a:bodyPr wrap="none">
            <a:spAutoFit/>
          </a:bodyP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ja-JP" sz="2000" b="0" i="0" u="none" strike="noStrike" kern="0" cap="none" spc="0" normalizeH="0" baseline="0" noProof="0" dirty="0">
                <a:ln>
                  <a:noFill/>
                </a:ln>
                <a:solidFill>
                  <a:srgbClr val="FFFFFF"/>
                </a:solidFill>
                <a:effectLst/>
                <a:uLnTx/>
                <a:uFillTx/>
                <a:latin typeface="ＭＳ Ｐゴシック"/>
                <a:ea typeface="ＭＳ Ｐゴシック"/>
              </a:rPr>
              <a:t>FP</a:t>
            </a:r>
            <a:endParaRPr kumimoji="1" lang="ja-JP" altLang="en-US" sz="2000" b="0" i="0" u="none" strike="noStrike" kern="0" cap="none" spc="0" normalizeH="0" baseline="0" noProof="0" dirty="0">
              <a:ln>
                <a:noFill/>
              </a:ln>
              <a:solidFill>
                <a:srgbClr val="FFFFFF"/>
              </a:solidFill>
              <a:effectLst/>
              <a:uLnTx/>
              <a:uFillTx/>
              <a:latin typeface="ＭＳ Ｐゴシック"/>
              <a:ea typeface="ＭＳ Ｐゴシック"/>
            </a:endParaRPr>
          </a:p>
        </p:txBody>
      </p:sp>
      <p:sp>
        <p:nvSpPr>
          <p:cNvPr id="33949" name="Text Box 135">
            <a:extLst>
              <a:ext uri="{FF2B5EF4-FFF2-40B4-BE49-F238E27FC236}">
                <a16:creationId xmlns:a16="http://schemas.microsoft.com/office/drawing/2014/main" id="{0F823254-3930-09B0-CE19-78D7365C0CA8}"/>
              </a:ext>
            </a:extLst>
          </p:cNvPr>
          <p:cNvSpPr txBox="1">
            <a:spLocks noChangeArrowheads="1"/>
          </p:cNvSpPr>
          <p:nvPr/>
        </p:nvSpPr>
        <p:spPr bwMode="auto">
          <a:xfrm>
            <a:off x="3747426" y="4660900"/>
            <a:ext cx="1467068" cy="400110"/>
          </a:xfrm>
          <a:prstGeom prst="rect">
            <a:avLst/>
          </a:prstGeom>
          <a:noFill/>
          <a:ln>
            <a:noFill/>
          </a:ln>
        </p:spPr>
        <p:txBody>
          <a:bodyPr wrap="none">
            <a:spAutoFit/>
          </a:bodyP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fontAlgn="base">
              <a:spcBef>
                <a:spcPct val="0"/>
              </a:spcBef>
              <a:spcAft>
                <a:spcPct val="0"/>
              </a:spcAft>
              <a:buClrTx/>
              <a:buSzTx/>
              <a:buFontTx/>
              <a:buNone/>
              <a:defRPr/>
            </a:pPr>
            <a:r>
              <a:rPr lang="ja-JP" altLang="en-US" sz="2000">
                <a:solidFill>
                  <a:srgbClr val="000000"/>
                </a:solidFill>
                <a:latin typeface="ＭＳ Ｐゴシック"/>
                <a:ea typeface="ＭＳ Ｐゴシック"/>
              </a:rPr>
              <a:t>高速中性子</a:t>
            </a:r>
          </a:p>
        </p:txBody>
      </p:sp>
      <p:grpSp>
        <p:nvGrpSpPr>
          <p:cNvPr id="33950" name="Group 136">
            <a:extLst>
              <a:ext uri="{FF2B5EF4-FFF2-40B4-BE49-F238E27FC236}">
                <a16:creationId xmlns:a16="http://schemas.microsoft.com/office/drawing/2014/main" id="{E40F55FB-0326-AF31-E7BB-4B1E1A85838E}"/>
              </a:ext>
            </a:extLst>
          </p:cNvPr>
          <p:cNvGrpSpPr>
            <a:grpSpLocks/>
          </p:cNvGrpSpPr>
          <p:nvPr/>
        </p:nvGrpSpPr>
        <p:grpSpPr bwMode="auto">
          <a:xfrm>
            <a:off x="3468821" y="5186363"/>
            <a:ext cx="545173" cy="455612"/>
            <a:chOff x="528" y="1900"/>
            <a:chExt cx="516" cy="504"/>
          </a:xfrm>
        </p:grpSpPr>
        <p:sp>
          <p:nvSpPr>
            <p:cNvPr id="33951" name="Oval 137">
              <a:extLst>
                <a:ext uri="{FF2B5EF4-FFF2-40B4-BE49-F238E27FC236}">
                  <a16:creationId xmlns:a16="http://schemas.microsoft.com/office/drawing/2014/main" id="{F2912A41-04D6-134B-A8F3-D26EEB8BD749}"/>
                </a:ext>
              </a:extLst>
            </p:cNvPr>
            <p:cNvSpPr>
              <a:spLocks noChangeArrowheads="1"/>
            </p:cNvSpPr>
            <p:nvPr/>
          </p:nvSpPr>
          <p:spPr bwMode="auto">
            <a:xfrm>
              <a:off x="605" y="2018"/>
              <a:ext cx="96" cy="95"/>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3952" name="Oval 138">
              <a:extLst>
                <a:ext uri="{FF2B5EF4-FFF2-40B4-BE49-F238E27FC236}">
                  <a16:creationId xmlns:a16="http://schemas.microsoft.com/office/drawing/2014/main" id="{F821068A-0E9E-65E3-B490-069A6000EF4E}"/>
                </a:ext>
              </a:extLst>
            </p:cNvPr>
            <p:cNvSpPr>
              <a:spLocks noChangeArrowheads="1"/>
            </p:cNvSpPr>
            <p:nvPr/>
          </p:nvSpPr>
          <p:spPr bwMode="auto">
            <a:xfrm>
              <a:off x="564" y="2213"/>
              <a:ext cx="96" cy="97"/>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3953" name="Oval 139">
              <a:extLst>
                <a:ext uri="{FF2B5EF4-FFF2-40B4-BE49-F238E27FC236}">
                  <a16:creationId xmlns:a16="http://schemas.microsoft.com/office/drawing/2014/main" id="{7524408B-C71F-B02C-B764-E3FC5CB1125B}"/>
                </a:ext>
              </a:extLst>
            </p:cNvPr>
            <p:cNvSpPr>
              <a:spLocks noChangeArrowheads="1"/>
            </p:cNvSpPr>
            <p:nvPr/>
          </p:nvSpPr>
          <p:spPr bwMode="auto">
            <a:xfrm>
              <a:off x="948" y="2104"/>
              <a:ext cx="96" cy="97"/>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3954" name="Oval 140">
              <a:extLst>
                <a:ext uri="{FF2B5EF4-FFF2-40B4-BE49-F238E27FC236}">
                  <a16:creationId xmlns:a16="http://schemas.microsoft.com/office/drawing/2014/main" id="{B5AECF10-32C5-2290-8FC5-23A0D5452903}"/>
                </a:ext>
              </a:extLst>
            </p:cNvPr>
            <p:cNvSpPr>
              <a:spLocks noChangeArrowheads="1"/>
            </p:cNvSpPr>
            <p:nvPr/>
          </p:nvSpPr>
          <p:spPr bwMode="auto">
            <a:xfrm>
              <a:off x="883" y="2251"/>
              <a:ext cx="96" cy="97"/>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3955" name="Oval 141">
              <a:extLst>
                <a:ext uri="{FF2B5EF4-FFF2-40B4-BE49-F238E27FC236}">
                  <a16:creationId xmlns:a16="http://schemas.microsoft.com/office/drawing/2014/main" id="{880DFE3E-4344-E74A-D4D7-4D534A170C36}"/>
                </a:ext>
              </a:extLst>
            </p:cNvPr>
            <p:cNvSpPr>
              <a:spLocks noChangeArrowheads="1"/>
            </p:cNvSpPr>
            <p:nvPr/>
          </p:nvSpPr>
          <p:spPr bwMode="auto">
            <a:xfrm>
              <a:off x="570" y="1963"/>
              <a:ext cx="96" cy="97"/>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3956" name="Oval 142">
              <a:extLst>
                <a:ext uri="{FF2B5EF4-FFF2-40B4-BE49-F238E27FC236}">
                  <a16:creationId xmlns:a16="http://schemas.microsoft.com/office/drawing/2014/main" id="{69DE097D-563F-0946-8890-E4AA49806EDD}"/>
                </a:ext>
              </a:extLst>
            </p:cNvPr>
            <p:cNvSpPr>
              <a:spLocks noChangeArrowheads="1"/>
            </p:cNvSpPr>
            <p:nvPr/>
          </p:nvSpPr>
          <p:spPr bwMode="auto">
            <a:xfrm>
              <a:off x="684" y="1940"/>
              <a:ext cx="96" cy="98"/>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3957" name="Oval 143">
              <a:extLst>
                <a:ext uri="{FF2B5EF4-FFF2-40B4-BE49-F238E27FC236}">
                  <a16:creationId xmlns:a16="http://schemas.microsoft.com/office/drawing/2014/main" id="{681E1861-C41D-A7E1-B784-DFAC66C1B6CC}"/>
                </a:ext>
              </a:extLst>
            </p:cNvPr>
            <p:cNvSpPr>
              <a:spLocks noChangeArrowheads="1"/>
            </p:cNvSpPr>
            <p:nvPr/>
          </p:nvSpPr>
          <p:spPr bwMode="auto">
            <a:xfrm>
              <a:off x="660" y="1904"/>
              <a:ext cx="96" cy="98"/>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3958" name="Oval 144">
              <a:extLst>
                <a:ext uri="{FF2B5EF4-FFF2-40B4-BE49-F238E27FC236}">
                  <a16:creationId xmlns:a16="http://schemas.microsoft.com/office/drawing/2014/main" id="{AE4B677B-7DFD-29B2-0CFC-6BCD7BF57A37}"/>
                </a:ext>
              </a:extLst>
            </p:cNvPr>
            <p:cNvSpPr>
              <a:spLocks noChangeArrowheads="1"/>
            </p:cNvSpPr>
            <p:nvPr/>
          </p:nvSpPr>
          <p:spPr bwMode="auto">
            <a:xfrm>
              <a:off x="709" y="2304"/>
              <a:ext cx="96" cy="97"/>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3959" name="Oval 145">
              <a:extLst>
                <a:ext uri="{FF2B5EF4-FFF2-40B4-BE49-F238E27FC236}">
                  <a16:creationId xmlns:a16="http://schemas.microsoft.com/office/drawing/2014/main" id="{225DCE29-8C31-2DF6-8263-B0C8F6876657}"/>
                </a:ext>
              </a:extLst>
            </p:cNvPr>
            <p:cNvSpPr>
              <a:spLocks noChangeArrowheads="1"/>
            </p:cNvSpPr>
            <p:nvPr/>
          </p:nvSpPr>
          <p:spPr bwMode="auto">
            <a:xfrm>
              <a:off x="736" y="1953"/>
              <a:ext cx="96" cy="95"/>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3960" name="Oval 146">
              <a:extLst>
                <a:ext uri="{FF2B5EF4-FFF2-40B4-BE49-F238E27FC236}">
                  <a16:creationId xmlns:a16="http://schemas.microsoft.com/office/drawing/2014/main" id="{3F8B64A9-8011-0A43-3355-00B4EEFCA953}"/>
                </a:ext>
              </a:extLst>
            </p:cNvPr>
            <p:cNvSpPr>
              <a:spLocks noChangeArrowheads="1"/>
            </p:cNvSpPr>
            <p:nvPr/>
          </p:nvSpPr>
          <p:spPr bwMode="auto">
            <a:xfrm>
              <a:off x="652" y="2295"/>
              <a:ext cx="96" cy="97"/>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3961" name="Oval 147">
              <a:extLst>
                <a:ext uri="{FF2B5EF4-FFF2-40B4-BE49-F238E27FC236}">
                  <a16:creationId xmlns:a16="http://schemas.microsoft.com/office/drawing/2014/main" id="{E06A8FD9-010D-2AFE-390A-B86CA5587266}"/>
                </a:ext>
              </a:extLst>
            </p:cNvPr>
            <p:cNvSpPr>
              <a:spLocks noChangeArrowheads="1"/>
            </p:cNvSpPr>
            <p:nvPr/>
          </p:nvSpPr>
          <p:spPr bwMode="auto">
            <a:xfrm>
              <a:off x="912" y="1976"/>
              <a:ext cx="96" cy="98"/>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3962" name="Oval 148">
              <a:extLst>
                <a:ext uri="{FF2B5EF4-FFF2-40B4-BE49-F238E27FC236}">
                  <a16:creationId xmlns:a16="http://schemas.microsoft.com/office/drawing/2014/main" id="{B0FE2D50-256D-2D8E-FD6C-71FBE68624EA}"/>
                </a:ext>
              </a:extLst>
            </p:cNvPr>
            <p:cNvSpPr>
              <a:spLocks noChangeArrowheads="1"/>
            </p:cNvSpPr>
            <p:nvPr/>
          </p:nvSpPr>
          <p:spPr bwMode="auto">
            <a:xfrm>
              <a:off x="575" y="2084"/>
              <a:ext cx="96" cy="97"/>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3963" name="Oval 149">
              <a:extLst>
                <a:ext uri="{FF2B5EF4-FFF2-40B4-BE49-F238E27FC236}">
                  <a16:creationId xmlns:a16="http://schemas.microsoft.com/office/drawing/2014/main" id="{2C790207-382F-A2ED-C4E6-E57764077A71}"/>
                </a:ext>
              </a:extLst>
            </p:cNvPr>
            <p:cNvSpPr>
              <a:spLocks noChangeArrowheads="1"/>
            </p:cNvSpPr>
            <p:nvPr/>
          </p:nvSpPr>
          <p:spPr bwMode="auto">
            <a:xfrm>
              <a:off x="624" y="1968"/>
              <a:ext cx="96" cy="95"/>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3964" name="Oval 150">
              <a:extLst>
                <a:ext uri="{FF2B5EF4-FFF2-40B4-BE49-F238E27FC236}">
                  <a16:creationId xmlns:a16="http://schemas.microsoft.com/office/drawing/2014/main" id="{1FAE2DDE-E78F-98F9-E5BE-BA6196ADC725}"/>
                </a:ext>
              </a:extLst>
            </p:cNvPr>
            <p:cNvSpPr>
              <a:spLocks noChangeArrowheads="1"/>
            </p:cNvSpPr>
            <p:nvPr/>
          </p:nvSpPr>
          <p:spPr bwMode="auto">
            <a:xfrm>
              <a:off x="808" y="1919"/>
              <a:ext cx="96" cy="97"/>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3965" name="Oval 151">
              <a:extLst>
                <a:ext uri="{FF2B5EF4-FFF2-40B4-BE49-F238E27FC236}">
                  <a16:creationId xmlns:a16="http://schemas.microsoft.com/office/drawing/2014/main" id="{E193C391-AF0B-EAB0-F748-6065A178CBE7}"/>
                </a:ext>
              </a:extLst>
            </p:cNvPr>
            <p:cNvSpPr>
              <a:spLocks noChangeArrowheads="1"/>
            </p:cNvSpPr>
            <p:nvPr/>
          </p:nvSpPr>
          <p:spPr bwMode="auto">
            <a:xfrm>
              <a:off x="928" y="2200"/>
              <a:ext cx="96" cy="97"/>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3966" name="Oval 152">
              <a:extLst>
                <a:ext uri="{FF2B5EF4-FFF2-40B4-BE49-F238E27FC236}">
                  <a16:creationId xmlns:a16="http://schemas.microsoft.com/office/drawing/2014/main" id="{B84BC05A-A8FE-94BA-1E85-EB74014CCB16}"/>
                </a:ext>
              </a:extLst>
            </p:cNvPr>
            <p:cNvSpPr>
              <a:spLocks noChangeArrowheads="1"/>
            </p:cNvSpPr>
            <p:nvPr/>
          </p:nvSpPr>
          <p:spPr bwMode="auto">
            <a:xfrm>
              <a:off x="832" y="2292"/>
              <a:ext cx="96" cy="97"/>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3967" name="Oval 153">
              <a:extLst>
                <a:ext uri="{FF2B5EF4-FFF2-40B4-BE49-F238E27FC236}">
                  <a16:creationId xmlns:a16="http://schemas.microsoft.com/office/drawing/2014/main" id="{C5A2680B-E493-7C4B-726D-8488C7B54073}"/>
                </a:ext>
              </a:extLst>
            </p:cNvPr>
            <p:cNvSpPr>
              <a:spLocks noChangeArrowheads="1"/>
            </p:cNvSpPr>
            <p:nvPr/>
          </p:nvSpPr>
          <p:spPr bwMode="auto">
            <a:xfrm>
              <a:off x="528" y="2091"/>
              <a:ext cx="96" cy="97"/>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3968" name="Oval 154">
              <a:extLst>
                <a:ext uri="{FF2B5EF4-FFF2-40B4-BE49-F238E27FC236}">
                  <a16:creationId xmlns:a16="http://schemas.microsoft.com/office/drawing/2014/main" id="{C9D18EA1-E203-4629-BACB-118C4101B803}"/>
                </a:ext>
              </a:extLst>
            </p:cNvPr>
            <p:cNvSpPr>
              <a:spLocks noChangeArrowheads="1"/>
            </p:cNvSpPr>
            <p:nvPr/>
          </p:nvSpPr>
          <p:spPr bwMode="auto">
            <a:xfrm>
              <a:off x="762" y="2307"/>
              <a:ext cx="96" cy="97"/>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3969" name="Oval 155">
              <a:extLst>
                <a:ext uri="{FF2B5EF4-FFF2-40B4-BE49-F238E27FC236}">
                  <a16:creationId xmlns:a16="http://schemas.microsoft.com/office/drawing/2014/main" id="{45694FF4-1C4E-1068-9AA6-2E1430D819A1}"/>
                </a:ext>
              </a:extLst>
            </p:cNvPr>
            <p:cNvSpPr>
              <a:spLocks noChangeArrowheads="1"/>
            </p:cNvSpPr>
            <p:nvPr/>
          </p:nvSpPr>
          <p:spPr bwMode="auto">
            <a:xfrm>
              <a:off x="600" y="2256"/>
              <a:ext cx="96" cy="98"/>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3970" name="Oval 156">
              <a:extLst>
                <a:ext uri="{FF2B5EF4-FFF2-40B4-BE49-F238E27FC236}">
                  <a16:creationId xmlns:a16="http://schemas.microsoft.com/office/drawing/2014/main" id="{65DD905C-E645-4DCD-ECE9-A98BDFB1BA77}"/>
                </a:ext>
              </a:extLst>
            </p:cNvPr>
            <p:cNvSpPr>
              <a:spLocks noChangeArrowheads="1"/>
            </p:cNvSpPr>
            <p:nvPr/>
          </p:nvSpPr>
          <p:spPr bwMode="auto">
            <a:xfrm>
              <a:off x="635" y="1937"/>
              <a:ext cx="96" cy="95"/>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3971" name="Oval 157">
              <a:extLst>
                <a:ext uri="{FF2B5EF4-FFF2-40B4-BE49-F238E27FC236}">
                  <a16:creationId xmlns:a16="http://schemas.microsoft.com/office/drawing/2014/main" id="{230D4000-D924-43E5-0DDE-C585854B0F64}"/>
                </a:ext>
              </a:extLst>
            </p:cNvPr>
            <p:cNvSpPr>
              <a:spLocks noChangeArrowheads="1"/>
            </p:cNvSpPr>
            <p:nvPr/>
          </p:nvSpPr>
          <p:spPr bwMode="auto">
            <a:xfrm>
              <a:off x="736" y="1900"/>
              <a:ext cx="96" cy="97"/>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3972" name="Oval 158">
              <a:extLst>
                <a:ext uri="{FF2B5EF4-FFF2-40B4-BE49-F238E27FC236}">
                  <a16:creationId xmlns:a16="http://schemas.microsoft.com/office/drawing/2014/main" id="{E94A4F4F-6821-23D4-E8D8-DB958851C211}"/>
                </a:ext>
              </a:extLst>
            </p:cNvPr>
            <p:cNvSpPr>
              <a:spLocks noChangeArrowheads="1"/>
            </p:cNvSpPr>
            <p:nvPr/>
          </p:nvSpPr>
          <p:spPr bwMode="auto">
            <a:xfrm>
              <a:off x="868" y="1937"/>
              <a:ext cx="96" cy="95"/>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3973" name="Oval 159">
              <a:extLst>
                <a:ext uri="{FF2B5EF4-FFF2-40B4-BE49-F238E27FC236}">
                  <a16:creationId xmlns:a16="http://schemas.microsoft.com/office/drawing/2014/main" id="{33B1ABAE-39D6-BCCE-E02A-F934A88C8C46}"/>
                </a:ext>
              </a:extLst>
            </p:cNvPr>
            <p:cNvSpPr>
              <a:spLocks noChangeArrowheads="1"/>
            </p:cNvSpPr>
            <p:nvPr/>
          </p:nvSpPr>
          <p:spPr bwMode="auto">
            <a:xfrm>
              <a:off x="535" y="2156"/>
              <a:ext cx="93" cy="95"/>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3974" name="Oval 160">
              <a:extLst>
                <a:ext uri="{FF2B5EF4-FFF2-40B4-BE49-F238E27FC236}">
                  <a16:creationId xmlns:a16="http://schemas.microsoft.com/office/drawing/2014/main" id="{FF2FE79C-C43A-EDCF-53FE-6CEF2F966E9C}"/>
                </a:ext>
              </a:extLst>
            </p:cNvPr>
            <p:cNvSpPr>
              <a:spLocks noChangeArrowheads="1"/>
            </p:cNvSpPr>
            <p:nvPr/>
          </p:nvSpPr>
          <p:spPr bwMode="auto">
            <a:xfrm>
              <a:off x="539" y="2018"/>
              <a:ext cx="96" cy="95"/>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3975" name="Oval 161">
              <a:extLst>
                <a:ext uri="{FF2B5EF4-FFF2-40B4-BE49-F238E27FC236}">
                  <a16:creationId xmlns:a16="http://schemas.microsoft.com/office/drawing/2014/main" id="{138CA1AA-B00E-9DEF-76B1-06494A90C97C}"/>
                </a:ext>
              </a:extLst>
            </p:cNvPr>
            <p:cNvSpPr>
              <a:spLocks noChangeArrowheads="1"/>
            </p:cNvSpPr>
            <p:nvPr/>
          </p:nvSpPr>
          <p:spPr bwMode="auto">
            <a:xfrm>
              <a:off x="940" y="2035"/>
              <a:ext cx="96" cy="97"/>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3976" name="Oval 162">
              <a:extLst>
                <a:ext uri="{FF2B5EF4-FFF2-40B4-BE49-F238E27FC236}">
                  <a16:creationId xmlns:a16="http://schemas.microsoft.com/office/drawing/2014/main" id="{89B046A7-93ED-E503-FBE0-324A94483EB1}"/>
                </a:ext>
              </a:extLst>
            </p:cNvPr>
            <p:cNvSpPr>
              <a:spLocks noChangeArrowheads="1"/>
            </p:cNvSpPr>
            <p:nvPr/>
          </p:nvSpPr>
          <p:spPr bwMode="auto">
            <a:xfrm>
              <a:off x="940" y="2148"/>
              <a:ext cx="96" cy="97"/>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3977" name="Oval 163">
              <a:extLst>
                <a:ext uri="{FF2B5EF4-FFF2-40B4-BE49-F238E27FC236}">
                  <a16:creationId xmlns:a16="http://schemas.microsoft.com/office/drawing/2014/main" id="{F2138D9A-F5DD-3561-2EDC-65D88F94B7D4}"/>
                </a:ext>
              </a:extLst>
            </p:cNvPr>
            <p:cNvSpPr>
              <a:spLocks noChangeArrowheads="1"/>
            </p:cNvSpPr>
            <p:nvPr/>
          </p:nvSpPr>
          <p:spPr bwMode="auto">
            <a:xfrm>
              <a:off x="691" y="1937"/>
              <a:ext cx="96" cy="95"/>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3978" name="Oval 164">
              <a:extLst>
                <a:ext uri="{FF2B5EF4-FFF2-40B4-BE49-F238E27FC236}">
                  <a16:creationId xmlns:a16="http://schemas.microsoft.com/office/drawing/2014/main" id="{3C8E5540-A570-E29A-C63B-0EA3836F5ABE}"/>
                </a:ext>
              </a:extLst>
            </p:cNvPr>
            <p:cNvSpPr>
              <a:spLocks noChangeArrowheads="1"/>
            </p:cNvSpPr>
            <p:nvPr/>
          </p:nvSpPr>
          <p:spPr bwMode="auto">
            <a:xfrm>
              <a:off x="761" y="1925"/>
              <a:ext cx="96" cy="95"/>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3979" name="Oval 165">
              <a:extLst>
                <a:ext uri="{FF2B5EF4-FFF2-40B4-BE49-F238E27FC236}">
                  <a16:creationId xmlns:a16="http://schemas.microsoft.com/office/drawing/2014/main" id="{3DF8275A-6AB6-B4F3-E8AB-1865EDE114BE}"/>
                </a:ext>
              </a:extLst>
            </p:cNvPr>
            <p:cNvSpPr>
              <a:spLocks noChangeArrowheads="1"/>
            </p:cNvSpPr>
            <p:nvPr/>
          </p:nvSpPr>
          <p:spPr bwMode="auto">
            <a:xfrm>
              <a:off x="841" y="1953"/>
              <a:ext cx="96" cy="95"/>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3980" name="Oval 166">
              <a:extLst>
                <a:ext uri="{FF2B5EF4-FFF2-40B4-BE49-F238E27FC236}">
                  <a16:creationId xmlns:a16="http://schemas.microsoft.com/office/drawing/2014/main" id="{46D3A9F0-1D5E-406D-24A2-603638543778}"/>
                </a:ext>
              </a:extLst>
            </p:cNvPr>
            <p:cNvSpPr>
              <a:spLocks noChangeArrowheads="1"/>
            </p:cNvSpPr>
            <p:nvPr/>
          </p:nvSpPr>
          <p:spPr bwMode="auto">
            <a:xfrm>
              <a:off x="580" y="2018"/>
              <a:ext cx="96" cy="95"/>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3981" name="Oval 167">
              <a:extLst>
                <a:ext uri="{FF2B5EF4-FFF2-40B4-BE49-F238E27FC236}">
                  <a16:creationId xmlns:a16="http://schemas.microsoft.com/office/drawing/2014/main" id="{3DCA65AF-E2C9-26F1-1EA7-C378C250B3B5}"/>
                </a:ext>
              </a:extLst>
            </p:cNvPr>
            <p:cNvSpPr>
              <a:spLocks noChangeArrowheads="1"/>
            </p:cNvSpPr>
            <p:nvPr/>
          </p:nvSpPr>
          <p:spPr bwMode="auto">
            <a:xfrm>
              <a:off x="912" y="2081"/>
              <a:ext cx="96" cy="95"/>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3982" name="Oval 168">
              <a:extLst>
                <a:ext uri="{FF2B5EF4-FFF2-40B4-BE49-F238E27FC236}">
                  <a16:creationId xmlns:a16="http://schemas.microsoft.com/office/drawing/2014/main" id="{A928A3AE-8741-7CEB-77A1-E58A0E7C1344}"/>
                </a:ext>
              </a:extLst>
            </p:cNvPr>
            <p:cNvSpPr>
              <a:spLocks noChangeArrowheads="1"/>
            </p:cNvSpPr>
            <p:nvPr/>
          </p:nvSpPr>
          <p:spPr bwMode="auto">
            <a:xfrm>
              <a:off x="583" y="2158"/>
              <a:ext cx="96" cy="98"/>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3983" name="Oval 169">
              <a:extLst>
                <a:ext uri="{FF2B5EF4-FFF2-40B4-BE49-F238E27FC236}">
                  <a16:creationId xmlns:a16="http://schemas.microsoft.com/office/drawing/2014/main" id="{DBEC6D95-DCE0-C4FC-3BD2-6F63F54FD128}"/>
                </a:ext>
              </a:extLst>
            </p:cNvPr>
            <p:cNvSpPr>
              <a:spLocks noChangeArrowheads="1"/>
            </p:cNvSpPr>
            <p:nvPr/>
          </p:nvSpPr>
          <p:spPr bwMode="auto">
            <a:xfrm>
              <a:off x="624" y="1976"/>
              <a:ext cx="96" cy="98"/>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3984" name="Oval 170">
              <a:extLst>
                <a:ext uri="{FF2B5EF4-FFF2-40B4-BE49-F238E27FC236}">
                  <a16:creationId xmlns:a16="http://schemas.microsoft.com/office/drawing/2014/main" id="{7E49F5BD-1D56-1DDC-4E48-800487FE4C47}"/>
                </a:ext>
              </a:extLst>
            </p:cNvPr>
            <p:cNvSpPr>
              <a:spLocks noChangeArrowheads="1"/>
            </p:cNvSpPr>
            <p:nvPr/>
          </p:nvSpPr>
          <p:spPr bwMode="auto">
            <a:xfrm>
              <a:off x="876" y="2018"/>
              <a:ext cx="96" cy="95"/>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3985" name="Oval 171">
              <a:extLst>
                <a:ext uri="{FF2B5EF4-FFF2-40B4-BE49-F238E27FC236}">
                  <a16:creationId xmlns:a16="http://schemas.microsoft.com/office/drawing/2014/main" id="{247DEF73-4451-A23F-04BD-C7230CDDCC03}"/>
                </a:ext>
              </a:extLst>
            </p:cNvPr>
            <p:cNvSpPr>
              <a:spLocks noChangeArrowheads="1"/>
            </p:cNvSpPr>
            <p:nvPr/>
          </p:nvSpPr>
          <p:spPr bwMode="auto">
            <a:xfrm>
              <a:off x="569" y="2091"/>
              <a:ext cx="96" cy="97"/>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3986" name="Oval 172">
              <a:extLst>
                <a:ext uri="{FF2B5EF4-FFF2-40B4-BE49-F238E27FC236}">
                  <a16:creationId xmlns:a16="http://schemas.microsoft.com/office/drawing/2014/main" id="{C7C18902-C524-7546-74CE-4BCCFD4CA00F}"/>
                </a:ext>
              </a:extLst>
            </p:cNvPr>
            <p:cNvSpPr>
              <a:spLocks noChangeArrowheads="1"/>
            </p:cNvSpPr>
            <p:nvPr/>
          </p:nvSpPr>
          <p:spPr bwMode="auto">
            <a:xfrm>
              <a:off x="893" y="2128"/>
              <a:ext cx="96" cy="98"/>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3987" name="Oval 173">
              <a:extLst>
                <a:ext uri="{FF2B5EF4-FFF2-40B4-BE49-F238E27FC236}">
                  <a16:creationId xmlns:a16="http://schemas.microsoft.com/office/drawing/2014/main" id="{5158B18B-A7E4-4E66-417E-B26BF172BC40}"/>
                </a:ext>
              </a:extLst>
            </p:cNvPr>
            <p:cNvSpPr>
              <a:spLocks noChangeArrowheads="1"/>
            </p:cNvSpPr>
            <p:nvPr/>
          </p:nvSpPr>
          <p:spPr bwMode="auto">
            <a:xfrm>
              <a:off x="709" y="2241"/>
              <a:ext cx="96" cy="95"/>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3988" name="Oval 174">
              <a:extLst>
                <a:ext uri="{FF2B5EF4-FFF2-40B4-BE49-F238E27FC236}">
                  <a16:creationId xmlns:a16="http://schemas.microsoft.com/office/drawing/2014/main" id="{F3D91F91-1A76-1DF7-E588-0FE78E5AB458}"/>
                </a:ext>
              </a:extLst>
            </p:cNvPr>
            <p:cNvSpPr>
              <a:spLocks noChangeArrowheads="1"/>
            </p:cNvSpPr>
            <p:nvPr/>
          </p:nvSpPr>
          <p:spPr bwMode="auto">
            <a:xfrm>
              <a:off x="640" y="2232"/>
              <a:ext cx="96" cy="97"/>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3989" name="Oval 175">
              <a:extLst>
                <a:ext uri="{FF2B5EF4-FFF2-40B4-BE49-F238E27FC236}">
                  <a16:creationId xmlns:a16="http://schemas.microsoft.com/office/drawing/2014/main" id="{93535A36-2C85-5627-18C6-4E334ED89277}"/>
                </a:ext>
              </a:extLst>
            </p:cNvPr>
            <p:cNvSpPr>
              <a:spLocks noChangeArrowheads="1"/>
            </p:cNvSpPr>
            <p:nvPr/>
          </p:nvSpPr>
          <p:spPr bwMode="auto">
            <a:xfrm>
              <a:off x="823" y="2227"/>
              <a:ext cx="96" cy="97"/>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3990" name="Oval 176">
              <a:extLst>
                <a:ext uri="{FF2B5EF4-FFF2-40B4-BE49-F238E27FC236}">
                  <a16:creationId xmlns:a16="http://schemas.microsoft.com/office/drawing/2014/main" id="{34056B07-37DB-03D4-EB6D-606EB7FCD9BF}"/>
                </a:ext>
              </a:extLst>
            </p:cNvPr>
            <p:cNvSpPr>
              <a:spLocks noChangeArrowheads="1"/>
            </p:cNvSpPr>
            <p:nvPr/>
          </p:nvSpPr>
          <p:spPr bwMode="auto">
            <a:xfrm>
              <a:off x="751" y="2279"/>
              <a:ext cx="96" cy="97"/>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3991" name="Oval 177">
              <a:extLst>
                <a:ext uri="{FF2B5EF4-FFF2-40B4-BE49-F238E27FC236}">
                  <a16:creationId xmlns:a16="http://schemas.microsoft.com/office/drawing/2014/main" id="{C857F9B3-13AA-2384-2420-FEC8218D82EE}"/>
                </a:ext>
              </a:extLst>
            </p:cNvPr>
            <p:cNvSpPr>
              <a:spLocks noChangeArrowheads="1"/>
            </p:cNvSpPr>
            <p:nvPr/>
          </p:nvSpPr>
          <p:spPr bwMode="auto">
            <a:xfrm>
              <a:off x="883" y="2197"/>
              <a:ext cx="96" cy="97"/>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3992" name="Oval 178">
              <a:extLst>
                <a:ext uri="{FF2B5EF4-FFF2-40B4-BE49-F238E27FC236}">
                  <a16:creationId xmlns:a16="http://schemas.microsoft.com/office/drawing/2014/main" id="{5150E7A3-6C51-3082-842F-D6498917CC9A}"/>
                </a:ext>
              </a:extLst>
            </p:cNvPr>
            <p:cNvSpPr>
              <a:spLocks noChangeArrowheads="1"/>
            </p:cNvSpPr>
            <p:nvPr/>
          </p:nvSpPr>
          <p:spPr bwMode="auto">
            <a:xfrm>
              <a:off x="847" y="2077"/>
              <a:ext cx="96" cy="95"/>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3993" name="Oval 179">
              <a:extLst>
                <a:ext uri="{FF2B5EF4-FFF2-40B4-BE49-F238E27FC236}">
                  <a16:creationId xmlns:a16="http://schemas.microsoft.com/office/drawing/2014/main" id="{30995DB8-708D-AEA2-82E8-D24D28E6334C}"/>
                </a:ext>
              </a:extLst>
            </p:cNvPr>
            <p:cNvSpPr>
              <a:spLocks noChangeArrowheads="1"/>
            </p:cNvSpPr>
            <p:nvPr/>
          </p:nvSpPr>
          <p:spPr bwMode="auto">
            <a:xfrm>
              <a:off x="828" y="1991"/>
              <a:ext cx="96" cy="97"/>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3994" name="Oval 180">
              <a:extLst>
                <a:ext uri="{FF2B5EF4-FFF2-40B4-BE49-F238E27FC236}">
                  <a16:creationId xmlns:a16="http://schemas.microsoft.com/office/drawing/2014/main" id="{4BE83A0E-F67A-CF66-7C84-1CCE89B1D2A2}"/>
                </a:ext>
              </a:extLst>
            </p:cNvPr>
            <p:cNvSpPr>
              <a:spLocks noChangeArrowheads="1"/>
            </p:cNvSpPr>
            <p:nvPr/>
          </p:nvSpPr>
          <p:spPr bwMode="auto">
            <a:xfrm>
              <a:off x="748" y="1960"/>
              <a:ext cx="96" cy="97"/>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3995" name="Oval 181">
              <a:extLst>
                <a:ext uri="{FF2B5EF4-FFF2-40B4-BE49-F238E27FC236}">
                  <a16:creationId xmlns:a16="http://schemas.microsoft.com/office/drawing/2014/main" id="{8C9857DD-8EA3-67C6-ED8A-CE297D484C53}"/>
                </a:ext>
              </a:extLst>
            </p:cNvPr>
            <p:cNvSpPr>
              <a:spLocks noChangeArrowheads="1"/>
            </p:cNvSpPr>
            <p:nvPr/>
          </p:nvSpPr>
          <p:spPr bwMode="auto">
            <a:xfrm>
              <a:off x="666" y="2000"/>
              <a:ext cx="96" cy="97"/>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3996" name="Oval 182">
              <a:extLst>
                <a:ext uri="{FF2B5EF4-FFF2-40B4-BE49-F238E27FC236}">
                  <a16:creationId xmlns:a16="http://schemas.microsoft.com/office/drawing/2014/main" id="{2AFC798C-195A-B026-407F-75CF38A03039}"/>
                </a:ext>
              </a:extLst>
            </p:cNvPr>
            <p:cNvSpPr>
              <a:spLocks noChangeArrowheads="1"/>
            </p:cNvSpPr>
            <p:nvPr/>
          </p:nvSpPr>
          <p:spPr bwMode="auto">
            <a:xfrm>
              <a:off x="631" y="2056"/>
              <a:ext cx="96" cy="97"/>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3997" name="Oval 183">
              <a:extLst>
                <a:ext uri="{FF2B5EF4-FFF2-40B4-BE49-F238E27FC236}">
                  <a16:creationId xmlns:a16="http://schemas.microsoft.com/office/drawing/2014/main" id="{990E07A0-F4B7-F35D-A86A-3AC365F6D4AC}"/>
                </a:ext>
              </a:extLst>
            </p:cNvPr>
            <p:cNvSpPr>
              <a:spLocks noChangeArrowheads="1"/>
            </p:cNvSpPr>
            <p:nvPr/>
          </p:nvSpPr>
          <p:spPr bwMode="auto">
            <a:xfrm>
              <a:off x="720" y="2216"/>
              <a:ext cx="96" cy="97"/>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3998" name="Oval 184">
              <a:extLst>
                <a:ext uri="{FF2B5EF4-FFF2-40B4-BE49-F238E27FC236}">
                  <a16:creationId xmlns:a16="http://schemas.microsoft.com/office/drawing/2014/main" id="{5510AE7D-9EB1-EBDD-0606-7647E3DCD8F3}"/>
                </a:ext>
              </a:extLst>
            </p:cNvPr>
            <p:cNvSpPr>
              <a:spLocks noChangeArrowheads="1"/>
            </p:cNvSpPr>
            <p:nvPr/>
          </p:nvSpPr>
          <p:spPr bwMode="auto">
            <a:xfrm>
              <a:off x="627" y="2141"/>
              <a:ext cx="96" cy="95"/>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3999" name="Oval 185">
              <a:extLst>
                <a:ext uri="{FF2B5EF4-FFF2-40B4-BE49-F238E27FC236}">
                  <a16:creationId xmlns:a16="http://schemas.microsoft.com/office/drawing/2014/main" id="{7C646C15-074E-FA2E-EF0D-2436BB01BB74}"/>
                </a:ext>
              </a:extLst>
            </p:cNvPr>
            <p:cNvSpPr>
              <a:spLocks noChangeArrowheads="1"/>
            </p:cNvSpPr>
            <p:nvPr/>
          </p:nvSpPr>
          <p:spPr bwMode="auto">
            <a:xfrm>
              <a:off x="832" y="2146"/>
              <a:ext cx="96" cy="95"/>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000" name="Oval 186">
              <a:extLst>
                <a:ext uri="{FF2B5EF4-FFF2-40B4-BE49-F238E27FC236}">
                  <a16:creationId xmlns:a16="http://schemas.microsoft.com/office/drawing/2014/main" id="{E2CBCE8F-4F14-87A1-24EB-E39A33ECA8E9}"/>
                </a:ext>
              </a:extLst>
            </p:cNvPr>
            <p:cNvSpPr>
              <a:spLocks noChangeArrowheads="1"/>
            </p:cNvSpPr>
            <p:nvPr/>
          </p:nvSpPr>
          <p:spPr bwMode="auto">
            <a:xfrm>
              <a:off x="784" y="2188"/>
              <a:ext cx="96" cy="97"/>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001" name="Oval 187">
              <a:extLst>
                <a:ext uri="{FF2B5EF4-FFF2-40B4-BE49-F238E27FC236}">
                  <a16:creationId xmlns:a16="http://schemas.microsoft.com/office/drawing/2014/main" id="{EDBC8F0F-2AD0-B0B4-6D81-85837A90F12B}"/>
                </a:ext>
              </a:extLst>
            </p:cNvPr>
            <p:cNvSpPr>
              <a:spLocks noChangeArrowheads="1"/>
            </p:cNvSpPr>
            <p:nvPr/>
          </p:nvSpPr>
          <p:spPr bwMode="auto">
            <a:xfrm>
              <a:off x="744" y="2032"/>
              <a:ext cx="96" cy="97"/>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002" name="Oval 188">
              <a:extLst>
                <a:ext uri="{FF2B5EF4-FFF2-40B4-BE49-F238E27FC236}">
                  <a16:creationId xmlns:a16="http://schemas.microsoft.com/office/drawing/2014/main" id="{E225CDDA-DFFA-812B-E3BB-712E247F86F1}"/>
                </a:ext>
              </a:extLst>
            </p:cNvPr>
            <p:cNvSpPr>
              <a:spLocks noChangeArrowheads="1"/>
            </p:cNvSpPr>
            <p:nvPr/>
          </p:nvSpPr>
          <p:spPr bwMode="auto">
            <a:xfrm>
              <a:off x="808" y="2060"/>
              <a:ext cx="96" cy="97"/>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003" name="Oval 189">
              <a:extLst>
                <a:ext uri="{FF2B5EF4-FFF2-40B4-BE49-F238E27FC236}">
                  <a16:creationId xmlns:a16="http://schemas.microsoft.com/office/drawing/2014/main" id="{6152B321-E156-318E-7D4E-53B21BEC2F46}"/>
                </a:ext>
              </a:extLst>
            </p:cNvPr>
            <p:cNvSpPr>
              <a:spLocks noChangeArrowheads="1"/>
            </p:cNvSpPr>
            <p:nvPr/>
          </p:nvSpPr>
          <p:spPr bwMode="auto">
            <a:xfrm>
              <a:off x="701" y="2156"/>
              <a:ext cx="96" cy="95"/>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004" name="Oval 190">
              <a:extLst>
                <a:ext uri="{FF2B5EF4-FFF2-40B4-BE49-F238E27FC236}">
                  <a16:creationId xmlns:a16="http://schemas.microsoft.com/office/drawing/2014/main" id="{765254C7-8728-EBCC-6420-74C6565B81F2}"/>
                </a:ext>
              </a:extLst>
            </p:cNvPr>
            <p:cNvSpPr>
              <a:spLocks noChangeArrowheads="1"/>
            </p:cNvSpPr>
            <p:nvPr/>
          </p:nvSpPr>
          <p:spPr bwMode="auto">
            <a:xfrm>
              <a:off x="701" y="2081"/>
              <a:ext cx="96" cy="95"/>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005" name="Oval 191">
              <a:extLst>
                <a:ext uri="{FF2B5EF4-FFF2-40B4-BE49-F238E27FC236}">
                  <a16:creationId xmlns:a16="http://schemas.microsoft.com/office/drawing/2014/main" id="{EE3F8CFF-C74C-74CF-E676-74E6E7E81BCF}"/>
                </a:ext>
              </a:extLst>
            </p:cNvPr>
            <p:cNvSpPr>
              <a:spLocks noChangeArrowheads="1"/>
            </p:cNvSpPr>
            <p:nvPr/>
          </p:nvSpPr>
          <p:spPr bwMode="auto">
            <a:xfrm>
              <a:off x="784" y="2116"/>
              <a:ext cx="96" cy="97"/>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grpSp>
      <p:sp>
        <p:nvSpPr>
          <p:cNvPr id="34006" name="AutoShape 192">
            <a:extLst>
              <a:ext uri="{FF2B5EF4-FFF2-40B4-BE49-F238E27FC236}">
                <a16:creationId xmlns:a16="http://schemas.microsoft.com/office/drawing/2014/main" id="{A09F4A5B-B0EC-52FD-D0BF-3AF90E802DC1}"/>
              </a:ext>
            </a:extLst>
          </p:cNvPr>
          <p:cNvSpPr>
            <a:spLocks noChangeArrowheads="1"/>
          </p:cNvSpPr>
          <p:nvPr/>
        </p:nvSpPr>
        <p:spPr bwMode="auto">
          <a:xfrm>
            <a:off x="1651000" y="4979989"/>
            <a:ext cx="658681" cy="561975"/>
          </a:xfrm>
          <a:prstGeom prst="irregularSeal1">
            <a:avLst/>
          </a:prstGeom>
          <a:gradFill rotWithShape="0">
            <a:gsLst>
              <a:gs pos="0">
                <a:srgbClr val="FFFFFF"/>
              </a:gs>
              <a:gs pos="100000">
                <a:srgbClr val="FFFF00"/>
              </a:gs>
            </a:gsLst>
            <a:path path="shape">
              <a:fillToRect l="50000" t="50000" r="50000" b="50000"/>
            </a:path>
          </a:gradFill>
          <a:ln w="9525">
            <a:solidFill>
              <a:srgbClr val="00000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grpSp>
        <p:nvGrpSpPr>
          <p:cNvPr id="34007" name="Group 193">
            <a:extLst>
              <a:ext uri="{FF2B5EF4-FFF2-40B4-BE49-F238E27FC236}">
                <a16:creationId xmlns:a16="http://schemas.microsoft.com/office/drawing/2014/main" id="{E70C67D6-8226-B0AD-003C-09846995A64E}"/>
              </a:ext>
            </a:extLst>
          </p:cNvPr>
          <p:cNvGrpSpPr>
            <a:grpSpLocks/>
          </p:cNvGrpSpPr>
          <p:nvPr/>
        </p:nvGrpSpPr>
        <p:grpSpPr bwMode="auto">
          <a:xfrm>
            <a:off x="1695715" y="5294313"/>
            <a:ext cx="376635" cy="323850"/>
            <a:chOff x="2324" y="1936"/>
            <a:chExt cx="392" cy="396"/>
          </a:xfrm>
        </p:grpSpPr>
        <p:sp>
          <p:nvSpPr>
            <p:cNvPr id="34008" name="Oval 194">
              <a:extLst>
                <a:ext uri="{FF2B5EF4-FFF2-40B4-BE49-F238E27FC236}">
                  <a16:creationId xmlns:a16="http://schemas.microsoft.com/office/drawing/2014/main" id="{9DB40B75-BA95-6FED-95CA-A637212AC291}"/>
                </a:ext>
              </a:extLst>
            </p:cNvPr>
            <p:cNvSpPr>
              <a:spLocks noChangeArrowheads="1"/>
            </p:cNvSpPr>
            <p:nvPr/>
          </p:nvSpPr>
          <p:spPr bwMode="auto">
            <a:xfrm>
              <a:off x="2392" y="2018"/>
              <a:ext cx="97" cy="95"/>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009" name="Oval 195">
              <a:extLst>
                <a:ext uri="{FF2B5EF4-FFF2-40B4-BE49-F238E27FC236}">
                  <a16:creationId xmlns:a16="http://schemas.microsoft.com/office/drawing/2014/main" id="{68E068AA-0A72-52B8-06D9-8C6049C8D7FD}"/>
                </a:ext>
              </a:extLst>
            </p:cNvPr>
            <p:cNvSpPr>
              <a:spLocks noChangeArrowheads="1"/>
            </p:cNvSpPr>
            <p:nvPr/>
          </p:nvSpPr>
          <p:spPr bwMode="auto">
            <a:xfrm>
              <a:off x="2390" y="2198"/>
              <a:ext cx="97" cy="97"/>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010" name="Oval 196">
              <a:extLst>
                <a:ext uri="{FF2B5EF4-FFF2-40B4-BE49-F238E27FC236}">
                  <a16:creationId xmlns:a16="http://schemas.microsoft.com/office/drawing/2014/main" id="{9253D40E-6A2E-5300-52F4-5D68CEF0D452}"/>
                </a:ext>
              </a:extLst>
            </p:cNvPr>
            <p:cNvSpPr>
              <a:spLocks noChangeArrowheads="1"/>
            </p:cNvSpPr>
            <p:nvPr/>
          </p:nvSpPr>
          <p:spPr bwMode="auto">
            <a:xfrm>
              <a:off x="2354" y="1975"/>
              <a:ext cx="97" cy="97"/>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011" name="Oval 197">
              <a:extLst>
                <a:ext uri="{FF2B5EF4-FFF2-40B4-BE49-F238E27FC236}">
                  <a16:creationId xmlns:a16="http://schemas.microsoft.com/office/drawing/2014/main" id="{8AE24A1B-F041-5455-5D0E-A8C0AB570398}"/>
                </a:ext>
              </a:extLst>
            </p:cNvPr>
            <p:cNvSpPr>
              <a:spLocks noChangeArrowheads="1"/>
            </p:cNvSpPr>
            <p:nvPr/>
          </p:nvSpPr>
          <p:spPr bwMode="auto">
            <a:xfrm>
              <a:off x="2471" y="1940"/>
              <a:ext cx="98" cy="97"/>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012" name="Oval 198">
              <a:extLst>
                <a:ext uri="{FF2B5EF4-FFF2-40B4-BE49-F238E27FC236}">
                  <a16:creationId xmlns:a16="http://schemas.microsoft.com/office/drawing/2014/main" id="{50F183C4-5318-DEA2-CEEF-06088F7E330B}"/>
                </a:ext>
              </a:extLst>
            </p:cNvPr>
            <p:cNvSpPr>
              <a:spLocks noChangeArrowheads="1"/>
            </p:cNvSpPr>
            <p:nvPr/>
          </p:nvSpPr>
          <p:spPr bwMode="auto">
            <a:xfrm>
              <a:off x="2594" y="1985"/>
              <a:ext cx="97" cy="95"/>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013" name="Oval 199">
              <a:extLst>
                <a:ext uri="{FF2B5EF4-FFF2-40B4-BE49-F238E27FC236}">
                  <a16:creationId xmlns:a16="http://schemas.microsoft.com/office/drawing/2014/main" id="{D118EF27-5D03-EA6C-8F69-5093110BFE7B}"/>
                </a:ext>
              </a:extLst>
            </p:cNvPr>
            <p:cNvSpPr>
              <a:spLocks noChangeArrowheads="1"/>
            </p:cNvSpPr>
            <p:nvPr/>
          </p:nvSpPr>
          <p:spPr bwMode="auto">
            <a:xfrm>
              <a:off x="2557" y="2216"/>
              <a:ext cx="95" cy="97"/>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014" name="Oval 200">
              <a:extLst>
                <a:ext uri="{FF2B5EF4-FFF2-40B4-BE49-F238E27FC236}">
                  <a16:creationId xmlns:a16="http://schemas.microsoft.com/office/drawing/2014/main" id="{DC57F0A9-668F-58EF-AD74-B7419F507B24}"/>
                </a:ext>
              </a:extLst>
            </p:cNvPr>
            <p:cNvSpPr>
              <a:spLocks noChangeArrowheads="1"/>
            </p:cNvSpPr>
            <p:nvPr/>
          </p:nvSpPr>
          <p:spPr bwMode="auto">
            <a:xfrm>
              <a:off x="2524" y="1952"/>
              <a:ext cx="95" cy="97"/>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015" name="Oval 201">
              <a:extLst>
                <a:ext uri="{FF2B5EF4-FFF2-40B4-BE49-F238E27FC236}">
                  <a16:creationId xmlns:a16="http://schemas.microsoft.com/office/drawing/2014/main" id="{17D8334C-6A11-CA63-3692-E3777709510B}"/>
                </a:ext>
              </a:extLst>
            </p:cNvPr>
            <p:cNvSpPr>
              <a:spLocks noChangeArrowheads="1"/>
            </p:cNvSpPr>
            <p:nvPr/>
          </p:nvSpPr>
          <p:spPr bwMode="auto">
            <a:xfrm>
              <a:off x="2516" y="2235"/>
              <a:ext cx="97" cy="97"/>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016" name="Oval 202">
              <a:extLst>
                <a:ext uri="{FF2B5EF4-FFF2-40B4-BE49-F238E27FC236}">
                  <a16:creationId xmlns:a16="http://schemas.microsoft.com/office/drawing/2014/main" id="{8E461423-C8E4-D31E-7A98-7EA4B0AEEB41}"/>
                </a:ext>
              </a:extLst>
            </p:cNvPr>
            <p:cNvSpPr>
              <a:spLocks noChangeArrowheads="1"/>
            </p:cNvSpPr>
            <p:nvPr/>
          </p:nvSpPr>
          <p:spPr bwMode="auto">
            <a:xfrm>
              <a:off x="2363" y="2085"/>
              <a:ext cx="97" cy="95"/>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017" name="Oval 203">
              <a:extLst>
                <a:ext uri="{FF2B5EF4-FFF2-40B4-BE49-F238E27FC236}">
                  <a16:creationId xmlns:a16="http://schemas.microsoft.com/office/drawing/2014/main" id="{4C48978E-39B9-03DD-5B60-D52B8C59E235}"/>
                </a:ext>
              </a:extLst>
            </p:cNvPr>
            <p:cNvSpPr>
              <a:spLocks noChangeArrowheads="1"/>
            </p:cNvSpPr>
            <p:nvPr/>
          </p:nvSpPr>
          <p:spPr bwMode="auto">
            <a:xfrm>
              <a:off x="2412" y="1967"/>
              <a:ext cx="97" cy="95"/>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018" name="Oval 204">
              <a:extLst>
                <a:ext uri="{FF2B5EF4-FFF2-40B4-BE49-F238E27FC236}">
                  <a16:creationId xmlns:a16="http://schemas.microsoft.com/office/drawing/2014/main" id="{4B9E16B9-B0AD-EBB8-7ED1-4464DC7D5814}"/>
                </a:ext>
              </a:extLst>
            </p:cNvPr>
            <p:cNvSpPr>
              <a:spLocks noChangeArrowheads="1"/>
            </p:cNvSpPr>
            <p:nvPr/>
          </p:nvSpPr>
          <p:spPr bwMode="auto">
            <a:xfrm>
              <a:off x="2324" y="2109"/>
              <a:ext cx="97" cy="97"/>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019" name="Oval 205">
              <a:extLst>
                <a:ext uri="{FF2B5EF4-FFF2-40B4-BE49-F238E27FC236}">
                  <a16:creationId xmlns:a16="http://schemas.microsoft.com/office/drawing/2014/main" id="{B6AB70FA-0322-F8BB-AA4A-369B9B6FA341}"/>
                </a:ext>
              </a:extLst>
            </p:cNvPr>
            <p:cNvSpPr>
              <a:spLocks noChangeArrowheads="1"/>
            </p:cNvSpPr>
            <p:nvPr/>
          </p:nvSpPr>
          <p:spPr bwMode="auto">
            <a:xfrm>
              <a:off x="2619" y="2095"/>
              <a:ext cx="97" cy="97"/>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020" name="Oval 206">
              <a:extLst>
                <a:ext uri="{FF2B5EF4-FFF2-40B4-BE49-F238E27FC236}">
                  <a16:creationId xmlns:a16="http://schemas.microsoft.com/office/drawing/2014/main" id="{0455E80A-CD3B-4574-C0D4-E5FC9E0D36F6}"/>
                </a:ext>
              </a:extLst>
            </p:cNvPr>
            <p:cNvSpPr>
              <a:spLocks noChangeArrowheads="1"/>
            </p:cNvSpPr>
            <p:nvPr/>
          </p:nvSpPr>
          <p:spPr bwMode="auto">
            <a:xfrm>
              <a:off x="2460" y="2231"/>
              <a:ext cx="97" cy="97"/>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021" name="Oval 207">
              <a:extLst>
                <a:ext uri="{FF2B5EF4-FFF2-40B4-BE49-F238E27FC236}">
                  <a16:creationId xmlns:a16="http://schemas.microsoft.com/office/drawing/2014/main" id="{8A66C679-1985-8E08-60D5-3274F3FB091D}"/>
                </a:ext>
              </a:extLst>
            </p:cNvPr>
            <p:cNvSpPr>
              <a:spLocks noChangeArrowheads="1"/>
            </p:cNvSpPr>
            <p:nvPr/>
          </p:nvSpPr>
          <p:spPr bwMode="auto">
            <a:xfrm>
              <a:off x="2600" y="2018"/>
              <a:ext cx="97" cy="95"/>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022" name="Oval 208">
              <a:extLst>
                <a:ext uri="{FF2B5EF4-FFF2-40B4-BE49-F238E27FC236}">
                  <a16:creationId xmlns:a16="http://schemas.microsoft.com/office/drawing/2014/main" id="{F1217F75-E761-5B62-722D-A7F2BA92E9E2}"/>
                </a:ext>
              </a:extLst>
            </p:cNvPr>
            <p:cNvSpPr>
              <a:spLocks noChangeArrowheads="1"/>
            </p:cNvSpPr>
            <p:nvPr/>
          </p:nvSpPr>
          <p:spPr bwMode="auto">
            <a:xfrm>
              <a:off x="2603" y="2072"/>
              <a:ext cx="97" cy="95"/>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023" name="Oval 209">
              <a:extLst>
                <a:ext uri="{FF2B5EF4-FFF2-40B4-BE49-F238E27FC236}">
                  <a16:creationId xmlns:a16="http://schemas.microsoft.com/office/drawing/2014/main" id="{4D6CBBD3-A644-141D-1AB4-E6BFD4435095}"/>
                </a:ext>
              </a:extLst>
            </p:cNvPr>
            <p:cNvSpPr>
              <a:spLocks noChangeArrowheads="1"/>
            </p:cNvSpPr>
            <p:nvPr/>
          </p:nvSpPr>
          <p:spPr bwMode="auto">
            <a:xfrm>
              <a:off x="2609" y="2163"/>
              <a:ext cx="91" cy="97"/>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024" name="Oval 210">
              <a:extLst>
                <a:ext uri="{FF2B5EF4-FFF2-40B4-BE49-F238E27FC236}">
                  <a16:creationId xmlns:a16="http://schemas.microsoft.com/office/drawing/2014/main" id="{3B2FE41B-3B06-D5F9-BCDA-347C3F65CA3F}"/>
                </a:ext>
              </a:extLst>
            </p:cNvPr>
            <p:cNvSpPr>
              <a:spLocks noChangeArrowheads="1"/>
            </p:cNvSpPr>
            <p:nvPr/>
          </p:nvSpPr>
          <p:spPr bwMode="auto">
            <a:xfrm>
              <a:off x="2328" y="2045"/>
              <a:ext cx="95" cy="97"/>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025" name="Oval 211">
              <a:extLst>
                <a:ext uri="{FF2B5EF4-FFF2-40B4-BE49-F238E27FC236}">
                  <a16:creationId xmlns:a16="http://schemas.microsoft.com/office/drawing/2014/main" id="{4DA175CF-5D71-D442-9A23-37000732F26E}"/>
                </a:ext>
              </a:extLst>
            </p:cNvPr>
            <p:cNvSpPr>
              <a:spLocks noChangeArrowheads="1"/>
            </p:cNvSpPr>
            <p:nvPr/>
          </p:nvSpPr>
          <p:spPr bwMode="auto">
            <a:xfrm>
              <a:off x="2480" y="1936"/>
              <a:ext cx="95" cy="97"/>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026" name="Oval 212">
              <a:extLst>
                <a:ext uri="{FF2B5EF4-FFF2-40B4-BE49-F238E27FC236}">
                  <a16:creationId xmlns:a16="http://schemas.microsoft.com/office/drawing/2014/main" id="{71C819B9-E52C-CD70-A6D1-A9BF216B37A7}"/>
                </a:ext>
              </a:extLst>
            </p:cNvPr>
            <p:cNvSpPr>
              <a:spLocks noChangeArrowheads="1"/>
            </p:cNvSpPr>
            <p:nvPr/>
          </p:nvSpPr>
          <p:spPr bwMode="auto">
            <a:xfrm>
              <a:off x="2428" y="1936"/>
              <a:ext cx="97" cy="97"/>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027" name="Oval 213">
              <a:extLst>
                <a:ext uri="{FF2B5EF4-FFF2-40B4-BE49-F238E27FC236}">
                  <a16:creationId xmlns:a16="http://schemas.microsoft.com/office/drawing/2014/main" id="{9F803704-1C73-5CDF-74CF-E4A2B4C0AEE1}"/>
                </a:ext>
              </a:extLst>
            </p:cNvPr>
            <p:cNvSpPr>
              <a:spLocks noChangeArrowheads="1"/>
            </p:cNvSpPr>
            <p:nvPr/>
          </p:nvSpPr>
          <p:spPr bwMode="auto">
            <a:xfrm>
              <a:off x="2369" y="2018"/>
              <a:ext cx="97" cy="95"/>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028" name="Oval 214">
              <a:extLst>
                <a:ext uri="{FF2B5EF4-FFF2-40B4-BE49-F238E27FC236}">
                  <a16:creationId xmlns:a16="http://schemas.microsoft.com/office/drawing/2014/main" id="{2D33AFAA-789A-0023-6F13-4F635D630C22}"/>
                </a:ext>
              </a:extLst>
            </p:cNvPr>
            <p:cNvSpPr>
              <a:spLocks noChangeArrowheads="1"/>
            </p:cNvSpPr>
            <p:nvPr/>
          </p:nvSpPr>
          <p:spPr bwMode="auto">
            <a:xfrm>
              <a:off x="2349" y="2163"/>
              <a:ext cx="97" cy="97"/>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029" name="Oval 215">
              <a:extLst>
                <a:ext uri="{FF2B5EF4-FFF2-40B4-BE49-F238E27FC236}">
                  <a16:creationId xmlns:a16="http://schemas.microsoft.com/office/drawing/2014/main" id="{FFD2CAEC-D3E7-9B78-D50E-504253FE95F5}"/>
                </a:ext>
              </a:extLst>
            </p:cNvPr>
            <p:cNvSpPr>
              <a:spLocks noChangeArrowheads="1"/>
            </p:cNvSpPr>
            <p:nvPr/>
          </p:nvSpPr>
          <p:spPr bwMode="auto">
            <a:xfrm>
              <a:off x="2412" y="1975"/>
              <a:ext cx="97" cy="97"/>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030" name="Oval 216">
              <a:extLst>
                <a:ext uri="{FF2B5EF4-FFF2-40B4-BE49-F238E27FC236}">
                  <a16:creationId xmlns:a16="http://schemas.microsoft.com/office/drawing/2014/main" id="{FF24CA4D-8274-7BE2-7FFC-A922BC3D92DF}"/>
                </a:ext>
              </a:extLst>
            </p:cNvPr>
            <p:cNvSpPr>
              <a:spLocks noChangeArrowheads="1"/>
            </p:cNvSpPr>
            <p:nvPr/>
          </p:nvSpPr>
          <p:spPr bwMode="auto">
            <a:xfrm>
              <a:off x="2349" y="2095"/>
              <a:ext cx="97" cy="97"/>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031" name="Oval 217">
              <a:extLst>
                <a:ext uri="{FF2B5EF4-FFF2-40B4-BE49-F238E27FC236}">
                  <a16:creationId xmlns:a16="http://schemas.microsoft.com/office/drawing/2014/main" id="{6FFF0FD8-56FC-DEE2-896C-1847BADCBF35}"/>
                </a:ext>
              </a:extLst>
            </p:cNvPr>
            <p:cNvSpPr>
              <a:spLocks noChangeArrowheads="1"/>
            </p:cNvSpPr>
            <p:nvPr/>
          </p:nvSpPr>
          <p:spPr bwMode="auto">
            <a:xfrm>
              <a:off x="2417" y="2223"/>
              <a:ext cx="97" cy="95"/>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032" name="Oval 218">
              <a:extLst>
                <a:ext uri="{FF2B5EF4-FFF2-40B4-BE49-F238E27FC236}">
                  <a16:creationId xmlns:a16="http://schemas.microsoft.com/office/drawing/2014/main" id="{30B3E81E-B043-D7D6-6200-9AE1A237184A}"/>
                </a:ext>
              </a:extLst>
            </p:cNvPr>
            <p:cNvSpPr>
              <a:spLocks noChangeArrowheads="1"/>
            </p:cNvSpPr>
            <p:nvPr/>
          </p:nvSpPr>
          <p:spPr bwMode="auto">
            <a:xfrm>
              <a:off x="2448" y="2212"/>
              <a:ext cx="97" cy="97"/>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033" name="Oval 219">
              <a:extLst>
                <a:ext uri="{FF2B5EF4-FFF2-40B4-BE49-F238E27FC236}">
                  <a16:creationId xmlns:a16="http://schemas.microsoft.com/office/drawing/2014/main" id="{C48A4DEA-9817-28D1-302A-386DA353F16E}"/>
                </a:ext>
              </a:extLst>
            </p:cNvPr>
            <p:cNvSpPr>
              <a:spLocks noChangeArrowheads="1"/>
            </p:cNvSpPr>
            <p:nvPr/>
          </p:nvSpPr>
          <p:spPr bwMode="auto">
            <a:xfrm>
              <a:off x="2600" y="2140"/>
              <a:ext cx="97" cy="95"/>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034" name="Oval 220">
              <a:extLst>
                <a:ext uri="{FF2B5EF4-FFF2-40B4-BE49-F238E27FC236}">
                  <a16:creationId xmlns:a16="http://schemas.microsoft.com/office/drawing/2014/main" id="{7FE77926-95D9-5CBF-44EE-65C85FAC08DB}"/>
                </a:ext>
              </a:extLst>
            </p:cNvPr>
            <p:cNvSpPr>
              <a:spLocks noChangeArrowheads="1"/>
            </p:cNvSpPr>
            <p:nvPr/>
          </p:nvSpPr>
          <p:spPr bwMode="auto">
            <a:xfrm>
              <a:off x="2489" y="1973"/>
              <a:ext cx="95" cy="97"/>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035" name="Oval 221">
              <a:extLst>
                <a:ext uri="{FF2B5EF4-FFF2-40B4-BE49-F238E27FC236}">
                  <a16:creationId xmlns:a16="http://schemas.microsoft.com/office/drawing/2014/main" id="{7037202A-64D0-6557-6CF5-EC6B1BAFFF5E}"/>
                </a:ext>
              </a:extLst>
            </p:cNvPr>
            <p:cNvSpPr>
              <a:spLocks noChangeArrowheads="1"/>
            </p:cNvSpPr>
            <p:nvPr/>
          </p:nvSpPr>
          <p:spPr bwMode="auto">
            <a:xfrm>
              <a:off x="2456" y="2000"/>
              <a:ext cx="95" cy="95"/>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036" name="Oval 222">
              <a:extLst>
                <a:ext uri="{FF2B5EF4-FFF2-40B4-BE49-F238E27FC236}">
                  <a16:creationId xmlns:a16="http://schemas.microsoft.com/office/drawing/2014/main" id="{DCADAA29-396B-7449-1063-F73CE3502F2E}"/>
                </a:ext>
              </a:extLst>
            </p:cNvPr>
            <p:cNvSpPr>
              <a:spLocks noChangeArrowheads="1"/>
            </p:cNvSpPr>
            <p:nvPr/>
          </p:nvSpPr>
          <p:spPr bwMode="auto">
            <a:xfrm>
              <a:off x="2421" y="2056"/>
              <a:ext cx="95" cy="97"/>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037" name="Oval 223">
              <a:extLst>
                <a:ext uri="{FF2B5EF4-FFF2-40B4-BE49-F238E27FC236}">
                  <a16:creationId xmlns:a16="http://schemas.microsoft.com/office/drawing/2014/main" id="{0A8BD455-A493-97A5-1A83-D54A926E5DBB}"/>
                </a:ext>
              </a:extLst>
            </p:cNvPr>
            <p:cNvSpPr>
              <a:spLocks noChangeArrowheads="1"/>
            </p:cNvSpPr>
            <p:nvPr/>
          </p:nvSpPr>
          <p:spPr bwMode="auto">
            <a:xfrm>
              <a:off x="2508" y="2216"/>
              <a:ext cx="95" cy="97"/>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038" name="Oval 224">
              <a:extLst>
                <a:ext uri="{FF2B5EF4-FFF2-40B4-BE49-F238E27FC236}">
                  <a16:creationId xmlns:a16="http://schemas.microsoft.com/office/drawing/2014/main" id="{7F7A56D5-C053-8D06-79F0-65ECCFCF27CB}"/>
                </a:ext>
              </a:extLst>
            </p:cNvPr>
            <p:cNvSpPr>
              <a:spLocks noChangeArrowheads="1"/>
            </p:cNvSpPr>
            <p:nvPr/>
          </p:nvSpPr>
          <p:spPr bwMode="auto">
            <a:xfrm>
              <a:off x="2417" y="2140"/>
              <a:ext cx="97" cy="95"/>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039" name="Oval 225">
              <a:extLst>
                <a:ext uri="{FF2B5EF4-FFF2-40B4-BE49-F238E27FC236}">
                  <a16:creationId xmlns:a16="http://schemas.microsoft.com/office/drawing/2014/main" id="{018DE98D-3D3C-9A00-D55B-30EB8FC447A1}"/>
                </a:ext>
              </a:extLst>
            </p:cNvPr>
            <p:cNvSpPr>
              <a:spLocks noChangeArrowheads="1"/>
            </p:cNvSpPr>
            <p:nvPr/>
          </p:nvSpPr>
          <p:spPr bwMode="auto">
            <a:xfrm>
              <a:off x="2560" y="2115"/>
              <a:ext cx="97" cy="97"/>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040" name="Oval 226">
              <a:extLst>
                <a:ext uri="{FF2B5EF4-FFF2-40B4-BE49-F238E27FC236}">
                  <a16:creationId xmlns:a16="http://schemas.microsoft.com/office/drawing/2014/main" id="{B765C969-1AAB-E20D-C9AE-4F0CCC3295D7}"/>
                </a:ext>
              </a:extLst>
            </p:cNvPr>
            <p:cNvSpPr>
              <a:spLocks noChangeArrowheads="1"/>
            </p:cNvSpPr>
            <p:nvPr/>
          </p:nvSpPr>
          <p:spPr bwMode="auto">
            <a:xfrm>
              <a:off x="2548" y="2012"/>
              <a:ext cx="95" cy="97"/>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041" name="Oval 227">
              <a:extLst>
                <a:ext uri="{FF2B5EF4-FFF2-40B4-BE49-F238E27FC236}">
                  <a16:creationId xmlns:a16="http://schemas.microsoft.com/office/drawing/2014/main" id="{93657765-CEF6-8C43-BE58-A55A6E12BC72}"/>
                </a:ext>
              </a:extLst>
            </p:cNvPr>
            <p:cNvSpPr>
              <a:spLocks noChangeArrowheads="1"/>
            </p:cNvSpPr>
            <p:nvPr/>
          </p:nvSpPr>
          <p:spPr bwMode="auto">
            <a:xfrm>
              <a:off x="2489" y="2155"/>
              <a:ext cx="95" cy="95"/>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042" name="Oval 228">
              <a:extLst>
                <a:ext uri="{FF2B5EF4-FFF2-40B4-BE49-F238E27FC236}">
                  <a16:creationId xmlns:a16="http://schemas.microsoft.com/office/drawing/2014/main" id="{C3806A57-200D-F142-0A2A-01208B5855EB}"/>
                </a:ext>
              </a:extLst>
            </p:cNvPr>
            <p:cNvSpPr>
              <a:spLocks noChangeArrowheads="1"/>
            </p:cNvSpPr>
            <p:nvPr/>
          </p:nvSpPr>
          <p:spPr bwMode="auto">
            <a:xfrm>
              <a:off x="2451" y="2076"/>
              <a:ext cx="97" cy="97"/>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043" name="Oval 229">
              <a:extLst>
                <a:ext uri="{FF2B5EF4-FFF2-40B4-BE49-F238E27FC236}">
                  <a16:creationId xmlns:a16="http://schemas.microsoft.com/office/drawing/2014/main" id="{662FC115-6F87-199B-B72A-8D3AF63C5FAA}"/>
                </a:ext>
              </a:extLst>
            </p:cNvPr>
            <p:cNvSpPr>
              <a:spLocks noChangeArrowheads="1"/>
            </p:cNvSpPr>
            <p:nvPr/>
          </p:nvSpPr>
          <p:spPr bwMode="auto">
            <a:xfrm>
              <a:off x="2505" y="2070"/>
              <a:ext cx="95" cy="93"/>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grpSp>
      <p:grpSp>
        <p:nvGrpSpPr>
          <p:cNvPr id="34044" name="Group 230">
            <a:extLst>
              <a:ext uri="{FF2B5EF4-FFF2-40B4-BE49-F238E27FC236}">
                <a16:creationId xmlns:a16="http://schemas.microsoft.com/office/drawing/2014/main" id="{6BFB3389-49C0-D970-54DE-591B900A5765}"/>
              </a:ext>
            </a:extLst>
          </p:cNvPr>
          <p:cNvGrpSpPr>
            <a:grpSpLocks/>
          </p:cNvGrpSpPr>
          <p:nvPr/>
        </p:nvGrpSpPr>
        <p:grpSpPr bwMode="auto">
          <a:xfrm>
            <a:off x="1910689" y="4910138"/>
            <a:ext cx="300963" cy="252412"/>
            <a:chOff x="2431" y="1650"/>
            <a:chExt cx="311" cy="310"/>
          </a:xfrm>
        </p:grpSpPr>
        <p:sp>
          <p:nvSpPr>
            <p:cNvPr id="34045" name="Oval 231">
              <a:extLst>
                <a:ext uri="{FF2B5EF4-FFF2-40B4-BE49-F238E27FC236}">
                  <a16:creationId xmlns:a16="http://schemas.microsoft.com/office/drawing/2014/main" id="{2E76C516-81DB-31B0-A1A1-893FF77E45E3}"/>
                </a:ext>
              </a:extLst>
            </p:cNvPr>
            <p:cNvSpPr>
              <a:spLocks noChangeArrowheads="1"/>
            </p:cNvSpPr>
            <p:nvPr/>
          </p:nvSpPr>
          <p:spPr bwMode="auto">
            <a:xfrm>
              <a:off x="2648" y="1730"/>
              <a:ext cx="94" cy="94"/>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046" name="Oval 232">
              <a:extLst>
                <a:ext uri="{FF2B5EF4-FFF2-40B4-BE49-F238E27FC236}">
                  <a16:creationId xmlns:a16="http://schemas.microsoft.com/office/drawing/2014/main" id="{EB046221-65C2-A593-22FE-9149606B44FD}"/>
                </a:ext>
              </a:extLst>
            </p:cNvPr>
            <p:cNvSpPr>
              <a:spLocks noChangeArrowheads="1"/>
            </p:cNvSpPr>
            <p:nvPr/>
          </p:nvSpPr>
          <p:spPr bwMode="auto">
            <a:xfrm>
              <a:off x="2467" y="1847"/>
              <a:ext cx="96" cy="97"/>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047" name="Oval 233">
              <a:extLst>
                <a:ext uri="{FF2B5EF4-FFF2-40B4-BE49-F238E27FC236}">
                  <a16:creationId xmlns:a16="http://schemas.microsoft.com/office/drawing/2014/main" id="{E5ADC50D-E401-4DBE-5416-B1ED2C5FF36A}"/>
                </a:ext>
              </a:extLst>
            </p:cNvPr>
            <p:cNvSpPr>
              <a:spLocks noChangeArrowheads="1"/>
            </p:cNvSpPr>
            <p:nvPr/>
          </p:nvSpPr>
          <p:spPr bwMode="auto">
            <a:xfrm>
              <a:off x="2586" y="1650"/>
              <a:ext cx="96" cy="97"/>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048" name="Oval 234">
              <a:extLst>
                <a:ext uri="{FF2B5EF4-FFF2-40B4-BE49-F238E27FC236}">
                  <a16:creationId xmlns:a16="http://schemas.microsoft.com/office/drawing/2014/main" id="{98843C82-0D88-04A7-626C-8DBD79D41723}"/>
                </a:ext>
              </a:extLst>
            </p:cNvPr>
            <p:cNvSpPr>
              <a:spLocks noChangeArrowheads="1"/>
            </p:cNvSpPr>
            <p:nvPr/>
          </p:nvSpPr>
          <p:spPr bwMode="auto">
            <a:xfrm>
              <a:off x="2447" y="1697"/>
              <a:ext cx="94" cy="96"/>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049" name="Oval 235">
              <a:extLst>
                <a:ext uri="{FF2B5EF4-FFF2-40B4-BE49-F238E27FC236}">
                  <a16:creationId xmlns:a16="http://schemas.microsoft.com/office/drawing/2014/main" id="{50E5BB0E-E733-7888-98F7-649D5125B87B}"/>
                </a:ext>
              </a:extLst>
            </p:cNvPr>
            <p:cNvSpPr>
              <a:spLocks noChangeArrowheads="1"/>
            </p:cNvSpPr>
            <p:nvPr/>
          </p:nvSpPr>
          <p:spPr bwMode="auto">
            <a:xfrm>
              <a:off x="2547" y="1863"/>
              <a:ext cx="96" cy="97"/>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050" name="Oval 236">
              <a:extLst>
                <a:ext uri="{FF2B5EF4-FFF2-40B4-BE49-F238E27FC236}">
                  <a16:creationId xmlns:a16="http://schemas.microsoft.com/office/drawing/2014/main" id="{75D30A3D-5D12-F06C-1C5E-5D7E38D7DDBD}"/>
                </a:ext>
              </a:extLst>
            </p:cNvPr>
            <p:cNvSpPr>
              <a:spLocks noChangeArrowheads="1"/>
            </p:cNvSpPr>
            <p:nvPr/>
          </p:nvSpPr>
          <p:spPr bwMode="auto">
            <a:xfrm>
              <a:off x="2431" y="1773"/>
              <a:ext cx="94" cy="96"/>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051" name="Oval 237">
              <a:extLst>
                <a:ext uri="{FF2B5EF4-FFF2-40B4-BE49-F238E27FC236}">
                  <a16:creationId xmlns:a16="http://schemas.microsoft.com/office/drawing/2014/main" id="{82120EBE-37EF-3946-FBEB-89E35BA016D9}"/>
                </a:ext>
              </a:extLst>
            </p:cNvPr>
            <p:cNvSpPr>
              <a:spLocks noChangeArrowheads="1"/>
            </p:cNvSpPr>
            <p:nvPr/>
          </p:nvSpPr>
          <p:spPr bwMode="auto">
            <a:xfrm>
              <a:off x="2493" y="1658"/>
              <a:ext cx="96" cy="96"/>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052" name="Oval 238">
              <a:extLst>
                <a:ext uri="{FF2B5EF4-FFF2-40B4-BE49-F238E27FC236}">
                  <a16:creationId xmlns:a16="http://schemas.microsoft.com/office/drawing/2014/main" id="{B7DF2E1D-CAFC-3B40-7E4C-006E1EF125E3}"/>
                </a:ext>
              </a:extLst>
            </p:cNvPr>
            <p:cNvSpPr>
              <a:spLocks noChangeArrowheads="1"/>
            </p:cNvSpPr>
            <p:nvPr/>
          </p:nvSpPr>
          <p:spPr bwMode="auto">
            <a:xfrm>
              <a:off x="2612" y="1679"/>
              <a:ext cx="94" cy="96"/>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053" name="Oval 239">
              <a:extLst>
                <a:ext uri="{FF2B5EF4-FFF2-40B4-BE49-F238E27FC236}">
                  <a16:creationId xmlns:a16="http://schemas.microsoft.com/office/drawing/2014/main" id="{40D9A190-1B6A-2DDD-0B4D-1061D688B6E3}"/>
                </a:ext>
              </a:extLst>
            </p:cNvPr>
            <p:cNvSpPr>
              <a:spLocks noChangeArrowheads="1"/>
            </p:cNvSpPr>
            <p:nvPr/>
          </p:nvSpPr>
          <p:spPr bwMode="auto">
            <a:xfrm>
              <a:off x="2642" y="1792"/>
              <a:ext cx="94" cy="96"/>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054" name="Oval 240">
              <a:extLst>
                <a:ext uri="{FF2B5EF4-FFF2-40B4-BE49-F238E27FC236}">
                  <a16:creationId xmlns:a16="http://schemas.microsoft.com/office/drawing/2014/main" id="{185D1EAD-E36A-C61F-1C9F-D7E8EFAA9036}"/>
                </a:ext>
              </a:extLst>
            </p:cNvPr>
            <p:cNvSpPr>
              <a:spLocks noChangeArrowheads="1"/>
            </p:cNvSpPr>
            <p:nvPr/>
          </p:nvSpPr>
          <p:spPr bwMode="auto">
            <a:xfrm>
              <a:off x="2531" y="1658"/>
              <a:ext cx="98" cy="94"/>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055" name="Oval 241">
              <a:extLst>
                <a:ext uri="{FF2B5EF4-FFF2-40B4-BE49-F238E27FC236}">
                  <a16:creationId xmlns:a16="http://schemas.microsoft.com/office/drawing/2014/main" id="{F35A7DBF-8ED0-3C9A-DD59-FBF51EE5AA74}"/>
                </a:ext>
              </a:extLst>
            </p:cNvPr>
            <p:cNvSpPr>
              <a:spLocks noChangeArrowheads="1"/>
            </p:cNvSpPr>
            <p:nvPr/>
          </p:nvSpPr>
          <p:spPr bwMode="auto">
            <a:xfrm>
              <a:off x="2603" y="1775"/>
              <a:ext cx="96" cy="97"/>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056" name="Oval 242">
              <a:extLst>
                <a:ext uri="{FF2B5EF4-FFF2-40B4-BE49-F238E27FC236}">
                  <a16:creationId xmlns:a16="http://schemas.microsoft.com/office/drawing/2014/main" id="{EBF6CC58-608D-49BB-F9A1-4F61697769B8}"/>
                </a:ext>
              </a:extLst>
            </p:cNvPr>
            <p:cNvSpPr>
              <a:spLocks noChangeArrowheads="1"/>
            </p:cNvSpPr>
            <p:nvPr/>
          </p:nvSpPr>
          <p:spPr bwMode="auto">
            <a:xfrm>
              <a:off x="2507" y="1732"/>
              <a:ext cx="96" cy="96"/>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057" name="Oval 243">
              <a:extLst>
                <a:ext uri="{FF2B5EF4-FFF2-40B4-BE49-F238E27FC236}">
                  <a16:creationId xmlns:a16="http://schemas.microsoft.com/office/drawing/2014/main" id="{493C223A-ACDC-7F94-3114-B9B333B94611}"/>
                </a:ext>
              </a:extLst>
            </p:cNvPr>
            <p:cNvSpPr>
              <a:spLocks noChangeArrowheads="1"/>
            </p:cNvSpPr>
            <p:nvPr/>
          </p:nvSpPr>
          <p:spPr bwMode="auto">
            <a:xfrm>
              <a:off x="2626" y="1839"/>
              <a:ext cx="96" cy="97"/>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058" name="Oval 244">
              <a:extLst>
                <a:ext uri="{FF2B5EF4-FFF2-40B4-BE49-F238E27FC236}">
                  <a16:creationId xmlns:a16="http://schemas.microsoft.com/office/drawing/2014/main" id="{4966343F-2B3D-9988-BDE4-CAD88C819159}"/>
                </a:ext>
              </a:extLst>
            </p:cNvPr>
            <p:cNvSpPr>
              <a:spLocks noChangeArrowheads="1"/>
            </p:cNvSpPr>
            <p:nvPr/>
          </p:nvSpPr>
          <p:spPr bwMode="auto">
            <a:xfrm>
              <a:off x="2447" y="1744"/>
              <a:ext cx="98" cy="96"/>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059" name="Oval 245">
              <a:extLst>
                <a:ext uri="{FF2B5EF4-FFF2-40B4-BE49-F238E27FC236}">
                  <a16:creationId xmlns:a16="http://schemas.microsoft.com/office/drawing/2014/main" id="{F34052EE-BDCD-FD6A-2C8B-7D55C85CBB02}"/>
                </a:ext>
              </a:extLst>
            </p:cNvPr>
            <p:cNvSpPr>
              <a:spLocks noChangeArrowheads="1"/>
            </p:cNvSpPr>
            <p:nvPr/>
          </p:nvSpPr>
          <p:spPr bwMode="auto">
            <a:xfrm>
              <a:off x="2600" y="1818"/>
              <a:ext cx="94" cy="94"/>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060" name="Oval 246">
              <a:extLst>
                <a:ext uri="{FF2B5EF4-FFF2-40B4-BE49-F238E27FC236}">
                  <a16:creationId xmlns:a16="http://schemas.microsoft.com/office/drawing/2014/main" id="{90CFFB40-B8F8-046E-EF71-7A0BAFE26174}"/>
                </a:ext>
              </a:extLst>
            </p:cNvPr>
            <p:cNvSpPr>
              <a:spLocks noChangeArrowheads="1"/>
            </p:cNvSpPr>
            <p:nvPr/>
          </p:nvSpPr>
          <p:spPr bwMode="auto">
            <a:xfrm>
              <a:off x="2554" y="1841"/>
              <a:ext cx="98" cy="96"/>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061" name="Oval 247">
              <a:extLst>
                <a:ext uri="{FF2B5EF4-FFF2-40B4-BE49-F238E27FC236}">
                  <a16:creationId xmlns:a16="http://schemas.microsoft.com/office/drawing/2014/main" id="{1402EE7E-31BD-B333-EB6E-AB268983584D}"/>
                </a:ext>
              </a:extLst>
            </p:cNvPr>
            <p:cNvSpPr>
              <a:spLocks noChangeArrowheads="1"/>
            </p:cNvSpPr>
            <p:nvPr/>
          </p:nvSpPr>
          <p:spPr bwMode="auto">
            <a:xfrm>
              <a:off x="2497" y="1697"/>
              <a:ext cx="96" cy="96"/>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062" name="Oval 248">
              <a:extLst>
                <a:ext uri="{FF2B5EF4-FFF2-40B4-BE49-F238E27FC236}">
                  <a16:creationId xmlns:a16="http://schemas.microsoft.com/office/drawing/2014/main" id="{1BDC7711-25EB-A176-E73D-B1AD61757A69}"/>
                </a:ext>
              </a:extLst>
            </p:cNvPr>
            <p:cNvSpPr>
              <a:spLocks noChangeArrowheads="1"/>
            </p:cNvSpPr>
            <p:nvPr/>
          </p:nvSpPr>
          <p:spPr bwMode="auto">
            <a:xfrm>
              <a:off x="2507" y="1847"/>
              <a:ext cx="96" cy="97"/>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063" name="Oval 249">
              <a:extLst>
                <a:ext uri="{FF2B5EF4-FFF2-40B4-BE49-F238E27FC236}">
                  <a16:creationId xmlns:a16="http://schemas.microsoft.com/office/drawing/2014/main" id="{085E347D-7B09-235F-3764-C57C96D36071}"/>
                </a:ext>
              </a:extLst>
            </p:cNvPr>
            <p:cNvSpPr>
              <a:spLocks noChangeArrowheads="1"/>
            </p:cNvSpPr>
            <p:nvPr/>
          </p:nvSpPr>
          <p:spPr bwMode="auto">
            <a:xfrm>
              <a:off x="2479" y="1810"/>
              <a:ext cx="94" cy="94"/>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064" name="Oval 250">
              <a:extLst>
                <a:ext uri="{FF2B5EF4-FFF2-40B4-BE49-F238E27FC236}">
                  <a16:creationId xmlns:a16="http://schemas.microsoft.com/office/drawing/2014/main" id="{1A5C98FC-875C-61D7-2224-0F66D3ADAD7C}"/>
                </a:ext>
              </a:extLst>
            </p:cNvPr>
            <p:cNvSpPr>
              <a:spLocks noChangeArrowheads="1"/>
            </p:cNvSpPr>
            <p:nvPr/>
          </p:nvSpPr>
          <p:spPr bwMode="auto">
            <a:xfrm>
              <a:off x="2564" y="1798"/>
              <a:ext cx="96" cy="96"/>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065" name="Oval 251">
              <a:extLst>
                <a:ext uri="{FF2B5EF4-FFF2-40B4-BE49-F238E27FC236}">
                  <a16:creationId xmlns:a16="http://schemas.microsoft.com/office/drawing/2014/main" id="{1AC5E5B0-2E95-9C0D-06D2-20DA36B579F5}"/>
                </a:ext>
              </a:extLst>
            </p:cNvPr>
            <p:cNvSpPr>
              <a:spLocks noChangeArrowheads="1"/>
            </p:cNvSpPr>
            <p:nvPr/>
          </p:nvSpPr>
          <p:spPr bwMode="auto">
            <a:xfrm>
              <a:off x="2616" y="1746"/>
              <a:ext cx="96" cy="96"/>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066" name="Oval 252">
              <a:extLst>
                <a:ext uri="{FF2B5EF4-FFF2-40B4-BE49-F238E27FC236}">
                  <a16:creationId xmlns:a16="http://schemas.microsoft.com/office/drawing/2014/main" id="{C8056141-EE0B-06B9-C03C-3C8A9A52C1D8}"/>
                </a:ext>
              </a:extLst>
            </p:cNvPr>
            <p:cNvSpPr>
              <a:spLocks noChangeArrowheads="1"/>
            </p:cNvSpPr>
            <p:nvPr/>
          </p:nvSpPr>
          <p:spPr bwMode="auto">
            <a:xfrm>
              <a:off x="2499" y="1765"/>
              <a:ext cx="96" cy="96"/>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067" name="Oval 253">
              <a:extLst>
                <a:ext uri="{FF2B5EF4-FFF2-40B4-BE49-F238E27FC236}">
                  <a16:creationId xmlns:a16="http://schemas.microsoft.com/office/drawing/2014/main" id="{629AF856-DEAD-A4A3-656F-D8E985D13789}"/>
                </a:ext>
              </a:extLst>
            </p:cNvPr>
            <p:cNvSpPr>
              <a:spLocks noChangeArrowheads="1"/>
            </p:cNvSpPr>
            <p:nvPr/>
          </p:nvSpPr>
          <p:spPr bwMode="auto">
            <a:xfrm>
              <a:off x="2547" y="1726"/>
              <a:ext cx="94" cy="97"/>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grpSp>
      <p:sp>
        <p:nvSpPr>
          <p:cNvPr id="34068" name="Line 254">
            <a:extLst>
              <a:ext uri="{FF2B5EF4-FFF2-40B4-BE49-F238E27FC236}">
                <a16:creationId xmlns:a16="http://schemas.microsoft.com/office/drawing/2014/main" id="{0A4FA7FC-4A70-E598-5806-13E1A279CF66}"/>
              </a:ext>
            </a:extLst>
          </p:cNvPr>
          <p:cNvSpPr>
            <a:spLocks noChangeShapeType="1"/>
          </p:cNvSpPr>
          <p:nvPr/>
        </p:nvSpPr>
        <p:spPr bwMode="auto">
          <a:xfrm flipH="1" flipV="1">
            <a:off x="2409429" y="5018089"/>
            <a:ext cx="49873" cy="7937"/>
          </a:xfrm>
          <a:prstGeom prst="line">
            <a:avLst/>
          </a:prstGeom>
          <a:noFill/>
          <a:ln w="14288">
            <a:solidFill>
              <a:srgbClr val="FFFFFF"/>
            </a:solidFill>
            <a:round/>
            <a:headEnd/>
            <a:tailEnd/>
          </a:ln>
        </p:spPr>
        <p:txBody>
          <a:bodyPr/>
          <a:lstStyle/>
          <a:p>
            <a:pPr eaLnBrk="0" fontAlgn="base" hangingPunct="0">
              <a:spcBef>
                <a:spcPct val="0"/>
              </a:spcBef>
              <a:spcAft>
                <a:spcPct val="0"/>
              </a:spcAft>
              <a:defRPr/>
            </a:pPr>
            <a:endParaRPr lang="ja-JP" altLang="en-US" sz="2000">
              <a:solidFill>
                <a:srgbClr val="000000"/>
              </a:solidFill>
              <a:latin typeface="ＭＳ Ｐゴシック"/>
              <a:ea typeface="ＭＳ Ｐゴシック"/>
            </a:endParaRPr>
          </a:p>
        </p:txBody>
      </p:sp>
      <p:sp>
        <p:nvSpPr>
          <p:cNvPr id="34069" name="Oval 255">
            <a:extLst>
              <a:ext uri="{FF2B5EF4-FFF2-40B4-BE49-F238E27FC236}">
                <a16:creationId xmlns:a16="http://schemas.microsoft.com/office/drawing/2014/main" id="{D846CD43-95F9-0188-28B6-4B8C65959D15}"/>
              </a:ext>
            </a:extLst>
          </p:cNvPr>
          <p:cNvSpPr>
            <a:spLocks noChangeArrowheads="1"/>
          </p:cNvSpPr>
          <p:nvPr/>
        </p:nvSpPr>
        <p:spPr bwMode="auto">
          <a:xfrm rot="13973361">
            <a:off x="3875750" y="4991233"/>
            <a:ext cx="66675" cy="79110"/>
          </a:xfrm>
          <a:prstGeom prst="ellipse">
            <a:avLst/>
          </a:prstGeom>
          <a:gradFill rotWithShape="1">
            <a:gsLst>
              <a:gs pos="0">
                <a:srgbClr val="1C1C1C">
                  <a:gamma/>
                  <a:tint val="47451"/>
                  <a:invGamma/>
                </a:srgbClr>
              </a:gs>
              <a:gs pos="100000">
                <a:srgbClr val="1C1C1C"/>
              </a:gs>
            </a:gsLst>
            <a:lin ang="270000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070" name="AutoShape 256">
            <a:extLst>
              <a:ext uri="{FF2B5EF4-FFF2-40B4-BE49-F238E27FC236}">
                <a16:creationId xmlns:a16="http://schemas.microsoft.com/office/drawing/2014/main" id="{EB8C7D56-A497-DD52-2D7A-22B9FC8553BE}"/>
              </a:ext>
            </a:extLst>
          </p:cNvPr>
          <p:cNvSpPr>
            <a:spLocks noChangeArrowheads="1"/>
          </p:cNvSpPr>
          <p:nvPr/>
        </p:nvSpPr>
        <p:spPr bwMode="auto">
          <a:xfrm rot="18900000">
            <a:off x="3680355" y="4697414"/>
            <a:ext cx="65352" cy="344487"/>
          </a:xfrm>
          <a:prstGeom prst="triangle">
            <a:avLst>
              <a:gd name="adj" fmla="val 50000"/>
            </a:avLst>
          </a:prstGeom>
          <a:solidFill>
            <a:srgbClr val="FFFFFF"/>
          </a:solidFill>
          <a:ln w="9525">
            <a:solidFill>
              <a:srgbClr val="00000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071" name="Oval 257">
            <a:extLst>
              <a:ext uri="{FF2B5EF4-FFF2-40B4-BE49-F238E27FC236}">
                <a16:creationId xmlns:a16="http://schemas.microsoft.com/office/drawing/2014/main" id="{EDB2F4CD-8910-CA71-FC53-2B06FEF2D2C6}"/>
              </a:ext>
            </a:extLst>
          </p:cNvPr>
          <p:cNvSpPr>
            <a:spLocks noChangeArrowheads="1"/>
          </p:cNvSpPr>
          <p:nvPr/>
        </p:nvSpPr>
        <p:spPr bwMode="auto">
          <a:xfrm rot="14714682">
            <a:off x="3682273" y="4990506"/>
            <a:ext cx="66675" cy="77391"/>
          </a:xfrm>
          <a:prstGeom prst="ellipse">
            <a:avLst/>
          </a:prstGeom>
          <a:gradFill rotWithShape="1">
            <a:gsLst>
              <a:gs pos="0">
                <a:srgbClr val="1C1C1C">
                  <a:gamma/>
                  <a:tint val="47451"/>
                  <a:invGamma/>
                </a:srgbClr>
              </a:gs>
              <a:gs pos="100000">
                <a:srgbClr val="1C1C1C"/>
              </a:gs>
            </a:gsLst>
            <a:lin ang="270000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072" name="Text Box 258">
            <a:extLst>
              <a:ext uri="{FF2B5EF4-FFF2-40B4-BE49-F238E27FC236}">
                <a16:creationId xmlns:a16="http://schemas.microsoft.com/office/drawing/2014/main" id="{720D992D-DB3C-BBE8-A582-A902AB37DC85}"/>
              </a:ext>
            </a:extLst>
          </p:cNvPr>
          <p:cNvSpPr txBox="1">
            <a:spLocks noChangeArrowheads="1"/>
          </p:cNvSpPr>
          <p:nvPr/>
        </p:nvSpPr>
        <p:spPr bwMode="auto">
          <a:xfrm>
            <a:off x="199496" y="3944938"/>
            <a:ext cx="2192733" cy="553998"/>
          </a:xfrm>
          <a:prstGeom prst="rect">
            <a:avLst/>
          </a:prstGeom>
          <a:solidFill>
            <a:srgbClr val="FFFF00"/>
          </a:solidFill>
          <a:ln w="9525">
            <a:solidFill>
              <a:srgbClr val="863907"/>
            </a:solidFill>
            <a:miter lim="800000"/>
            <a:headEnd/>
            <a:tailEnd/>
          </a:ln>
        </p:spPr>
        <p:txBody>
          <a:bodyPr wrap="square" lIns="0" tIns="0" rIns="0" bIns="0">
            <a:spAutoFit/>
          </a:bodyP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fontAlgn="base">
              <a:spcBef>
                <a:spcPct val="0"/>
              </a:spcBef>
              <a:spcAft>
                <a:spcPct val="0"/>
              </a:spcAft>
              <a:buClrTx/>
              <a:buSzTx/>
              <a:buFontTx/>
              <a:buNone/>
              <a:defRPr/>
            </a:pPr>
            <a:r>
              <a:rPr lang="ja-JP" altLang="en-US" sz="1800" dirty="0">
                <a:solidFill>
                  <a:srgbClr val="000000"/>
                </a:solidFill>
                <a:latin typeface="ＭＳ Ｐゴシック"/>
                <a:ea typeface="ＭＳ Ｐゴシック"/>
              </a:rPr>
              <a:t>未臨界状態での核分裂の連鎖反応を利用</a:t>
            </a:r>
          </a:p>
        </p:txBody>
      </p:sp>
      <p:sp>
        <p:nvSpPr>
          <p:cNvPr id="34073" name="AutoShape 259">
            <a:extLst>
              <a:ext uri="{FF2B5EF4-FFF2-40B4-BE49-F238E27FC236}">
                <a16:creationId xmlns:a16="http://schemas.microsoft.com/office/drawing/2014/main" id="{D6B5AF6F-3C4B-50EF-AA5F-EB91537479E1}"/>
              </a:ext>
            </a:extLst>
          </p:cNvPr>
          <p:cNvSpPr>
            <a:spLocks noChangeArrowheads="1"/>
          </p:cNvSpPr>
          <p:nvPr/>
        </p:nvSpPr>
        <p:spPr bwMode="auto">
          <a:xfrm rot="19789589">
            <a:off x="3599525" y="4787900"/>
            <a:ext cx="63632" cy="204788"/>
          </a:xfrm>
          <a:prstGeom prst="triangle">
            <a:avLst>
              <a:gd name="adj" fmla="val 50000"/>
            </a:avLst>
          </a:prstGeom>
          <a:solidFill>
            <a:srgbClr val="FFFFFF"/>
          </a:solidFill>
          <a:ln w="9525">
            <a:solidFill>
              <a:srgbClr val="00000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grpSp>
        <p:nvGrpSpPr>
          <p:cNvPr id="34074" name="Group 260">
            <a:extLst>
              <a:ext uri="{FF2B5EF4-FFF2-40B4-BE49-F238E27FC236}">
                <a16:creationId xmlns:a16="http://schemas.microsoft.com/office/drawing/2014/main" id="{6848EC40-C297-FDFB-51D8-90BC76F3829D}"/>
              </a:ext>
            </a:extLst>
          </p:cNvPr>
          <p:cNvGrpSpPr>
            <a:grpSpLocks/>
          </p:cNvGrpSpPr>
          <p:nvPr/>
        </p:nvGrpSpPr>
        <p:grpSpPr bwMode="auto">
          <a:xfrm rot="-9000000">
            <a:off x="2338917" y="5065713"/>
            <a:ext cx="154781" cy="133350"/>
            <a:chOff x="2541" y="2379"/>
            <a:chExt cx="195" cy="193"/>
          </a:xfrm>
        </p:grpSpPr>
        <p:sp>
          <p:nvSpPr>
            <p:cNvPr id="34075" name="Oval 261">
              <a:extLst>
                <a:ext uri="{FF2B5EF4-FFF2-40B4-BE49-F238E27FC236}">
                  <a16:creationId xmlns:a16="http://schemas.microsoft.com/office/drawing/2014/main" id="{0072A562-CAE7-A8DC-6560-A8D80D31B86A}"/>
                </a:ext>
              </a:extLst>
            </p:cNvPr>
            <p:cNvSpPr>
              <a:spLocks noChangeArrowheads="1"/>
            </p:cNvSpPr>
            <p:nvPr/>
          </p:nvSpPr>
          <p:spPr bwMode="auto">
            <a:xfrm>
              <a:off x="2589" y="2503"/>
              <a:ext cx="93" cy="94"/>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grpSp>
          <p:nvGrpSpPr>
            <p:cNvPr id="34076" name="Group 262">
              <a:extLst>
                <a:ext uri="{FF2B5EF4-FFF2-40B4-BE49-F238E27FC236}">
                  <a16:creationId xmlns:a16="http://schemas.microsoft.com/office/drawing/2014/main" id="{C9F69F47-E1C5-2419-28E2-8A1C33539C40}"/>
                </a:ext>
              </a:extLst>
            </p:cNvPr>
            <p:cNvGrpSpPr>
              <a:grpSpLocks/>
            </p:cNvGrpSpPr>
            <p:nvPr/>
          </p:nvGrpSpPr>
          <p:grpSpPr bwMode="auto">
            <a:xfrm>
              <a:off x="2619" y="2379"/>
              <a:ext cx="117" cy="111"/>
              <a:chOff x="2529" y="2247"/>
              <a:chExt cx="117" cy="111"/>
            </a:xfrm>
          </p:grpSpPr>
          <p:sp>
            <p:nvSpPr>
              <p:cNvPr id="34077" name="Line 263">
                <a:extLst>
                  <a:ext uri="{FF2B5EF4-FFF2-40B4-BE49-F238E27FC236}">
                    <a16:creationId xmlns:a16="http://schemas.microsoft.com/office/drawing/2014/main" id="{EA34A286-3169-3CC1-F664-6084E97AA9C6}"/>
                  </a:ext>
                </a:extLst>
              </p:cNvPr>
              <p:cNvSpPr>
                <a:spLocks noChangeShapeType="1"/>
              </p:cNvSpPr>
              <p:nvPr/>
            </p:nvSpPr>
            <p:spPr bwMode="auto">
              <a:xfrm flipV="1">
                <a:off x="2610" y="2293"/>
                <a:ext cx="91" cy="90"/>
              </a:xfrm>
              <a:prstGeom prst="line">
                <a:avLst/>
              </a:prstGeom>
              <a:noFill/>
              <a:ln w="6350">
                <a:solidFill>
                  <a:srgbClr val="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078" name="Line 264">
                <a:extLst>
                  <a:ext uri="{FF2B5EF4-FFF2-40B4-BE49-F238E27FC236}">
                    <a16:creationId xmlns:a16="http://schemas.microsoft.com/office/drawing/2014/main" id="{F1B2BA16-05DE-F79F-7E5E-E8323BAC5FE5}"/>
                  </a:ext>
                </a:extLst>
              </p:cNvPr>
              <p:cNvSpPr>
                <a:spLocks noChangeShapeType="1"/>
              </p:cNvSpPr>
              <p:nvPr/>
            </p:nvSpPr>
            <p:spPr bwMode="auto">
              <a:xfrm flipV="1">
                <a:off x="2645" y="2315"/>
                <a:ext cx="102" cy="78"/>
              </a:xfrm>
              <a:prstGeom prst="line">
                <a:avLst/>
              </a:prstGeom>
              <a:noFill/>
              <a:ln w="6350">
                <a:solidFill>
                  <a:srgbClr val="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079" name="Line 265">
                <a:extLst>
                  <a:ext uri="{FF2B5EF4-FFF2-40B4-BE49-F238E27FC236}">
                    <a16:creationId xmlns:a16="http://schemas.microsoft.com/office/drawing/2014/main" id="{33DDF0A2-80EA-5203-C839-3F832D230263}"/>
                  </a:ext>
                </a:extLst>
              </p:cNvPr>
              <p:cNvSpPr>
                <a:spLocks noChangeShapeType="1"/>
              </p:cNvSpPr>
              <p:nvPr/>
            </p:nvSpPr>
            <p:spPr bwMode="auto">
              <a:xfrm flipV="1">
                <a:off x="2643" y="2331"/>
                <a:ext cx="78" cy="76"/>
              </a:xfrm>
              <a:prstGeom prst="line">
                <a:avLst/>
              </a:prstGeom>
              <a:noFill/>
              <a:ln w="6350">
                <a:solidFill>
                  <a:srgbClr val="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grpSp>
      </p:grpSp>
      <p:grpSp>
        <p:nvGrpSpPr>
          <p:cNvPr id="34080" name="Group 266">
            <a:extLst>
              <a:ext uri="{FF2B5EF4-FFF2-40B4-BE49-F238E27FC236}">
                <a16:creationId xmlns:a16="http://schemas.microsoft.com/office/drawing/2014/main" id="{5C031F01-DF6A-76F4-6DCE-395800B32B63}"/>
              </a:ext>
            </a:extLst>
          </p:cNvPr>
          <p:cNvGrpSpPr>
            <a:grpSpLocks/>
          </p:cNvGrpSpPr>
          <p:nvPr/>
        </p:nvGrpSpPr>
        <p:grpSpPr bwMode="auto">
          <a:xfrm rot="900000">
            <a:off x="1503098" y="5272088"/>
            <a:ext cx="158221" cy="131762"/>
            <a:chOff x="2541" y="2379"/>
            <a:chExt cx="195" cy="193"/>
          </a:xfrm>
        </p:grpSpPr>
        <p:sp>
          <p:nvSpPr>
            <p:cNvPr id="34081" name="Oval 267">
              <a:extLst>
                <a:ext uri="{FF2B5EF4-FFF2-40B4-BE49-F238E27FC236}">
                  <a16:creationId xmlns:a16="http://schemas.microsoft.com/office/drawing/2014/main" id="{7A65C5A1-FCB2-2AB1-C9F2-9A1193808B5C}"/>
                </a:ext>
              </a:extLst>
            </p:cNvPr>
            <p:cNvSpPr>
              <a:spLocks noChangeArrowheads="1"/>
            </p:cNvSpPr>
            <p:nvPr/>
          </p:nvSpPr>
          <p:spPr bwMode="auto">
            <a:xfrm>
              <a:off x="2504" y="2460"/>
              <a:ext cx="100" cy="102"/>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grpSp>
          <p:nvGrpSpPr>
            <p:cNvPr id="34082" name="Group 268">
              <a:extLst>
                <a:ext uri="{FF2B5EF4-FFF2-40B4-BE49-F238E27FC236}">
                  <a16:creationId xmlns:a16="http://schemas.microsoft.com/office/drawing/2014/main" id="{38730D93-C41D-F7E9-4E87-15731EEE936D}"/>
                </a:ext>
              </a:extLst>
            </p:cNvPr>
            <p:cNvGrpSpPr>
              <a:grpSpLocks/>
            </p:cNvGrpSpPr>
            <p:nvPr/>
          </p:nvGrpSpPr>
          <p:grpSpPr bwMode="auto">
            <a:xfrm>
              <a:off x="2619" y="2379"/>
              <a:ext cx="117" cy="111"/>
              <a:chOff x="2529" y="2247"/>
              <a:chExt cx="117" cy="111"/>
            </a:xfrm>
          </p:grpSpPr>
          <p:sp>
            <p:nvSpPr>
              <p:cNvPr id="34083" name="Line 269">
                <a:extLst>
                  <a:ext uri="{FF2B5EF4-FFF2-40B4-BE49-F238E27FC236}">
                    <a16:creationId xmlns:a16="http://schemas.microsoft.com/office/drawing/2014/main" id="{79F23E2F-6A83-1D63-59F1-C610D2AC136F}"/>
                  </a:ext>
                </a:extLst>
              </p:cNvPr>
              <p:cNvSpPr>
                <a:spLocks noChangeShapeType="1"/>
              </p:cNvSpPr>
              <p:nvPr/>
            </p:nvSpPr>
            <p:spPr bwMode="auto">
              <a:xfrm flipV="1">
                <a:off x="2489" y="2173"/>
                <a:ext cx="85" cy="93"/>
              </a:xfrm>
              <a:prstGeom prst="line">
                <a:avLst/>
              </a:prstGeom>
              <a:noFill/>
              <a:ln w="6350">
                <a:solidFill>
                  <a:srgbClr val="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084" name="Line 270">
                <a:extLst>
                  <a:ext uri="{FF2B5EF4-FFF2-40B4-BE49-F238E27FC236}">
                    <a16:creationId xmlns:a16="http://schemas.microsoft.com/office/drawing/2014/main" id="{722ED822-7466-A26C-7653-566481C3F80A}"/>
                  </a:ext>
                </a:extLst>
              </p:cNvPr>
              <p:cNvSpPr>
                <a:spLocks noChangeShapeType="1"/>
              </p:cNvSpPr>
              <p:nvPr/>
            </p:nvSpPr>
            <p:spPr bwMode="auto">
              <a:xfrm flipV="1">
                <a:off x="2521" y="2215"/>
                <a:ext cx="66" cy="95"/>
              </a:xfrm>
              <a:prstGeom prst="line">
                <a:avLst/>
              </a:prstGeom>
              <a:noFill/>
              <a:ln w="6350">
                <a:solidFill>
                  <a:srgbClr val="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085" name="Line 271">
                <a:extLst>
                  <a:ext uri="{FF2B5EF4-FFF2-40B4-BE49-F238E27FC236}">
                    <a16:creationId xmlns:a16="http://schemas.microsoft.com/office/drawing/2014/main" id="{ECF96D0E-DDAB-2FA5-A796-8EB0BC9A52FC}"/>
                  </a:ext>
                </a:extLst>
              </p:cNvPr>
              <p:cNvSpPr>
                <a:spLocks noChangeShapeType="1"/>
              </p:cNvSpPr>
              <p:nvPr/>
            </p:nvSpPr>
            <p:spPr bwMode="auto">
              <a:xfrm flipV="1">
                <a:off x="2516" y="2201"/>
                <a:ext cx="51" cy="81"/>
              </a:xfrm>
              <a:prstGeom prst="line">
                <a:avLst/>
              </a:prstGeom>
              <a:noFill/>
              <a:ln w="6350">
                <a:solidFill>
                  <a:srgbClr val="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grpSp>
      </p:grpSp>
      <p:grpSp>
        <p:nvGrpSpPr>
          <p:cNvPr id="34086" name="Group 272">
            <a:extLst>
              <a:ext uri="{FF2B5EF4-FFF2-40B4-BE49-F238E27FC236}">
                <a16:creationId xmlns:a16="http://schemas.microsoft.com/office/drawing/2014/main" id="{9700E5E6-F619-5964-9E1A-E9CF24A9C0DE}"/>
              </a:ext>
            </a:extLst>
          </p:cNvPr>
          <p:cNvGrpSpPr>
            <a:grpSpLocks/>
          </p:cNvGrpSpPr>
          <p:nvPr/>
        </p:nvGrpSpPr>
        <p:grpSpPr bwMode="auto">
          <a:xfrm rot="5400000">
            <a:off x="1707291" y="4943145"/>
            <a:ext cx="133350" cy="153061"/>
            <a:chOff x="2541" y="2379"/>
            <a:chExt cx="195" cy="193"/>
          </a:xfrm>
        </p:grpSpPr>
        <p:sp>
          <p:nvSpPr>
            <p:cNvPr id="34087" name="Oval 273">
              <a:extLst>
                <a:ext uri="{FF2B5EF4-FFF2-40B4-BE49-F238E27FC236}">
                  <a16:creationId xmlns:a16="http://schemas.microsoft.com/office/drawing/2014/main" id="{6A1D98E4-B06E-6A9A-1116-2D75B1CB59E6}"/>
                </a:ext>
              </a:extLst>
            </p:cNvPr>
            <p:cNvSpPr>
              <a:spLocks noChangeArrowheads="1"/>
            </p:cNvSpPr>
            <p:nvPr/>
          </p:nvSpPr>
          <p:spPr bwMode="auto">
            <a:xfrm>
              <a:off x="2539" y="2420"/>
              <a:ext cx="95" cy="95"/>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grpSp>
          <p:nvGrpSpPr>
            <p:cNvPr id="34088" name="Group 274">
              <a:extLst>
                <a:ext uri="{FF2B5EF4-FFF2-40B4-BE49-F238E27FC236}">
                  <a16:creationId xmlns:a16="http://schemas.microsoft.com/office/drawing/2014/main" id="{2B65E9D4-C60E-7315-EF7D-84152E547520}"/>
                </a:ext>
              </a:extLst>
            </p:cNvPr>
            <p:cNvGrpSpPr>
              <a:grpSpLocks/>
            </p:cNvGrpSpPr>
            <p:nvPr/>
          </p:nvGrpSpPr>
          <p:grpSpPr bwMode="auto">
            <a:xfrm>
              <a:off x="2619" y="2379"/>
              <a:ext cx="117" cy="111"/>
              <a:chOff x="2529" y="2247"/>
              <a:chExt cx="117" cy="111"/>
            </a:xfrm>
          </p:grpSpPr>
          <p:sp>
            <p:nvSpPr>
              <p:cNvPr id="34089" name="Line 275">
                <a:extLst>
                  <a:ext uri="{FF2B5EF4-FFF2-40B4-BE49-F238E27FC236}">
                    <a16:creationId xmlns:a16="http://schemas.microsoft.com/office/drawing/2014/main" id="{A5FF451F-035E-5BE9-1CE4-C506BC28B492}"/>
                  </a:ext>
                </a:extLst>
              </p:cNvPr>
              <p:cNvSpPr>
                <a:spLocks noChangeShapeType="1"/>
              </p:cNvSpPr>
              <p:nvPr/>
            </p:nvSpPr>
            <p:spPr bwMode="auto">
              <a:xfrm flipV="1">
                <a:off x="2525" y="2214"/>
                <a:ext cx="81" cy="85"/>
              </a:xfrm>
              <a:prstGeom prst="line">
                <a:avLst/>
              </a:prstGeom>
              <a:noFill/>
              <a:ln w="6350">
                <a:solidFill>
                  <a:srgbClr val="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090" name="Line 276">
                <a:extLst>
                  <a:ext uri="{FF2B5EF4-FFF2-40B4-BE49-F238E27FC236}">
                    <a16:creationId xmlns:a16="http://schemas.microsoft.com/office/drawing/2014/main" id="{670D0154-090C-16A1-4885-02E069A0E775}"/>
                  </a:ext>
                </a:extLst>
              </p:cNvPr>
              <p:cNvSpPr>
                <a:spLocks noChangeShapeType="1"/>
              </p:cNvSpPr>
              <p:nvPr/>
            </p:nvSpPr>
            <p:spPr bwMode="auto">
              <a:xfrm flipV="1">
                <a:off x="2558" y="2243"/>
                <a:ext cx="84" cy="85"/>
              </a:xfrm>
              <a:prstGeom prst="line">
                <a:avLst/>
              </a:prstGeom>
              <a:noFill/>
              <a:ln w="6350">
                <a:solidFill>
                  <a:srgbClr val="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091" name="Line 277">
                <a:extLst>
                  <a:ext uri="{FF2B5EF4-FFF2-40B4-BE49-F238E27FC236}">
                    <a16:creationId xmlns:a16="http://schemas.microsoft.com/office/drawing/2014/main" id="{DA0D0A8F-0DE8-3FFD-CEFD-F78D6B701D71}"/>
                  </a:ext>
                </a:extLst>
              </p:cNvPr>
              <p:cNvSpPr>
                <a:spLocks noChangeShapeType="1"/>
              </p:cNvSpPr>
              <p:nvPr/>
            </p:nvSpPr>
            <p:spPr bwMode="auto">
              <a:xfrm flipV="1">
                <a:off x="2546" y="2254"/>
                <a:ext cx="67" cy="69"/>
              </a:xfrm>
              <a:prstGeom prst="line">
                <a:avLst/>
              </a:prstGeom>
              <a:noFill/>
              <a:ln w="6350">
                <a:solidFill>
                  <a:srgbClr val="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grpSp>
      </p:grpSp>
      <p:sp>
        <p:nvSpPr>
          <p:cNvPr id="34092" name="Text Box 278">
            <a:extLst>
              <a:ext uri="{FF2B5EF4-FFF2-40B4-BE49-F238E27FC236}">
                <a16:creationId xmlns:a16="http://schemas.microsoft.com/office/drawing/2014/main" id="{A9E0B56E-2891-4D8F-F7EB-ED55C6B85AAA}"/>
              </a:ext>
            </a:extLst>
          </p:cNvPr>
          <p:cNvSpPr txBox="1">
            <a:spLocks noChangeArrowheads="1"/>
          </p:cNvSpPr>
          <p:nvPr/>
        </p:nvSpPr>
        <p:spPr bwMode="auto">
          <a:xfrm>
            <a:off x="321602" y="4532314"/>
            <a:ext cx="1538883" cy="307777"/>
          </a:xfrm>
          <a:prstGeom prst="rect">
            <a:avLst/>
          </a:prstGeom>
          <a:noFill/>
          <a:ln>
            <a:noFill/>
          </a:ln>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fontAlgn="base">
              <a:spcBef>
                <a:spcPct val="0"/>
              </a:spcBef>
              <a:spcAft>
                <a:spcPct val="0"/>
              </a:spcAft>
              <a:buClrTx/>
              <a:buSzTx/>
              <a:buFontTx/>
              <a:buNone/>
              <a:defRPr/>
            </a:pPr>
            <a:r>
              <a:rPr lang="ja-JP" altLang="en-US" sz="2000" dirty="0">
                <a:solidFill>
                  <a:srgbClr val="000000"/>
                </a:solidFill>
                <a:latin typeface="ＭＳ Ｐゴシック"/>
                <a:ea typeface="ＭＳ Ｐゴシック"/>
              </a:rPr>
              <a:t>核分裂中性子</a:t>
            </a:r>
          </a:p>
        </p:txBody>
      </p:sp>
      <p:sp>
        <p:nvSpPr>
          <p:cNvPr id="34093" name="Line 279">
            <a:extLst>
              <a:ext uri="{FF2B5EF4-FFF2-40B4-BE49-F238E27FC236}">
                <a16:creationId xmlns:a16="http://schemas.microsoft.com/office/drawing/2014/main" id="{A83C8DB9-11B8-652D-8FDB-46FCDEA44DE7}"/>
              </a:ext>
            </a:extLst>
          </p:cNvPr>
          <p:cNvSpPr>
            <a:spLocks noChangeShapeType="1"/>
          </p:cNvSpPr>
          <p:nvPr/>
        </p:nvSpPr>
        <p:spPr bwMode="auto">
          <a:xfrm>
            <a:off x="753269" y="4813301"/>
            <a:ext cx="18918" cy="161925"/>
          </a:xfrm>
          <a:prstGeom prst="line">
            <a:avLst/>
          </a:prstGeom>
          <a:noFill/>
          <a:ln w="9525">
            <a:solidFill>
              <a:srgbClr val="000000"/>
            </a:solidFill>
            <a:round/>
            <a:headEnd/>
            <a:tailEnd type="triangle" w="med" len="me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094" name="AutoShape 280">
            <a:extLst>
              <a:ext uri="{FF2B5EF4-FFF2-40B4-BE49-F238E27FC236}">
                <a16:creationId xmlns:a16="http://schemas.microsoft.com/office/drawing/2014/main" id="{96499FF9-A522-4745-C494-8AE469B36D24}"/>
              </a:ext>
            </a:extLst>
          </p:cNvPr>
          <p:cNvSpPr>
            <a:spLocks noChangeArrowheads="1"/>
          </p:cNvSpPr>
          <p:nvPr/>
        </p:nvSpPr>
        <p:spPr bwMode="auto">
          <a:xfrm>
            <a:off x="3209131" y="3978276"/>
            <a:ext cx="331920" cy="442913"/>
          </a:xfrm>
          <a:prstGeom prst="downArrow">
            <a:avLst>
              <a:gd name="adj1" fmla="val 50000"/>
              <a:gd name="adj2" fmla="val 39077"/>
            </a:avLst>
          </a:prstGeom>
          <a:solidFill>
            <a:srgbClr val="FFCF01"/>
          </a:solidFill>
          <a:ln w="12700">
            <a:solidFill>
              <a:srgbClr val="000000"/>
            </a:solidFill>
            <a:miter lim="800000"/>
            <a:headEnd/>
            <a:tailEnd/>
          </a:ln>
        </p:spPr>
        <p:txBody>
          <a:bodyPr vert="eaVert"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095" name="Text Box 281">
            <a:extLst>
              <a:ext uri="{FF2B5EF4-FFF2-40B4-BE49-F238E27FC236}">
                <a16:creationId xmlns:a16="http://schemas.microsoft.com/office/drawing/2014/main" id="{89861254-B5FB-5B9F-7A9F-99A00BC312D7}"/>
              </a:ext>
            </a:extLst>
          </p:cNvPr>
          <p:cNvSpPr txBox="1">
            <a:spLocks noChangeArrowheads="1"/>
          </p:cNvSpPr>
          <p:nvPr/>
        </p:nvSpPr>
        <p:spPr bwMode="auto">
          <a:xfrm>
            <a:off x="1504818" y="3536950"/>
            <a:ext cx="289073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Tahoma" charset="0"/>
                <a:ea typeface="ＭＳ Ｐゴシック" charset="0"/>
                <a:cs typeface="ＭＳ Ｐゴシック" charset="0"/>
              </a:defRPr>
            </a:lvl1pPr>
            <a:lvl2pPr marL="742950" indent="-285750">
              <a:defRPr kumimoji="1">
                <a:solidFill>
                  <a:schemeClr val="tx1"/>
                </a:solidFill>
                <a:latin typeface="Tahoma" charset="0"/>
                <a:ea typeface="ＭＳ Ｐゴシック" charset="0"/>
              </a:defRPr>
            </a:lvl2pPr>
            <a:lvl3pPr marL="1143000" indent="-228600">
              <a:defRPr kumimoji="1">
                <a:solidFill>
                  <a:schemeClr val="tx1"/>
                </a:solidFill>
                <a:latin typeface="Tahoma" charset="0"/>
                <a:ea typeface="ＭＳ Ｐゴシック" charset="0"/>
              </a:defRPr>
            </a:lvl3pPr>
            <a:lvl4pPr marL="1600200" indent="-228600">
              <a:defRPr kumimoji="1">
                <a:solidFill>
                  <a:schemeClr val="tx1"/>
                </a:solidFill>
                <a:latin typeface="Tahoma" charset="0"/>
                <a:ea typeface="ＭＳ Ｐゴシック" charset="0"/>
              </a:defRPr>
            </a:lvl4pPr>
            <a:lvl5pPr marL="2057400" indent="-228600">
              <a:defRPr kumimoji="1">
                <a:solidFill>
                  <a:schemeClr val="tx1"/>
                </a:solidFill>
                <a:latin typeface="Tahoma" charset="0"/>
                <a:ea typeface="ＭＳ Ｐゴシック" charset="0"/>
              </a:defRPr>
            </a:lvl5pPr>
            <a:lvl6pPr marL="2514600" indent="-228600" eaLnBrk="0" fontAlgn="base" hangingPunct="0">
              <a:spcBef>
                <a:spcPct val="0"/>
              </a:spcBef>
              <a:spcAft>
                <a:spcPct val="0"/>
              </a:spcAft>
              <a:defRPr kumimoji="1">
                <a:solidFill>
                  <a:schemeClr val="tx1"/>
                </a:solidFill>
                <a:latin typeface="Tahoma" charset="0"/>
                <a:ea typeface="ＭＳ Ｐゴシック" charset="0"/>
              </a:defRPr>
            </a:lvl6pPr>
            <a:lvl7pPr marL="2971800" indent="-228600" eaLnBrk="0" fontAlgn="base" hangingPunct="0">
              <a:spcBef>
                <a:spcPct val="0"/>
              </a:spcBef>
              <a:spcAft>
                <a:spcPct val="0"/>
              </a:spcAft>
              <a:defRPr kumimoji="1">
                <a:solidFill>
                  <a:schemeClr val="tx1"/>
                </a:solidFill>
                <a:latin typeface="Tahoma" charset="0"/>
                <a:ea typeface="ＭＳ Ｐゴシック" charset="0"/>
              </a:defRPr>
            </a:lvl7pPr>
            <a:lvl8pPr marL="3429000" indent="-228600" eaLnBrk="0" fontAlgn="base" hangingPunct="0">
              <a:spcBef>
                <a:spcPct val="0"/>
              </a:spcBef>
              <a:spcAft>
                <a:spcPct val="0"/>
              </a:spcAft>
              <a:defRPr kumimoji="1">
                <a:solidFill>
                  <a:schemeClr val="tx1"/>
                </a:solidFill>
                <a:latin typeface="Tahoma" charset="0"/>
                <a:ea typeface="ＭＳ Ｐゴシック" charset="0"/>
              </a:defRPr>
            </a:lvl8pPr>
            <a:lvl9pPr marL="3886200" indent="-228600" eaLnBrk="0" fontAlgn="base" hangingPunct="0">
              <a:spcBef>
                <a:spcPct val="0"/>
              </a:spcBef>
              <a:spcAft>
                <a:spcPct val="0"/>
              </a:spcAft>
              <a:defRPr kumimoji="1">
                <a:solidFill>
                  <a:schemeClr val="tx1"/>
                </a:solidFill>
                <a:latin typeface="Tahoma" charset="0"/>
                <a:ea typeface="ＭＳ Ｐゴシック" charset="0"/>
              </a:defRPr>
            </a:lvl9pPr>
          </a:lstStyle>
          <a:p>
            <a:pPr fontAlgn="base">
              <a:spcBef>
                <a:spcPct val="0"/>
              </a:spcBef>
              <a:spcAft>
                <a:spcPct val="0"/>
              </a:spcAft>
            </a:pPr>
            <a:r>
              <a:rPr lang="en-US" altLang="ja-JP" sz="2000" b="1" u="sng">
                <a:solidFill>
                  <a:srgbClr val="000000"/>
                </a:solidFill>
                <a:latin typeface="ＭＳ Ｐゴシック" charset="0"/>
              </a:rPr>
              <a:t>ADS</a:t>
            </a:r>
            <a:r>
              <a:rPr lang="ja-JP" altLang="en-US" sz="2000" b="1" u="sng">
                <a:solidFill>
                  <a:srgbClr val="000000"/>
                </a:solidFill>
                <a:latin typeface="ＭＳ Ｐゴシック" charset="0"/>
              </a:rPr>
              <a:t>による核変換の原理</a:t>
            </a:r>
          </a:p>
        </p:txBody>
      </p:sp>
      <p:grpSp>
        <p:nvGrpSpPr>
          <p:cNvPr id="34096" name="Group 282">
            <a:extLst>
              <a:ext uri="{FF2B5EF4-FFF2-40B4-BE49-F238E27FC236}">
                <a16:creationId xmlns:a16="http://schemas.microsoft.com/office/drawing/2014/main" id="{950A8505-110A-6187-5F89-9CBD108C7DC6}"/>
              </a:ext>
            </a:extLst>
          </p:cNvPr>
          <p:cNvGrpSpPr>
            <a:grpSpLocks/>
          </p:cNvGrpSpPr>
          <p:nvPr/>
        </p:nvGrpSpPr>
        <p:grpSpPr bwMode="auto">
          <a:xfrm>
            <a:off x="918369" y="5041900"/>
            <a:ext cx="374915" cy="323850"/>
            <a:chOff x="2324" y="1936"/>
            <a:chExt cx="392" cy="396"/>
          </a:xfrm>
        </p:grpSpPr>
        <p:sp>
          <p:nvSpPr>
            <p:cNvPr id="34097" name="Oval 283">
              <a:extLst>
                <a:ext uri="{FF2B5EF4-FFF2-40B4-BE49-F238E27FC236}">
                  <a16:creationId xmlns:a16="http://schemas.microsoft.com/office/drawing/2014/main" id="{659FD2A5-9FEC-31F7-DB37-8CC7EF220DE0}"/>
                </a:ext>
              </a:extLst>
            </p:cNvPr>
            <p:cNvSpPr>
              <a:spLocks noChangeArrowheads="1"/>
            </p:cNvSpPr>
            <p:nvPr/>
          </p:nvSpPr>
          <p:spPr bwMode="auto">
            <a:xfrm>
              <a:off x="2392" y="2018"/>
              <a:ext cx="95" cy="95"/>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098" name="Oval 284">
              <a:extLst>
                <a:ext uri="{FF2B5EF4-FFF2-40B4-BE49-F238E27FC236}">
                  <a16:creationId xmlns:a16="http://schemas.microsoft.com/office/drawing/2014/main" id="{306108D8-3800-FF46-C0B7-020967A51995}"/>
                </a:ext>
              </a:extLst>
            </p:cNvPr>
            <p:cNvSpPr>
              <a:spLocks noChangeArrowheads="1"/>
            </p:cNvSpPr>
            <p:nvPr/>
          </p:nvSpPr>
          <p:spPr bwMode="auto">
            <a:xfrm>
              <a:off x="2391" y="2198"/>
              <a:ext cx="95" cy="97"/>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099" name="Oval 285">
              <a:extLst>
                <a:ext uri="{FF2B5EF4-FFF2-40B4-BE49-F238E27FC236}">
                  <a16:creationId xmlns:a16="http://schemas.microsoft.com/office/drawing/2014/main" id="{C19D7B25-25E2-2F58-A37F-BB8057BC4535}"/>
                </a:ext>
              </a:extLst>
            </p:cNvPr>
            <p:cNvSpPr>
              <a:spLocks noChangeArrowheads="1"/>
            </p:cNvSpPr>
            <p:nvPr/>
          </p:nvSpPr>
          <p:spPr bwMode="auto">
            <a:xfrm>
              <a:off x="2355" y="1975"/>
              <a:ext cx="97" cy="97"/>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100" name="Oval 286">
              <a:extLst>
                <a:ext uri="{FF2B5EF4-FFF2-40B4-BE49-F238E27FC236}">
                  <a16:creationId xmlns:a16="http://schemas.microsoft.com/office/drawing/2014/main" id="{542E4AB1-F1CE-33B5-F184-4228B335D99B}"/>
                </a:ext>
              </a:extLst>
            </p:cNvPr>
            <p:cNvSpPr>
              <a:spLocks noChangeArrowheads="1"/>
            </p:cNvSpPr>
            <p:nvPr/>
          </p:nvSpPr>
          <p:spPr bwMode="auto">
            <a:xfrm>
              <a:off x="2471" y="1940"/>
              <a:ext cx="97" cy="97"/>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101" name="Oval 287">
              <a:extLst>
                <a:ext uri="{FF2B5EF4-FFF2-40B4-BE49-F238E27FC236}">
                  <a16:creationId xmlns:a16="http://schemas.microsoft.com/office/drawing/2014/main" id="{6E4A79C0-0086-CDCF-8576-96F4CFF664B0}"/>
                </a:ext>
              </a:extLst>
            </p:cNvPr>
            <p:cNvSpPr>
              <a:spLocks noChangeArrowheads="1"/>
            </p:cNvSpPr>
            <p:nvPr/>
          </p:nvSpPr>
          <p:spPr bwMode="auto">
            <a:xfrm>
              <a:off x="2596" y="1985"/>
              <a:ext cx="95" cy="95"/>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102" name="Oval 288">
              <a:extLst>
                <a:ext uri="{FF2B5EF4-FFF2-40B4-BE49-F238E27FC236}">
                  <a16:creationId xmlns:a16="http://schemas.microsoft.com/office/drawing/2014/main" id="{B3666384-2DFA-859C-7AF9-15C0163D874F}"/>
                </a:ext>
              </a:extLst>
            </p:cNvPr>
            <p:cNvSpPr>
              <a:spLocks noChangeArrowheads="1"/>
            </p:cNvSpPr>
            <p:nvPr/>
          </p:nvSpPr>
          <p:spPr bwMode="auto">
            <a:xfrm>
              <a:off x="2556" y="2216"/>
              <a:ext cx="95" cy="97"/>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103" name="Oval 289">
              <a:extLst>
                <a:ext uri="{FF2B5EF4-FFF2-40B4-BE49-F238E27FC236}">
                  <a16:creationId xmlns:a16="http://schemas.microsoft.com/office/drawing/2014/main" id="{7F9ED7BE-A088-B114-9CB0-D3E8822E9AD9}"/>
                </a:ext>
              </a:extLst>
            </p:cNvPr>
            <p:cNvSpPr>
              <a:spLocks noChangeArrowheads="1"/>
            </p:cNvSpPr>
            <p:nvPr/>
          </p:nvSpPr>
          <p:spPr bwMode="auto">
            <a:xfrm>
              <a:off x="2524" y="1952"/>
              <a:ext cx="97" cy="97"/>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104" name="Oval 290">
              <a:extLst>
                <a:ext uri="{FF2B5EF4-FFF2-40B4-BE49-F238E27FC236}">
                  <a16:creationId xmlns:a16="http://schemas.microsoft.com/office/drawing/2014/main" id="{FBF4F3A8-1A02-1709-828D-A1962C754E71}"/>
                </a:ext>
              </a:extLst>
            </p:cNvPr>
            <p:cNvSpPr>
              <a:spLocks noChangeArrowheads="1"/>
            </p:cNvSpPr>
            <p:nvPr/>
          </p:nvSpPr>
          <p:spPr bwMode="auto">
            <a:xfrm>
              <a:off x="2516" y="2235"/>
              <a:ext cx="95" cy="97"/>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105" name="Oval 291">
              <a:extLst>
                <a:ext uri="{FF2B5EF4-FFF2-40B4-BE49-F238E27FC236}">
                  <a16:creationId xmlns:a16="http://schemas.microsoft.com/office/drawing/2014/main" id="{B49616D8-EFD1-BB9E-C536-C127CB4280A3}"/>
                </a:ext>
              </a:extLst>
            </p:cNvPr>
            <p:cNvSpPr>
              <a:spLocks noChangeArrowheads="1"/>
            </p:cNvSpPr>
            <p:nvPr/>
          </p:nvSpPr>
          <p:spPr bwMode="auto">
            <a:xfrm>
              <a:off x="2364" y="2085"/>
              <a:ext cx="97" cy="95"/>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106" name="Oval 292">
              <a:extLst>
                <a:ext uri="{FF2B5EF4-FFF2-40B4-BE49-F238E27FC236}">
                  <a16:creationId xmlns:a16="http://schemas.microsoft.com/office/drawing/2014/main" id="{EC059F50-A989-1A61-809D-BC991C97A37A}"/>
                </a:ext>
              </a:extLst>
            </p:cNvPr>
            <p:cNvSpPr>
              <a:spLocks noChangeArrowheads="1"/>
            </p:cNvSpPr>
            <p:nvPr/>
          </p:nvSpPr>
          <p:spPr bwMode="auto">
            <a:xfrm>
              <a:off x="2412" y="1967"/>
              <a:ext cx="95" cy="95"/>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107" name="Oval 293">
              <a:extLst>
                <a:ext uri="{FF2B5EF4-FFF2-40B4-BE49-F238E27FC236}">
                  <a16:creationId xmlns:a16="http://schemas.microsoft.com/office/drawing/2014/main" id="{177CF49D-2A8A-C26F-90FA-6541EDCC440C}"/>
                </a:ext>
              </a:extLst>
            </p:cNvPr>
            <p:cNvSpPr>
              <a:spLocks noChangeArrowheads="1"/>
            </p:cNvSpPr>
            <p:nvPr/>
          </p:nvSpPr>
          <p:spPr bwMode="auto">
            <a:xfrm>
              <a:off x="2324" y="2109"/>
              <a:ext cx="95" cy="97"/>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108" name="Oval 294">
              <a:extLst>
                <a:ext uri="{FF2B5EF4-FFF2-40B4-BE49-F238E27FC236}">
                  <a16:creationId xmlns:a16="http://schemas.microsoft.com/office/drawing/2014/main" id="{0B980605-03A1-6F6E-E40B-2AC5D8EBEC70}"/>
                </a:ext>
              </a:extLst>
            </p:cNvPr>
            <p:cNvSpPr>
              <a:spLocks noChangeArrowheads="1"/>
            </p:cNvSpPr>
            <p:nvPr/>
          </p:nvSpPr>
          <p:spPr bwMode="auto">
            <a:xfrm>
              <a:off x="2621" y="2095"/>
              <a:ext cx="95" cy="97"/>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109" name="Oval 295">
              <a:extLst>
                <a:ext uri="{FF2B5EF4-FFF2-40B4-BE49-F238E27FC236}">
                  <a16:creationId xmlns:a16="http://schemas.microsoft.com/office/drawing/2014/main" id="{CF7F6BDD-AE23-3F22-D65A-2E23FF542B57}"/>
                </a:ext>
              </a:extLst>
            </p:cNvPr>
            <p:cNvSpPr>
              <a:spLocks noChangeArrowheads="1"/>
            </p:cNvSpPr>
            <p:nvPr/>
          </p:nvSpPr>
          <p:spPr bwMode="auto">
            <a:xfrm>
              <a:off x="2461" y="2231"/>
              <a:ext cx="95" cy="97"/>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110" name="Oval 296">
              <a:extLst>
                <a:ext uri="{FF2B5EF4-FFF2-40B4-BE49-F238E27FC236}">
                  <a16:creationId xmlns:a16="http://schemas.microsoft.com/office/drawing/2014/main" id="{936BAB2C-99A1-6977-9FB7-823A980ADF1B}"/>
                </a:ext>
              </a:extLst>
            </p:cNvPr>
            <p:cNvSpPr>
              <a:spLocks noChangeArrowheads="1"/>
            </p:cNvSpPr>
            <p:nvPr/>
          </p:nvSpPr>
          <p:spPr bwMode="auto">
            <a:xfrm>
              <a:off x="2599" y="2018"/>
              <a:ext cx="97" cy="95"/>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111" name="Oval 297">
              <a:extLst>
                <a:ext uri="{FF2B5EF4-FFF2-40B4-BE49-F238E27FC236}">
                  <a16:creationId xmlns:a16="http://schemas.microsoft.com/office/drawing/2014/main" id="{70906BDC-12FC-3A15-4AA5-D0932B29877A}"/>
                </a:ext>
              </a:extLst>
            </p:cNvPr>
            <p:cNvSpPr>
              <a:spLocks noChangeArrowheads="1"/>
            </p:cNvSpPr>
            <p:nvPr/>
          </p:nvSpPr>
          <p:spPr bwMode="auto">
            <a:xfrm>
              <a:off x="2605" y="2072"/>
              <a:ext cx="95" cy="95"/>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112" name="Oval 298">
              <a:extLst>
                <a:ext uri="{FF2B5EF4-FFF2-40B4-BE49-F238E27FC236}">
                  <a16:creationId xmlns:a16="http://schemas.microsoft.com/office/drawing/2014/main" id="{EEE9FC89-A0A6-F01B-9FC9-CD34EC574A5F}"/>
                </a:ext>
              </a:extLst>
            </p:cNvPr>
            <p:cNvSpPr>
              <a:spLocks noChangeArrowheads="1"/>
            </p:cNvSpPr>
            <p:nvPr/>
          </p:nvSpPr>
          <p:spPr bwMode="auto">
            <a:xfrm>
              <a:off x="2608" y="2163"/>
              <a:ext cx="92" cy="97"/>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113" name="Oval 299">
              <a:extLst>
                <a:ext uri="{FF2B5EF4-FFF2-40B4-BE49-F238E27FC236}">
                  <a16:creationId xmlns:a16="http://schemas.microsoft.com/office/drawing/2014/main" id="{EE58107B-377B-646C-31B1-45502C4E7C7D}"/>
                </a:ext>
              </a:extLst>
            </p:cNvPr>
            <p:cNvSpPr>
              <a:spLocks noChangeArrowheads="1"/>
            </p:cNvSpPr>
            <p:nvPr/>
          </p:nvSpPr>
          <p:spPr bwMode="auto">
            <a:xfrm>
              <a:off x="2328" y="2045"/>
              <a:ext cx="95" cy="97"/>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114" name="Oval 300">
              <a:extLst>
                <a:ext uri="{FF2B5EF4-FFF2-40B4-BE49-F238E27FC236}">
                  <a16:creationId xmlns:a16="http://schemas.microsoft.com/office/drawing/2014/main" id="{8FD1F068-BA9F-6BE0-8AA1-4FB51CBF9A0C}"/>
                </a:ext>
              </a:extLst>
            </p:cNvPr>
            <p:cNvSpPr>
              <a:spLocks noChangeArrowheads="1"/>
            </p:cNvSpPr>
            <p:nvPr/>
          </p:nvSpPr>
          <p:spPr bwMode="auto">
            <a:xfrm>
              <a:off x="2479" y="1936"/>
              <a:ext cx="97" cy="97"/>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115" name="Oval 301">
              <a:extLst>
                <a:ext uri="{FF2B5EF4-FFF2-40B4-BE49-F238E27FC236}">
                  <a16:creationId xmlns:a16="http://schemas.microsoft.com/office/drawing/2014/main" id="{ABA3C700-E94E-B6FA-F840-12A64D918CC7}"/>
                </a:ext>
              </a:extLst>
            </p:cNvPr>
            <p:cNvSpPr>
              <a:spLocks noChangeArrowheads="1"/>
            </p:cNvSpPr>
            <p:nvPr/>
          </p:nvSpPr>
          <p:spPr bwMode="auto">
            <a:xfrm>
              <a:off x="2428" y="1936"/>
              <a:ext cx="95" cy="97"/>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116" name="Oval 302">
              <a:extLst>
                <a:ext uri="{FF2B5EF4-FFF2-40B4-BE49-F238E27FC236}">
                  <a16:creationId xmlns:a16="http://schemas.microsoft.com/office/drawing/2014/main" id="{B79543B3-AB4E-22BC-E0A3-FE1C1606A021}"/>
                </a:ext>
              </a:extLst>
            </p:cNvPr>
            <p:cNvSpPr>
              <a:spLocks noChangeArrowheads="1"/>
            </p:cNvSpPr>
            <p:nvPr/>
          </p:nvSpPr>
          <p:spPr bwMode="auto">
            <a:xfrm>
              <a:off x="2369" y="2018"/>
              <a:ext cx="95" cy="95"/>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117" name="Oval 303">
              <a:extLst>
                <a:ext uri="{FF2B5EF4-FFF2-40B4-BE49-F238E27FC236}">
                  <a16:creationId xmlns:a16="http://schemas.microsoft.com/office/drawing/2014/main" id="{1DEF34B9-7434-9CED-A986-AC261582322A}"/>
                </a:ext>
              </a:extLst>
            </p:cNvPr>
            <p:cNvSpPr>
              <a:spLocks noChangeArrowheads="1"/>
            </p:cNvSpPr>
            <p:nvPr/>
          </p:nvSpPr>
          <p:spPr bwMode="auto">
            <a:xfrm>
              <a:off x="2349" y="2163"/>
              <a:ext cx="95" cy="97"/>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118" name="Oval 304">
              <a:extLst>
                <a:ext uri="{FF2B5EF4-FFF2-40B4-BE49-F238E27FC236}">
                  <a16:creationId xmlns:a16="http://schemas.microsoft.com/office/drawing/2014/main" id="{A8B37A18-090F-A1B8-50F1-73F35392D21D}"/>
                </a:ext>
              </a:extLst>
            </p:cNvPr>
            <p:cNvSpPr>
              <a:spLocks noChangeArrowheads="1"/>
            </p:cNvSpPr>
            <p:nvPr/>
          </p:nvSpPr>
          <p:spPr bwMode="auto">
            <a:xfrm>
              <a:off x="2412" y="1975"/>
              <a:ext cx="95" cy="97"/>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119" name="Oval 305">
              <a:extLst>
                <a:ext uri="{FF2B5EF4-FFF2-40B4-BE49-F238E27FC236}">
                  <a16:creationId xmlns:a16="http://schemas.microsoft.com/office/drawing/2014/main" id="{98CDD2EB-71C3-307E-1583-DD6C96A2B817}"/>
                </a:ext>
              </a:extLst>
            </p:cNvPr>
            <p:cNvSpPr>
              <a:spLocks noChangeArrowheads="1"/>
            </p:cNvSpPr>
            <p:nvPr/>
          </p:nvSpPr>
          <p:spPr bwMode="auto">
            <a:xfrm>
              <a:off x="2349" y="2095"/>
              <a:ext cx="95" cy="97"/>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120" name="Oval 306">
              <a:extLst>
                <a:ext uri="{FF2B5EF4-FFF2-40B4-BE49-F238E27FC236}">
                  <a16:creationId xmlns:a16="http://schemas.microsoft.com/office/drawing/2014/main" id="{214CF248-ADA5-5582-85E0-3F51F4020DD5}"/>
                </a:ext>
              </a:extLst>
            </p:cNvPr>
            <p:cNvSpPr>
              <a:spLocks noChangeArrowheads="1"/>
            </p:cNvSpPr>
            <p:nvPr/>
          </p:nvSpPr>
          <p:spPr bwMode="auto">
            <a:xfrm>
              <a:off x="2418" y="2223"/>
              <a:ext cx="95" cy="95"/>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121" name="Oval 307">
              <a:extLst>
                <a:ext uri="{FF2B5EF4-FFF2-40B4-BE49-F238E27FC236}">
                  <a16:creationId xmlns:a16="http://schemas.microsoft.com/office/drawing/2014/main" id="{9F76B743-479A-22C4-8367-50449D0CD21A}"/>
                </a:ext>
              </a:extLst>
            </p:cNvPr>
            <p:cNvSpPr>
              <a:spLocks noChangeArrowheads="1"/>
            </p:cNvSpPr>
            <p:nvPr/>
          </p:nvSpPr>
          <p:spPr bwMode="auto">
            <a:xfrm>
              <a:off x="2448" y="2212"/>
              <a:ext cx="95" cy="97"/>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122" name="Oval 308">
              <a:extLst>
                <a:ext uri="{FF2B5EF4-FFF2-40B4-BE49-F238E27FC236}">
                  <a16:creationId xmlns:a16="http://schemas.microsoft.com/office/drawing/2014/main" id="{6F378653-D2AC-1D00-C3F5-0F8CFB21CCD6}"/>
                </a:ext>
              </a:extLst>
            </p:cNvPr>
            <p:cNvSpPr>
              <a:spLocks noChangeArrowheads="1"/>
            </p:cNvSpPr>
            <p:nvPr/>
          </p:nvSpPr>
          <p:spPr bwMode="auto">
            <a:xfrm>
              <a:off x="2599" y="2140"/>
              <a:ext cx="97" cy="95"/>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123" name="Oval 309">
              <a:extLst>
                <a:ext uri="{FF2B5EF4-FFF2-40B4-BE49-F238E27FC236}">
                  <a16:creationId xmlns:a16="http://schemas.microsoft.com/office/drawing/2014/main" id="{F4C74E81-AB8B-6448-7826-E7B1409F4CD0}"/>
                </a:ext>
              </a:extLst>
            </p:cNvPr>
            <p:cNvSpPr>
              <a:spLocks noChangeArrowheads="1"/>
            </p:cNvSpPr>
            <p:nvPr/>
          </p:nvSpPr>
          <p:spPr bwMode="auto">
            <a:xfrm>
              <a:off x="2488" y="1973"/>
              <a:ext cx="97" cy="97"/>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124" name="Oval 310">
              <a:extLst>
                <a:ext uri="{FF2B5EF4-FFF2-40B4-BE49-F238E27FC236}">
                  <a16:creationId xmlns:a16="http://schemas.microsoft.com/office/drawing/2014/main" id="{77875D36-CB6A-9DA1-F8C5-DA102D0163FE}"/>
                </a:ext>
              </a:extLst>
            </p:cNvPr>
            <p:cNvSpPr>
              <a:spLocks noChangeArrowheads="1"/>
            </p:cNvSpPr>
            <p:nvPr/>
          </p:nvSpPr>
          <p:spPr bwMode="auto">
            <a:xfrm>
              <a:off x="2455" y="2000"/>
              <a:ext cx="97" cy="95"/>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125" name="Oval 311">
              <a:extLst>
                <a:ext uri="{FF2B5EF4-FFF2-40B4-BE49-F238E27FC236}">
                  <a16:creationId xmlns:a16="http://schemas.microsoft.com/office/drawing/2014/main" id="{EACE9B8F-F846-98C1-64B7-E9126B493813}"/>
                </a:ext>
              </a:extLst>
            </p:cNvPr>
            <p:cNvSpPr>
              <a:spLocks noChangeArrowheads="1"/>
            </p:cNvSpPr>
            <p:nvPr/>
          </p:nvSpPr>
          <p:spPr bwMode="auto">
            <a:xfrm>
              <a:off x="2419" y="2056"/>
              <a:ext cx="97" cy="97"/>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126" name="Oval 312">
              <a:extLst>
                <a:ext uri="{FF2B5EF4-FFF2-40B4-BE49-F238E27FC236}">
                  <a16:creationId xmlns:a16="http://schemas.microsoft.com/office/drawing/2014/main" id="{151CDF5C-E36E-619C-F8AB-CB9DC7FEFDAE}"/>
                </a:ext>
              </a:extLst>
            </p:cNvPr>
            <p:cNvSpPr>
              <a:spLocks noChangeArrowheads="1"/>
            </p:cNvSpPr>
            <p:nvPr/>
          </p:nvSpPr>
          <p:spPr bwMode="auto">
            <a:xfrm>
              <a:off x="2507" y="2216"/>
              <a:ext cx="97" cy="97"/>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127" name="Oval 313">
              <a:extLst>
                <a:ext uri="{FF2B5EF4-FFF2-40B4-BE49-F238E27FC236}">
                  <a16:creationId xmlns:a16="http://schemas.microsoft.com/office/drawing/2014/main" id="{D498378A-D578-2696-2E03-581579BDE1DC}"/>
                </a:ext>
              </a:extLst>
            </p:cNvPr>
            <p:cNvSpPr>
              <a:spLocks noChangeArrowheads="1"/>
            </p:cNvSpPr>
            <p:nvPr/>
          </p:nvSpPr>
          <p:spPr bwMode="auto">
            <a:xfrm>
              <a:off x="2418" y="2140"/>
              <a:ext cx="95" cy="95"/>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128" name="Oval 314">
              <a:extLst>
                <a:ext uri="{FF2B5EF4-FFF2-40B4-BE49-F238E27FC236}">
                  <a16:creationId xmlns:a16="http://schemas.microsoft.com/office/drawing/2014/main" id="{533DC848-BD79-AA16-6F5B-4C5E074E9572}"/>
                </a:ext>
              </a:extLst>
            </p:cNvPr>
            <p:cNvSpPr>
              <a:spLocks noChangeArrowheads="1"/>
            </p:cNvSpPr>
            <p:nvPr/>
          </p:nvSpPr>
          <p:spPr bwMode="auto">
            <a:xfrm>
              <a:off x="2561" y="2115"/>
              <a:ext cx="95" cy="97"/>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129" name="Oval 315">
              <a:extLst>
                <a:ext uri="{FF2B5EF4-FFF2-40B4-BE49-F238E27FC236}">
                  <a16:creationId xmlns:a16="http://schemas.microsoft.com/office/drawing/2014/main" id="{92924A52-6D68-DE66-2050-9ADCF788724A}"/>
                </a:ext>
              </a:extLst>
            </p:cNvPr>
            <p:cNvSpPr>
              <a:spLocks noChangeArrowheads="1"/>
            </p:cNvSpPr>
            <p:nvPr/>
          </p:nvSpPr>
          <p:spPr bwMode="auto">
            <a:xfrm>
              <a:off x="2547" y="2012"/>
              <a:ext cx="95" cy="97"/>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130" name="Oval 316">
              <a:extLst>
                <a:ext uri="{FF2B5EF4-FFF2-40B4-BE49-F238E27FC236}">
                  <a16:creationId xmlns:a16="http://schemas.microsoft.com/office/drawing/2014/main" id="{AD2A799B-C762-0F4E-5185-080044BA8400}"/>
                </a:ext>
              </a:extLst>
            </p:cNvPr>
            <p:cNvSpPr>
              <a:spLocks noChangeArrowheads="1"/>
            </p:cNvSpPr>
            <p:nvPr/>
          </p:nvSpPr>
          <p:spPr bwMode="auto">
            <a:xfrm>
              <a:off x="2488" y="2155"/>
              <a:ext cx="97" cy="95"/>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131" name="Oval 317">
              <a:extLst>
                <a:ext uri="{FF2B5EF4-FFF2-40B4-BE49-F238E27FC236}">
                  <a16:creationId xmlns:a16="http://schemas.microsoft.com/office/drawing/2014/main" id="{2B7F8DDC-5DF9-5730-13F0-6EF0E47F6252}"/>
                </a:ext>
              </a:extLst>
            </p:cNvPr>
            <p:cNvSpPr>
              <a:spLocks noChangeArrowheads="1"/>
            </p:cNvSpPr>
            <p:nvPr/>
          </p:nvSpPr>
          <p:spPr bwMode="auto">
            <a:xfrm>
              <a:off x="2452" y="2076"/>
              <a:ext cx="95" cy="97"/>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132" name="Oval 318">
              <a:extLst>
                <a:ext uri="{FF2B5EF4-FFF2-40B4-BE49-F238E27FC236}">
                  <a16:creationId xmlns:a16="http://schemas.microsoft.com/office/drawing/2014/main" id="{F5282DDA-DBEA-340F-2AFD-9BC220214202}"/>
                </a:ext>
              </a:extLst>
            </p:cNvPr>
            <p:cNvSpPr>
              <a:spLocks noChangeArrowheads="1"/>
            </p:cNvSpPr>
            <p:nvPr/>
          </p:nvSpPr>
          <p:spPr bwMode="auto">
            <a:xfrm>
              <a:off x="2504" y="2070"/>
              <a:ext cx="95" cy="93"/>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grpSp>
      <p:grpSp>
        <p:nvGrpSpPr>
          <p:cNvPr id="34133" name="Group 319">
            <a:extLst>
              <a:ext uri="{FF2B5EF4-FFF2-40B4-BE49-F238E27FC236}">
                <a16:creationId xmlns:a16="http://schemas.microsoft.com/office/drawing/2014/main" id="{84BBA3E7-2A96-E2F5-99DB-B495ADC086AB}"/>
              </a:ext>
            </a:extLst>
          </p:cNvPr>
          <p:cNvGrpSpPr>
            <a:grpSpLocks/>
          </p:cNvGrpSpPr>
          <p:nvPr/>
        </p:nvGrpSpPr>
        <p:grpSpPr bwMode="auto">
          <a:xfrm>
            <a:off x="1040475" y="5400675"/>
            <a:ext cx="297523" cy="254000"/>
            <a:chOff x="2431" y="1650"/>
            <a:chExt cx="311" cy="310"/>
          </a:xfrm>
        </p:grpSpPr>
        <p:sp>
          <p:nvSpPr>
            <p:cNvPr id="34134" name="Oval 320">
              <a:extLst>
                <a:ext uri="{FF2B5EF4-FFF2-40B4-BE49-F238E27FC236}">
                  <a16:creationId xmlns:a16="http://schemas.microsoft.com/office/drawing/2014/main" id="{4485FA21-7AF9-F2FA-5FE1-656198B411C1}"/>
                </a:ext>
              </a:extLst>
            </p:cNvPr>
            <p:cNvSpPr>
              <a:spLocks noChangeArrowheads="1"/>
            </p:cNvSpPr>
            <p:nvPr/>
          </p:nvSpPr>
          <p:spPr bwMode="auto">
            <a:xfrm>
              <a:off x="2647" y="1729"/>
              <a:ext cx="95" cy="95"/>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135" name="Oval 321">
              <a:extLst>
                <a:ext uri="{FF2B5EF4-FFF2-40B4-BE49-F238E27FC236}">
                  <a16:creationId xmlns:a16="http://schemas.microsoft.com/office/drawing/2014/main" id="{2A089228-5C01-D2A5-05D4-E967DA940BEE}"/>
                </a:ext>
              </a:extLst>
            </p:cNvPr>
            <p:cNvSpPr>
              <a:spLocks noChangeArrowheads="1"/>
            </p:cNvSpPr>
            <p:nvPr/>
          </p:nvSpPr>
          <p:spPr bwMode="auto">
            <a:xfrm>
              <a:off x="2467" y="1848"/>
              <a:ext cx="95" cy="97"/>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136" name="Oval 322">
              <a:extLst>
                <a:ext uri="{FF2B5EF4-FFF2-40B4-BE49-F238E27FC236}">
                  <a16:creationId xmlns:a16="http://schemas.microsoft.com/office/drawing/2014/main" id="{71B7C9F9-92CF-E8BB-FB4D-5EA067452B5F}"/>
                </a:ext>
              </a:extLst>
            </p:cNvPr>
            <p:cNvSpPr>
              <a:spLocks noChangeArrowheads="1"/>
            </p:cNvSpPr>
            <p:nvPr/>
          </p:nvSpPr>
          <p:spPr bwMode="auto">
            <a:xfrm>
              <a:off x="2586" y="1650"/>
              <a:ext cx="95" cy="97"/>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137" name="Oval 323">
              <a:extLst>
                <a:ext uri="{FF2B5EF4-FFF2-40B4-BE49-F238E27FC236}">
                  <a16:creationId xmlns:a16="http://schemas.microsoft.com/office/drawing/2014/main" id="{E4F56487-1368-E82C-1C97-264C45381B84}"/>
                </a:ext>
              </a:extLst>
            </p:cNvPr>
            <p:cNvSpPr>
              <a:spLocks noChangeArrowheads="1"/>
            </p:cNvSpPr>
            <p:nvPr/>
          </p:nvSpPr>
          <p:spPr bwMode="auto">
            <a:xfrm>
              <a:off x="2447" y="1697"/>
              <a:ext cx="97" cy="95"/>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138" name="Oval 324">
              <a:extLst>
                <a:ext uri="{FF2B5EF4-FFF2-40B4-BE49-F238E27FC236}">
                  <a16:creationId xmlns:a16="http://schemas.microsoft.com/office/drawing/2014/main" id="{D14EBB74-FE8D-1572-DBD5-E06789C235B1}"/>
                </a:ext>
              </a:extLst>
            </p:cNvPr>
            <p:cNvSpPr>
              <a:spLocks noChangeArrowheads="1"/>
            </p:cNvSpPr>
            <p:nvPr/>
          </p:nvSpPr>
          <p:spPr bwMode="auto">
            <a:xfrm>
              <a:off x="2548" y="1863"/>
              <a:ext cx="95" cy="97"/>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139" name="Oval 325">
              <a:extLst>
                <a:ext uri="{FF2B5EF4-FFF2-40B4-BE49-F238E27FC236}">
                  <a16:creationId xmlns:a16="http://schemas.microsoft.com/office/drawing/2014/main" id="{E2ACF4C8-DF6A-F094-CC99-40E02F5D9DB6}"/>
                </a:ext>
              </a:extLst>
            </p:cNvPr>
            <p:cNvSpPr>
              <a:spLocks noChangeArrowheads="1"/>
            </p:cNvSpPr>
            <p:nvPr/>
          </p:nvSpPr>
          <p:spPr bwMode="auto">
            <a:xfrm>
              <a:off x="2431" y="1772"/>
              <a:ext cx="95" cy="97"/>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140" name="Oval 326">
              <a:extLst>
                <a:ext uri="{FF2B5EF4-FFF2-40B4-BE49-F238E27FC236}">
                  <a16:creationId xmlns:a16="http://schemas.microsoft.com/office/drawing/2014/main" id="{526958F8-91EA-3D27-5594-4F402A94896C}"/>
                </a:ext>
              </a:extLst>
            </p:cNvPr>
            <p:cNvSpPr>
              <a:spLocks noChangeArrowheads="1"/>
            </p:cNvSpPr>
            <p:nvPr/>
          </p:nvSpPr>
          <p:spPr bwMode="auto">
            <a:xfrm>
              <a:off x="2492" y="1658"/>
              <a:ext cx="97" cy="97"/>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141" name="Oval 327">
              <a:extLst>
                <a:ext uri="{FF2B5EF4-FFF2-40B4-BE49-F238E27FC236}">
                  <a16:creationId xmlns:a16="http://schemas.microsoft.com/office/drawing/2014/main" id="{994F01FE-4895-004E-6D15-0806D49C9E4E}"/>
                </a:ext>
              </a:extLst>
            </p:cNvPr>
            <p:cNvSpPr>
              <a:spLocks noChangeArrowheads="1"/>
            </p:cNvSpPr>
            <p:nvPr/>
          </p:nvSpPr>
          <p:spPr bwMode="auto">
            <a:xfrm>
              <a:off x="2611" y="1679"/>
              <a:ext cx="97" cy="97"/>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142" name="Oval 328">
              <a:extLst>
                <a:ext uri="{FF2B5EF4-FFF2-40B4-BE49-F238E27FC236}">
                  <a16:creationId xmlns:a16="http://schemas.microsoft.com/office/drawing/2014/main" id="{2F34A515-9ED0-F38D-5BDD-12F8ABDF03F0}"/>
                </a:ext>
              </a:extLst>
            </p:cNvPr>
            <p:cNvSpPr>
              <a:spLocks noChangeArrowheads="1"/>
            </p:cNvSpPr>
            <p:nvPr/>
          </p:nvSpPr>
          <p:spPr bwMode="auto">
            <a:xfrm>
              <a:off x="2641" y="1791"/>
              <a:ext cx="95" cy="95"/>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143" name="Oval 329">
              <a:extLst>
                <a:ext uri="{FF2B5EF4-FFF2-40B4-BE49-F238E27FC236}">
                  <a16:creationId xmlns:a16="http://schemas.microsoft.com/office/drawing/2014/main" id="{45827380-7D21-6CB4-D610-D3C34D41E699}"/>
                </a:ext>
              </a:extLst>
            </p:cNvPr>
            <p:cNvSpPr>
              <a:spLocks noChangeArrowheads="1"/>
            </p:cNvSpPr>
            <p:nvPr/>
          </p:nvSpPr>
          <p:spPr bwMode="auto">
            <a:xfrm>
              <a:off x="2532" y="1658"/>
              <a:ext cx="97" cy="95"/>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144" name="Oval 330">
              <a:extLst>
                <a:ext uri="{FF2B5EF4-FFF2-40B4-BE49-F238E27FC236}">
                  <a16:creationId xmlns:a16="http://schemas.microsoft.com/office/drawing/2014/main" id="{08F9EE61-A420-7D6F-2268-434C34FC70A8}"/>
                </a:ext>
              </a:extLst>
            </p:cNvPr>
            <p:cNvSpPr>
              <a:spLocks noChangeArrowheads="1"/>
            </p:cNvSpPr>
            <p:nvPr/>
          </p:nvSpPr>
          <p:spPr bwMode="auto">
            <a:xfrm>
              <a:off x="2605" y="1776"/>
              <a:ext cx="95" cy="97"/>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145" name="Oval 331">
              <a:extLst>
                <a:ext uri="{FF2B5EF4-FFF2-40B4-BE49-F238E27FC236}">
                  <a16:creationId xmlns:a16="http://schemas.microsoft.com/office/drawing/2014/main" id="{E1D90989-6007-E9CD-A48A-FB47AE9B74ED}"/>
                </a:ext>
              </a:extLst>
            </p:cNvPr>
            <p:cNvSpPr>
              <a:spLocks noChangeArrowheads="1"/>
            </p:cNvSpPr>
            <p:nvPr/>
          </p:nvSpPr>
          <p:spPr bwMode="auto">
            <a:xfrm>
              <a:off x="2508" y="1731"/>
              <a:ext cx="97" cy="95"/>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146" name="Oval 332">
              <a:extLst>
                <a:ext uri="{FF2B5EF4-FFF2-40B4-BE49-F238E27FC236}">
                  <a16:creationId xmlns:a16="http://schemas.microsoft.com/office/drawing/2014/main" id="{C45748E9-E66C-517F-4C4A-24BCCD9EB1BF}"/>
                </a:ext>
              </a:extLst>
            </p:cNvPr>
            <p:cNvSpPr>
              <a:spLocks noChangeArrowheads="1"/>
            </p:cNvSpPr>
            <p:nvPr/>
          </p:nvSpPr>
          <p:spPr bwMode="auto">
            <a:xfrm>
              <a:off x="2625" y="1840"/>
              <a:ext cx="97" cy="97"/>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147" name="Oval 333">
              <a:extLst>
                <a:ext uri="{FF2B5EF4-FFF2-40B4-BE49-F238E27FC236}">
                  <a16:creationId xmlns:a16="http://schemas.microsoft.com/office/drawing/2014/main" id="{6C734E04-5E4B-1A1D-9082-22D21C22202E}"/>
                </a:ext>
              </a:extLst>
            </p:cNvPr>
            <p:cNvSpPr>
              <a:spLocks noChangeArrowheads="1"/>
            </p:cNvSpPr>
            <p:nvPr/>
          </p:nvSpPr>
          <p:spPr bwMode="auto">
            <a:xfrm>
              <a:off x="2447" y="1743"/>
              <a:ext cx="97" cy="97"/>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148" name="Oval 334">
              <a:extLst>
                <a:ext uri="{FF2B5EF4-FFF2-40B4-BE49-F238E27FC236}">
                  <a16:creationId xmlns:a16="http://schemas.microsoft.com/office/drawing/2014/main" id="{7CC10D2A-DB8E-E719-9E47-ABD2920775D0}"/>
                </a:ext>
              </a:extLst>
            </p:cNvPr>
            <p:cNvSpPr>
              <a:spLocks noChangeArrowheads="1"/>
            </p:cNvSpPr>
            <p:nvPr/>
          </p:nvSpPr>
          <p:spPr bwMode="auto">
            <a:xfrm>
              <a:off x="2600" y="1817"/>
              <a:ext cx="95" cy="95"/>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149" name="Oval 335">
              <a:extLst>
                <a:ext uri="{FF2B5EF4-FFF2-40B4-BE49-F238E27FC236}">
                  <a16:creationId xmlns:a16="http://schemas.microsoft.com/office/drawing/2014/main" id="{009B5F80-3E9C-724B-02FF-DBF53580B57F}"/>
                </a:ext>
              </a:extLst>
            </p:cNvPr>
            <p:cNvSpPr>
              <a:spLocks noChangeArrowheads="1"/>
            </p:cNvSpPr>
            <p:nvPr/>
          </p:nvSpPr>
          <p:spPr bwMode="auto">
            <a:xfrm>
              <a:off x="2555" y="1842"/>
              <a:ext cx="95" cy="95"/>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150" name="Oval 336">
              <a:extLst>
                <a:ext uri="{FF2B5EF4-FFF2-40B4-BE49-F238E27FC236}">
                  <a16:creationId xmlns:a16="http://schemas.microsoft.com/office/drawing/2014/main" id="{B57013A5-91A4-0E93-CFA8-F7CCAC223FA1}"/>
                </a:ext>
              </a:extLst>
            </p:cNvPr>
            <p:cNvSpPr>
              <a:spLocks noChangeArrowheads="1"/>
            </p:cNvSpPr>
            <p:nvPr/>
          </p:nvSpPr>
          <p:spPr bwMode="auto">
            <a:xfrm>
              <a:off x="2496" y="1697"/>
              <a:ext cx="97" cy="95"/>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151" name="Oval 337">
              <a:extLst>
                <a:ext uri="{FF2B5EF4-FFF2-40B4-BE49-F238E27FC236}">
                  <a16:creationId xmlns:a16="http://schemas.microsoft.com/office/drawing/2014/main" id="{072EE26B-4AD0-B7EC-4185-C57BB4B53CA4}"/>
                </a:ext>
              </a:extLst>
            </p:cNvPr>
            <p:cNvSpPr>
              <a:spLocks noChangeArrowheads="1"/>
            </p:cNvSpPr>
            <p:nvPr/>
          </p:nvSpPr>
          <p:spPr bwMode="auto">
            <a:xfrm>
              <a:off x="2508" y="1848"/>
              <a:ext cx="97" cy="97"/>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152" name="Oval 338">
              <a:extLst>
                <a:ext uri="{FF2B5EF4-FFF2-40B4-BE49-F238E27FC236}">
                  <a16:creationId xmlns:a16="http://schemas.microsoft.com/office/drawing/2014/main" id="{16714CA8-49C6-4208-CE83-599DD1E1E6BF}"/>
                </a:ext>
              </a:extLst>
            </p:cNvPr>
            <p:cNvSpPr>
              <a:spLocks noChangeArrowheads="1"/>
            </p:cNvSpPr>
            <p:nvPr/>
          </p:nvSpPr>
          <p:spPr bwMode="auto">
            <a:xfrm>
              <a:off x="2478" y="1809"/>
              <a:ext cx="95" cy="95"/>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153" name="Oval 339">
              <a:extLst>
                <a:ext uri="{FF2B5EF4-FFF2-40B4-BE49-F238E27FC236}">
                  <a16:creationId xmlns:a16="http://schemas.microsoft.com/office/drawing/2014/main" id="{40C3C76F-3294-519F-0A7D-98EF2820F5A9}"/>
                </a:ext>
              </a:extLst>
            </p:cNvPr>
            <p:cNvSpPr>
              <a:spLocks noChangeArrowheads="1"/>
            </p:cNvSpPr>
            <p:nvPr/>
          </p:nvSpPr>
          <p:spPr bwMode="auto">
            <a:xfrm>
              <a:off x="2566" y="1799"/>
              <a:ext cx="95" cy="95"/>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154" name="Oval 340">
              <a:extLst>
                <a:ext uri="{FF2B5EF4-FFF2-40B4-BE49-F238E27FC236}">
                  <a16:creationId xmlns:a16="http://schemas.microsoft.com/office/drawing/2014/main" id="{24E1AD62-BE01-1565-F147-A50B3E0954F8}"/>
                </a:ext>
              </a:extLst>
            </p:cNvPr>
            <p:cNvSpPr>
              <a:spLocks noChangeArrowheads="1"/>
            </p:cNvSpPr>
            <p:nvPr/>
          </p:nvSpPr>
          <p:spPr bwMode="auto">
            <a:xfrm>
              <a:off x="2616" y="1745"/>
              <a:ext cx="95" cy="97"/>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155" name="Oval 341">
              <a:extLst>
                <a:ext uri="{FF2B5EF4-FFF2-40B4-BE49-F238E27FC236}">
                  <a16:creationId xmlns:a16="http://schemas.microsoft.com/office/drawing/2014/main" id="{A40AF6A8-89EE-7DDE-69A3-EB407A2734F9}"/>
                </a:ext>
              </a:extLst>
            </p:cNvPr>
            <p:cNvSpPr>
              <a:spLocks noChangeArrowheads="1"/>
            </p:cNvSpPr>
            <p:nvPr/>
          </p:nvSpPr>
          <p:spPr bwMode="auto">
            <a:xfrm>
              <a:off x="2499" y="1766"/>
              <a:ext cx="95" cy="95"/>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156" name="Oval 342">
              <a:extLst>
                <a:ext uri="{FF2B5EF4-FFF2-40B4-BE49-F238E27FC236}">
                  <a16:creationId xmlns:a16="http://schemas.microsoft.com/office/drawing/2014/main" id="{2F709F50-0BB8-77B4-6A97-0A1C0B295FFF}"/>
                </a:ext>
              </a:extLst>
            </p:cNvPr>
            <p:cNvSpPr>
              <a:spLocks noChangeArrowheads="1"/>
            </p:cNvSpPr>
            <p:nvPr/>
          </p:nvSpPr>
          <p:spPr bwMode="auto">
            <a:xfrm>
              <a:off x="2548" y="1728"/>
              <a:ext cx="95" cy="97"/>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grpSp>
      <p:grpSp>
        <p:nvGrpSpPr>
          <p:cNvPr id="34157" name="Group 343">
            <a:extLst>
              <a:ext uri="{FF2B5EF4-FFF2-40B4-BE49-F238E27FC236}">
                <a16:creationId xmlns:a16="http://schemas.microsoft.com/office/drawing/2014/main" id="{0E508309-5985-DCB5-150E-DC2B28693D8D}"/>
              </a:ext>
            </a:extLst>
          </p:cNvPr>
          <p:cNvGrpSpPr>
            <a:grpSpLocks/>
          </p:cNvGrpSpPr>
          <p:nvPr/>
        </p:nvGrpSpPr>
        <p:grpSpPr bwMode="auto">
          <a:xfrm rot="-9000000">
            <a:off x="1420548" y="5164138"/>
            <a:ext cx="158221" cy="131762"/>
            <a:chOff x="2541" y="2379"/>
            <a:chExt cx="195" cy="193"/>
          </a:xfrm>
        </p:grpSpPr>
        <p:sp>
          <p:nvSpPr>
            <p:cNvPr id="34158" name="Oval 344">
              <a:extLst>
                <a:ext uri="{FF2B5EF4-FFF2-40B4-BE49-F238E27FC236}">
                  <a16:creationId xmlns:a16="http://schemas.microsoft.com/office/drawing/2014/main" id="{E939F834-8BAD-9A19-46C6-264B6E732B53}"/>
                </a:ext>
              </a:extLst>
            </p:cNvPr>
            <p:cNvSpPr>
              <a:spLocks noChangeArrowheads="1"/>
            </p:cNvSpPr>
            <p:nvPr/>
          </p:nvSpPr>
          <p:spPr bwMode="auto">
            <a:xfrm>
              <a:off x="2609" y="2511"/>
              <a:ext cx="95" cy="105"/>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grpSp>
          <p:nvGrpSpPr>
            <p:cNvPr id="34159" name="Group 345">
              <a:extLst>
                <a:ext uri="{FF2B5EF4-FFF2-40B4-BE49-F238E27FC236}">
                  <a16:creationId xmlns:a16="http://schemas.microsoft.com/office/drawing/2014/main" id="{D9675A58-4BE7-EC7F-531F-49CBA9692D34}"/>
                </a:ext>
              </a:extLst>
            </p:cNvPr>
            <p:cNvGrpSpPr>
              <a:grpSpLocks/>
            </p:cNvGrpSpPr>
            <p:nvPr/>
          </p:nvGrpSpPr>
          <p:grpSpPr bwMode="auto">
            <a:xfrm>
              <a:off x="2619" y="2379"/>
              <a:ext cx="117" cy="111"/>
              <a:chOff x="2529" y="2247"/>
              <a:chExt cx="117" cy="111"/>
            </a:xfrm>
          </p:grpSpPr>
          <p:sp>
            <p:nvSpPr>
              <p:cNvPr id="34160" name="Line 346">
                <a:extLst>
                  <a:ext uri="{FF2B5EF4-FFF2-40B4-BE49-F238E27FC236}">
                    <a16:creationId xmlns:a16="http://schemas.microsoft.com/office/drawing/2014/main" id="{931DA07C-2277-8AF6-8ABD-20B2BFF4ECA3}"/>
                  </a:ext>
                </a:extLst>
              </p:cNvPr>
              <p:cNvSpPr>
                <a:spLocks noChangeShapeType="1"/>
              </p:cNvSpPr>
              <p:nvPr/>
            </p:nvSpPr>
            <p:spPr bwMode="auto">
              <a:xfrm flipV="1">
                <a:off x="2603" y="2298"/>
                <a:ext cx="55" cy="95"/>
              </a:xfrm>
              <a:prstGeom prst="line">
                <a:avLst/>
              </a:prstGeom>
              <a:noFill/>
              <a:ln w="6350">
                <a:solidFill>
                  <a:srgbClr val="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161" name="Line 347">
                <a:extLst>
                  <a:ext uri="{FF2B5EF4-FFF2-40B4-BE49-F238E27FC236}">
                    <a16:creationId xmlns:a16="http://schemas.microsoft.com/office/drawing/2014/main" id="{241D322A-B993-1A27-BA2D-2CF8B6F8A916}"/>
                  </a:ext>
                </a:extLst>
              </p:cNvPr>
              <p:cNvSpPr>
                <a:spLocks noChangeShapeType="1"/>
              </p:cNvSpPr>
              <p:nvPr/>
            </p:nvSpPr>
            <p:spPr bwMode="auto">
              <a:xfrm flipV="1">
                <a:off x="2613" y="2317"/>
                <a:ext cx="85" cy="95"/>
              </a:xfrm>
              <a:prstGeom prst="line">
                <a:avLst/>
              </a:prstGeom>
              <a:noFill/>
              <a:ln w="6350">
                <a:solidFill>
                  <a:srgbClr val="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162" name="Line 348">
                <a:extLst>
                  <a:ext uri="{FF2B5EF4-FFF2-40B4-BE49-F238E27FC236}">
                    <a16:creationId xmlns:a16="http://schemas.microsoft.com/office/drawing/2014/main" id="{C9AE8CF0-FB8B-E2F6-E105-5874FA1A73AF}"/>
                  </a:ext>
                </a:extLst>
              </p:cNvPr>
              <p:cNvSpPr>
                <a:spLocks noChangeShapeType="1"/>
              </p:cNvSpPr>
              <p:nvPr/>
            </p:nvSpPr>
            <p:spPr bwMode="auto">
              <a:xfrm flipV="1">
                <a:off x="2600" y="2298"/>
                <a:ext cx="55" cy="77"/>
              </a:xfrm>
              <a:prstGeom prst="line">
                <a:avLst/>
              </a:prstGeom>
              <a:noFill/>
              <a:ln w="6350">
                <a:solidFill>
                  <a:srgbClr val="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grpSp>
      </p:grpSp>
      <p:grpSp>
        <p:nvGrpSpPr>
          <p:cNvPr id="34163" name="Group 349">
            <a:extLst>
              <a:ext uri="{FF2B5EF4-FFF2-40B4-BE49-F238E27FC236}">
                <a16:creationId xmlns:a16="http://schemas.microsoft.com/office/drawing/2014/main" id="{F1FDE416-B6FC-9A10-31CA-5574A50C0488}"/>
              </a:ext>
            </a:extLst>
          </p:cNvPr>
          <p:cNvGrpSpPr>
            <a:grpSpLocks/>
          </p:cNvGrpSpPr>
          <p:nvPr/>
        </p:nvGrpSpPr>
        <p:grpSpPr bwMode="auto">
          <a:xfrm rot="900000">
            <a:off x="742950" y="5522913"/>
            <a:ext cx="156502" cy="133350"/>
            <a:chOff x="2541" y="2379"/>
            <a:chExt cx="195" cy="193"/>
          </a:xfrm>
        </p:grpSpPr>
        <p:sp>
          <p:nvSpPr>
            <p:cNvPr id="34164" name="Oval 350">
              <a:extLst>
                <a:ext uri="{FF2B5EF4-FFF2-40B4-BE49-F238E27FC236}">
                  <a16:creationId xmlns:a16="http://schemas.microsoft.com/office/drawing/2014/main" id="{F889FF61-E976-2DCD-DF42-18C07E4C4086}"/>
                </a:ext>
              </a:extLst>
            </p:cNvPr>
            <p:cNvSpPr>
              <a:spLocks noChangeArrowheads="1"/>
            </p:cNvSpPr>
            <p:nvPr/>
          </p:nvSpPr>
          <p:spPr bwMode="auto">
            <a:xfrm>
              <a:off x="2506" y="2461"/>
              <a:ext cx="99" cy="101"/>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grpSp>
          <p:nvGrpSpPr>
            <p:cNvPr id="34165" name="Group 351">
              <a:extLst>
                <a:ext uri="{FF2B5EF4-FFF2-40B4-BE49-F238E27FC236}">
                  <a16:creationId xmlns:a16="http://schemas.microsoft.com/office/drawing/2014/main" id="{340C09C7-9D3B-B9AA-3F6D-54FA1F687F8E}"/>
                </a:ext>
              </a:extLst>
            </p:cNvPr>
            <p:cNvGrpSpPr>
              <a:grpSpLocks/>
            </p:cNvGrpSpPr>
            <p:nvPr/>
          </p:nvGrpSpPr>
          <p:grpSpPr bwMode="auto">
            <a:xfrm>
              <a:off x="2619" y="2379"/>
              <a:ext cx="117" cy="111"/>
              <a:chOff x="2529" y="2247"/>
              <a:chExt cx="117" cy="111"/>
            </a:xfrm>
          </p:grpSpPr>
          <p:sp>
            <p:nvSpPr>
              <p:cNvPr id="34166" name="Line 352">
                <a:extLst>
                  <a:ext uri="{FF2B5EF4-FFF2-40B4-BE49-F238E27FC236}">
                    <a16:creationId xmlns:a16="http://schemas.microsoft.com/office/drawing/2014/main" id="{8DB6B739-188C-5DCE-1767-1673A9DFECC3}"/>
                  </a:ext>
                </a:extLst>
              </p:cNvPr>
              <p:cNvSpPr>
                <a:spLocks noChangeShapeType="1"/>
              </p:cNvSpPr>
              <p:nvPr/>
            </p:nvSpPr>
            <p:spPr bwMode="auto">
              <a:xfrm flipV="1">
                <a:off x="2460" y="2183"/>
                <a:ext cx="94" cy="90"/>
              </a:xfrm>
              <a:prstGeom prst="line">
                <a:avLst/>
              </a:prstGeom>
              <a:noFill/>
              <a:ln w="6350">
                <a:solidFill>
                  <a:srgbClr val="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167" name="Line 353">
                <a:extLst>
                  <a:ext uri="{FF2B5EF4-FFF2-40B4-BE49-F238E27FC236}">
                    <a16:creationId xmlns:a16="http://schemas.microsoft.com/office/drawing/2014/main" id="{50FE1BE2-1C31-7503-FFC3-0A73DEF00DCD}"/>
                  </a:ext>
                </a:extLst>
              </p:cNvPr>
              <p:cNvSpPr>
                <a:spLocks noChangeShapeType="1"/>
              </p:cNvSpPr>
              <p:nvPr/>
            </p:nvSpPr>
            <p:spPr bwMode="auto">
              <a:xfrm flipV="1">
                <a:off x="2507" y="2219"/>
                <a:ext cx="66" cy="90"/>
              </a:xfrm>
              <a:prstGeom prst="line">
                <a:avLst/>
              </a:prstGeom>
              <a:noFill/>
              <a:ln w="6350">
                <a:solidFill>
                  <a:srgbClr val="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168" name="Line 354">
                <a:extLst>
                  <a:ext uri="{FF2B5EF4-FFF2-40B4-BE49-F238E27FC236}">
                    <a16:creationId xmlns:a16="http://schemas.microsoft.com/office/drawing/2014/main" id="{4ECFEE76-9457-4F83-6C19-EDC51DDD3AA9}"/>
                  </a:ext>
                </a:extLst>
              </p:cNvPr>
              <p:cNvSpPr>
                <a:spLocks noChangeShapeType="1"/>
              </p:cNvSpPr>
              <p:nvPr/>
            </p:nvSpPr>
            <p:spPr bwMode="auto">
              <a:xfrm flipV="1">
                <a:off x="2503" y="2213"/>
                <a:ext cx="49" cy="74"/>
              </a:xfrm>
              <a:prstGeom prst="line">
                <a:avLst/>
              </a:prstGeom>
              <a:noFill/>
              <a:ln w="6350">
                <a:solidFill>
                  <a:srgbClr val="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grpSp>
      </p:grpSp>
      <p:grpSp>
        <p:nvGrpSpPr>
          <p:cNvPr id="34169" name="Group 355">
            <a:extLst>
              <a:ext uri="{FF2B5EF4-FFF2-40B4-BE49-F238E27FC236}">
                <a16:creationId xmlns:a16="http://schemas.microsoft.com/office/drawing/2014/main" id="{6CC493F4-F946-6BA3-9FD7-38B818345398}"/>
              </a:ext>
            </a:extLst>
          </p:cNvPr>
          <p:cNvGrpSpPr>
            <a:grpSpLocks/>
          </p:cNvGrpSpPr>
          <p:nvPr/>
        </p:nvGrpSpPr>
        <p:grpSpPr bwMode="auto">
          <a:xfrm rot="5400000">
            <a:off x="770004" y="4960475"/>
            <a:ext cx="133350" cy="156501"/>
            <a:chOff x="2541" y="2379"/>
            <a:chExt cx="195" cy="193"/>
          </a:xfrm>
        </p:grpSpPr>
        <p:sp>
          <p:nvSpPr>
            <p:cNvPr id="34170" name="Oval 356">
              <a:extLst>
                <a:ext uri="{FF2B5EF4-FFF2-40B4-BE49-F238E27FC236}">
                  <a16:creationId xmlns:a16="http://schemas.microsoft.com/office/drawing/2014/main" id="{C5F5442E-EB0D-D298-D0E2-23FB0C74D103}"/>
                </a:ext>
              </a:extLst>
            </p:cNvPr>
            <p:cNvSpPr>
              <a:spLocks noChangeArrowheads="1"/>
            </p:cNvSpPr>
            <p:nvPr/>
          </p:nvSpPr>
          <p:spPr bwMode="auto">
            <a:xfrm>
              <a:off x="2539" y="2489"/>
              <a:ext cx="95" cy="98"/>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grpSp>
          <p:nvGrpSpPr>
            <p:cNvPr id="34171" name="Group 357">
              <a:extLst>
                <a:ext uri="{FF2B5EF4-FFF2-40B4-BE49-F238E27FC236}">
                  <a16:creationId xmlns:a16="http://schemas.microsoft.com/office/drawing/2014/main" id="{B61C5DE8-276F-E894-A3D2-6F2763AE4271}"/>
                </a:ext>
              </a:extLst>
            </p:cNvPr>
            <p:cNvGrpSpPr>
              <a:grpSpLocks/>
            </p:cNvGrpSpPr>
            <p:nvPr/>
          </p:nvGrpSpPr>
          <p:grpSpPr bwMode="auto">
            <a:xfrm>
              <a:off x="2619" y="2379"/>
              <a:ext cx="117" cy="111"/>
              <a:chOff x="2529" y="2247"/>
              <a:chExt cx="117" cy="111"/>
            </a:xfrm>
          </p:grpSpPr>
          <p:sp>
            <p:nvSpPr>
              <p:cNvPr id="34172" name="Line 358">
                <a:extLst>
                  <a:ext uri="{FF2B5EF4-FFF2-40B4-BE49-F238E27FC236}">
                    <a16:creationId xmlns:a16="http://schemas.microsoft.com/office/drawing/2014/main" id="{DEA9613E-B005-01FC-D14F-62CC40A9AD84}"/>
                  </a:ext>
                </a:extLst>
              </p:cNvPr>
              <p:cNvSpPr>
                <a:spLocks noChangeShapeType="1"/>
              </p:cNvSpPr>
              <p:nvPr/>
            </p:nvSpPr>
            <p:spPr bwMode="auto">
              <a:xfrm flipV="1">
                <a:off x="2525" y="2251"/>
                <a:ext cx="81" cy="83"/>
              </a:xfrm>
              <a:prstGeom prst="line">
                <a:avLst/>
              </a:prstGeom>
              <a:noFill/>
              <a:ln w="6350">
                <a:solidFill>
                  <a:srgbClr val="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173" name="Line 359">
                <a:extLst>
                  <a:ext uri="{FF2B5EF4-FFF2-40B4-BE49-F238E27FC236}">
                    <a16:creationId xmlns:a16="http://schemas.microsoft.com/office/drawing/2014/main" id="{5010AEBA-2459-7742-204E-7F75F6351E2A}"/>
                  </a:ext>
                </a:extLst>
              </p:cNvPr>
              <p:cNvSpPr>
                <a:spLocks noChangeShapeType="1"/>
              </p:cNvSpPr>
              <p:nvPr/>
            </p:nvSpPr>
            <p:spPr bwMode="auto">
              <a:xfrm flipV="1">
                <a:off x="2558" y="2279"/>
                <a:ext cx="84" cy="83"/>
              </a:xfrm>
              <a:prstGeom prst="line">
                <a:avLst/>
              </a:prstGeom>
              <a:noFill/>
              <a:ln w="6350">
                <a:solidFill>
                  <a:srgbClr val="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174" name="Line 360">
                <a:extLst>
                  <a:ext uri="{FF2B5EF4-FFF2-40B4-BE49-F238E27FC236}">
                    <a16:creationId xmlns:a16="http://schemas.microsoft.com/office/drawing/2014/main" id="{FF85A8BA-F58D-98A0-9FF4-CB74708AC38F}"/>
                  </a:ext>
                </a:extLst>
              </p:cNvPr>
              <p:cNvSpPr>
                <a:spLocks noChangeShapeType="1"/>
              </p:cNvSpPr>
              <p:nvPr/>
            </p:nvSpPr>
            <p:spPr bwMode="auto">
              <a:xfrm flipV="1">
                <a:off x="2546" y="2298"/>
                <a:ext cx="67" cy="40"/>
              </a:xfrm>
              <a:prstGeom prst="line">
                <a:avLst/>
              </a:prstGeom>
              <a:noFill/>
              <a:ln w="6350">
                <a:solidFill>
                  <a:srgbClr val="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grpSp>
      </p:grpSp>
      <p:grpSp>
        <p:nvGrpSpPr>
          <p:cNvPr id="34175" name="Group 361">
            <a:extLst>
              <a:ext uri="{FF2B5EF4-FFF2-40B4-BE49-F238E27FC236}">
                <a16:creationId xmlns:a16="http://schemas.microsoft.com/office/drawing/2014/main" id="{FDEB15FA-94CF-32BC-9FFE-6E4C96665F83}"/>
              </a:ext>
            </a:extLst>
          </p:cNvPr>
          <p:cNvGrpSpPr>
            <a:grpSpLocks/>
          </p:cNvGrpSpPr>
          <p:nvPr/>
        </p:nvGrpSpPr>
        <p:grpSpPr bwMode="auto">
          <a:xfrm>
            <a:off x="4118902" y="5032376"/>
            <a:ext cx="548613" cy="455613"/>
            <a:chOff x="528" y="1900"/>
            <a:chExt cx="516" cy="504"/>
          </a:xfrm>
        </p:grpSpPr>
        <p:sp>
          <p:nvSpPr>
            <p:cNvPr id="34176" name="Oval 362">
              <a:extLst>
                <a:ext uri="{FF2B5EF4-FFF2-40B4-BE49-F238E27FC236}">
                  <a16:creationId xmlns:a16="http://schemas.microsoft.com/office/drawing/2014/main" id="{935D787B-560E-7D05-8226-3391ABD19C5C}"/>
                </a:ext>
              </a:extLst>
            </p:cNvPr>
            <p:cNvSpPr>
              <a:spLocks noChangeArrowheads="1"/>
            </p:cNvSpPr>
            <p:nvPr/>
          </p:nvSpPr>
          <p:spPr bwMode="auto">
            <a:xfrm>
              <a:off x="604" y="2018"/>
              <a:ext cx="95" cy="95"/>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177" name="Oval 363">
              <a:extLst>
                <a:ext uri="{FF2B5EF4-FFF2-40B4-BE49-F238E27FC236}">
                  <a16:creationId xmlns:a16="http://schemas.microsoft.com/office/drawing/2014/main" id="{A31397B0-85DF-F4B0-A135-7E7C44C037E7}"/>
                </a:ext>
              </a:extLst>
            </p:cNvPr>
            <p:cNvSpPr>
              <a:spLocks noChangeArrowheads="1"/>
            </p:cNvSpPr>
            <p:nvPr/>
          </p:nvSpPr>
          <p:spPr bwMode="auto">
            <a:xfrm>
              <a:off x="564" y="2213"/>
              <a:ext cx="97" cy="97"/>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178" name="Oval 364">
              <a:extLst>
                <a:ext uri="{FF2B5EF4-FFF2-40B4-BE49-F238E27FC236}">
                  <a16:creationId xmlns:a16="http://schemas.microsoft.com/office/drawing/2014/main" id="{F759DAE1-6A60-F200-CE30-E1D1620E6C65}"/>
                </a:ext>
              </a:extLst>
            </p:cNvPr>
            <p:cNvSpPr>
              <a:spLocks noChangeArrowheads="1"/>
            </p:cNvSpPr>
            <p:nvPr/>
          </p:nvSpPr>
          <p:spPr bwMode="auto">
            <a:xfrm>
              <a:off x="949" y="2104"/>
              <a:ext cx="95" cy="97"/>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179" name="Oval 365">
              <a:extLst>
                <a:ext uri="{FF2B5EF4-FFF2-40B4-BE49-F238E27FC236}">
                  <a16:creationId xmlns:a16="http://schemas.microsoft.com/office/drawing/2014/main" id="{891BB8FD-A16B-F871-8E2B-89511055FA73}"/>
                </a:ext>
              </a:extLst>
            </p:cNvPr>
            <p:cNvSpPr>
              <a:spLocks noChangeArrowheads="1"/>
            </p:cNvSpPr>
            <p:nvPr/>
          </p:nvSpPr>
          <p:spPr bwMode="auto">
            <a:xfrm>
              <a:off x="884" y="2251"/>
              <a:ext cx="95" cy="97"/>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180" name="Oval 366">
              <a:extLst>
                <a:ext uri="{FF2B5EF4-FFF2-40B4-BE49-F238E27FC236}">
                  <a16:creationId xmlns:a16="http://schemas.microsoft.com/office/drawing/2014/main" id="{70BB45DB-6B4B-449C-C8D2-6795D44DCE23}"/>
                </a:ext>
              </a:extLst>
            </p:cNvPr>
            <p:cNvSpPr>
              <a:spLocks noChangeArrowheads="1"/>
            </p:cNvSpPr>
            <p:nvPr/>
          </p:nvSpPr>
          <p:spPr bwMode="auto">
            <a:xfrm>
              <a:off x="572" y="1963"/>
              <a:ext cx="97" cy="97"/>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181" name="Oval 367">
              <a:extLst>
                <a:ext uri="{FF2B5EF4-FFF2-40B4-BE49-F238E27FC236}">
                  <a16:creationId xmlns:a16="http://schemas.microsoft.com/office/drawing/2014/main" id="{FFC529AC-2B2E-4828-38C2-CFB0A9860E5E}"/>
                </a:ext>
              </a:extLst>
            </p:cNvPr>
            <p:cNvSpPr>
              <a:spLocks noChangeArrowheads="1"/>
            </p:cNvSpPr>
            <p:nvPr/>
          </p:nvSpPr>
          <p:spPr bwMode="auto">
            <a:xfrm>
              <a:off x="683" y="1940"/>
              <a:ext cx="97" cy="98"/>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182" name="Oval 368">
              <a:extLst>
                <a:ext uri="{FF2B5EF4-FFF2-40B4-BE49-F238E27FC236}">
                  <a16:creationId xmlns:a16="http://schemas.microsoft.com/office/drawing/2014/main" id="{51E59DFD-379A-0990-5CF3-0276AFE452E0}"/>
                </a:ext>
              </a:extLst>
            </p:cNvPr>
            <p:cNvSpPr>
              <a:spLocks noChangeArrowheads="1"/>
            </p:cNvSpPr>
            <p:nvPr/>
          </p:nvSpPr>
          <p:spPr bwMode="auto">
            <a:xfrm>
              <a:off x="661" y="1904"/>
              <a:ext cx="95" cy="98"/>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183" name="Oval 369">
              <a:extLst>
                <a:ext uri="{FF2B5EF4-FFF2-40B4-BE49-F238E27FC236}">
                  <a16:creationId xmlns:a16="http://schemas.microsoft.com/office/drawing/2014/main" id="{D93773E8-3738-D03F-1CB0-179BA67F1DB7}"/>
                </a:ext>
              </a:extLst>
            </p:cNvPr>
            <p:cNvSpPr>
              <a:spLocks noChangeArrowheads="1"/>
            </p:cNvSpPr>
            <p:nvPr/>
          </p:nvSpPr>
          <p:spPr bwMode="auto">
            <a:xfrm>
              <a:off x="708" y="2304"/>
              <a:ext cx="97" cy="97"/>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184" name="Oval 370">
              <a:extLst>
                <a:ext uri="{FF2B5EF4-FFF2-40B4-BE49-F238E27FC236}">
                  <a16:creationId xmlns:a16="http://schemas.microsoft.com/office/drawing/2014/main" id="{26B97519-5096-9DE2-ED48-D01F8788F6E1}"/>
                </a:ext>
              </a:extLst>
            </p:cNvPr>
            <p:cNvSpPr>
              <a:spLocks noChangeArrowheads="1"/>
            </p:cNvSpPr>
            <p:nvPr/>
          </p:nvSpPr>
          <p:spPr bwMode="auto">
            <a:xfrm>
              <a:off x="737" y="1953"/>
              <a:ext cx="95" cy="95"/>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185" name="Oval 371">
              <a:extLst>
                <a:ext uri="{FF2B5EF4-FFF2-40B4-BE49-F238E27FC236}">
                  <a16:creationId xmlns:a16="http://schemas.microsoft.com/office/drawing/2014/main" id="{58CEB345-1227-29A6-B342-29295DEA4E03}"/>
                </a:ext>
              </a:extLst>
            </p:cNvPr>
            <p:cNvSpPr>
              <a:spLocks noChangeArrowheads="1"/>
            </p:cNvSpPr>
            <p:nvPr/>
          </p:nvSpPr>
          <p:spPr bwMode="auto">
            <a:xfrm>
              <a:off x="653" y="2295"/>
              <a:ext cx="95" cy="97"/>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186" name="Oval 372">
              <a:extLst>
                <a:ext uri="{FF2B5EF4-FFF2-40B4-BE49-F238E27FC236}">
                  <a16:creationId xmlns:a16="http://schemas.microsoft.com/office/drawing/2014/main" id="{A5D1931E-FBAD-F767-7423-21818BDA9DC8}"/>
                </a:ext>
              </a:extLst>
            </p:cNvPr>
            <p:cNvSpPr>
              <a:spLocks noChangeArrowheads="1"/>
            </p:cNvSpPr>
            <p:nvPr/>
          </p:nvSpPr>
          <p:spPr bwMode="auto">
            <a:xfrm>
              <a:off x="911" y="1976"/>
              <a:ext cx="97" cy="98"/>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187" name="Oval 373">
              <a:extLst>
                <a:ext uri="{FF2B5EF4-FFF2-40B4-BE49-F238E27FC236}">
                  <a16:creationId xmlns:a16="http://schemas.microsoft.com/office/drawing/2014/main" id="{336D9B04-6834-A72B-78B4-488179B44684}"/>
                </a:ext>
              </a:extLst>
            </p:cNvPr>
            <p:cNvSpPr>
              <a:spLocks noChangeArrowheads="1"/>
            </p:cNvSpPr>
            <p:nvPr/>
          </p:nvSpPr>
          <p:spPr bwMode="auto">
            <a:xfrm>
              <a:off x="577" y="2084"/>
              <a:ext cx="95" cy="97"/>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188" name="Oval 374">
              <a:extLst>
                <a:ext uri="{FF2B5EF4-FFF2-40B4-BE49-F238E27FC236}">
                  <a16:creationId xmlns:a16="http://schemas.microsoft.com/office/drawing/2014/main" id="{501A1D90-8A0E-65D9-555C-0DF58E5B218D}"/>
                </a:ext>
              </a:extLst>
            </p:cNvPr>
            <p:cNvSpPr>
              <a:spLocks noChangeArrowheads="1"/>
            </p:cNvSpPr>
            <p:nvPr/>
          </p:nvSpPr>
          <p:spPr bwMode="auto">
            <a:xfrm>
              <a:off x="623" y="1968"/>
              <a:ext cx="97" cy="95"/>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189" name="Oval 375">
              <a:extLst>
                <a:ext uri="{FF2B5EF4-FFF2-40B4-BE49-F238E27FC236}">
                  <a16:creationId xmlns:a16="http://schemas.microsoft.com/office/drawing/2014/main" id="{DF070386-A0D3-BD2E-7591-3292474621FD}"/>
                </a:ext>
              </a:extLst>
            </p:cNvPr>
            <p:cNvSpPr>
              <a:spLocks noChangeArrowheads="1"/>
            </p:cNvSpPr>
            <p:nvPr/>
          </p:nvSpPr>
          <p:spPr bwMode="auto">
            <a:xfrm>
              <a:off x="808" y="1919"/>
              <a:ext cx="95" cy="97"/>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190" name="Oval 376">
              <a:extLst>
                <a:ext uri="{FF2B5EF4-FFF2-40B4-BE49-F238E27FC236}">
                  <a16:creationId xmlns:a16="http://schemas.microsoft.com/office/drawing/2014/main" id="{A4FBCEDE-6EF1-D719-EF93-68305C277443}"/>
                </a:ext>
              </a:extLst>
            </p:cNvPr>
            <p:cNvSpPr>
              <a:spLocks noChangeArrowheads="1"/>
            </p:cNvSpPr>
            <p:nvPr/>
          </p:nvSpPr>
          <p:spPr bwMode="auto">
            <a:xfrm>
              <a:off x="928" y="2200"/>
              <a:ext cx="97" cy="97"/>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191" name="Oval 377">
              <a:extLst>
                <a:ext uri="{FF2B5EF4-FFF2-40B4-BE49-F238E27FC236}">
                  <a16:creationId xmlns:a16="http://schemas.microsoft.com/office/drawing/2014/main" id="{AD72D6C8-603C-2575-5FA8-13E2A44B3AD8}"/>
                </a:ext>
              </a:extLst>
            </p:cNvPr>
            <p:cNvSpPr>
              <a:spLocks noChangeArrowheads="1"/>
            </p:cNvSpPr>
            <p:nvPr/>
          </p:nvSpPr>
          <p:spPr bwMode="auto">
            <a:xfrm>
              <a:off x="832" y="2292"/>
              <a:ext cx="95" cy="97"/>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192" name="Oval 378">
              <a:extLst>
                <a:ext uri="{FF2B5EF4-FFF2-40B4-BE49-F238E27FC236}">
                  <a16:creationId xmlns:a16="http://schemas.microsoft.com/office/drawing/2014/main" id="{169DC8B8-713F-D0D5-E79D-1B2418ED9B40}"/>
                </a:ext>
              </a:extLst>
            </p:cNvPr>
            <p:cNvSpPr>
              <a:spLocks noChangeArrowheads="1"/>
            </p:cNvSpPr>
            <p:nvPr/>
          </p:nvSpPr>
          <p:spPr bwMode="auto">
            <a:xfrm>
              <a:off x="528" y="2091"/>
              <a:ext cx="95" cy="97"/>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193" name="Oval 379">
              <a:extLst>
                <a:ext uri="{FF2B5EF4-FFF2-40B4-BE49-F238E27FC236}">
                  <a16:creationId xmlns:a16="http://schemas.microsoft.com/office/drawing/2014/main" id="{B3809DE8-CD72-3C9E-6739-540A62247AD1}"/>
                </a:ext>
              </a:extLst>
            </p:cNvPr>
            <p:cNvSpPr>
              <a:spLocks noChangeArrowheads="1"/>
            </p:cNvSpPr>
            <p:nvPr/>
          </p:nvSpPr>
          <p:spPr bwMode="auto">
            <a:xfrm>
              <a:off x="764" y="2307"/>
              <a:ext cx="95" cy="97"/>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194" name="Oval 380">
              <a:extLst>
                <a:ext uri="{FF2B5EF4-FFF2-40B4-BE49-F238E27FC236}">
                  <a16:creationId xmlns:a16="http://schemas.microsoft.com/office/drawing/2014/main" id="{3B46BACE-DD6E-3BE8-9AAA-F56199902822}"/>
                </a:ext>
              </a:extLst>
            </p:cNvPr>
            <p:cNvSpPr>
              <a:spLocks noChangeArrowheads="1"/>
            </p:cNvSpPr>
            <p:nvPr/>
          </p:nvSpPr>
          <p:spPr bwMode="auto">
            <a:xfrm>
              <a:off x="601" y="2256"/>
              <a:ext cx="95" cy="98"/>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195" name="Oval 381">
              <a:extLst>
                <a:ext uri="{FF2B5EF4-FFF2-40B4-BE49-F238E27FC236}">
                  <a16:creationId xmlns:a16="http://schemas.microsoft.com/office/drawing/2014/main" id="{DC323366-7C51-27ED-6312-B5720F1A4113}"/>
                </a:ext>
              </a:extLst>
            </p:cNvPr>
            <p:cNvSpPr>
              <a:spLocks noChangeArrowheads="1"/>
            </p:cNvSpPr>
            <p:nvPr/>
          </p:nvSpPr>
          <p:spPr bwMode="auto">
            <a:xfrm>
              <a:off x="636" y="1937"/>
              <a:ext cx="94" cy="95"/>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196" name="Oval 382">
              <a:extLst>
                <a:ext uri="{FF2B5EF4-FFF2-40B4-BE49-F238E27FC236}">
                  <a16:creationId xmlns:a16="http://schemas.microsoft.com/office/drawing/2014/main" id="{335B5671-75FB-4962-8166-A6E2F7F7FBB9}"/>
                </a:ext>
              </a:extLst>
            </p:cNvPr>
            <p:cNvSpPr>
              <a:spLocks noChangeArrowheads="1"/>
            </p:cNvSpPr>
            <p:nvPr/>
          </p:nvSpPr>
          <p:spPr bwMode="auto">
            <a:xfrm>
              <a:off x="737" y="1900"/>
              <a:ext cx="95" cy="97"/>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197" name="Oval 383">
              <a:extLst>
                <a:ext uri="{FF2B5EF4-FFF2-40B4-BE49-F238E27FC236}">
                  <a16:creationId xmlns:a16="http://schemas.microsoft.com/office/drawing/2014/main" id="{40440A53-CFD6-4F22-AB8A-6A8279B722A6}"/>
                </a:ext>
              </a:extLst>
            </p:cNvPr>
            <p:cNvSpPr>
              <a:spLocks noChangeArrowheads="1"/>
            </p:cNvSpPr>
            <p:nvPr/>
          </p:nvSpPr>
          <p:spPr bwMode="auto">
            <a:xfrm>
              <a:off x="868" y="1937"/>
              <a:ext cx="97" cy="95"/>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198" name="Oval 384">
              <a:extLst>
                <a:ext uri="{FF2B5EF4-FFF2-40B4-BE49-F238E27FC236}">
                  <a16:creationId xmlns:a16="http://schemas.microsoft.com/office/drawing/2014/main" id="{A8239135-25A3-ED1F-C8F8-AE4185F5AF83}"/>
                </a:ext>
              </a:extLst>
            </p:cNvPr>
            <p:cNvSpPr>
              <a:spLocks noChangeArrowheads="1"/>
            </p:cNvSpPr>
            <p:nvPr/>
          </p:nvSpPr>
          <p:spPr bwMode="auto">
            <a:xfrm>
              <a:off x="534" y="2156"/>
              <a:ext cx="94" cy="95"/>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199" name="Oval 385">
              <a:extLst>
                <a:ext uri="{FF2B5EF4-FFF2-40B4-BE49-F238E27FC236}">
                  <a16:creationId xmlns:a16="http://schemas.microsoft.com/office/drawing/2014/main" id="{27ECFC2E-F464-6163-B325-A2E8A5506A4D}"/>
                </a:ext>
              </a:extLst>
            </p:cNvPr>
            <p:cNvSpPr>
              <a:spLocks noChangeArrowheads="1"/>
            </p:cNvSpPr>
            <p:nvPr/>
          </p:nvSpPr>
          <p:spPr bwMode="auto">
            <a:xfrm>
              <a:off x="539" y="2018"/>
              <a:ext cx="97" cy="95"/>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200" name="Oval 386">
              <a:extLst>
                <a:ext uri="{FF2B5EF4-FFF2-40B4-BE49-F238E27FC236}">
                  <a16:creationId xmlns:a16="http://schemas.microsoft.com/office/drawing/2014/main" id="{6F99ABE6-97F3-9E78-2210-4D7511AE409E}"/>
                </a:ext>
              </a:extLst>
            </p:cNvPr>
            <p:cNvSpPr>
              <a:spLocks noChangeArrowheads="1"/>
            </p:cNvSpPr>
            <p:nvPr/>
          </p:nvSpPr>
          <p:spPr bwMode="auto">
            <a:xfrm>
              <a:off x="939" y="2035"/>
              <a:ext cx="97" cy="97"/>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201" name="Oval 387">
              <a:extLst>
                <a:ext uri="{FF2B5EF4-FFF2-40B4-BE49-F238E27FC236}">
                  <a16:creationId xmlns:a16="http://schemas.microsoft.com/office/drawing/2014/main" id="{1D2B887F-7601-1566-6D3C-7971885FD34A}"/>
                </a:ext>
              </a:extLst>
            </p:cNvPr>
            <p:cNvSpPr>
              <a:spLocks noChangeArrowheads="1"/>
            </p:cNvSpPr>
            <p:nvPr/>
          </p:nvSpPr>
          <p:spPr bwMode="auto">
            <a:xfrm>
              <a:off x="939" y="2148"/>
              <a:ext cx="97" cy="97"/>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202" name="Oval 388">
              <a:extLst>
                <a:ext uri="{FF2B5EF4-FFF2-40B4-BE49-F238E27FC236}">
                  <a16:creationId xmlns:a16="http://schemas.microsoft.com/office/drawing/2014/main" id="{A2B3D846-416E-8907-68EF-244D24CD84D8}"/>
                </a:ext>
              </a:extLst>
            </p:cNvPr>
            <p:cNvSpPr>
              <a:spLocks noChangeArrowheads="1"/>
            </p:cNvSpPr>
            <p:nvPr/>
          </p:nvSpPr>
          <p:spPr bwMode="auto">
            <a:xfrm>
              <a:off x="693" y="1937"/>
              <a:ext cx="97" cy="95"/>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203" name="Oval 389">
              <a:extLst>
                <a:ext uri="{FF2B5EF4-FFF2-40B4-BE49-F238E27FC236}">
                  <a16:creationId xmlns:a16="http://schemas.microsoft.com/office/drawing/2014/main" id="{C6E40242-6BFF-E798-6026-3576FDBD679E}"/>
                </a:ext>
              </a:extLst>
            </p:cNvPr>
            <p:cNvSpPr>
              <a:spLocks noChangeArrowheads="1"/>
            </p:cNvSpPr>
            <p:nvPr/>
          </p:nvSpPr>
          <p:spPr bwMode="auto">
            <a:xfrm>
              <a:off x="759" y="1925"/>
              <a:ext cx="97" cy="95"/>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204" name="Oval 390">
              <a:extLst>
                <a:ext uri="{FF2B5EF4-FFF2-40B4-BE49-F238E27FC236}">
                  <a16:creationId xmlns:a16="http://schemas.microsoft.com/office/drawing/2014/main" id="{54834569-9EDF-DC62-900D-2E28404FE3F9}"/>
                </a:ext>
              </a:extLst>
            </p:cNvPr>
            <p:cNvSpPr>
              <a:spLocks noChangeArrowheads="1"/>
            </p:cNvSpPr>
            <p:nvPr/>
          </p:nvSpPr>
          <p:spPr bwMode="auto">
            <a:xfrm>
              <a:off x="842" y="1953"/>
              <a:ext cx="95" cy="95"/>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205" name="Oval 391">
              <a:extLst>
                <a:ext uri="{FF2B5EF4-FFF2-40B4-BE49-F238E27FC236}">
                  <a16:creationId xmlns:a16="http://schemas.microsoft.com/office/drawing/2014/main" id="{BA3F51B1-8CE6-CB9E-DCF2-ED6799F3C0FA}"/>
                </a:ext>
              </a:extLst>
            </p:cNvPr>
            <p:cNvSpPr>
              <a:spLocks noChangeArrowheads="1"/>
            </p:cNvSpPr>
            <p:nvPr/>
          </p:nvSpPr>
          <p:spPr bwMode="auto">
            <a:xfrm>
              <a:off x="580" y="2018"/>
              <a:ext cx="95" cy="95"/>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206" name="Oval 392">
              <a:extLst>
                <a:ext uri="{FF2B5EF4-FFF2-40B4-BE49-F238E27FC236}">
                  <a16:creationId xmlns:a16="http://schemas.microsoft.com/office/drawing/2014/main" id="{E98356DB-A14C-A327-974A-E3BEFF134A7C}"/>
                </a:ext>
              </a:extLst>
            </p:cNvPr>
            <p:cNvSpPr>
              <a:spLocks noChangeArrowheads="1"/>
            </p:cNvSpPr>
            <p:nvPr/>
          </p:nvSpPr>
          <p:spPr bwMode="auto">
            <a:xfrm>
              <a:off x="911" y="2081"/>
              <a:ext cx="97" cy="95"/>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207" name="Oval 393">
              <a:extLst>
                <a:ext uri="{FF2B5EF4-FFF2-40B4-BE49-F238E27FC236}">
                  <a16:creationId xmlns:a16="http://schemas.microsoft.com/office/drawing/2014/main" id="{066EBAA7-1CAE-E53D-F1E3-9F35424A3892}"/>
                </a:ext>
              </a:extLst>
            </p:cNvPr>
            <p:cNvSpPr>
              <a:spLocks noChangeArrowheads="1"/>
            </p:cNvSpPr>
            <p:nvPr/>
          </p:nvSpPr>
          <p:spPr bwMode="auto">
            <a:xfrm>
              <a:off x="583" y="2158"/>
              <a:ext cx="97" cy="98"/>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208" name="Oval 394">
              <a:extLst>
                <a:ext uri="{FF2B5EF4-FFF2-40B4-BE49-F238E27FC236}">
                  <a16:creationId xmlns:a16="http://schemas.microsoft.com/office/drawing/2014/main" id="{6599F9C7-2F6D-9043-398A-DB5A3DB2931F}"/>
                </a:ext>
              </a:extLst>
            </p:cNvPr>
            <p:cNvSpPr>
              <a:spLocks noChangeArrowheads="1"/>
            </p:cNvSpPr>
            <p:nvPr/>
          </p:nvSpPr>
          <p:spPr bwMode="auto">
            <a:xfrm>
              <a:off x="623" y="1976"/>
              <a:ext cx="97" cy="98"/>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209" name="Oval 395">
              <a:extLst>
                <a:ext uri="{FF2B5EF4-FFF2-40B4-BE49-F238E27FC236}">
                  <a16:creationId xmlns:a16="http://schemas.microsoft.com/office/drawing/2014/main" id="{64A6BFC2-E0B6-3BBC-37FD-8ADE98CE310C}"/>
                </a:ext>
              </a:extLst>
            </p:cNvPr>
            <p:cNvSpPr>
              <a:spLocks noChangeArrowheads="1"/>
            </p:cNvSpPr>
            <p:nvPr/>
          </p:nvSpPr>
          <p:spPr bwMode="auto">
            <a:xfrm>
              <a:off x="876" y="2018"/>
              <a:ext cx="95" cy="95"/>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210" name="Oval 396">
              <a:extLst>
                <a:ext uri="{FF2B5EF4-FFF2-40B4-BE49-F238E27FC236}">
                  <a16:creationId xmlns:a16="http://schemas.microsoft.com/office/drawing/2014/main" id="{2A217134-1CFD-1FB9-EC68-A7BCDC0AB2A0}"/>
                </a:ext>
              </a:extLst>
            </p:cNvPr>
            <p:cNvSpPr>
              <a:spLocks noChangeArrowheads="1"/>
            </p:cNvSpPr>
            <p:nvPr/>
          </p:nvSpPr>
          <p:spPr bwMode="auto">
            <a:xfrm>
              <a:off x="568" y="2091"/>
              <a:ext cx="94" cy="97"/>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211" name="Oval 397">
              <a:extLst>
                <a:ext uri="{FF2B5EF4-FFF2-40B4-BE49-F238E27FC236}">
                  <a16:creationId xmlns:a16="http://schemas.microsoft.com/office/drawing/2014/main" id="{358F9AF9-2324-3E37-69AF-CD143551EB46}"/>
                </a:ext>
              </a:extLst>
            </p:cNvPr>
            <p:cNvSpPr>
              <a:spLocks noChangeArrowheads="1"/>
            </p:cNvSpPr>
            <p:nvPr/>
          </p:nvSpPr>
          <p:spPr bwMode="auto">
            <a:xfrm>
              <a:off x="890" y="2128"/>
              <a:ext cx="97" cy="98"/>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212" name="Oval 398">
              <a:extLst>
                <a:ext uri="{FF2B5EF4-FFF2-40B4-BE49-F238E27FC236}">
                  <a16:creationId xmlns:a16="http://schemas.microsoft.com/office/drawing/2014/main" id="{06A80B40-1995-A5F9-4E86-18B802CD610B}"/>
                </a:ext>
              </a:extLst>
            </p:cNvPr>
            <p:cNvSpPr>
              <a:spLocks noChangeArrowheads="1"/>
            </p:cNvSpPr>
            <p:nvPr/>
          </p:nvSpPr>
          <p:spPr bwMode="auto">
            <a:xfrm>
              <a:off x="708" y="2241"/>
              <a:ext cx="97" cy="95"/>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213" name="Oval 399">
              <a:extLst>
                <a:ext uri="{FF2B5EF4-FFF2-40B4-BE49-F238E27FC236}">
                  <a16:creationId xmlns:a16="http://schemas.microsoft.com/office/drawing/2014/main" id="{06FDE5A1-69E3-85CF-C62F-59845179B1C7}"/>
                </a:ext>
              </a:extLst>
            </p:cNvPr>
            <p:cNvSpPr>
              <a:spLocks noChangeArrowheads="1"/>
            </p:cNvSpPr>
            <p:nvPr/>
          </p:nvSpPr>
          <p:spPr bwMode="auto">
            <a:xfrm>
              <a:off x="640" y="2232"/>
              <a:ext cx="97" cy="97"/>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214" name="Oval 400">
              <a:extLst>
                <a:ext uri="{FF2B5EF4-FFF2-40B4-BE49-F238E27FC236}">
                  <a16:creationId xmlns:a16="http://schemas.microsoft.com/office/drawing/2014/main" id="{4C1FFEA3-7E0D-1256-8E76-9DA3C7EAE8EA}"/>
                </a:ext>
              </a:extLst>
            </p:cNvPr>
            <p:cNvSpPr>
              <a:spLocks noChangeArrowheads="1"/>
            </p:cNvSpPr>
            <p:nvPr/>
          </p:nvSpPr>
          <p:spPr bwMode="auto">
            <a:xfrm>
              <a:off x="824" y="2227"/>
              <a:ext cx="95" cy="97"/>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215" name="Oval 401">
              <a:extLst>
                <a:ext uri="{FF2B5EF4-FFF2-40B4-BE49-F238E27FC236}">
                  <a16:creationId xmlns:a16="http://schemas.microsoft.com/office/drawing/2014/main" id="{67B5D64D-4584-3E33-7357-355196581B66}"/>
                </a:ext>
              </a:extLst>
            </p:cNvPr>
            <p:cNvSpPr>
              <a:spLocks noChangeArrowheads="1"/>
            </p:cNvSpPr>
            <p:nvPr/>
          </p:nvSpPr>
          <p:spPr bwMode="auto">
            <a:xfrm>
              <a:off x="751" y="2279"/>
              <a:ext cx="97" cy="97"/>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216" name="Oval 402">
              <a:extLst>
                <a:ext uri="{FF2B5EF4-FFF2-40B4-BE49-F238E27FC236}">
                  <a16:creationId xmlns:a16="http://schemas.microsoft.com/office/drawing/2014/main" id="{2FF2F8BF-B159-FC69-4B88-4213C1C51F52}"/>
                </a:ext>
              </a:extLst>
            </p:cNvPr>
            <p:cNvSpPr>
              <a:spLocks noChangeArrowheads="1"/>
            </p:cNvSpPr>
            <p:nvPr/>
          </p:nvSpPr>
          <p:spPr bwMode="auto">
            <a:xfrm>
              <a:off x="884" y="2197"/>
              <a:ext cx="95" cy="97"/>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217" name="Oval 403">
              <a:extLst>
                <a:ext uri="{FF2B5EF4-FFF2-40B4-BE49-F238E27FC236}">
                  <a16:creationId xmlns:a16="http://schemas.microsoft.com/office/drawing/2014/main" id="{6A79ED95-BC5F-BDAC-1D58-E06DA927773C}"/>
                </a:ext>
              </a:extLst>
            </p:cNvPr>
            <p:cNvSpPr>
              <a:spLocks noChangeArrowheads="1"/>
            </p:cNvSpPr>
            <p:nvPr/>
          </p:nvSpPr>
          <p:spPr bwMode="auto">
            <a:xfrm>
              <a:off x="848" y="2077"/>
              <a:ext cx="95" cy="95"/>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218" name="Oval 404">
              <a:extLst>
                <a:ext uri="{FF2B5EF4-FFF2-40B4-BE49-F238E27FC236}">
                  <a16:creationId xmlns:a16="http://schemas.microsoft.com/office/drawing/2014/main" id="{0D7222E3-1A82-CD46-5C31-1B133313005C}"/>
                </a:ext>
              </a:extLst>
            </p:cNvPr>
            <p:cNvSpPr>
              <a:spLocks noChangeArrowheads="1"/>
            </p:cNvSpPr>
            <p:nvPr/>
          </p:nvSpPr>
          <p:spPr bwMode="auto">
            <a:xfrm>
              <a:off x="829" y="1991"/>
              <a:ext cx="95" cy="97"/>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219" name="Oval 405">
              <a:extLst>
                <a:ext uri="{FF2B5EF4-FFF2-40B4-BE49-F238E27FC236}">
                  <a16:creationId xmlns:a16="http://schemas.microsoft.com/office/drawing/2014/main" id="{F7394D58-3842-E024-E235-E50619B8B3BA}"/>
                </a:ext>
              </a:extLst>
            </p:cNvPr>
            <p:cNvSpPr>
              <a:spLocks noChangeArrowheads="1"/>
            </p:cNvSpPr>
            <p:nvPr/>
          </p:nvSpPr>
          <p:spPr bwMode="auto">
            <a:xfrm>
              <a:off x="748" y="1960"/>
              <a:ext cx="95" cy="97"/>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220" name="Oval 406">
              <a:extLst>
                <a:ext uri="{FF2B5EF4-FFF2-40B4-BE49-F238E27FC236}">
                  <a16:creationId xmlns:a16="http://schemas.microsoft.com/office/drawing/2014/main" id="{18799BC1-E5FF-7757-5B19-56D70BCA669F}"/>
                </a:ext>
              </a:extLst>
            </p:cNvPr>
            <p:cNvSpPr>
              <a:spLocks noChangeArrowheads="1"/>
            </p:cNvSpPr>
            <p:nvPr/>
          </p:nvSpPr>
          <p:spPr bwMode="auto">
            <a:xfrm>
              <a:off x="669" y="2000"/>
              <a:ext cx="97" cy="97"/>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221" name="Oval 407">
              <a:extLst>
                <a:ext uri="{FF2B5EF4-FFF2-40B4-BE49-F238E27FC236}">
                  <a16:creationId xmlns:a16="http://schemas.microsoft.com/office/drawing/2014/main" id="{E1B15EC6-B802-5327-D190-9C293F4C18DF}"/>
                </a:ext>
              </a:extLst>
            </p:cNvPr>
            <p:cNvSpPr>
              <a:spLocks noChangeArrowheads="1"/>
            </p:cNvSpPr>
            <p:nvPr/>
          </p:nvSpPr>
          <p:spPr bwMode="auto">
            <a:xfrm>
              <a:off x="633" y="2056"/>
              <a:ext cx="95" cy="97"/>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222" name="Oval 408">
              <a:extLst>
                <a:ext uri="{FF2B5EF4-FFF2-40B4-BE49-F238E27FC236}">
                  <a16:creationId xmlns:a16="http://schemas.microsoft.com/office/drawing/2014/main" id="{F6959E40-D477-6D27-196A-B4571AAB46E0}"/>
                </a:ext>
              </a:extLst>
            </p:cNvPr>
            <p:cNvSpPr>
              <a:spLocks noChangeArrowheads="1"/>
            </p:cNvSpPr>
            <p:nvPr/>
          </p:nvSpPr>
          <p:spPr bwMode="auto">
            <a:xfrm>
              <a:off x="719" y="2216"/>
              <a:ext cx="97" cy="97"/>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223" name="Oval 409">
              <a:extLst>
                <a:ext uri="{FF2B5EF4-FFF2-40B4-BE49-F238E27FC236}">
                  <a16:creationId xmlns:a16="http://schemas.microsoft.com/office/drawing/2014/main" id="{56FF6ED5-3608-A598-174B-3963D0272C0E}"/>
                </a:ext>
              </a:extLst>
            </p:cNvPr>
            <p:cNvSpPr>
              <a:spLocks noChangeArrowheads="1"/>
            </p:cNvSpPr>
            <p:nvPr/>
          </p:nvSpPr>
          <p:spPr bwMode="auto">
            <a:xfrm>
              <a:off x="628" y="2141"/>
              <a:ext cx="95" cy="95"/>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224" name="Oval 410">
              <a:extLst>
                <a:ext uri="{FF2B5EF4-FFF2-40B4-BE49-F238E27FC236}">
                  <a16:creationId xmlns:a16="http://schemas.microsoft.com/office/drawing/2014/main" id="{972184EC-EF18-816F-25DD-E1CB723CCD41}"/>
                </a:ext>
              </a:extLst>
            </p:cNvPr>
            <p:cNvSpPr>
              <a:spLocks noChangeArrowheads="1"/>
            </p:cNvSpPr>
            <p:nvPr/>
          </p:nvSpPr>
          <p:spPr bwMode="auto">
            <a:xfrm>
              <a:off x="832" y="2146"/>
              <a:ext cx="95" cy="95"/>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225" name="Oval 411">
              <a:extLst>
                <a:ext uri="{FF2B5EF4-FFF2-40B4-BE49-F238E27FC236}">
                  <a16:creationId xmlns:a16="http://schemas.microsoft.com/office/drawing/2014/main" id="{D94B0C32-0BD6-5FDB-0152-45D16E54FBDA}"/>
                </a:ext>
              </a:extLst>
            </p:cNvPr>
            <p:cNvSpPr>
              <a:spLocks noChangeArrowheads="1"/>
            </p:cNvSpPr>
            <p:nvPr/>
          </p:nvSpPr>
          <p:spPr bwMode="auto">
            <a:xfrm>
              <a:off x="784" y="2188"/>
              <a:ext cx="97" cy="97"/>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226" name="Oval 412">
              <a:extLst>
                <a:ext uri="{FF2B5EF4-FFF2-40B4-BE49-F238E27FC236}">
                  <a16:creationId xmlns:a16="http://schemas.microsoft.com/office/drawing/2014/main" id="{1D7E5F37-1060-4409-5E14-527CE29EE0A4}"/>
                </a:ext>
              </a:extLst>
            </p:cNvPr>
            <p:cNvSpPr>
              <a:spLocks noChangeArrowheads="1"/>
            </p:cNvSpPr>
            <p:nvPr/>
          </p:nvSpPr>
          <p:spPr bwMode="auto">
            <a:xfrm>
              <a:off x="743" y="2032"/>
              <a:ext cx="97" cy="97"/>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227" name="Oval 413">
              <a:extLst>
                <a:ext uri="{FF2B5EF4-FFF2-40B4-BE49-F238E27FC236}">
                  <a16:creationId xmlns:a16="http://schemas.microsoft.com/office/drawing/2014/main" id="{E3081A63-4BCB-B052-0DA6-BA4D621187E8}"/>
                </a:ext>
              </a:extLst>
            </p:cNvPr>
            <p:cNvSpPr>
              <a:spLocks noChangeArrowheads="1"/>
            </p:cNvSpPr>
            <p:nvPr/>
          </p:nvSpPr>
          <p:spPr bwMode="auto">
            <a:xfrm>
              <a:off x="808" y="2060"/>
              <a:ext cx="95" cy="97"/>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228" name="Oval 414">
              <a:extLst>
                <a:ext uri="{FF2B5EF4-FFF2-40B4-BE49-F238E27FC236}">
                  <a16:creationId xmlns:a16="http://schemas.microsoft.com/office/drawing/2014/main" id="{A4EC6753-68C9-4F16-C6F7-727DFE3116E9}"/>
                </a:ext>
              </a:extLst>
            </p:cNvPr>
            <p:cNvSpPr>
              <a:spLocks noChangeArrowheads="1"/>
            </p:cNvSpPr>
            <p:nvPr/>
          </p:nvSpPr>
          <p:spPr bwMode="auto">
            <a:xfrm>
              <a:off x="699" y="2156"/>
              <a:ext cx="97" cy="95"/>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229" name="Oval 415">
              <a:extLst>
                <a:ext uri="{FF2B5EF4-FFF2-40B4-BE49-F238E27FC236}">
                  <a16:creationId xmlns:a16="http://schemas.microsoft.com/office/drawing/2014/main" id="{FB84D2DB-F95C-90D9-77E2-DF3D297E06D3}"/>
                </a:ext>
              </a:extLst>
            </p:cNvPr>
            <p:cNvSpPr>
              <a:spLocks noChangeArrowheads="1"/>
            </p:cNvSpPr>
            <p:nvPr/>
          </p:nvSpPr>
          <p:spPr bwMode="auto">
            <a:xfrm>
              <a:off x="699" y="2081"/>
              <a:ext cx="97" cy="95"/>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230" name="Oval 416">
              <a:extLst>
                <a:ext uri="{FF2B5EF4-FFF2-40B4-BE49-F238E27FC236}">
                  <a16:creationId xmlns:a16="http://schemas.microsoft.com/office/drawing/2014/main" id="{C654A39D-9AC5-2325-6BDD-12911A58D4F6}"/>
                </a:ext>
              </a:extLst>
            </p:cNvPr>
            <p:cNvSpPr>
              <a:spLocks noChangeArrowheads="1"/>
            </p:cNvSpPr>
            <p:nvPr/>
          </p:nvSpPr>
          <p:spPr bwMode="auto">
            <a:xfrm>
              <a:off x="784" y="2116"/>
              <a:ext cx="97" cy="97"/>
            </a:xfrm>
            <a:prstGeom prst="ellipse">
              <a:avLst/>
            </a:prstGeom>
            <a:solidFill>
              <a:srgbClr val="FFFFFF"/>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grpSp>
      <p:sp>
        <p:nvSpPr>
          <p:cNvPr id="34231" name="AutoShape 417">
            <a:extLst>
              <a:ext uri="{FF2B5EF4-FFF2-40B4-BE49-F238E27FC236}">
                <a16:creationId xmlns:a16="http://schemas.microsoft.com/office/drawing/2014/main" id="{4EA9A5A6-BA99-2AE3-D8A5-CF903E418DEE}"/>
              </a:ext>
            </a:extLst>
          </p:cNvPr>
          <p:cNvSpPr>
            <a:spLocks noChangeArrowheads="1"/>
          </p:cNvSpPr>
          <p:nvPr/>
        </p:nvSpPr>
        <p:spPr bwMode="auto">
          <a:xfrm rot="20700000">
            <a:off x="3532453" y="4786313"/>
            <a:ext cx="65352" cy="311150"/>
          </a:xfrm>
          <a:prstGeom prst="triangle">
            <a:avLst>
              <a:gd name="adj" fmla="val 50000"/>
            </a:avLst>
          </a:prstGeom>
          <a:solidFill>
            <a:srgbClr val="FFFFFF"/>
          </a:solidFill>
          <a:ln w="9525">
            <a:solidFill>
              <a:srgbClr val="00000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232" name="Oval 418">
            <a:extLst>
              <a:ext uri="{FF2B5EF4-FFF2-40B4-BE49-F238E27FC236}">
                <a16:creationId xmlns:a16="http://schemas.microsoft.com/office/drawing/2014/main" id="{E676F6C8-E9C4-A1B6-90D4-03AA055A594C}"/>
              </a:ext>
            </a:extLst>
          </p:cNvPr>
          <p:cNvSpPr>
            <a:spLocks noChangeArrowheads="1"/>
          </p:cNvSpPr>
          <p:nvPr/>
        </p:nvSpPr>
        <p:spPr bwMode="auto">
          <a:xfrm rot="13973361">
            <a:off x="3599723" y="5107981"/>
            <a:ext cx="66675" cy="77391"/>
          </a:xfrm>
          <a:prstGeom prst="ellipse">
            <a:avLst/>
          </a:prstGeom>
          <a:gradFill rotWithShape="1">
            <a:gsLst>
              <a:gs pos="0">
                <a:srgbClr val="1C1C1C">
                  <a:gamma/>
                  <a:tint val="47451"/>
                  <a:invGamma/>
                </a:srgbClr>
              </a:gs>
              <a:gs pos="100000">
                <a:srgbClr val="1C1C1C"/>
              </a:gs>
            </a:gsLst>
            <a:lin ang="2700000" scaled="1"/>
          </a:gra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2000" b="0" i="0" u="none" strike="noStrike" kern="0" cap="none" spc="0" normalizeH="0" baseline="0" noProof="0">
              <a:ln>
                <a:noFill/>
              </a:ln>
              <a:solidFill>
                <a:srgbClr val="000000"/>
              </a:solidFill>
              <a:effectLst/>
              <a:uLnTx/>
              <a:uFillTx/>
              <a:latin typeface="ＭＳ Ｐゴシック"/>
              <a:ea typeface="ＭＳ Ｐゴシック"/>
            </a:endParaRPr>
          </a:p>
        </p:txBody>
      </p:sp>
      <p:sp>
        <p:nvSpPr>
          <p:cNvPr id="34233" name="AutoShape 419">
            <a:extLst>
              <a:ext uri="{FF2B5EF4-FFF2-40B4-BE49-F238E27FC236}">
                <a16:creationId xmlns:a16="http://schemas.microsoft.com/office/drawing/2014/main" id="{8A742724-9504-1421-3E2F-5FD0FABCCC79}"/>
              </a:ext>
            </a:extLst>
          </p:cNvPr>
          <p:cNvSpPr>
            <a:spLocks noChangeArrowheads="1"/>
          </p:cNvSpPr>
          <p:nvPr/>
        </p:nvSpPr>
        <p:spPr bwMode="auto">
          <a:xfrm>
            <a:off x="108348" y="3521075"/>
            <a:ext cx="5167973" cy="2713038"/>
          </a:xfrm>
          <a:prstGeom prst="wedgeRectCallout">
            <a:avLst>
              <a:gd name="adj1" fmla="val 77866"/>
              <a:gd name="adj2" fmla="val -35269"/>
            </a:avLst>
          </a:prstGeom>
          <a:noFill/>
          <a:ln w="127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2000" b="0" i="0" u="none" strike="noStrike" kern="0" cap="none" spc="0" normalizeH="0" baseline="0" noProof="0">
              <a:ln>
                <a:noFill/>
              </a:ln>
              <a:solidFill>
                <a:srgbClr val="000000"/>
              </a:solidFill>
              <a:effectLst/>
              <a:uLnTx/>
              <a:uFillTx/>
              <a:latin typeface="ＭＳ Ｐゴシック" charset="0"/>
              <a:ea typeface="Osaka" charset="0"/>
              <a:cs typeface="Osaka" charset="0"/>
            </a:endParaRPr>
          </a:p>
        </p:txBody>
      </p:sp>
      <p:sp useBgFill="1">
        <p:nvSpPr>
          <p:cNvPr id="34234" name="Text Box 121">
            <a:extLst>
              <a:ext uri="{FF2B5EF4-FFF2-40B4-BE49-F238E27FC236}">
                <a16:creationId xmlns:a16="http://schemas.microsoft.com/office/drawing/2014/main" id="{9AF913C2-2523-CFEE-6EB1-3A131871CAE3}"/>
              </a:ext>
            </a:extLst>
          </p:cNvPr>
          <p:cNvSpPr txBox="1">
            <a:spLocks noChangeArrowheads="1"/>
          </p:cNvSpPr>
          <p:nvPr/>
        </p:nvSpPr>
        <p:spPr bwMode="auto">
          <a:xfrm>
            <a:off x="7199350" y="1447998"/>
            <a:ext cx="1126912" cy="307777"/>
          </a:xfrm>
          <a:prstGeom prst="rect">
            <a:avLst/>
          </a:prstGeom>
          <a:ln w="9525">
            <a:noFill/>
            <a:miter lim="800000"/>
            <a:headEnd/>
            <a:tailEnd/>
          </a:ln>
        </p:spPr>
        <p:txBody>
          <a:bodyPr wrap="none" lIns="0" tIns="0" rIns="0" bIns="0" anchor="ctr" anchorCtr="1">
            <a:spAutoFit/>
          </a:bodyPr>
          <a:lstStyle>
            <a:lvl1pPr>
              <a:defRPr kumimoji="1">
                <a:solidFill>
                  <a:schemeClr val="tx1"/>
                </a:solidFill>
                <a:latin typeface="Tahoma" charset="0"/>
                <a:ea typeface="ＭＳ Ｐゴシック" charset="0"/>
                <a:cs typeface="ＭＳ Ｐゴシック" charset="0"/>
              </a:defRPr>
            </a:lvl1pPr>
            <a:lvl2pPr marL="742950" indent="-285750">
              <a:defRPr kumimoji="1">
                <a:solidFill>
                  <a:schemeClr val="tx1"/>
                </a:solidFill>
                <a:latin typeface="Tahoma" charset="0"/>
                <a:ea typeface="ＭＳ Ｐゴシック" charset="0"/>
              </a:defRPr>
            </a:lvl2pPr>
            <a:lvl3pPr marL="1143000" indent="-228600">
              <a:defRPr kumimoji="1">
                <a:solidFill>
                  <a:schemeClr val="tx1"/>
                </a:solidFill>
                <a:latin typeface="Tahoma" charset="0"/>
                <a:ea typeface="ＭＳ Ｐゴシック" charset="0"/>
              </a:defRPr>
            </a:lvl3pPr>
            <a:lvl4pPr marL="1600200" indent="-228600">
              <a:defRPr kumimoji="1">
                <a:solidFill>
                  <a:schemeClr val="tx1"/>
                </a:solidFill>
                <a:latin typeface="Tahoma" charset="0"/>
                <a:ea typeface="ＭＳ Ｐゴシック" charset="0"/>
              </a:defRPr>
            </a:lvl4pPr>
            <a:lvl5pPr marL="2057400" indent="-228600">
              <a:defRPr kumimoji="1">
                <a:solidFill>
                  <a:schemeClr val="tx1"/>
                </a:solidFill>
                <a:latin typeface="Tahoma" charset="0"/>
                <a:ea typeface="ＭＳ Ｐゴシック" charset="0"/>
              </a:defRPr>
            </a:lvl5pPr>
            <a:lvl6pPr marL="2514600" indent="-228600" eaLnBrk="0" fontAlgn="base" hangingPunct="0">
              <a:spcBef>
                <a:spcPct val="0"/>
              </a:spcBef>
              <a:spcAft>
                <a:spcPct val="0"/>
              </a:spcAft>
              <a:defRPr kumimoji="1">
                <a:solidFill>
                  <a:schemeClr val="tx1"/>
                </a:solidFill>
                <a:latin typeface="Tahoma" charset="0"/>
                <a:ea typeface="ＭＳ Ｐゴシック" charset="0"/>
              </a:defRPr>
            </a:lvl6pPr>
            <a:lvl7pPr marL="2971800" indent="-228600" eaLnBrk="0" fontAlgn="base" hangingPunct="0">
              <a:spcBef>
                <a:spcPct val="0"/>
              </a:spcBef>
              <a:spcAft>
                <a:spcPct val="0"/>
              </a:spcAft>
              <a:defRPr kumimoji="1">
                <a:solidFill>
                  <a:schemeClr val="tx1"/>
                </a:solidFill>
                <a:latin typeface="Tahoma" charset="0"/>
                <a:ea typeface="ＭＳ Ｐゴシック" charset="0"/>
              </a:defRPr>
            </a:lvl7pPr>
            <a:lvl8pPr marL="3429000" indent="-228600" eaLnBrk="0" fontAlgn="base" hangingPunct="0">
              <a:spcBef>
                <a:spcPct val="0"/>
              </a:spcBef>
              <a:spcAft>
                <a:spcPct val="0"/>
              </a:spcAft>
              <a:defRPr kumimoji="1">
                <a:solidFill>
                  <a:schemeClr val="tx1"/>
                </a:solidFill>
                <a:latin typeface="Tahoma" charset="0"/>
                <a:ea typeface="ＭＳ Ｐゴシック" charset="0"/>
              </a:defRPr>
            </a:lvl8pPr>
            <a:lvl9pPr marL="3886200" indent="-228600" eaLnBrk="0" fontAlgn="base" hangingPunct="0">
              <a:spcBef>
                <a:spcPct val="0"/>
              </a:spcBef>
              <a:spcAft>
                <a:spcPct val="0"/>
              </a:spcAft>
              <a:defRPr kumimoji="1">
                <a:solidFill>
                  <a:schemeClr val="tx1"/>
                </a:solidFill>
                <a:latin typeface="Tahoma" charset="0"/>
                <a:ea typeface="ＭＳ Ｐゴシック" charset="0"/>
              </a:defRPr>
            </a:lvl9pPr>
          </a:lstStyle>
          <a:p>
            <a:pPr fontAlgn="base">
              <a:spcBef>
                <a:spcPct val="0"/>
              </a:spcBef>
              <a:spcAft>
                <a:spcPct val="0"/>
              </a:spcAft>
            </a:pPr>
            <a:r>
              <a:rPr kumimoji="0" lang="en-US" altLang="ja-JP" sz="2000" b="1" dirty="0">
                <a:solidFill>
                  <a:srgbClr val="006600"/>
                </a:solidFill>
                <a:latin typeface="ＭＳ Ｐゴシック" charset="0"/>
              </a:rPr>
              <a:t>Max.23MW</a:t>
            </a:r>
            <a:endParaRPr kumimoji="0" lang="ja-JP" altLang="en-US" sz="2000" b="1" dirty="0">
              <a:solidFill>
                <a:srgbClr val="006600"/>
              </a:solidFill>
              <a:latin typeface="ＭＳ Ｐゴシック" charset="0"/>
            </a:endParaRPr>
          </a:p>
        </p:txBody>
      </p:sp>
      <p:sp useBgFill="1">
        <p:nvSpPr>
          <p:cNvPr id="34235" name="Text Box 121">
            <a:extLst>
              <a:ext uri="{FF2B5EF4-FFF2-40B4-BE49-F238E27FC236}">
                <a16:creationId xmlns:a16="http://schemas.microsoft.com/office/drawing/2014/main" id="{258E967B-71D2-7FB1-6D3C-D26EDF1F37C7}"/>
              </a:ext>
            </a:extLst>
          </p:cNvPr>
          <p:cNvSpPr txBox="1">
            <a:spLocks noChangeArrowheads="1"/>
          </p:cNvSpPr>
          <p:nvPr/>
        </p:nvSpPr>
        <p:spPr bwMode="auto">
          <a:xfrm>
            <a:off x="5228167" y="2121000"/>
            <a:ext cx="782265" cy="307777"/>
          </a:xfrm>
          <a:prstGeom prst="rect">
            <a:avLst/>
          </a:prstGeom>
          <a:ln w="9525">
            <a:noFill/>
            <a:miter lim="800000"/>
            <a:headEnd/>
            <a:tailEnd/>
          </a:ln>
        </p:spPr>
        <p:txBody>
          <a:bodyPr wrap="none" lIns="0" tIns="0" rIns="0" bIns="0" anchor="ctr" anchorCtr="1">
            <a:spAutoFit/>
          </a:bodyPr>
          <a:lstStyle>
            <a:lvl1pPr>
              <a:defRPr kumimoji="1">
                <a:solidFill>
                  <a:schemeClr val="tx1"/>
                </a:solidFill>
                <a:latin typeface="Tahoma" charset="0"/>
                <a:ea typeface="ＭＳ Ｐゴシック" charset="0"/>
                <a:cs typeface="ＭＳ Ｐゴシック" charset="0"/>
              </a:defRPr>
            </a:lvl1pPr>
            <a:lvl2pPr marL="742950" indent="-285750">
              <a:defRPr kumimoji="1">
                <a:solidFill>
                  <a:schemeClr val="tx1"/>
                </a:solidFill>
                <a:latin typeface="Tahoma" charset="0"/>
                <a:ea typeface="ＭＳ Ｐゴシック" charset="0"/>
              </a:defRPr>
            </a:lvl2pPr>
            <a:lvl3pPr marL="1143000" indent="-228600">
              <a:defRPr kumimoji="1">
                <a:solidFill>
                  <a:schemeClr val="tx1"/>
                </a:solidFill>
                <a:latin typeface="Tahoma" charset="0"/>
                <a:ea typeface="ＭＳ Ｐゴシック" charset="0"/>
              </a:defRPr>
            </a:lvl3pPr>
            <a:lvl4pPr marL="1600200" indent="-228600">
              <a:defRPr kumimoji="1">
                <a:solidFill>
                  <a:schemeClr val="tx1"/>
                </a:solidFill>
                <a:latin typeface="Tahoma" charset="0"/>
                <a:ea typeface="ＭＳ Ｐゴシック" charset="0"/>
              </a:defRPr>
            </a:lvl4pPr>
            <a:lvl5pPr marL="2057400" indent="-228600">
              <a:defRPr kumimoji="1">
                <a:solidFill>
                  <a:schemeClr val="tx1"/>
                </a:solidFill>
                <a:latin typeface="Tahoma" charset="0"/>
                <a:ea typeface="ＭＳ Ｐゴシック" charset="0"/>
              </a:defRPr>
            </a:lvl5pPr>
            <a:lvl6pPr marL="2514600" indent="-228600" eaLnBrk="0" fontAlgn="base" hangingPunct="0">
              <a:spcBef>
                <a:spcPct val="0"/>
              </a:spcBef>
              <a:spcAft>
                <a:spcPct val="0"/>
              </a:spcAft>
              <a:defRPr kumimoji="1">
                <a:solidFill>
                  <a:schemeClr val="tx1"/>
                </a:solidFill>
                <a:latin typeface="Tahoma" charset="0"/>
                <a:ea typeface="ＭＳ Ｐゴシック" charset="0"/>
              </a:defRPr>
            </a:lvl6pPr>
            <a:lvl7pPr marL="2971800" indent="-228600" eaLnBrk="0" fontAlgn="base" hangingPunct="0">
              <a:spcBef>
                <a:spcPct val="0"/>
              </a:spcBef>
              <a:spcAft>
                <a:spcPct val="0"/>
              </a:spcAft>
              <a:defRPr kumimoji="1">
                <a:solidFill>
                  <a:schemeClr val="tx1"/>
                </a:solidFill>
                <a:latin typeface="Tahoma" charset="0"/>
                <a:ea typeface="ＭＳ Ｐゴシック" charset="0"/>
              </a:defRPr>
            </a:lvl7pPr>
            <a:lvl8pPr marL="3429000" indent="-228600" eaLnBrk="0" fontAlgn="base" hangingPunct="0">
              <a:spcBef>
                <a:spcPct val="0"/>
              </a:spcBef>
              <a:spcAft>
                <a:spcPct val="0"/>
              </a:spcAft>
              <a:defRPr kumimoji="1">
                <a:solidFill>
                  <a:schemeClr val="tx1"/>
                </a:solidFill>
                <a:latin typeface="Tahoma" charset="0"/>
                <a:ea typeface="ＭＳ Ｐゴシック" charset="0"/>
              </a:defRPr>
            </a:lvl8pPr>
            <a:lvl9pPr marL="3886200" indent="-228600" eaLnBrk="0" fontAlgn="base" hangingPunct="0">
              <a:spcBef>
                <a:spcPct val="0"/>
              </a:spcBef>
              <a:spcAft>
                <a:spcPct val="0"/>
              </a:spcAft>
              <a:defRPr kumimoji="1">
                <a:solidFill>
                  <a:schemeClr val="tx1"/>
                </a:solidFill>
                <a:latin typeface="Tahoma" charset="0"/>
                <a:ea typeface="ＭＳ Ｐゴシック" charset="0"/>
              </a:defRPr>
            </a:lvl9pPr>
          </a:lstStyle>
          <a:p>
            <a:pPr fontAlgn="base">
              <a:spcBef>
                <a:spcPct val="0"/>
              </a:spcBef>
              <a:spcAft>
                <a:spcPct val="0"/>
              </a:spcAft>
            </a:pPr>
            <a:r>
              <a:rPr kumimoji="0" lang="en-US" altLang="ja-JP" sz="2000" b="1">
                <a:solidFill>
                  <a:srgbClr val="006600"/>
                </a:solidFill>
                <a:latin typeface="ＭＳ Ｐゴシック" charset="0"/>
              </a:rPr>
              <a:t>800MW</a:t>
            </a:r>
            <a:endParaRPr kumimoji="0" lang="ja-JP" altLang="en-US" sz="2000" b="1">
              <a:solidFill>
                <a:srgbClr val="006600"/>
              </a:solidFill>
              <a:latin typeface="ＭＳ Ｐゴシック" charset="0"/>
            </a:endParaRPr>
          </a:p>
        </p:txBody>
      </p:sp>
      <p:sp useBgFill="1">
        <p:nvSpPr>
          <p:cNvPr id="34236" name="Text Box 121">
            <a:extLst>
              <a:ext uri="{FF2B5EF4-FFF2-40B4-BE49-F238E27FC236}">
                <a16:creationId xmlns:a16="http://schemas.microsoft.com/office/drawing/2014/main" id="{CA837DCC-4BDF-CF0C-C818-EBF0C8A7A065}"/>
              </a:ext>
            </a:extLst>
          </p:cNvPr>
          <p:cNvSpPr txBox="1">
            <a:spLocks noChangeArrowheads="1"/>
          </p:cNvSpPr>
          <p:nvPr/>
        </p:nvSpPr>
        <p:spPr bwMode="auto">
          <a:xfrm>
            <a:off x="3644240" y="1668563"/>
            <a:ext cx="782265" cy="307777"/>
          </a:xfrm>
          <a:prstGeom prst="rect">
            <a:avLst/>
          </a:prstGeom>
          <a:ln w="9525">
            <a:noFill/>
            <a:miter lim="800000"/>
            <a:headEnd/>
            <a:tailEnd/>
          </a:ln>
        </p:spPr>
        <p:txBody>
          <a:bodyPr wrap="none" lIns="0" tIns="0" rIns="0" bIns="0" anchor="ctr" anchorCtr="1">
            <a:spAutoFit/>
          </a:bodyPr>
          <a:lstStyle>
            <a:lvl1pPr>
              <a:defRPr kumimoji="1">
                <a:solidFill>
                  <a:schemeClr val="tx1"/>
                </a:solidFill>
                <a:latin typeface="Tahoma" charset="0"/>
                <a:ea typeface="ＭＳ Ｐゴシック" charset="0"/>
                <a:cs typeface="ＭＳ Ｐゴシック" charset="0"/>
              </a:defRPr>
            </a:lvl1pPr>
            <a:lvl2pPr marL="742950" indent="-285750">
              <a:defRPr kumimoji="1">
                <a:solidFill>
                  <a:schemeClr val="tx1"/>
                </a:solidFill>
                <a:latin typeface="Tahoma" charset="0"/>
                <a:ea typeface="ＭＳ Ｐゴシック" charset="0"/>
              </a:defRPr>
            </a:lvl2pPr>
            <a:lvl3pPr marL="1143000" indent="-228600">
              <a:defRPr kumimoji="1">
                <a:solidFill>
                  <a:schemeClr val="tx1"/>
                </a:solidFill>
                <a:latin typeface="Tahoma" charset="0"/>
                <a:ea typeface="ＭＳ Ｐゴシック" charset="0"/>
              </a:defRPr>
            </a:lvl3pPr>
            <a:lvl4pPr marL="1600200" indent="-228600">
              <a:defRPr kumimoji="1">
                <a:solidFill>
                  <a:schemeClr val="tx1"/>
                </a:solidFill>
                <a:latin typeface="Tahoma" charset="0"/>
                <a:ea typeface="ＭＳ Ｐゴシック" charset="0"/>
              </a:defRPr>
            </a:lvl4pPr>
            <a:lvl5pPr marL="2057400" indent="-228600">
              <a:defRPr kumimoji="1">
                <a:solidFill>
                  <a:schemeClr val="tx1"/>
                </a:solidFill>
                <a:latin typeface="Tahoma" charset="0"/>
                <a:ea typeface="ＭＳ Ｐゴシック" charset="0"/>
              </a:defRPr>
            </a:lvl5pPr>
            <a:lvl6pPr marL="2514600" indent="-228600" eaLnBrk="0" fontAlgn="base" hangingPunct="0">
              <a:spcBef>
                <a:spcPct val="0"/>
              </a:spcBef>
              <a:spcAft>
                <a:spcPct val="0"/>
              </a:spcAft>
              <a:defRPr kumimoji="1">
                <a:solidFill>
                  <a:schemeClr val="tx1"/>
                </a:solidFill>
                <a:latin typeface="Tahoma" charset="0"/>
                <a:ea typeface="ＭＳ Ｐゴシック" charset="0"/>
              </a:defRPr>
            </a:lvl6pPr>
            <a:lvl7pPr marL="2971800" indent="-228600" eaLnBrk="0" fontAlgn="base" hangingPunct="0">
              <a:spcBef>
                <a:spcPct val="0"/>
              </a:spcBef>
              <a:spcAft>
                <a:spcPct val="0"/>
              </a:spcAft>
              <a:defRPr kumimoji="1">
                <a:solidFill>
                  <a:schemeClr val="tx1"/>
                </a:solidFill>
                <a:latin typeface="Tahoma" charset="0"/>
                <a:ea typeface="ＭＳ Ｐゴシック" charset="0"/>
              </a:defRPr>
            </a:lvl7pPr>
            <a:lvl8pPr marL="3429000" indent="-228600" eaLnBrk="0" fontAlgn="base" hangingPunct="0">
              <a:spcBef>
                <a:spcPct val="0"/>
              </a:spcBef>
              <a:spcAft>
                <a:spcPct val="0"/>
              </a:spcAft>
              <a:defRPr kumimoji="1">
                <a:solidFill>
                  <a:schemeClr val="tx1"/>
                </a:solidFill>
                <a:latin typeface="Tahoma" charset="0"/>
                <a:ea typeface="ＭＳ Ｐゴシック" charset="0"/>
              </a:defRPr>
            </a:lvl8pPr>
            <a:lvl9pPr marL="3886200" indent="-228600" eaLnBrk="0" fontAlgn="base" hangingPunct="0">
              <a:spcBef>
                <a:spcPct val="0"/>
              </a:spcBef>
              <a:spcAft>
                <a:spcPct val="0"/>
              </a:spcAft>
              <a:defRPr kumimoji="1">
                <a:solidFill>
                  <a:schemeClr val="tx1"/>
                </a:solidFill>
                <a:latin typeface="Tahoma" charset="0"/>
                <a:ea typeface="ＭＳ Ｐゴシック" charset="0"/>
              </a:defRPr>
            </a:lvl9pPr>
          </a:lstStyle>
          <a:p>
            <a:pPr fontAlgn="base">
              <a:spcBef>
                <a:spcPct val="0"/>
              </a:spcBef>
              <a:spcAft>
                <a:spcPct val="0"/>
              </a:spcAft>
            </a:pPr>
            <a:r>
              <a:rPr kumimoji="0" lang="en-US" altLang="ja-JP" sz="2000" b="1" dirty="0">
                <a:solidFill>
                  <a:srgbClr val="006600"/>
                </a:solidFill>
                <a:latin typeface="ＭＳ Ｐゴシック" charset="0"/>
              </a:rPr>
              <a:t>100MW</a:t>
            </a:r>
            <a:endParaRPr kumimoji="0" lang="ja-JP" altLang="en-US" sz="2000" b="1" dirty="0">
              <a:solidFill>
                <a:srgbClr val="006600"/>
              </a:solidFill>
              <a:latin typeface="ＭＳ Ｐゴシック" charset="0"/>
            </a:endParaRPr>
          </a:p>
        </p:txBody>
      </p:sp>
      <p:sp useBgFill="1">
        <p:nvSpPr>
          <p:cNvPr id="34237" name="Text Box 121">
            <a:extLst>
              <a:ext uri="{FF2B5EF4-FFF2-40B4-BE49-F238E27FC236}">
                <a16:creationId xmlns:a16="http://schemas.microsoft.com/office/drawing/2014/main" id="{D1B72335-1AB1-0E44-002F-0853BA183D2F}"/>
              </a:ext>
            </a:extLst>
          </p:cNvPr>
          <p:cNvSpPr txBox="1">
            <a:spLocks noChangeArrowheads="1"/>
          </p:cNvSpPr>
          <p:nvPr/>
        </p:nvSpPr>
        <p:spPr bwMode="auto">
          <a:xfrm>
            <a:off x="208096" y="2259113"/>
            <a:ext cx="782265" cy="307777"/>
          </a:xfrm>
          <a:prstGeom prst="rect">
            <a:avLst/>
          </a:prstGeom>
          <a:ln w="9525">
            <a:noFill/>
            <a:miter lim="800000"/>
            <a:headEnd/>
            <a:tailEnd/>
          </a:ln>
        </p:spPr>
        <p:txBody>
          <a:bodyPr wrap="none" lIns="0" tIns="0" rIns="0" bIns="0" anchor="ctr" anchorCtr="1">
            <a:spAutoFit/>
          </a:bodyPr>
          <a:lstStyle>
            <a:lvl1pPr>
              <a:defRPr kumimoji="1">
                <a:solidFill>
                  <a:schemeClr val="tx1"/>
                </a:solidFill>
                <a:latin typeface="Tahoma" charset="0"/>
                <a:ea typeface="ＭＳ Ｐゴシック" charset="0"/>
                <a:cs typeface="ＭＳ Ｐゴシック" charset="0"/>
              </a:defRPr>
            </a:lvl1pPr>
            <a:lvl2pPr marL="742950" indent="-285750">
              <a:defRPr kumimoji="1">
                <a:solidFill>
                  <a:schemeClr val="tx1"/>
                </a:solidFill>
                <a:latin typeface="Tahoma" charset="0"/>
                <a:ea typeface="ＭＳ Ｐゴシック" charset="0"/>
              </a:defRPr>
            </a:lvl2pPr>
            <a:lvl3pPr marL="1143000" indent="-228600">
              <a:defRPr kumimoji="1">
                <a:solidFill>
                  <a:schemeClr val="tx1"/>
                </a:solidFill>
                <a:latin typeface="Tahoma" charset="0"/>
                <a:ea typeface="ＭＳ Ｐゴシック" charset="0"/>
              </a:defRPr>
            </a:lvl3pPr>
            <a:lvl4pPr marL="1600200" indent="-228600">
              <a:defRPr kumimoji="1">
                <a:solidFill>
                  <a:schemeClr val="tx1"/>
                </a:solidFill>
                <a:latin typeface="Tahoma" charset="0"/>
                <a:ea typeface="ＭＳ Ｐゴシック" charset="0"/>
              </a:defRPr>
            </a:lvl4pPr>
            <a:lvl5pPr marL="2057400" indent="-228600">
              <a:defRPr kumimoji="1">
                <a:solidFill>
                  <a:schemeClr val="tx1"/>
                </a:solidFill>
                <a:latin typeface="Tahoma" charset="0"/>
                <a:ea typeface="ＭＳ Ｐゴシック" charset="0"/>
              </a:defRPr>
            </a:lvl5pPr>
            <a:lvl6pPr marL="2514600" indent="-228600" eaLnBrk="0" fontAlgn="base" hangingPunct="0">
              <a:spcBef>
                <a:spcPct val="0"/>
              </a:spcBef>
              <a:spcAft>
                <a:spcPct val="0"/>
              </a:spcAft>
              <a:defRPr kumimoji="1">
                <a:solidFill>
                  <a:schemeClr val="tx1"/>
                </a:solidFill>
                <a:latin typeface="Tahoma" charset="0"/>
                <a:ea typeface="ＭＳ Ｐゴシック" charset="0"/>
              </a:defRPr>
            </a:lvl6pPr>
            <a:lvl7pPr marL="2971800" indent="-228600" eaLnBrk="0" fontAlgn="base" hangingPunct="0">
              <a:spcBef>
                <a:spcPct val="0"/>
              </a:spcBef>
              <a:spcAft>
                <a:spcPct val="0"/>
              </a:spcAft>
              <a:defRPr kumimoji="1">
                <a:solidFill>
                  <a:schemeClr val="tx1"/>
                </a:solidFill>
                <a:latin typeface="Tahoma" charset="0"/>
                <a:ea typeface="ＭＳ Ｐゴシック" charset="0"/>
              </a:defRPr>
            </a:lvl7pPr>
            <a:lvl8pPr marL="3429000" indent="-228600" eaLnBrk="0" fontAlgn="base" hangingPunct="0">
              <a:spcBef>
                <a:spcPct val="0"/>
              </a:spcBef>
              <a:spcAft>
                <a:spcPct val="0"/>
              </a:spcAft>
              <a:defRPr kumimoji="1">
                <a:solidFill>
                  <a:schemeClr val="tx1"/>
                </a:solidFill>
                <a:latin typeface="Tahoma" charset="0"/>
                <a:ea typeface="ＭＳ Ｐゴシック" charset="0"/>
              </a:defRPr>
            </a:lvl8pPr>
            <a:lvl9pPr marL="3886200" indent="-228600" eaLnBrk="0" fontAlgn="base" hangingPunct="0">
              <a:spcBef>
                <a:spcPct val="0"/>
              </a:spcBef>
              <a:spcAft>
                <a:spcPct val="0"/>
              </a:spcAft>
              <a:defRPr kumimoji="1">
                <a:solidFill>
                  <a:schemeClr val="tx1"/>
                </a:solidFill>
                <a:latin typeface="Tahoma" charset="0"/>
                <a:ea typeface="ＭＳ Ｐゴシック" charset="0"/>
              </a:defRPr>
            </a:lvl9pPr>
          </a:lstStyle>
          <a:p>
            <a:pPr fontAlgn="base">
              <a:spcBef>
                <a:spcPct val="0"/>
              </a:spcBef>
              <a:spcAft>
                <a:spcPct val="0"/>
              </a:spcAft>
            </a:pPr>
            <a:r>
              <a:rPr kumimoji="0" lang="en-US" altLang="ja-JP" sz="2000" b="1" dirty="0">
                <a:solidFill>
                  <a:srgbClr val="006600"/>
                </a:solidFill>
                <a:latin typeface="ＭＳ Ｐゴシック" charset="0"/>
              </a:rPr>
              <a:t>170MW</a:t>
            </a:r>
            <a:endParaRPr kumimoji="0" lang="ja-JP" altLang="en-US" sz="2000" b="1" dirty="0">
              <a:solidFill>
                <a:srgbClr val="006600"/>
              </a:solidFill>
              <a:latin typeface="ＭＳ Ｐゴシック" charset="0"/>
            </a:endParaRPr>
          </a:p>
        </p:txBody>
      </p:sp>
      <p:sp useBgFill="1">
        <p:nvSpPr>
          <p:cNvPr id="34238" name="Text Box 121">
            <a:extLst>
              <a:ext uri="{FF2B5EF4-FFF2-40B4-BE49-F238E27FC236}">
                <a16:creationId xmlns:a16="http://schemas.microsoft.com/office/drawing/2014/main" id="{9DDB73A5-BBC3-2AC0-C101-C90E961A4E6F}"/>
              </a:ext>
            </a:extLst>
          </p:cNvPr>
          <p:cNvSpPr txBox="1">
            <a:spLocks noChangeArrowheads="1"/>
          </p:cNvSpPr>
          <p:nvPr/>
        </p:nvSpPr>
        <p:spPr bwMode="auto">
          <a:xfrm>
            <a:off x="3265885" y="3098900"/>
            <a:ext cx="782265" cy="307777"/>
          </a:xfrm>
          <a:prstGeom prst="rect">
            <a:avLst/>
          </a:prstGeom>
          <a:ln w="9525">
            <a:noFill/>
            <a:miter lim="800000"/>
            <a:headEnd/>
            <a:tailEnd/>
          </a:ln>
        </p:spPr>
        <p:txBody>
          <a:bodyPr wrap="none" lIns="0" tIns="0" rIns="0" bIns="0" anchor="ctr" anchorCtr="1">
            <a:spAutoFit/>
          </a:bodyPr>
          <a:lstStyle>
            <a:lvl1pPr>
              <a:defRPr kumimoji="1">
                <a:solidFill>
                  <a:schemeClr val="tx1"/>
                </a:solidFill>
                <a:latin typeface="Tahoma" charset="0"/>
                <a:ea typeface="ＭＳ Ｐゴシック" charset="0"/>
                <a:cs typeface="ＭＳ Ｐゴシック" charset="0"/>
              </a:defRPr>
            </a:lvl1pPr>
            <a:lvl2pPr marL="742950" indent="-285750">
              <a:defRPr kumimoji="1">
                <a:solidFill>
                  <a:schemeClr val="tx1"/>
                </a:solidFill>
                <a:latin typeface="Tahoma" charset="0"/>
                <a:ea typeface="ＭＳ Ｐゴシック" charset="0"/>
              </a:defRPr>
            </a:lvl2pPr>
            <a:lvl3pPr marL="1143000" indent="-228600">
              <a:defRPr kumimoji="1">
                <a:solidFill>
                  <a:schemeClr val="tx1"/>
                </a:solidFill>
                <a:latin typeface="Tahoma" charset="0"/>
                <a:ea typeface="ＭＳ Ｐゴシック" charset="0"/>
              </a:defRPr>
            </a:lvl3pPr>
            <a:lvl4pPr marL="1600200" indent="-228600">
              <a:defRPr kumimoji="1">
                <a:solidFill>
                  <a:schemeClr val="tx1"/>
                </a:solidFill>
                <a:latin typeface="Tahoma" charset="0"/>
                <a:ea typeface="ＭＳ Ｐゴシック" charset="0"/>
              </a:defRPr>
            </a:lvl4pPr>
            <a:lvl5pPr marL="2057400" indent="-228600">
              <a:defRPr kumimoji="1">
                <a:solidFill>
                  <a:schemeClr val="tx1"/>
                </a:solidFill>
                <a:latin typeface="Tahoma" charset="0"/>
                <a:ea typeface="ＭＳ Ｐゴシック" charset="0"/>
              </a:defRPr>
            </a:lvl5pPr>
            <a:lvl6pPr marL="2514600" indent="-228600" eaLnBrk="0" fontAlgn="base" hangingPunct="0">
              <a:spcBef>
                <a:spcPct val="0"/>
              </a:spcBef>
              <a:spcAft>
                <a:spcPct val="0"/>
              </a:spcAft>
              <a:defRPr kumimoji="1">
                <a:solidFill>
                  <a:schemeClr val="tx1"/>
                </a:solidFill>
                <a:latin typeface="Tahoma" charset="0"/>
                <a:ea typeface="ＭＳ Ｐゴシック" charset="0"/>
              </a:defRPr>
            </a:lvl6pPr>
            <a:lvl7pPr marL="2971800" indent="-228600" eaLnBrk="0" fontAlgn="base" hangingPunct="0">
              <a:spcBef>
                <a:spcPct val="0"/>
              </a:spcBef>
              <a:spcAft>
                <a:spcPct val="0"/>
              </a:spcAft>
              <a:defRPr kumimoji="1">
                <a:solidFill>
                  <a:schemeClr val="tx1"/>
                </a:solidFill>
                <a:latin typeface="Tahoma" charset="0"/>
                <a:ea typeface="ＭＳ Ｐゴシック" charset="0"/>
              </a:defRPr>
            </a:lvl7pPr>
            <a:lvl8pPr marL="3429000" indent="-228600" eaLnBrk="0" fontAlgn="base" hangingPunct="0">
              <a:spcBef>
                <a:spcPct val="0"/>
              </a:spcBef>
              <a:spcAft>
                <a:spcPct val="0"/>
              </a:spcAft>
              <a:defRPr kumimoji="1">
                <a:solidFill>
                  <a:schemeClr val="tx1"/>
                </a:solidFill>
                <a:latin typeface="Tahoma" charset="0"/>
                <a:ea typeface="ＭＳ Ｐゴシック" charset="0"/>
              </a:defRPr>
            </a:lvl8pPr>
            <a:lvl9pPr marL="3886200" indent="-228600" eaLnBrk="0" fontAlgn="base" hangingPunct="0">
              <a:spcBef>
                <a:spcPct val="0"/>
              </a:spcBef>
              <a:spcAft>
                <a:spcPct val="0"/>
              </a:spcAft>
              <a:defRPr kumimoji="1">
                <a:solidFill>
                  <a:schemeClr val="tx1"/>
                </a:solidFill>
                <a:latin typeface="Tahoma" charset="0"/>
                <a:ea typeface="ＭＳ Ｐゴシック" charset="0"/>
              </a:defRPr>
            </a:lvl9pPr>
          </a:lstStyle>
          <a:p>
            <a:pPr fontAlgn="base">
              <a:spcBef>
                <a:spcPct val="0"/>
              </a:spcBef>
              <a:spcAft>
                <a:spcPct val="0"/>
              </a:spcAft>
            </a:pPr>
            <a:r>
              <a:rPr kumimoji="0" lang="en-US" altLang="ja-JP" sz="2000" b="1" dirty="0">
                <a:solidFill>
                  <a:srgbClr val="006600"/>
                </a:solidFill>
                <a:latin typeface="ＭＳ Ｐゴシック" charset="0"/>
              </a:rPr>
              <a:t>270MW</a:t>
            </a:r>
            <a:endParaRPr kumimoji="0" lang="ja-JP" altLang="en-US" sz="2000" b="1" dirty="0">
              <a:solidFill>
                <a:srgbClr val="006600"/>
              </a:solidFill>
              <a:latin typeface="ＭＳ Ｐゴシック" charset="0"/>
            </a:endParaRPr>
          </a:p>
        </p:txBody>
      </p:sp>
      <p:cxnSp>
        <p:nvCxnSpPr>
          <p:cNvPr id="34239" name="直線矢印コネクタ 34238">
            <a:extLst>
              <a:ext uri="{FF2B5EF4-FFF2-40B4-BE49-F238E27FC236}">
                <a16:creationId xmlns:a16="http://schemas.microsoft.com/office/drawing/2014/main" id="{734C5EB2-2D68-F582-1BF3-CFF16F86E990}"/>
              </a:ext>
            </a:extLst>
          </p:cNvPr>
          <p:cNvCxnSpPr/>
          <p:nvPr/>
        </p:nvCxnSpPr>
        <p:spPr>
          <a:xfrm>
            <a:off x="7126817" y="2030413"/>
            <a:ext cx="0" cy="735012"/>
          </a:xfrm>
          <a:prstGeom prst="straightConnector1">
            <a:avLst/>
          </a:prstGeom>
          <a:noFill/>
          <a:ln w="76200" cap="flat" cmpd="sng" algn="ctr">
            <a:solidFill>
              <a:srgbClr val="FF9900"/>
            </a:solidFill>
            <a:prstDash val="solid"/>
            <a:tailEnd type="triangle"/>
          </a:ln>
          <a:effectLst/>
        </p:spPr>
      </p:cxnSp>
      <p:sp>
        <p:nvSpPr>
          <p:cNvPr id="34240" name="Line 46">
            <a:extLst>
              <a:ext uri="{FF2B5EF4-FFF2-40B4-BE49-F238E27FC236}">
                <a16:creationId xmlns:a16="http://schemas.microsoft.com/office/drawing/2014/main" id="{9DCE9A01-3578-E9B8-0681-7DDB279275E9}"/>
              </a:ext>
            </a:extLst>
          </p:cNvPr>
          <p:cNvSpPr>
            <a:spLocks noChangeShapeType="1"/>
          </p:cNvSpPr>
          <p:nvPr/>
        </p:nvSpPr>
        <p:spPr bwMode="auto">
          <a:xfrm flipV="1">
            <a:off x="7345231" y="3094039"/>
            <a:ext cx="0" cy="865187"/>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pPr>
            <a:endParaRPr lang="ja-JP" altLang="en-US">
              <a:solidFill>
                <a:srgbClr val="000000"/>
              </a:solidFill>
              <a:latin typeface="Tahoma" charset="0"/>
              <a:ea typeface="ＭＳ Ｐゴシック" charset="0"/>
            </a:endParaRPr>
          </a:p>
        </p:txBody>
      </p:sp>
      <p:sp>
        <p:nvSpPr>
          <p:cNvPr id="34241" name="Line 46">
            <a:extLst>
              <a:ext uri="{FF2B5EF4-FFF2-40B4-BE49-F238E27FC236}">
                <a16:creationId xmlns:a16="http://schemas.microsoft.com/office/drawing/2014/main" id="{A2435A78-79A5-6508-A8F7-CEEE04AC1CDA}"/>
              </a:ext>
            </a:extLst>
          </p:cNvPr>
          <p:cNvSpPr>
            <a:spLocks noChangeShapeType="1"/>
          </p:cNvSpPr>
          <p:nvPr/>
        </p:nvSpPr>
        <p:spPr bwMode="auto">
          <a:xfrm flipV="1">
            <a:off x="6882606" y="3097213"/>
            <a:ext cx="0" cy="863600"/>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pPr>
            <a:endParaRPr lang="ja-JP" altLang="en-US">
              <a:solidFill>
                <a:srgbClr val="000000"/>
              </a:solidFill>
              <a:latin typeface="Tahoma" charset="0"/>
              <a:ea typeface="ＭＳ Ｐゴシック" charset="0"/>
            </a:endParaRPr>
          </a:p>
        </p:txBody>
      </p:sp>
      <p:sp>
        <p:nvSpPr>
          <p:cNvPr id="34242" name="円弧 34241">
            <a:extLst>
              <a:ext uri="{FF2B5EF4-FFF2-40B4-BE49-F238E27FC236}">
                <a16:creationId xmlns:a16="http://schemas.microsoft.com/office/drawing/2014/main" id="{37B77117-DE1A-DB86-C81A-7B6715ECF3CD}"/>
              </a:ext>
            </a:extLst>
          </p:cNvPr>
          <p:cNvSpPr/>
          <p:nvPr/>
        </p:nvSpPr>
        <p:spPr>
          <a:xfrm>
            <a:off x="5355431" y="2778126"/>
            <a:ext cx="1320800" cy="887413"/>
          </a:xfrm>
          <a:prstGeom prst="arc">
            <a:avLst/>
          </a:prstGeom>
          <a:noFill/>
          <a:ln w="76200" cap="flat" cmpd="sng" algn="ctr">
            <a:solidFill>
              <a:srgbClr val="FF00FF"/>
            </a:solidFill>
            <a:prstDash val="solid"/>
            <a:headEnd type="triangle"/>
            <a:tailEnd type="none"/>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ja-JP" altLang="en-US" sz="2000" b="0" i="0" u="none" strike="noStrike" kern="0" cap="none" spc="0" normalizeH="0" baseline="0" noProof="0">
              <a:ln>
                <a:noFill/>
              </a:ln>
              <a:solidFill>
                <a:srgbClr val="000000"/>
              </a:solidFill>
              <a:effectLst/>
              <a:uLnTx/>
              <a:uFillTx/>
              <a:latin typeface="Tahoma"/>
              <a:ea typeface="ＭＳ Ｐゴシック"/>
              <a:cs typeface="+mn-cs"/>
            </a:endParaRPr>
          </a:p>
        </p:txBody>
      </p:sp>
      <p:cxnSp>
        <p:nvCxnSpPr>
          <p:cNvPr id="34243" name="直線矢印コネクタ 34242">
            <a:extLst>
              <a:ext uri="{FF2B5EF4-FFF2-40B4-BE49-F238E27FC236}">
                <a16:creationId xmlns:a16="http://schemas.microsoft.com/office/drawing/2014/main" id="{DDCE57F7-699C-DD03-FBA5-680ED3FAB6A1}"/>
              </a:ext>
            </a:extLst>
          </p:cNvPr>
          <p:cNvCxnSpPr/>
          <p:nvPr/>
        </p:nvCxnSpPr>
        <p:spPr>
          <a:xfrm flipH="1">
            <a:off x="5076826" y="2778125"/>
            <a:ext cx="754989" cy="0"/>
          </a:xfrm>
          <a:prstGeom prst="straightConnector1">
            <a:avLst/>
          </a:prstGeom>
          <a:noFill/>
          <a:ln w="76200" cap="flat" cmpd="sng" algn="ctr">
            <a:solidFill>
              <a:srgbClr val="FF00FF"/>
            </a:solidFill>
            <a:prstDash val="solid"/>
            <a:tailEnd type="triangle"/>
          </a:ln>
          <a:effectLst/>
        </p:spPr>
      </p:cxnSp>
      <p:cxnSp>
        <p:nvCxnSpPr>
          <p:cNvPr id="34244" name="直線矢印コネクタ 34243">
            <a:extLst>
              <a:ext uri="{FF2B5EF4-FFF2-40B4-BE49-F238E27FC236}">
                <a16:creationId xmlns:a16="http://schemas.microsoft.com/office/drawing/2014/main" id="{19F7ABCE-25B9-A74B-5ABB-65C49DB2979E}"/>
              </a:ext>
            </a:extLst>
          </p:cNvPr>
          <p:cNvCxnSpPr/>
          <p:nvPr/>
        </p:nvCxnSpPr>
        <p:spPr>
          <a:xfrm flipH="1">
            <a:off x="4179094" y="2778125"/>
            <a:ext cx="772187" cy="0"/>
          </a:xfrm>
          <a:prstGeom prst="straightConnector1">
            <a:avLst/>
          </a:prstGeom>
          <a:noFill/>
          <a:ln w="76200" cap="flat" cmpd="sng" algn="ctr">
            <a:solidFill>
              <a:srgbClr val="FF00FF"/>
            </a:solidFill>
            <a:prstDash val="solid"/>
            <a:tailEnd type="triangle"/>
          </a:ln>
          <a:effectLst/>
        </p:spPr>
      </p:cxnSp>
      <p:cxnSp>
        <p:nvCxnSpPr>
          <p:cNvPr id="34245" name="直線矢印コネクタ 34244">
            <a:extLst>
              <a:ext uri="{FF2B5EF4-FFF2-40B4-BE49-F238E27FC236}">
                <a16:creationId xmlns:a16="http://schemas.microsoft.com/office/drawing/2014/main" id="{4E9F4FF3-0FBE-3073-6D44-D9B109301216}"/>
              </a:ext>
            </a:extLst>
          </p:cNvPr>
          <p:cNvCxnSpPr/>
          <p:nvPr/>
        </p:nvCxnSpPr>
        <p:spPr>
          <a:xfrm flipH="1">
            <a:off x="1733551" y="2754313"/>
            <a:ext cx="773906" cy="0"/>
          </a:xfrm>
          <a:prstGeom prst="straightConnector1">
            <a:avLst/>
          </a:prstGeom>
          <a:noFill/>
          <a:ln w="76200" cap="flat" cmpd="sng" algn="ctr">
            <a:solidFill>
              <a:srgbClr val="0000FF"/>
            </a:solidFill>
            <a:prstDash val="solid"/>
            <a:tailEnd type="triangle"/>
          </a:ln>
          <a:effectLst/>
        </p:spPr>
      </p:cxnSp>
      <p:cxnSp>
        <p:nvCxnSpPr>
          <p:cNvPr id="34246" name="直線矢印コネクタ 34245">
            <a:extLst>
              <a:ext uri="{FF2B5EF4-FFF2-40B4-BE49-F238E27FC236}">
                <a16:creationId xmlns:a16="http://schemas.microsoft.com/office/drawing/2014/main" id="{C4466281-03F5-5271-BB2C-E3E7040C33FF}"/>
              </a:ext>
            </a:extLst>
          </p:cNvPr>
          <p:cNvCxnSpPr/>
          <p:nvPr/>
        </p:nvCxnSpPr>
        <p:spPr>
          <a:xfrm flipH="1" flipV="1">
            <a:off x="2949443" y="1662114"/>
            <a:ext cx="0" cy="858837"/>
          </a:xfrm>
          <a:prstGeom prst="straightConnector1">
            <a:avLst/>
          </a:prstGeom>
          <a:noFill/>
          <a:ln w="76200" cap="flat" cmpd="sng" algn="ctr">
            <a:solidFill>
              <a:srgbClr val="0000FF"/>
            </a:solidFill>
            <a:prstDash val="solid"/>
            <a:tailEnd type="triangle"/>
          </a:ln>
          <a:effectLst/>
        </p:spPr>
      </p:cxnSp>
      <p:sp useBgFill="1">
        <p:nvSpPr>
          <p:cNvPr id="34247" name="Text Box 118">
            <a:extLst>
              <a:ext uri="{FF2B5EF4-FFF2-40B4-BE49-F238E27FC236}">
                <a16:creationId xmlns:a16="http://schemas.microsoft.com/office/drawing/2014/main" id="{42C1F7EA-B84B-BCF1-8D68-F532C1BF21C3}"/>
              </a:ext>
            </a:extLst>
          </p:cNvPr>
          <p:cNvSpPr txBox="1">
            <a:spLocks noChangeArrowheads="1"/>
          </p:cNvSpPr>
          <p:nvPr/>
        </p:nvSpPr>
        <p:spPr bwMode="auto">
          <a:xfrm>
            <a:off x="7123377" y="788668"/>
            <a:ext cx="1859483" cy="215444"/>
          </a:xfrm>
          <a:prstGeom prst="rect">
            <a:avLst/>
          </a:prstGeom>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kumimoji="1">
                <a:solidFill>
                  <a:schemeClr val="tx1"/>
                </a:solidFill>
                <a:latin typeface="Tahoma" charset="0"/>
                <a:ea typeface="ＭＳ Ｐゴシック" charset="0"/>
                <a:cs typeface="ＭＳ Ｐゴシック" charset="0"/>
              </a:defRPr>
            </a:lvl1pPr>
            <a:lvl2pPr marL="742950" indent="-285750">
              <a:defRPr kumimoji="1">
                <a:solidFill>
                  <a:schemeClr val="tx1"/>
                </a:solidFill>
                <a:latin typeface="Tahoma" charset="0"/>
                <a:ea typeface="ＭＳ Ｐゴシック" charset="0"/>
              </a:defRPr>
            </a:lvl2pPr>
            <a:lvl3pPr marL="1143000" indent="-228600">
              <a:defRPr kumimoji="1">
                <a:solidFill>
                  <a:schemeClr val="tx1"/>
                </a:solidFill>
                <a:latin typeface="Tahoma" charset="0"/>
                <a:ea typeface="ＭＳ Ｐゴシック" charset="0"/>
              </a:defRPr>
            </a:lvl3pPr>
            <a:lvl4pPr marL="1600200" indent="-228600">
              <a:defRPr kumimoji="1">
                <a:solidFill>
                  <a:schemeClr val="tx1"/>
                </a:solidFill>
                <a:latin typeface="Tahoma" charset="0"/>
                <a:ea typeface="ＭＳ Ｐゴシック" charset="0"/>
              </a:defRPr>
            </a:lvl4pPr>
            <a:lvl5pPr marL="2057400" indent="-228600">
              <a:defRPr kumimoji="1">
                <a:solidFill>
                  <a:schemeClr val="tx1"/>
                </a:solidFill>
                <a:latin typeface="Tahoma" charset="0"/>
                <a:ea typeface="ＭＳ Ｐゴシック" charset="0"/>
              </a:defRPr>
            </a:lvl5pPr>
            <a:lvl6pPr marL="2514600" indent="-228600" eaLnBrk="0" fontAlgn="base" hangingPunct="0">
              <a:spcBef>
                <a:spcPct val="0"/>
              </a:spcBef>
              <a:spcAft>
                <a:spcPct val="0"/>
              </a:spcAft>
              <a:defRPr kumimoji="1">
                <a:solidFill>
                  <a:schemeClr val="tx1"/>
                </a:solidFill>
                <a:latin typeface="Tahoma" charset="0"/>
                <a:ea typeface="ＭＳ Ｐゴシック" charset="0"/>
              </a:defRPr>
            </a:lvl6pPr>
            <a:lvl7pPr marL="2971800" indent="-228600" eaLnBrk="0" fontAlgn="base" hangingPunct="0">
              <a:spcBef>
                <a:spcPct val="0"/>
              </a:spcBef>
              <a:spcAft>
                <a:spcPct val="0"/>
              </a:spcAft>
              <a:defRPr kumimoji="1">
                <a:solidFill>
                  <a:schemeClr val="tx1"/>
                </a:solidFill>
                <a:latin typeface="Tahoma" charset="0"/>
                <a:ea typeface="ＭＳ Ｐゴシック" charset="0"/>
              </a:defRPr>
            </a:lvl7pPr>
            <a:lvl8pPr marL="3429000" indent="-228600" eaLnBrk="0" fontAlgn="base" hangingPunct="0">
              <a:spcBef>
                <a:spcPct val="0"/>
              </a:spcBef>
              <a:spcAft>
                <a:spcPct val="0"/>
              </a:spcAft>
              <a:defRPr kumimoji="1">
                <a:solidFill>
                  <a:schemeClr val="tx1"/>
                </a:solidFill>
                <a:latin typeface="Tahoma" charset="0"/>
                <a:ea typeface="ＭＳ Ｐゴシック" charset="0"/>
              </a:defRPr>
            </a:lvl8pPr>
            <a:lvl9pPr marL="3886200" indent="-228600" eaLnBrk="0" fontAlgn="base" hangingPunct="0">
              <a:spcBef>
                <a:spcPct val="0"/>
              </a:spcBef>
              <a:spcAft>
                <a:spcPct val="0"/>
              </a:spcAft>
              <a:defRPr kumimoji="1">
                <a:solidFill>
                  <a:schemeClr val="tx1"/>
                </a:solidFill>
                <a:latin typeface="Tahoma" charset="0"/>
                <a:ea typeface="ＭＳ Ｐゴシック" charset="0"/>
              </a:defRPr>
            </a:lvl9pPr>
          </a:lstStyle>
          <a:p>
            <a:pPr fontAlgn="base">
              <a:spcBef>
                <a:spcPct val="0"/>
              </a:spcBef>
              <a:spcAft>
                <a:spcPct val="0"/>
              </a:spcAft>
            </a:pPr>
            <a:r>
              <a:rPr lang="en-US" altLang="ja-JP" sz="1400" dirty="0">
                <a:solidFill>
                  <a:srgbClr val="000000"/>
                </a:solidFill>
                <a:latin typeface="ＭＳ Ｐゴシック" charset="0"/>
              </a:rPr>
              <a:t>MA</a:t>
            </a:r>
            <a:r>
              <a:rPr lang="ja-JP" altLang="en-US" sz="1400" dirty="0">
                <a:solidFill>
                  <a:srgbClr val="000000"/>
                </a:solidFill>
                <a:latin typeface="ＭＳ Ｐゴシック" charset="0"/>
              </a:rPr>
              <a:t>：マイナーアクチノイド</a:t>
            </a:r>
          </a:p>
        </p:txBody>
      </p:sp>
      <p:sp>
        <p:nvSpPr>
          <p:cNvPr id="34249" name="タイトル 34248">
            <a:extLst>
              <a:ext uri="{FF2B5EF4-FFF2-40B4-BE49-F238E27FC236}">
                <a16:creationId xmlns:a16="http://schemas.microsoft.com/office/drawing/2014/main" id="{8ABDE6E3-5D70-704D-3D14-BA53E170E99A}"/>
              </a:ext>
            </a:extLst>
          </p:cNvPr>
          <p:cNvSpPr>
            <a:spLocks noGrp="1"/>
          </p:cNvSpPr>
          <p:nvPr>
            <p:ph type="title"/>
          </p:nvPr>
        </p:nvSpPr>
        <p:spPr>
          <a:xfrm>
            <a:off x="1257300" y="30957"/>
            <a:ext cx="6837760" cy="888306"/>
          </a:xfrm>
        </p:spPr>
        <p:txBody>
          <a:bodyPr>
            <a:normAutofit/>
          </a:bodyPr>
          <a:lstStyle/>
          <a:p>
            <a:r>
              <a:rPr lang="ja-JP" altLang="en-US" sz="3600" dirty="0">
                <a:latin typeface="メイリオ" panose="020B0604030504040204" pitchFamily="50" charset="-128"/>
                <a:ea typeface="メイリオ" panose="020B0604030504040204" pitchFamily="50" charset="-128"/>
              </a:rPr>
              <a:t>加速器駆動システム</a:t>
            </a:r>
            <a:r>
              <a:rPr lang="en-US" altLang="ja-JP" sz="3600" dirty="0">
                <a:latin typeface="メイリオ" panose="020B0604030504040204" pitchFamily="50" charset="-128"/>
                <a:ea typeface="メイリオ" panose="020B0604030504040204" pitchFamily="50" charset="-128"/>
              </a:rPr>
              <a:t>(ADS)</a:t>
            </a:r>
            <a:endParaRPr lang="ja-JP" altLang="en-US" sz="36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49826" y="216212"/>
            <a:ext cx="7722951" cy="484748"/>
          </a:xfrm>
        </p:spPr>
        <p:txBody>
          <a:bodyPr>
            <a:normAutofit/>
          </a:bodyPr>
          <a:lstStyle/>
          <a:p>
            <a:r>
              <a:rPr lang="en-US" altLang="ja-JP" sz="2700" dirty="0">
                <a:latin typeface="メイリオ" panose="020B0604030504040204" pitchFamily="50" charset="-128"/>
                <a:ea typeface="メイリオ" panose="020B0604030504040204" pitchFamily="50" charset="-128"/>
              </a:rPr>
              <a:t>J-PARC</a:t>
            </a:r>
            <a:r>
              <a:rPr lang="ja-JP" altLang="en-US" sz="2700" dirty="0">
                <a:latin typeface="メイリオ" panose="020B0604030504040204" pitchFamily="50" charset="-128"/>
                <a:ea typeface="メイリオ" panose="020B0604030504040204" pitchFamily="50" charset="-128"/>
              </a:rPr>
              <a:t>陽子照射施設における</a:t>
            </a:r>
            <a:r>
              <a:rPr lang="en-US" altLang="ja-JP" sz="2700" dirty="0">
                <a:latin typeface="メイリオ" panose="020B0604030504040204" pitchFamily="50" charset="-128"/>
                <a:ea typeface="メイリオ" panose="020B0604030504040204" pitchFamily="50" charset="-128"/>
              </a:rPr>
              <a:t>ADS</a:t>
            </a:r>
            <a:r>
              <a:rPr lang="ja-JP" altLang="en-US" sz="2700" dirty="0">
                <a:latin typeface="メイリオ" panose="020B0604030504040204" pitchFamily="50" charset="-128"/>
                <a:ea typeface="メイリオ" panose="020B0604030504040204" pitchFamily="50" charset="-128"/>
              </a:rPr>
              <a:t>開発計画</a:t>
            </a:r>
          </a:p>
        </p:txBody>
      </p:sp>
      <p:sp>
        <p:nvSpPr>
          <p:cNvPr id="4" name="スライド番号プレースホルダー 3"/>
          <p:cNvSpPr>
            <a:spLocks noGrp="1"/>
          </p:cNvSpPr>
          <p:nvPr>
            <p:ph type="sldNum" sz="quarter" idx="12"/>
          </p:nvPr>
        </p:nvSpPr>
        <p:spPr/>
        <p:txBody>
          <a:bodyPr/>
          <a:lstStyle/>
          <a:p>
            <a:pPr>
              <a:defRPr/>
            </a:pPr>
            <a:fld id="{F00A340B-62C4-C54E-A7CA-BD811E5A3B84}" type="slidenum">
              <a:rPr lang="en-US" altLang="ja-JP" smtClean="0">
                <a:solidFill>
                  <a:prstClr val="black"/>
                </a:solidFill>
              </a:rPr>
              <a:pPr>
                <a:defRPr/>
              </a:pPr>
              <a:t>5</a:t>
            </a:fld>
            <a:endParaRPr lang="en-US" altLang="ja-JP">
              <a:solidFill>
                <a:prstClr val="black"/>
              </a:solidFill>
            </a:endParaRPr>
          </a:p>
        </p:txBody>
      </p:sp>
      <p:sp>
        <p:nvSpPr>
          <p:cNvPr id="33" name="テキスト ボックス 32">
            <a:extLst>
              <a:ext uri="{FF2B5EF4-FFF2-40B4-BE49-F238E27FC236}">
                <a16:creationId xmlns:a16="http://schemas.microsoft.com/office/drawing/2014/main" id="{D7183C99-5691-4A89-398B-240F240419CB}"/>
              </a:ext>
            </a:extLst>
          </p:cNvPr>
          <p:cNvSpPr txBox="1"/>
          <p:nvPr/>
        </p:nvSpPr>
        <p:spPr>
          <a:xfrm>
            <a:off x="0" y="81880"/>
            <a:ext cx="1285730" cy="369332"/>
          </a:xfrm>
          <a:prstGeom prst="rect">
            <a:avLst/>
          </a:prstGeom>
          <a:noFill/>
        </p:spPr>
        <p:txBody>
          <a:bodyPr wrap="square">
            <a:spAutoFit/>
          </a:bodyPr>
          <a:lstStyle/>
          <a:p>
            <a:r>
              <a:rPr kumimoji="0" lang="en-US" altLang="ja-JP" sz="1800" b="1" dirty="0">
                <a:latin typeface="+mn-lt"/>
              </a:rPr>
              <a:t>MA</a:t>
            </a:r>
            <a:r>
              <a:rPr kumimoji="0" lang="ja-JP" altLang="en-US" sz="1800" b="1" dirty="0">
                <a:latin typeface="+mn-lt"/>
              </a:rPr>
              <a:t>核変換</a:t>
            </a:r>
            <a:endParaRPr lang="ja-JP" altLang="en-US" dirty="0"/>
          </a:p>
        </p:txBody>
      </p:sp>
      <p:grpSp>
        <p:nvGrpSpPr>
          <p:cNvPr id="87" name="グループ化 86">
            <a:extLst>
              <a:ext uri="{FF2B5EF4-FFF2-40B4-BE49-F238E27FC236}">
                <a16:creationId xmlns:a16="http://schemas.microsoft.com/office/drawing/2014/main" id="{DF72FAEF-CB0A-662F-4C6E-695EEA8C1A9C}"/>
              </a:ext>
            </a:extLst>
          </p:cNvPr>
          <p:cNvGrpSpPr/>
          <p:nvPr/>
        </p:nvGrpSpPr>
        <p:grpSpPr>
          <a:xfrm>
            <a:off x="503859" y="2483416"/>
            <a:ext cx="7785801" cy="4813691"/>
            <a:chOff x="-389607" y="2438898"/>
            <a:chExt cx="7785801" cy="4813691"/>
          </a:xfrm>
        </p:grpSpPr>
        <p:grpSp>
          <p:nvGrpSpPr>
            <p:cNvPr id="88" name="グループ化 87">
              <a:extLst>
                <a:ext uri="{FF2B5EF4-FFF2-40B4-BE49-F238E27FC236}">
                  <a16:creationId xmlns:a16="http://schemas.microsoft.com/office/drawing/2014/main" id="{0B5308EB-9399-8394-B376-E44F3BF9AEA8}"/>
                </a:ext>
              </a:extLst>
            </p:cNvPr>
            <p:cNvGrpSpPr/>
            <p:nvPr/>
          </p:nvGrpSpPr>
          <p:grpSpPr>
            <a:xfrm>
              <a:off x="2300190" y="3463104"/>
              <a:ext cx="5096004" cy="3789485"/>
              <a:chOff x="2603324" y="2390662"/>
              <a:chExt cx="5520671" cy="4105275"/>
            </a:xfrm>
          </p:grpSpPr>
          <p:sp>
            <p:nvSpPr>
              <p:cNvPr id="193" name="object 4">
                <a:extLst>
                  <a:ext uri="{FF2B5EF4-FFF2-40B4-BE49-F238E27FC236}">
                    <a16:creationId xmlns:a16="http://schemas.microsoft.com/office/drawing/2014/main" id="{937A836C-7FE8-F504-C0FB-957DA7127121}"/>
                  </a:ext>
                </a:extLst>
              </p:cNvPr>
              <p:cNvSpPr/>
              <p:nvPr/>
            </p:nvSpPr>
            <p:spPr>
              <a:xfrm>
                <a:off x="2924096" y="2390662"/>
                <a:ext cx="4375882" cy="286605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pPr defTabSz="844083"/>
                <a:endParaRPr sz="1662">
                  <a:solidFill>
                    <a:prstClr val="black"/>
                  </a:solidFill>
                  <a:latin typeface="Hiragino Sans W4" panose="020B0400000000000000" pitchFamily="34" charset="-128"/>
                  <a:ea typeface="Hiragino Sans W4" panose="020B0400000000000000" pitchFamily="34" charset="-128"/>
                </a:endParaRPr>
              </a:p>
            </p:txBody>
          </p:sp>
          <p:sp>
            <p:nvSpPr>
              <p:cNvPr id="194" name="object 48">
                <a:extLst>
                  <a:ext uri="{FF2B5EF4-FFF2-40B4-BE49-F238E27FC236}">
                    <a16:creationId xmlns:a16="http://schemas.microsoft.com/office/drawing/2014/main" id="{C7EBB845-FB98-074B-5406-73973316F26E}"/>
                  </a:ext>
                </a:extLst>
              </p:cNvPr>
              <p:cNvSpPr/>
              <p:nvPr/>
            </p:nvSpPr>
            <p:spPr>
              <a:xfrm>
                <a:off x="6292115" y="4417188"/>
                <a:ext cx="355600" cy="132080"/>
              </a:xfrm>
              <a:custGeom>
                <a:avLst/>
                <a:gdLst/>
                <a:ahLst/>
                <a:cxnLst/>
                <a:rect l="l" t="t" r="r" b="b"/>
                <a:pathLst>
                  <a:path w="355600" h="132079">
                    <a:moveTo>
                      <a:pt x="333430" y="0"/>
                    </a:moveTo>
                    <a:lnTo>
                      <a:pt x="21936" y="0"/>
                    </a:lnTo>
                    <a:lnTo>
                      <a:pt x="13397" y="1723"/>
                    </a:lnTo>
                    <a:lnTo>
                      <a:pt x="6424" y="6423"/>
                    </a:lnTo>
                    <a:lnTo>
                      <a:pt x="1723" y="13395"/>
                    </a:lnTo>
                    <a:lnTo>
                      <a:pt x="0" y="21931"/>
                    </a:lnTo>
                    <a:lnTo>
                      <a:pt x="0" y="109659"/>
                    </a:lnTo>
                    <a:lnTo>
                      <a:pt x="1723" y="118196"/>
                    </a:lnTo>
                    <a:lnTo>
                      <a:pt x="6424" y="125168"/>
                    </a:lnTo>
                    <a:lnTo>
                      <a:pt x="13397" y="129868"/>
                    </a:lnTo>
                    <a:lnTo>
                      <a:pt x="21936" y="131592"/>
                    </a:lnTo>
                    <a:lnTo>
                      <a:pt x="333430" y="131592"/>
                    </a:lnTo>
                    <a:lnTo>
                      <a:pt x="341969" y="129868"/>
                    </a:lnTo>
                    <a:lnTo>
                      <a:pt x="348942" y="125168"/>
                    </a:lnTo>
                    <a:lnTo>
                      <a:pt x="353643" y="118196"/>
                    </a:lnTo>
                    <a:lnTo>
                      <a:pt x="355367" y="109659"/>
                    </a:lnTo>
                    <a:lnTo>
                      <a:pt x="355367" y="21931"/>
                    </a:lnTo>
                    <a:lnTo>
                      <a:pt x="353643" y="13395"/>
                    </a:lnTo>
                    <a:lnTo>
                      <a:pt x="348942" y="6423"/>
                    </a:lnTo>
                    <a:lnTo>
                      <a:pt x="341969" y="1723"/>
                    </a:lnTo>
                    <a:lnTo>
                      <a:pt x="333430" y="0"/>
                    </a:lnTo>
                    <a:close/>
                  </a:path>
                </a:pathLst>
              </a:custGeom>
              <a:solidFill>
                <a:srgbClr val="FFFFFF"/>
              </a:solidFill>
            </p:spPr>
            <p:txBody>
              <a:bodyPr wrap="square" lIns="0" tIns="0" rIns="0" bIns="0" rtlCol="0"/>
              <a:lstStyle/>
              <a:p>
                <a:pPr defTabSz="844083"/>
                <a:endParaRPr sz="1662">
                  <a:solidFill>
                    <a:prstClr val="black"/>
                  </a:solidFill>
                  <a:latin typeface="Hiragino Sans W4" panose="020B0400000000000000" pitchFamily="34" charset="-128"/>
                  <a:ea typeface="Hiragino Sans W4" panose="020B0400000000000000" pitchFamily="34" charset="-128"/>
                </a:endParaRPr>
              </a:p>
            </p:txBody>
          </p:sp>
          <p:sp>
            <p:nvSpPr>
              <p:cNvPr id="195" name="object 49">
                <a:extLst>
                  <a:ext uri="{FF2B5EF4-FFF2-40B4-BE49-F238E27FC236}">
                    <a16:creationId xmlns:a16="http://schemas.microsoft.com/office/drawing/2014/main" id="{0C86D279-D49E-DD4F-17B5-FDDF7620E1DF}"/>
                  </a:ext>
                </a:extLst>
              </p:cNvPr>
              <p:cNvSpPr txBox="1"/>
              <p:nvPr/>
            </p:nvSpPr>
            <p:spPr>
              <a:xfrm>
                <a:off x="6339433" y="4432912"/>
                <a:ext cx="262256" cy="83292"/>
              </a:xfrm>
              <a:prstGeom prst="rect">
                <a:avLst/>
              </a:prstGeom>
            </p:spPr>
            <p:txBody>
              <a:bodyPr vert="horz" wrap="square" lIns="0" tIns="12895" rIns="0" bIns="0" rtlCol="0">
                <a:spAutoFit/>
              </a:bodyPr>
              <a:lstStyle/>
              <a:p>
                <a:pPr marL="11723" defTabSz="844083">
                  <a:spcBef>
                    <a:spcPts val="102"/>
                  </a:spcBef>
                </a:pPr>
                <a:r>
                  <a:rPr sz="415">
                    <a:solidFill>
                      <a:prstClr val="black"/>
                    </a:solidFill>
                    <a:latin typeface="Hiragino Sans W4" panose="020B0400000000000000" pitchFamily="34" charset="-128"/>
                    <a:ea typeface="Hiragino Sans W4" panose="020B0400000000000000" pitchFamily="34" charset="-128"/>
                    <a:cs typeface="Arial"/>
                  </a:rPr>
                  <a:t>to</a:t>
                </a:r>
                <a:r>
                  <a:rPr sz="415" spc="-42">
                    <a:solidFill>
                      <a:prstClr val="black"/>
                    </a:solidFill>
                    <a:latin typeface="Hiragino Sans W4" panose="020B0400000000000000" pitchFamily="34" charset="-128"/>
                    <a:ea typeface="Hiragino Sans W4" panose="020B0400000000000000" pitchFamily="34" charset="-128"/>
                    <a:cs typeface="Arial"/>
                  </a:rPr>
                  <a:t> </a:t>
                </a:r>
                <a:r>
                  <a:rPr sz="415" spc="5">
                    <a:solidFill>
                      <a:prstClr val="black"/>
                    </a:solidFill>
                    <a:latin typeface="Hiragino Sans W4" panose="020B0400000000000000" pitchFamily="34" charset="-128"/>
                    <a:ea typeface="Hiragino Sans W4" panose="020B0400000000000000" pitchFamily="34" charset="-128"/>
                    <a:cs typeface="Arial"/>
                  </a:rPr>
                  <a:t>TEF-P</a:t>
                </a:r>
                <a:endParaRPr sz="415">
                  <a:solidFill>
                    <a:prstClr val="black"/>
                  </a:solidFill>
                  <a:latin typeface="Hiragino Sans W4" panose="020B0400000000000000" pitchFamily="34" charset="-128"/>
                  <a:ea typeface="Hiragino Sans W4" panose="020B0400000000000000" pitchFamily="34" charset="-128"/>
                  <a:cs typeface="Arial"/>
                </a:endParaRPr>
              </a:p>
            </p:txBody>
          </p:sp>
          <p:grpSp>
            <p:nvGrpSpPr>
              <p:cNvPr id="196" name="object 130">
                <a:extLst>
                  <a:ext uri="{FF2B5EF4-FFF2-40B4-BE49-F238E27FC236}">
                    <a16:creationId xmlns:a16="http://schemas.microsoft.com/office/drawing/2014/main" id="{CD0737A9-5CA0-2573-D509-A29C7D5E89FC}"/>
                  </a:ext>
                </a:extLst>
              </p:cNvPr>
              <p:cNvGrpSpPr/>
              <p:nvPr/>
            </p:nvGrpSpPr>
            <p:grpSpPr>
              <a:xfrm>
                <a:off x="3869235" y="4074820"/>
                <a:ext cx="4250776" cy="2421117"/>
                <a:chOff x="3869235" y="4074820"/>
                <a:chExt cx="4250776" cy="2421117"/>
              </a:xfrm>
            </p:grpSpPr>
            <p:sp>
              <p:nvSpPr>
                <p:cNvPr id="204" name="object 135">
                  <a:extLst>
                    <a:ext uri="{FF2B5EF4-FFF2-40B4-BE49-F238E27FC236}">
                      <a16:creationId xmlns:a16="http://schemas.microsoft.com/office/drawing/2014/main" id="{3D40C313-7392-5887-20CE-6359D56DA2A6}"/>
                    </a:ext>
                  </a:extLst>
                </p:cNvPr>
                <p:cNvSpPr/>
                <p:nvPr/>
              </p:nvSpPr>
              <p:spPr>
                <a:xfrm>
                  <a:off x="3899166" y="4187545"/>
                  <a:ext cx="4220845" cy="2291080"/>
                </a:xfrm>
                <a:custGeom>
                  <a:avLst/>
                  <a:gdLst/>
                  <a:ahLst/>
                  <a:cxnLst/>
                  <a:rect l="l" t="t" r="r" b="b"/>
                  <a:pathLst>
                    <a:path w="4220845" h="2291079">
                      <a:moveTo>
                        <a:pt x="4220413" y="1278077"/>
                      </a:moveTo>
                      <a:lnTo>
                        <a:pt x="3240519" y="0"/>
                      </a:lnTo>
                      <a:lnTo>
                        <a:pt x="2017687" y="382866"/>
                      </a:lnTo>
                      <a:lnTo>
                        <a:pt x="2016518" y="381317"/>
                      </a:lnTo>
                      <a:lnTo>
                        <a:pt x="0" y="1012672"/>
                      </a:lnTo>
                      <a:lnTo>
                        <a:pt x="979893" y="2290737"/>
                      </a:lnTo>
                      <a:lnTo>
                        <a:pt x="2202713" y="1907882"/>
                      </a:lnTo>
                      <a:lnTo>
                        <a:pt x="2203894" y="1909419"/>
                      </a:lnTo>
                      <a:lnTo>
                        <a:pt x="4220413" y="1278077"/>
                      </a:lnTo>
                      <a:close/>
                    </a:path>
                  </a:pathLst>
                </a:custGeom>
                <a:solidFill>
                  <a:srgbClr val="A9D18E"/>
                </a:solidFill>
              </p:spPr>
              <p:txBody>
                <a:bodyPr wrap="square" lIns="0" tIns="0" rIns="0" bIns="0" rtlCol="0"/>
                <a:lstStyle/>
                <a:p>
                  <a:pPr defTabSz="844083"/>
                  <a:endParaRPr sz="1662">
                    <a:solidFill>
                      <a:prstClr val="black"/>
                    </a:solidFill>
                    <a:latin typeface="Hiragino Sans W4" panose="020B0400000000000000" pitchFamily="34" charset="-128"/>
                    <a:ea typeface="Hiragino Sans W4" panose="020B0400000000000000" pitchFamily="34" charset="-128"/>
                  </a:endParaRPr>
                </a:p>
              </p:txBody>
            </p:sp>
            <p:sp>
              <p:nvSpPr>
                <p:cNvPr id="205" name="object 136">
                  <a:extLst>
                    <a:ext uri="{FF2B5EF4-FFF2-40B4-BE49-F238E27FC236}">
                      <a16:creationId xmlns:a16="http://schemas.microsoft.com/office/drawing/2014/main" id="{F24DC7B3-512D-AC16-17EF-155640346D30}"/>
                    </a:ext>
                  </a:extLst>
                </p:cNvPr>
                <p:cNvSpPr/>
                <p:nvPr/>
              </p:nvSpPr>
              <p:spPr>
                <a:xfrm>
                  <a:off x="3898728" y="4559887"/>
                  <a:ext cx="2996406" cy="1936050"/>
                </a:xfrm>
                <a:custGeom>
                  <a:avLst/>
                  <a:gdLst>
                    <a:gd name="connsiteX0" fmla="*/ 2016514 w 2996406"/>
                    <a:gd name="connsiteY0" fmla="*/ 0 h 2007071"/>
                    <a:gd name="connsiteX1" fmla="*/ 0 w 2996406"/>
                    <a:gd name="connsiteY1" fmla="*/ 631350 h 2007071"/>
                    <a:gd name="connsiteX2" fmla="*/ 988769 w 2996406"/>
                    <a:gd name="connsiteY2" fmla="*/ 2007071 h 2007071"/>
                    <a:gd name="connsiteX3" fmla="*/ 2996406 w 2996406"/>
                    <a:gd name="connsiteY3" fmla="*/ 1278065 h 2007071"/>
                    <a:gd name="connsiteX4" fmla="*/ 2016514 w 2996406"/>
                    <a:gd name="connsiteY4" fmla="*/ 0 h 2007071"/>
                    <a:gd name="connsiteX0" fmla="*/ 2016514 w 2996406"/>
                    <a:gd name="connsiteY0" fmla="*/ 0 h 1971561"/>
                    <a:gd name="connsiteX1" fmla="*/ 0 w 2996406"/>
                    <a:gd name="connsiteY1" fmla="*/ 631350 h 1971561"/>
                    <a:gd name="connsiteX2" fmla="*/ 979892 w 2996406"/>
                    <a:gd name="connsiteY2" fmla="*/ 1971561 h 1971561"/>
                    <a:gd name="connsiteX3" fmla="*/ 2996406 w 2996406"/>
                    <a:gd name="connsiteY3" fmla="*/ 1278065 h 1971561"/>
                    <a:gd name="connsiteX4" fmla="*/ 2016514 w 2996406"/>
                    <a:gd name="connsiteY4" fmla="*/ 0 h 1971561"/>
                    <a:gd name="connsiteX0" fmla="*/ 2016514 w 2996406"/>
                    <a:gd name="connsiteY0" fmla="*/ 0 h 1936050"/>
                    <a:gd name="connsiteX1" fmla="*/ 0 w 2996406"/>
                    <a:gd name="connsiteY1" fmla="*/ 631350 h 1936050"/>
                    <a:gd name="connsiteX2" fmla="*/ 962136 w 2996406"/>
                    <a:gd name="connsiteY2" fmla="*/ 1936050 h 1936050"/>
                    <a:gd name="connsiteX3" fmla="*/ 2996406 w 2996406"/>
                    <a:gd name="connsiteY3" fmla="*/ 1278065 h 1936050"/>
                    <a:gd name="connsiteX4" fmla="*/ 2016514 w 2996406"/>
                    <a:gd name="connsiteY4" fmla="*/ 0 h 1936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6406" h="1936050">
                      <a:moveTo>
                        <a:pt x="2016514" y="0"/>
                      </a:moveTo>
                      <a:lnTo>
                        <a:pt x="0" y="631350"/>
                      </a:lnTo>
                      <a:lnTo>
                        <a:pt x="962136" y="1936050"/>
                      </a:lnTo>
                      <a:lnTo>
                        <a:pt x="2996406" y="1278065"/>
                      </a:lnTo>
                      <a:lnTo>
                        <a:pt x="2016514" y="0"/>
                      </a:lnTo>
                      <a:close/>
                    </a:path>
                  </a:pathLst>
                </a:custGeom>
                <a:solidFill>
                  <a:schemeClr val="tx2">
                    <a:lumMod val="40000"/>
                    <a:lumOff val="60000"/>
                  </a:schemeClr>
                </a:solidFill>
              </p:spPr>
              <p:txBody>
                <a:bodyPr wrap="square" lIns="0" tIns="0" rIns="0" bIns="0" rtlCol="0"/>
                <a:lstStyle/>
                <a:p>
                  <a:pPr defTabSz="844083"/>
                  <a:endParaRPr sz="1662">
                    <a:solidFill>
                      <a:prstClr val="black"/>
                    </a:solidFill>
                    <a:latin typeface="Hiragino Sans W4" panose="020B0400000000000000" pitchFamily="34" charset="-128"/>
                    <a:ea typeface="Hiragino Sans W4" panose="020B0400000000000000" pitchFamily="34" charset="-128"/>
                  </a:endParaRPr>
                </a:p>
              </p:txBody>
            </p:sp>
            <p:sp>
              <p:nvSpPr>
                <p:cNvPr id="206" name="object 137">
                  <a:extLst>
                    <a:ext uri="{FF2B5EF4-FFF2-40B4-BE49-F238E27FC236}">
                      <a16:creationId xmlns:a16="http://schemas.microsoft.com/office/drawing/2014/main" id="{BC5CBA48-1FB9-25E2-FEF3-4BD0D4B5EC18}"/>
                    </a:ext>
                  </a:extLst>
                </p:cNvPr>
                <p:cNvSpPr/>
                <p:nvPr/>
              </p:nvSpPr>
              <p:spPr>
                <a:xfrm>
                  <a:off x="3898728" y="4559887"/>
                  <a:ext cx="2996565" cy="1909445"/>
                </a:xfrm>
                <a:custGeom>
                  <a:avLst/>
                  <a:gdLst/>
                  <a:ahLst/>
                  <a:cxnLst/>
                  <a:rect l="l" t="t" r="r" b="b"/>
                  <a:pathLst>
                    <a:path w="2996565" h="1909445">
                      <a:moveTo>
                        <a:pt x="0" y="631350"/>
                      </a:moveTo>
                      <a:lnTo>
                        <a:pt x="2016514" y="0"/>
                      </a:lnTo>
                      <a:lnTo>
                        <a:pt x="2996406" y="1278066"/>
                      </a:lnTo>
                      <a:lnTo>
                        <a:pt x="979891" y="1909417"/>
                      </a:lnTo>
                      <a:lnTo>
                        <a:pt x="0" y="631350"/>
                      </a:lnTo>
                      <a:close/>
                    </a:path>
                  </a:pathLst>
                </a:custGeom>
                <a:ln w="12699">
                  <a:solidFill>
                    <a:srgbClr val="2F528F"/>
                  </a:solidFill>
                </a:ln>
              </p:spPr>
              <p:txBody>
                <a:bodyPr wrap="square" lIns="0" tIns="0" rIns="0" bIns="0" rtlCol="0"/>
                <a:lstStyle/>
                <a:p>
                  <a:pPr defTabSz="844083"/>
                  <a:endParaRPr sz="1662">
                    <a:solidFill>
                      <a:prstClr val="black"/>
                    </a:solidFill>
                    <a:latin typeface="Hiragino Sans W4" panose="020B0400000000000000" pitchFamily="34" charset="-128"/>
                    <a:ea typeface="Hiragino Sans W4" panose="020B0400000000000000" pitchFamily="34" charset="-128"/>
                  </a:endParaRPr>
                </a:p>
              </p:txBody>
            </p:sp>
            <p:sp>
              <p:nvSpPr>
                <p:cNvPr id="207" name="object 138">
                  <a:extLst>
                    <a:ext uri="{FF2B5EF4-FFF2-40B4-BE49-F238E27FC236}">
                      <a16:creationId xmlns:a16="http://schemas.microsoft.com/office/drawing/2014/main" id="{4522EECA-9D67-B317-535B-28AD7A835991}"/>
                    </a:ext>
                  </a:extLst>
                </p:cNvPr>
                <p:cNvSpPr/>
                <p:nvPr/>
              </p:nvSpPr>
              <p:spPr>
                <a:xfrm>
                  <a:off x="3869235" y="4642630"/>
                  <a:ext cx="528955" cy="748030"/>
                </a:xfrm>
                <a:custGeom>
                  <a:avLst/>
                  <a:gdLst/>
                  <a:ahLst/>
                  <a:cxnLst/>
                  <a:rect l="l" t="t" r="r" b="b"/>
                  <a:pathLst>
                    <a:path w="528954" h="748029">
                      <a:moveTo>
                        <a:pt x="0" y="0"/>
                      </a:moveTo>
                      <a:lnTo>
                        <a:pt x="0" y="122961"/>
                      </a:lnTo>
                      <a:lnTo>
                        <a:pt x="2146" y="174270"/>
                      </a:lnTo>
                      <a:lnTo>
                        <a:pt x="8476" y="224476"/>
                      </a:lnTo>
                      <a:lnTo>
                        <a:pt x="18824" y="273350"/>
                      </a:lnTo>
                      <a:lnTo>
                        <a:pt x="33025" y="320664"/>
                      </a:lnTo>
                      <a:lnTo>
                        <a:pt x="50915" y="366188"/>
                      </a:lnTo>
                      <a:lnTo>
                        <a:pt x="72328" y="409696"/>
                      </a:lnTo>
                      <a:lnTo>
                        <a:pt x="97100" y="450957"/>
                      </a:lnTo>
                      <a:lnTo>
                        <a:pt x="125067" y="489743"/>
                      </a:lnTo>
                      <a:lnTo>
                        <a:pt x="156062" y="525825"/>
                      </a:lnTo>
                      <a:lnTo>
                        <a:pt x="189922" y="558976"/>
                      </a:lnTo>
                      <a:lnTo>
                        <a:pt x="226481" y="588965"/>
                      </a:lnTo>
                      <a:lnTo>
                        <a:pt x="265574" y="615565"/>
                      </a:lnTo>
                      <a:lnTo>
                        <a:pt x="307037" y="638547"/>
                      </a:lnTo>
                      <a:lnTo>
                        <a:pt x="350706" y="657683"/>
                      </a:lnTo>
                      <a:lnTo>
                        <a:pt x="396413" y="672743"/>
                      </a:lnTo>
                      <a:lnTo>
                        <a:pt x="396413" y="747424"/>
                      </a:lnTo>
                      <a:lnTo>
                        <a:pt x="528551" y="629292"/>
                      </a:lnTo>
                      <a:lnTo>
                        <a:pt x="396413" y="475099"/>
                      </a:lnTo>
                      <a:lnTo>
                        <a:pt x="396412" y="549781"/>
                      </a:lnTo>
                      <a:lnTo>
                        <a:pt x="350704" y="534721"/>
                      </a:lnTo>
                      <a:lnTo>
                        <a:pt x="307036" y="515586"/>
                      </a:lnTo>
                      <a:lnTo>
                        <a:pt x="265573" y="492604"/>
                      </a:lnTo>
                      <a:lnTo>
                        <a:pt x="226480" y="466004"/>
                      </a:lnTo>
                      <a:lnTo>
                        <a:pt x="189921" y="436014"/>
                      </a:lnTo>
                      <a:lnTo>
                        <a:pt x="156061" y="402864"/>
                      </a:lnTo>
                      <a:lnTo>
                        <a:pt x="125066" y="366781"/>
                      </a:lnTo>
                      <a:lnTo>
                        <a:pt x="97100" y="327995"/>
                      </a:lnTo>
                      <a:lnTo>
                        <a:pt x="72328" y="286734"/>
                      </a:lnTo>
                      <a:lnTo>
                        <a:pt x="50914" y="243227"/>
                      </a:lnTo>
                      <a:lnTo>
                        <a:pt x="33025" y="197702"/>
                      </a:lnTo>
                      <a:lnTo>
                        <a:pt x="18823" y="150388"/>
                      </a:lnTo>
                      <a:lnTo>
                        <a:pt x="8476" y="101514"/>
                      </a:lnTo>
                      <a:lnTo>
                        <a:pt x="2146" y="51308"/>
                      </a:lnTo>
                      <a:lnTo>
                        <a:pt x="0" y="0"/>
                      </a:lnTo>
                      <a:close/>
                    </a:path>
                  </a:pathLst>
                </a:custGeom>
                <a:solidFill>
                  <a:srgbClr val="FFFF00"/>
                </a:solidFill>
              </p:spPr>
              <p:txBody>
                <a:bodyPr wrap="square" lIns="0" tIns="0" rIns="0" bIns="0" rtlCol="0"/>
                <a:lstStyle/>
                <a:p>
                  <a:pPr defTabSz="844083"/>
                  <a:endParaRPr sz="1662">
                    <a:solidFill>
                      <a:prstClr val="black"/>
                    </a:solidFill>
                    <a:latin typeface="Hiragino Sans W4" panose="020B0400000000000000" pitchFamily="34" charset="-128"/>
                    <a:ea typeface="Hiragino Sans W4" panose="020B0400000000000000" pitchFamily="34" charset="-128"/>
                  </a:endParaRPr>
                </a:p>
              </p:txBody>
            </p:sp>
            <p:sp>
              <p:nvSpPr>
                <p:cNvPr id="208" name="object 139">
                  <a:extLst>
                    <a:ext uri="{FF2B5EF4-FFF2-40B4-BE49-F238E27FC236}">
                      <a16:creationId xmlns:a16="http://schemas.microsoft.com/office/drawing/2014/main" id="{3652A3FD-95A3-5653-F2FB-CECEF656993D}"/>
                    </a:ext>
                  </a:extLst>
                </p:cNvPr>
                <p:cNvSpPr/>
                <p:nvPr/>
              </p:nvSpPr>
              <p:spPr>
                <a:xfrm>
                  <a:off x="3869333" y="4074820"/>
                  <a:ext cx="528955" cy="629920"/>
                </a:xfrm>
                <a:custGeom>
                  <a:avLst/>
                  <a:gdLst/>
                  <a:ahLst/>
                  <a:cxnLst/>
                  <a:rect l="l" t="t" r="r" b="b"/>
                  <a:pathLst>
                    <a:path w="528954" h="629920">
                      <a:moveTo>
                        <a:pt x="528452" y="0"/>
                      </a:moveTo>
                      <a:lnTo>
                        <a:pt x="485494" y="1878"/>
                      </a:lnTo>
                      <a:lnTo>
                        <a:pt x="426095" y="10715"/>
                      </a:lnTo>
                      <a:lnTo>
                        <a:pt x="382447" y="21997"/>
                      </a:lnTo>
                      <a:lnTo>
                        <a:pt x="340420" y="36998"/>
                      </a:lnTo>
                      <a:lnTo>
                        <a:pt x="300153" y="55528"/>
                      </a:lnTo>
                      <a:lnTo>
                        <a:pt x="261788" y="77400"/>
                      </a:lnTo>
                      <a:lnTo>
                        <a:pt x="225464" y="102426"/>
                      </a:lnTo>
                      <a:lnTo>
                        <a:pt x="191323" y="130418"/>
                      </a:lnTo>
                      <a:lnTo>
                        <a:pt x="159504" y="161188"/>
                      </a:lnTo>
                      <a:lnTo>
                        <a:pt x="130149" y="194549"/>
                      </a:lnTo>
                      <a:lnTo>
                        <a:pt x="103398" y="230312"/>
                      </a:lnTo>
                      <a:lnTo>
                        <a:pt x="79392" y="268290"/>
                      </a:lnTo>
                      <a:lnTo>
                        <a:pt x="58271" y="308295"/>
                      </a:lnTo>
                      <a:lnTo>
                        <a:pt x="40175" y="350139"/>
                      </a:lnTo>
                      <a:lnTo>
                        <a:pt x="25245" y="393633"/>
                      </a:lnTo>
                      <a:lnTo>
                        <a:pt x="13622" y="438590"/>
                      </a:lnTo>
                      <a:lnTo>
                        <a:pt x="5447" y="484823"/>
                      </a:lnTo>
                      <a:lnTo>
                        <a:pt x="859" y="532143"/>
                      </a:lnTo>
                      <a:lnTo>
                        <a:pt x="0" y="580362"/>
                      </a:lnTo>
                      <a:lnTo>
                        <a:pt x="3009" y="629292"/>
                      </a:lnTo>
                      <a:lnTo>
                        <a:pt x="10180" y="579207"/>
                      </a:lnTo>
                      <a:lnTo>
                        <a:pt x="21258" y="530754"/>
                      </a:lnTo>
                      <a:lnTo>
                        <a:pt x="36056" y="484113"/>
                      </a:lnTo>
                      <a:lnTo>
                        <a:pt x="54385" y="439467"/>
                      </a:lnTo>
                      <a:lnTo>
                        <a:pt x="76057" y="396995"/>
                      </a:lnTo>
                      <a:lnTo>
                        <a:pt x="100885" y="356880"/>
                      </a:lnTo>
                      <a:lnTo>
                        <a:pt x="128679" y="319303"/>
                      </a:lnTo>
                      <a:lnTo>
                        <a:pt x="159253" y="284444"/>
                      </a:lnTo>
                      <a:lnTo>
                        <a:pt x="192418" y="252486"/>
                      </a:lnTo>
                      <a:lnTo>
                        <a:pt x="227986" y="223608"/>
                      </a:lnTo>
                      <a:lnTo>
                        <a:pt x="265769" y="197993"/>
                      </a:lnTo>
                      <a:lnTo>
                        <a:pt x="305579" y="175822"/>
                      </a:lnTo>
                      <a:lnTo>
                        <a:pt x="347228" y="157275"/>
                      </a:lnTo>
                      <a:lnTo>
                        <a:pt x="390528" y="142534"/>
                      </a:lnTo>
                      <a:lnTo>
                        <a:pt x="435291" y="131781"/>
                      </a:lnTo>
                      <a:lnTo>
                        <a:pt x="481328" y="125196"/>
                      </a:lnTo>
                      <a:lnTo>
                        <a:pt x="528452" y="122961"/>
                      </a:lnTo>
                      <a:lnTo>
                        <a:pt x="528452" y="0"/>
                      </a:lnTo>
                      <a:close/>
                    </a:path>
                  </a:pathLst>
                </a:custGeom>
                <a:solidFill>
                  <a:srgbClr val="CDCD00"/>
                </a:solidFill>
              </p:spPr>
              <p:txBody>
                <a:bodyPr wrap="square" lIns="0" tIns="0" rIns="0" bIns="0" rtlCol="0"/>
                <a:lstStyle/>
                <a:p>
                  <a:pPr defTabSz="844083"/>
                  <a:endParaRPr sz="1662">
                    <a:solidFill>
                      <a:prstClr val="black"/>
                    </a:solidFill>
                    <a:latin typeface="Hiragino Sans W4" panose="020B0400000000000000" pitchFamily="34" charset="-128"/>
                    <a:ea typeface="Hiragino Sans W4" panose="020B0400000000000000" pitchFamily="34" charset="-128"/>
                  </a:endParaRPr>
                </a:p>
              </p:txBody>
            </p:sp>
            <p:sp>
              <p:nvSpPr>
                <p:cNvPr id="209" name="object 140">
                  <a:extLst>
                    <a:ext uri="{FF2B5EF4-FFF2-40B4-BE49-F238E27FC236}">
                      <a16:creationId xmlns:a16="http://schemas.microsoft.com/office/drawing/2014/main" id="{DCD0D2E9-7695-DB4E-ECA9-9ECFD2425A17}"/>
                    </a:ext>
                  </a:extLst>
                </p:cNvPr>
                <p:cNvSpPr/>
                <p:nvPr/>
              </p:nvSpPr>
              <p:spPr>
                <a:xfrm>
                  <a:off x="3869235" y="4074820"/>
                  <a:ext cx="528955" cy="1315720"/>
                </a:xfrm>
                <a:custGeom>
                  <a:avLst/>
                  <a:gdLst/>
                  <a:ahLst/>
                  <a:cxnLst/>
                  <a:rect l="l" t="t" r="r" b="b"/>
                  <a:pathLst>
                    <a:path w="528954" h="1315720">
                      <a:moveTo>
                        <a:pt x="0" y="567811"/>
                      </a:moveTo>
                      <a:lnTo>
                        <a:pt x="2146" y="619120"/>
                      </a:lnTo>
                      <a:lnTo>
                        <a:pt x="8476" y="669326"/>
                      </a:lnTo>
                      <a:lnTo>
                        <a:pt x="18823" y="718200"/>
                      </a:lnTo>
                      <a:lnTo>
                        <a:pt x="33025" y="765514"/>
                      </a:lnTo>
                      <a:lnTo>
                        <a:pt x="50914" y="811039"/>
                      </a:lnTo>
                      <a:lnTo>
                        <a:pt x="72328" y="854546"/>
                      </a:lnTo>
                      <a:lnTo>
                        <a:pt x="97100" y="895807"/>
                      </a:lnTo>
                      <a:lnTo>
                        <a:pt x="125066" y="934593"/>
                      </a:lnTo>
                      <a:lnTo>
                        <a:pt x="156062" y="970675"/>
                      </a:lnTo>
                      <a:lnTo>
                        <a:pt x="189921" y="1003826"/>
                      </a:lnTo>
                      <a:lnTo>
                        <a:pt x="226480" y="1033815"/>
                      </a:lnTo>
                      <a:lnTo>
                        <a:pt x="265574" y="1060415"/>
                      </a:lnTo>
                      <a:lnTo>
                        <a:pt x="307037" y="1083397"/>
                      </a:lnTo>
                      <a:lnTo>
                        <a:pt x="350705" y="1102533"/>
                      </a:lnTo>
                      <a:lnTo>
                        <a:pt x="396413" y="1117593"/>
                      </a:lnTo>
                      <a:lnTo>
                        <a:pt x="396414" y="1042910"/>
                      </a:lnTo>
                      <a:lnTo>
                        <a:pt x="528551" y="1197103"/>
                      </a:lnTo>
                      <a:lnTo>
                        <a:pt x="396414" y="1315235"/>
                      </a:lnTo>
                      <a:lnTo>
                        <a:pt x="396414" y="1240554"/>
                      </a:lnTo>
                      <a:lnTo>
                        <a:pt x="350706" y="1225494"/>
                      </a:lnTo>
                      <a:lnTo>
                        <a:pt x="307038" y="1206358"/>
                      </a:lnTo>
                      <a:lnTo>
                        <a:pt x="265574" y="1183376"/>
                      </a:lnTo>
                      <a:lnTo>
                        <a:pt x="226481" y="1156776"/>
                      </a:lnTo>
                      <a:lnTo>
                        <a:pt x="189922" y="1126787"/>
                      </a:lnTo>
                      <a:lnTo>
                        <a:pt x="156062" y="1093636"/>
                      </a:lnTo>
                      <a:lnTo>
                        <a:pt x="125067" y="1057554"/>
                      </a:lnTo>
                      <a:lnTo>
                        <a:pt x="97101" y="1018768"/>
                      </a:lnTo>
                      <a:lnTo>
                        <a:pt x="72329" y="977507"/>
                      </a:lnTo>
                      <a:lnTo>
                        <a:pt x="50915" y="934000"/>
                      </a:lnTo>
                      <a:lnTo>
                        <a:pt x="33025" y="888475"/>
                      </a:lnTo>
                      <a:lnTo>
                        <a:pt x="18824" y="841161"/>
                      </a:lnTo>
                      <a:lnTo>
                        <a:pt x="8476" y="792287"/>
                      </a:lnTo>
                      <a:lnTo>
                        <a:pt x="2147" y="742081"/>
                      </a:lnTo>
                      <a:lnTo>
                        <a:pt x="0" y="690772"/>
                      </a:lnTo>
                      <a:lnTo>
                        <a:pt x="0" y="567811"/>
                      </a:lnTo>
                      <a:lnTo>
                        <a:pt x="1940" y="518818"/>
                      </a:lnTo>
                      <a:lnTo>
                        <a:pt x="7654" y="470983"/>
                      </a:lnTo>
                      <a:lnTo>
                        <a:pt x="16984" y="424475"/>
                      </a:lnTo>
                      <a:lnTo>
                        <a:pt x="29772" y="379465"/>
                      </a:lnTo>
                      <a:lnTo>
                        <a:pt x="45858" y="336124"/>
                      </a:lnTo>
                      <a:lnTo>
                        <a:pt x="65083" y="294622"/>
                      </a:lnTo>
                      <a:lnTo>
                        <a:pt x="87290" y="255129"/>
                      </a:lnTo>
                      <a:lnTo>
                        <a:pt x="112319" y="217816"/>
                      </a:lnTo>
                      <a:lnTo>
                        <a:pt x="140013" y="182854"/>
                      </a:lnTo>
                      <a:lnTo>
                        <a:pt x="170211" y="150413"/>
                      </a:lnTo>
                      <a:lnTo>
                        <a:pt x="202756" y="120663"/>
                      </a:lnTo>
                      <a:lnTo>
                        <a:pt x="237488" y="93774"/>
                      </a:lnTo>
                      <a:lnTo>
                        <a:pt x="274250" y="69918"/>
                      </a:lnTo>
                      <a:lnTo>
                        <a:pt x="312883" y="49264"/>
                      </a:lnTo>
                      <a:lnTo>
                        <a:pt x="353227" y="31983"/>
                      </a:lnTo>
                      <a:lnTo>
                        <a:pt x="395125" y="18246"/>
                      </a:lnTo>
                      <a:lnTo>
                        <a:pt x="438417" y="8223"/>
                      </a:lnTo>
                      <a:lnTo>
                        <a:pt x="482945" y="2084"/>
                      </a:lnTo>
                      <a:lnTo>
                        <a:pt x="528551" y="0"/>
                      </a:lnTo>
                      <a:lnTo>
                        <a:pt x="528551" y="122962"/>
                      </a:lnTo>
                      <a:lnTo>
                        <a:pt x="481426" y="125197"/>
                      </a:lnTo>
                      <a:lnTo>
                        <a:pt x="435389" y="131782"/>
                      </a:lnTo>
                      <a:lnTo>
                        <a:pt x="390626" y="142536"/>
                      </a:lnTo>
                      <a:lnTo>
                        <a:pt x="347327" y="157276"/>
                      </a:lnTo>
                      <a:lnTo>
                        <a:pt x="305678" y="175823"/>
                      </a:lnTo>
                      <a:lnTo>
                        <a:pt x="265868" y="197994"/>
                      </a:lnTo>
                      <a:lnTo>
                        <a:pt x="228085" y="223609"/>
                      </a:lnTo>
                      <a:lnTo>
                        <a:pt x="192517" y="252487"/>
                      </a:lnTo>
                      <a:lnTo>
                        <a:pt x="159352" y="284445"/>
                      </a:lnTo>
                      <a:lnTo>
                        <a:pt x="128778" y="319304"/>
                      </a:lnTo>
                      <a:lnTo>
                        <a:pt x="100983" y="356881"/>
                      </a:lnTo>
                      <a:lnTo>
                        <a:pt x="76155" y="396996"/>
                      </a:lnTo>
                      <a:lnTo>
                        <a:pt x="54483" y="439468"/>
                      </a:lnTo>
                      <a:lnTo>
                        <a:pt x="36154" y="484114"/>
                      </a:lnTo>
                      <a:lnTo>
                        <a:pt x="21356" y="530755"/>
                      </a:lnTo>
                      <a:lnTo>
                        <a:pt x="10278" y="579208"/>
                      </a:lnTo>
                      <a:lnTo>
                        <a:pt x="3107" y="629293"/>
                      </a:lnTo>
                    </a:path>
                  </a:pathLst>
                </a:custGeom>
                <a:ln w="12700">
                  <a:solidFill>
                    <a:srgbClr val="2F528F"/>
                  </a:solidFill>
                </a:ln>
              </p:spPr>
              <p:txBody>
                <a:bodyPr wrap="square" lIns="0" tIns="0" rIns="0" bIns="0" rtlCol="0"/>
                <a:lstStyle/>
                <a:p>
                  <a:pPr defTabSz="844083"/>
                  <a:endParaRPr sz="1662">
                    <a:solidFill>
                      <a:prstClr val="black"/>
                    </a:solidFill>
                    <a:latin typeface="Hiragino Sans W4" panose="020B0400000000000000" pitchFamily="34" charset="-128"/>
                    <a:ea typeface="Hiragino Sans W4" panose="020B0400000000000000" pitchFamily="34" charset="-128"/>
                  </a:endParaRPr>
                </a:p>
              </p:txBody>
            </p:sp>
          </p:grpSp>
          <p:sp>
            <p:nvSpPr>
              <p:cNvPr id="197" name="object 142">
                <a:extLst>
                  <a:ext uri="{FF2B5EF4-FFF2-40B4-BE49-F238E27FC236}">
                    <a16:creationId xmlns:a16="http://schemas.microsoft.com/office/drawing/2014/main" id="{42B80970-99E0-65B2-2496-C1E8B77C6C5D}"/>
                  </a:ext>
                </a:extLst>
              </p:cNvPr>
              <p:cNvSpPr txBox="1"/>
              <p:nvPr/>
            </p:nvSpPr>
            <p:spPr>
              <a:xfrm>
                <a:off x="2965773" y="5033798"/>
                <a:ext cx="1044000" cy="197527"/>
              </a:xfrm>
              <a:prstGeom prst="rect">
                <a:avLst/>
              </a:prstGeom>
            </p:spPr>
            <p:txBody>
              <a:bodyPr vert="horz" wrap="square" lIns="0" tIns="11723" rIns="0" bIns="0" rtlCol="0">
                <a:spAutoFit/>
              </a:bodyPr>
              <a:lstStyle/>
              <a:p>
                <a:pPr marL="11723" algn="ctr" defTabSz="844083">
                  <a:spcBef>
                    <a:spcPts val="92"/>
                  </a:spcBef>
                </a:pPr>
                <a:r>
                  <a:rPr lang="ja-JP" altLang="en-US" sz="1108" b="1" spc="-5">
                    <a:solidFill>
                      <a:srgbClr val="FFFF00"/>
                    </a:solidFill>
                    <a:latin typeface="Hiragino Sans W4" panose="020B0400000000000000" pitchFamily="34" charset="-128"/>
                    <a:ea typeface="Hiragino Sans W4" panose="020B0400000000000000" pitchFamily="34" charset="-128"/>
                    <a:cs typeface="Arial"/>
                  </a:rPr>
                  <a:t>照射済試料</a:t>
                </a:r>
                <a:endParaRPr sz="1108">
                  <a:solidFill>
                    <a:prstClr val="black"/>
                  </a:solidFill>
                  <a:latin typeface="Hiragino Sans W4" panose="020B0400000000000000" pitchFamily="34" charset="-128"/>
                  <a:ea typeface="Hiragino Sans W4" panose="020B0400000000000000" pitchFamily="34" charset="-128"/>
                  <a:cs typeface="Arial"/>
                </a:endParaRPr>
              </a:p>
            </p:txBody>
          </p:sp>
          <p:grpSp>
            <p:nvGrpSpPr>
              <p:cNvPr id="198" name="object 155">
                <a:extLst>
                  <a:ext uri="{FF2B5EF4-FFF2-40B4-BE49-F238E27FC236}">
                    <a16:creationId xmlns:a16="http://schemas.microsoft.com/office/drawing/2014/main" id="{38214EA1-5E67-6227-9A91-77C007BFC691}"/>
                  </a:ext>
                </a:extLst>
              </p:cNvPr>
              <p:cNvGrpSpPr/>
              <p:nvPr/>
            </p:nvGrpSpPr>
            <p:grpSpPr>
              <a:xfrm>
                <a:off x="5471600" y="3622330"/>
                <a:ext cx="2652395" cy="2228850"/>
                <a:chOff x="5471600" y="3622330"/>
                <a:chExt cx="2652395" cy="2228850"/>
              </a:xfrm>
            </p:grpSpPr>
            <p:sp>
              <p:nvSpPr>
                <p:cNvPr id="202" name="object 156">
                  <a:extLst>
                    <a:ext uri="{FF2B5EF4-FFF2-40B4-BE49-F238E27FC236}">
                      <a16:creationId xmlns:a16="http://schemas.microsoft.com/office/drawing/2014/main" id="{7EBB4D58-F8CB-B9A8-1D52-65A4F6B3565E}"/>
                    </a:ext>
                  </a:extLst>
                </p:cNvPr>
                <p:cNvSpPr/>
                <p:nvPr/>
              </p:nvSpPr>
              <p:spPr>
                <a:xfrm>
                  <a:off x="5477950" y="3628680"/>
                  <a:ext cx="2639695" cy="2216150"/>
                </a:xfrm>
                <a:custGeom>
                  <a:avLst/>
                  <a:gdLst/>
                  <a:ahLst/>
                  <a:cxnLst/>
                  <a:rect l="l" t="t" r="r" b="b"/>
                  <a:pathLst>
                    <a:path w="2639695" h="2216150">
                      <a:moveTo>
                        <a:pt x="1228642" y="0"/>
                      </a:moveTo>
                      <a:lnTo>
                        <a:pt x="0" y="373854"/>
                      </a:lnTo>
                      <a:lnTo>
                        <a:pt x="1410630" y="2215789"/>
                      </a:lnTo>
                      <a:lnTo>
                        <a:pt x="2639273" y="1841934"/>
                      </a:lnTo>
                      <a:lnTo>
                        <a:pt x="1228642" y="0"/>
                      </a:lnTo>
                      <a:close/>
                    </a:path>
                  </a:pathLst>
                </a:custGeom>
                <a:solidFill>
                  <a:srgbClr val="F4B183">
                    <a:alpha val="59999"/>
                  </a:srgbClr>
                </a:solidFill>
              </p:spPr>
              <p:txBody>
                <a:bodyPr wrap="square" lIns="0" tIns="0" rIns="0" bIns="0" rtlCol="0"/>
                <a:lstStyle/>
                <a:p>
                  <a:pPr defTabSz="844083"/>
                  <a:endParaRPr sz="1662">
                    <a:solidFill>
                      <a:prstClr val="black"/>
                    </a:solidFill>
                    <a:latin typeface="Hiragino Sans W4" panose="020B0400000000000000" pitchFamily="34" charset="-128"/>
                    <a:ea typeface="Hiragino Sans W4" panose="020B0400000000000000" pitchFamily="34" charset="-128"/>
                  </a:endParaRPr>
                </a:p>
              </p:txBody>
            </p:sp>
            <p:sp>
              <p:nvSpPr>
                <p:cNvPr id="203" name="object 157">
                  <a:extLst>
                    <a:ext uri="{FF2B5EF4-FFF2-40B4-BE49-F238E27FC236}">
                      <a16:creationId xmlns:a16="http://schemas.microsoft.com/office/drawing/2014/main" id="{DCF55D8A-617A-7A01-9332-E31E45FD6CE8}"/>
                    </a:ext>
                  </a:extLst>
                </p:cNvPr>
                <p:cNvSpPr/>
                <p:nvPr/>
              </p:nvSpPr>
              <p:spPr>
                <a:xfrm>
                  <a:off x="5477950" y="3628680"/>
                  <a:ext cx="2639695" cy="2216150"/>
                </a:xfrm>
                <a:custGeom>
                  <a:avLst/>
                  <a:gdLst/>
                  <a:ahLst/>
                  <a:cxnLst/>
                  <a:rect l="l" t="t" r="r" b="b"/>
                  <a:pathLst>
                    <a:path w="2639695" h="2216150">
                      <a:moveTo>
                        <a:pt x="0" y="373855"/>
                      </a:moveTo>
                      <a:lnTo>
                        <a:pt x="1228642" y="0"/>
                      </a:lnTo>
                      <a:lnTo>
                        <a:pt x="2639273" y="1841934"/>
                      </a:lnTo>
                      <a:lnTo>
                        <a:pt x="1410631" y="2215789"/>
                      </a:lnTo>
                      <a:lnTo>
                        <a:pt x="0" y="373855"/>
                      </a:lnTo>
                      <a:close/>
                    </a:path>
                  </a:pathLst>
                </a:custGeom>
                <a:ln w="12700">
                  <a:solidFill>
                    <a:srgbClr val="2F528F"/>
                  </a:solidFill>
                </a:ln>
              </p:spPr>
              <p:txBody>
                <a:bodyPr wrap="square" lIns="0" tIns="0" rIns="0" bIns="0" rtlCol="0"/>
                <a:lstStyle/>
                <a:p>
                  <a:pPr defTabSz="844083"/>
                  <a:endParaRPr sz="1662">
                    <a:solidFill>
                      <a:prstClr val="black"/>
                    </a:solidFill>
                    <a:latin typeface="Hiragino Sans W4" panose="020B0400000000000000" pitchFamily="34" charset="-128"/>
                    <a:ea typeface="Hiragino Sans W4" panose="020B0400000000000000" pitchFamily="34" charset="-128"/>
                  </a:endParaRPr>
                </a:p>
              </p:txBody>
            </p:sp>
          </p:grpSp>
          <p:sp>
            <p:nvSpPr>
              <p:cNvPr id="199" name="右矢印 39">
                <a:extLst>
                  <a:ext uri="{FF2B5EF4-FFF2-40B4-BE49-F238E27FC236}">
                    <a16:creationId xmlns:a16="http://schemas.microsoft.com/office/drawing/2014/main" id="{B7476B65-920B-35E9-9BF1-479910A8282D}"/>
                  </a:ext>
                </a:extLst>
              </p:cNvPr>
              <p:cNvSpPr/>
              <p:nvPr/>
            </p:nvSpPr>
            <p:spPr>
              <a:xfrm>
                <a:off x="3815408" y="5428696"/>
                <a:ext cx="608392" cy="172528"/>
              </a:xfrm>
              <a:prstGeom prst="rightArrow">
                <a:avLst/>
              </a:prstGeom>
              <a:solidFill>
                <a:srgbClr val="FFFF0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lang="ja-JP" altLang="en-US" sz="1662">
                  <a:solidFill>
                    <a:prstClr val="white"/>
                  </a:solidFill>
                  <a:latin typeface="Hiragino Sans W4" panose="020B0400000000000000" pitchFamily="34" charset="-128"/>
                  <a:ea typeface="Hiragino Sans W4" panose="020B0400000000000000" pitchFamily="34" charset="-128"/>
                </a:endParaRPr>
              </a:p>
            </p:txBody>
          </p:sp>
          <p:sp>
            <p:nvSpPr>
              <p:cNvPr id="200" name="テキスト ボックス 199">
                <a:extLst>
                  <a:ext uri="{FF2B5EF4-FFF2-40B4-BE49-F238E27FC236}">
                    <a16:creationId xmlns:a16="http://schemas.microsoft.com/office/drawing/2014/main" id="{FB751279-97B5-013B-ADC1-DE715A03BC2A}"/>
                  </a:ext>
                </a:extLst>
              </p:cNvPr>
              <p:cNvSpPr txBox="1"/>
              <p:nvPr/>
            </p:nvSpPr>
            <p:spPr>
              <a:xfrm>
                <a:off x="2603324" y="5376461"/>
                <a:ext cx="1380525" cy="269241"/>
              </a:xfrm>
              <a:prstGeom prst="rect">
                <a:avLst/>
              </a:prstGeom>
              <a:solidFill>
                <a:srgbClr val="FFCCFF"/>
              </a:solidFill>
              <a:ln>
                <a:solidFill>
                  <a:schemeClr val="tx1"/>
                </a:solidFill>
              </a:ln>
            </p:spPr>
            <p:txBody>
              <a:bodyPr wrap="square" rtlCol="0">
                <a:spAutoFit/>
              </a:bodyPr>
              <a:lstStyle/>
              <a:p>
                <a:pPr algn="ctr" defTabSz="844083"/>
                <a:r>
                  <a:rPr lang="en-US" altLang="ja-JP" sz="1015">
                    <a:solidFill>
                      <a:prstClr val="black"/>
                    </a:solidFill>
                    <a:latin typeface="Hiragino Sans W4" panose="020B0400000000000000" pitchFamily="34" charset="-128"/>
                    <a:ea typeface="Hiragino Sans W4" panose="020B0400000000000000" pitchFamily="34" charset="-128"/>
                  </a:rPr>
                  <a:t>J-PARC</a:t>
                </a:r>
                <a:r>
                  <a:rPr lang="ja-JP" altLang="en-US" sz="1015">
                    <a:solidFill>
                      <a:prstClr val="black"/>
                    </a:solidFill>
                    <a:latin typeface="Hiragino Sans W4" panose="020B0400000000000000" pitchFamily="34" charset="-128"/>
                    <a:ea typeface="Hiragino Sans W4" panose="020B0400000000000000" pitchFamily="34" charset="-128"/>
                  </a:rPr>
                  <a:t>既存施設</a:t>
                </a:r>
              </a:p>
            </p:txBody>
          </p:sp>
          <p:cxnSp>
            <p:nvCxnSpPr>
              <p:cNvPr id="201" name="直線矢印コネクタ 200">
                <a:extLst>
                  <a:ext uri="{FF2B5EF4-FFF2-40B4-BE49-F238E27FC236}">
                    <a16:creationId xmlns:a16="http://schemas.microsoft.com/office/drawing/2014/main" id="{04173812-479B-8B7F-033A-16B7180FC50C}"/>
                  </a:ext>
                </a:extLst>
              </p:cNvPr>
              <p:cNvCxnSpPr>
                <a:cxnSpLocks/>
              </p:cNvCxnSpPr>
              <p:nvPr/>
            </p:nvCxnSpPr>
            <p:spPr>
              <a:xfrm>
                <a:off x="5672969" y="3974072"/>
                <a:ext cx="666464" cy="823050"/>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89" name="テキスト ボックス 88">
              <a:extLst>
                <a:ext uri="{FF2B5EF4-FFF2-40B4-BE49-F238E27FC236}">
                  <a16:creationId xmlns:a16="http://schemas.microsoft.com/office/drawing/2014/main" id="{59D7A60D-7692-06E3-1E11-08D9A5457254}"/>
                </a:ext>
              </a:extLst>
            </p:cNvPr>
            <p:cNvSpPr txBox="1"/>
            <p:nvPr/>
          </p:nvSpPr>
          <p:spPr>
            <a:xfrm>
              <a:off x="3846720" y="5304269"/>
              <a:ext cx="1221531" cy="433324"/>
            </a:xfrm>
            <a:prstGeom prst="rect">
              <a:avLst/>
            </a:prstGeom>
            <a:solidFill>
              <a:srgbClr val="0432FF"/>
            </a:solidFill>
            <a:ln>
              <a:solidFill>
                <a:schemeClr val="bg1"/>
              </a:solidFill>
            </a:ln>
          </p:spPr>
          <p:txBody>
            <a:bodyPr wrap="square" rtlCol="0" anchor="ctr">
              <a:spAutoFit/>
            </a:bodyPr>
            <a:lstStyle/>
            <a:p>
              <a:pPr algn="ctr" defTabSz="844083"/>
              <a:r>
                <a:rPr lang="en-US" altLang="ja-JP" sz="1108" b="1">
                  <a:solidFill>
                    <a:srgbClr val="FFFF00"/>
                  </a:solidFill>
                  <a:latin typeface="Hiragino Sans W4" panose="020B0400000000000000" pitchFamily="34" charset="-128"/>
                  <a:ea typeface="Hiragino Sans W4" panose="020B0400000000000000" pitchFamily="34" charset="-128"/>
                </a:rPr>
                <a:t>③</a:t>
              </a:r>
              <a:r>
                <a:rPr lang="ja-JP" altLang="en-US" sz="1108" b="1">
                  <a:solidFill>
                    <a:srgbClr val="FFFF00"/>
                  </a:solidFill>
                  <a:latin typeface="Hiragino Sans W4" panose="020B0400000000000000" pitchFamily="34" charset="-128"/>
                  <a:ea typeface="Hiragino Sans W4" panose="020B0400000000000000" pitchFamily="34" charset="-128"/>
                </a:rPr>
                <a:t>半導体ソフトエラー試験</a:t>
              </a:r>
            </a:p>
          </p:txBody>
        </p:sp>
        <p:sp>
          <p:nvSpPr>
            <p:cNvPr id="118" name="テキスト ボックス 117">
              <a:extLst>
                <a:ext uri="{FF2B5EF4-FFF2-40B4-BE49-F238E27FC236}">
                  <a16:creationId xmlns:a16="http://schemas.microsoft.com/office/drawing/2014/main" id="{7B7AED31-3A70-07C2-EB02-EA64EE779BAE}"/>
                </a:ext>
              </a:extLst>
            </p:cNvPr>
            <p:cNvSpPr txBox="1"/>
            <p:nvPr/>
          </p:nvSpPr>
          <p:spPr>
            <a:xfrm rot="20520000">
              <a:off x="5329994" y="3727711"/>
              <a:ext cx="1418090" cy="535701"/>
            </a:xfrm>
            <a:prstGeom prst="rect">
              <a:avLst/>
            </a:prstGeom>
            <a:solidFill>
              <a:schemeClr val="bg1">
                <a:alpha val="50000"/>
              </a:schemeClr>
            </a:solidFill>
          </p:spPr>
          <p:txBody>
            <a:bodyPr wrap="square" lIns="33231" tIns="33231" rIns="33231" bIns="33231" rtlCol="0" anchor="ctr">
              <a:spAutoFit/>
            </a:bodyPr>
            <a:lstStyle/>
            <a:p>
              <a:pPr defTabSz="844083"/>
              <a:r>
                <a:rPr lang="ja-JP" altLang="en-US" sz="1015" b="1">
                  <a:solidFill>
                    <a:srgbClr val="FF0000"/>
                  </a:solidFill>
                  <a:latin typeface="Hiragino Sans W4" panose="020B0400000000000000" pitchFamily="34" charset="-128"/>
                  <a:ea typeface="Hiragino Sans W4" panose="020B0400000000000000" pitchFamily="34" charset="-128"/>
                </a:rPr>
                <a:t>既存リニアックからの</a:t>
              </a:r>
              <a:endParaRPr lang="en-US" altLang="ja-JP" sz="1015" b="1">
                <a:solidFill>
                  <a:srgbClr val="FF0000"/>
                </a:solidFill>
                <a:latin typeface="Hiragino Sans W4" panose="020B0400000000000000" pitchFamily="34" charset="-128"/>
                <a:ea typeface="Hiragino Sans W4" panose="020B0400000000000000" pitchFamily="34" charset="-128"/>
              </a:endParaRPr>
            </a:p>
            <a:p>
              <a:pPr defTabSz="844083"/>
              <a:r>
                <a:rPr lang="ja-JP" altLang="en-US" sz="1015" b="1">
                  <a:solidFill>
                    <a:srgbClr val="FF0000"/>
                  </a:solidFill>
                  <a:latin typeface="Hiragino Sans W4" panose="020B0400000000000000" pitchFamily="34" charset="-128"/>
                  <a:ea typeface="Hiragino Sans W4" panose="020B0400000000000000" pitchFamily="34" charset="-128"/>
                </a:rPr>
                <a:t>大強度陽子ビーム</a:t>
              </a:r>
              <a:endParaRPr lang="en-US" altLang="ja-JP" sz="1015" b="1">
                <a:solidFill>
                  <a:srgbClr val="FF0000"/>
                </a:solidFill>
                <a:latin typeface="Hiragino Sans W4" panose="020B0400000000000000" pitchFamily="34" charset="-128"/>
                <a:ea typeface="Hiragino Sans W4" panose="020B0400000000000000" pitchFamily="34" charset="-128"/>
              </a:endParaRPr>
            </a:p>
            <a:p>
              <a:pPr defTabSz="844083"/>
              <a:r>
                <a:rPr lang="en-US" altLang="ja-JP" sz="1015" b="1">
                  <a:solidFill>
                    <a:srgbClr val="FF0000"/>
                  </a:solidFill>
                  <a:latin typeface="Hiragino Sans W4" panose="020B0400000000000000" pitchFamily="34" charset="-128"/>
                  <a:ea typeface="Hiragino Sans W4" panose="020B0400000000000000" pitchFamily="34" charset="-128"/>
                </a:rPr>
                <a:t>(400 MeV, 250 kW)</a:t>
              </a:r>
              <a:endParaRPr lang="ja-JP" altLang="en-US" sz="1015" b="1">
                <a:solidFill>
                  <a:srgbClr val="FF0000"/>
                </a:solidFill>
                <a:latin typeface="Hiragino Sans W4" panose="020B0400000000000000" pitchFamily="34" charset="-128"/>
                <a:ea typeface="Hiragino Sans W4" panose="020B0400000000000000" pitchFamily="34" charset="-128"/>
              </a:endParaRPr>
            </a:p>
          </p:txBody>
        </p:sp>
        <p:cxnSp>
          <p:nvCxnSpPr>
            <p:cNvPr id="119" name="直線矢印コネクタ 118">
              <a:extLst>
                <a:ext uri="{FF2B5EF4-FFF2-40B4-BE49-F238E27FC236}">
                  <a16:creationId xmlns:a16="http://schemas.microsoft.com/office/drawing/2014/main" id="{74C2D61C-3EF1-FE61-1ED5-174174CF7AC5}"/>
                </a:ext>
              </a:extLst>
            </p:cNvPr>
            <p:cNvCxnSpPr/>
            <p:nvPr/>
          </p:nvCxnSpPr>
          <p:spPr>
            <a:xfrm flipH="1">
              <a:off x="5102166" y="4476867"/>
              <a:ext cx="342266" cy="267135"/>
            </a:xfrm>
            <a:prstGeom prst="straightConnector1">
              <a:avLst/>
            </a:prstGeom>
            <a:ln>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0" name="フリーフォーム 7">
              <a:extLst>
                <a:ext uri="{FF2B5EF4-FFF2-40B4-BE49-F238E27FC236}">
                  <a16:creationId xmlns:a16="http://schemas.microsoft.com/office/drawing/2014/main" id="{53C5CF40-DA5A-B928-FF23-6E55421B915C}"/>
                </a:ext>
              </a:extLst>
            </p:cNvPr>
            <p:cNvSpPr/>
            <p:nvPr/>
          </p:nvSpPr>
          <p:spPr>
            <a:xfrm>
              <a:off x="4110676" y="4457021"/>
              <a:ext cx="1347122" cy="533447"/>
            </a:xfrm>
            <a:custGeom>
              <a:avLst/>
              <a:gdLst>
                <a:gd name="connsiteX0" fmla="*/ 1459382 w 1459382"/>
                <a:gd name="connsiteY0" fmla="*/ 0 h 577901"/>
                <a:gd name="connsiteX1" fmla="*/ 983894 w 1459382"/>
                <a:gd name="connsiteY1" fmla="*/ 146304 h 577901"/>
                <a:gd name="connsiteX2" fmla="*/ 530352 w 1459382"/>
                <a:gd name="connsiteY2" fmla="*/ 395021 h 577901"/>
                <a:gd name="connsiteX3" fmla="*/ 369417 w 1459382"/>
                <a:gd name="connsiteY3" fmla="*/ 504749 h 577901"/>
                <a:gd name="connsiteX4" fmla="*/ 0 w 1459382"/>
                <a:gd name="connsiteY4" fmla="*/ 577901 h 577901"/>
                <a:gd name="connsiteX5" fmla="*/ 0 w 1459382"/>
                <a:gd name="connsiteY5" fmla="*/ 577901 h 577901"/>
                <a:gd name="connsiteX0" fmla="*/ 1459382 w 1459382"/>
                <a:gd name="connsiteY0" fmla="*/ 0 h 577901"/>
                <a:gd name="connsiteX1" fmla="*/ 983894 w 1459382"/>
                <a:gd name="connsiteY1" fmla="*/ 146304 h 577901"/>
                <a:gd name="connsiteX2" fmla="*/ 369417 w 1459382"/>
                <a:gd name="connsiteY2" fmla="*/ 504749 h 577901"/>
                <a:gd name="connsiteX3" fmla="*/ 0 w 1459382"/>
                <a:gd name="connsiteY3" fmla="*/ 577901 h 577901"/>
                <a:gd name="connsiteX4" fmla="*/ 0 w 1459382"/>
                <a:gd name="connsiteY4" fmla="*/ 577901 h 577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9382" h="577901">
                  <a:moveTo>
                    <a:pt x="1459382" y="0"/>
                  </a:moveTo>
                  <a:lnTo>
                    <a:pt x="983894" y="146304"/>
                  </a:lnTo>
                  <a:lnTo>
                    <a:pt x="369417" y="504749"/>
                  </a:lnTo>
                  <a:lnTo>
                    <a:pt x="0" y="577901"/>
                  </a:lnTo>
                  <a:lnTo>
                    <a:pt x="0" y="577901"/>
                  </a:lnTo>
                </a:path>
              </a:pathLst>
            </a:custGeom>
            <a:noFill/>
            <a:ln w="76200" cmpd="sng">
              <a:solidFill>
                <a:srgbClr val="FF0000"/>
              </a:solidFill>
              <a:prstDash val="solid"/>
              <a:headEnd type="none" w="med" len="med"/>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lang="ja-JP" altLang="en-US" sz="1662">
                <a:solidFill>
                  <a:prstClr val="white"/>
                </a:solidFill>
                <a:latin typeface="Hiragino Sans W4" panose="020B0400000000000000" pitchFamily="34" charset="-128"/>
                <a:ea typeface="Hiragino Sans W4" panose="020B0400000000000000" pitchFamily="34" charset="-128"/>
              </a:endParaRPr>
            </a:p>
          </p:txBody>
        </p:sp>
        <p:sp>
          <p:nvSpPr>
            <p:cNvPr id="121" name="テキスト ボックス 120">
              <a:extLst>
                <a:ext uri="{FF2B5EF4-FFF2-40B4-BE49-F238E27FC236}">
                  <a16:creationId xmlns:a16="http://schemas.microsoft.com/office/drawing/2014/main" id="{6BC24721-86C1-4DE4-3784-04C4B6CC6526}"/>
                </a:ext>
              </a:extLst>
            </p:cNvPr>
            <p:cNvSpPr txBox="1"/>
            <p:nvPr/>
          </p:nvSpPr>
          <p:spPr>
            <a:xfrm>
              <a:off x="4322804" y="4085713"/>
              <a:ext cx="929629" cy="262829"/>
            </a:xfrm>
            <a:prstGeom prst="rect">
              <a:avLst/>
            </a:prstGeom>
            <a:solidFill>
              <a:srgbClr val="0432FF"/>
            </a:solidFill>
            <a:ln>
              <a:solidFill>
                <a:schemeClr val="bg1"/>
              </a:solidFill>
            </a:ln>
          </p:spPr>
          <p:txBody>
            <a:bodyPr wrap="square" rtlCol="0" anchor="ctr">
              <a:spAutoFit/>
            </a:bodyPr>
            <a:lstStyle/>
            <a:p>
              <a:pPr defTabSz="844083"/>
              <a:r>
                <a:rPr lang="en-US" altLang="ja-JP" sz="1108" b="1">
                  <a:solidFill>
                    <a:srgbClr val="FFFF00"/>
                  </a:solidFill>
                  <a:latin typeface="Hiragino Sans W4" panose="020B0400000000000000" pitchFamily="34" charset="-128"/>
                  <a:ea typeface="Hiragino Sans W4" panose="020B0400000000000000" pitchFamily="34" charset="-128"/>
                </a:rPr>
                <a:t>②RI</a:t>
              </a:r>
              <a:r>
                <a:rPr lang="ja-JP" altLang="en-US" sz="1108" b="1">
                  <a:solidFill>
                    <a:srgbClr val="FFFF00"/>
                  </a:solidFill>
                  <a:latin typeface="Hiragino Sans W4" panose="020B0400000000000000" pitchFamily="34" charset="-128"/>
                  <a:ea typeface="Hiragino Sans W4" panose="020B0400000000000000" pitchFamily="34" charset="-128"/>
                </a:rPr>
                <a:t>製造</a:t>
              </a:r>
              <a:endParaRPr lang="en-US" altLang="ja-JP" sz="1108" b="1">
                <a:solidFill>
                  <a:srgbClr val="FFFF00"/>
                </a:solidFill>
                <a:latin typeface="Hiragino Sans W4" panose="020B0400000000000000" pitchFamily="34" charset="-128"/>
                <a:ea typeface="Hiragino Sans W4" panose="020B0400000000000000" pitchFamily="34" charset="-128"/>
              </a:endParaRPr>
            </a:p>
          </p:txBody>
        </p:sp>
        <p:sp>
          <p:nvSpPr>
            <p:cNvPr id="122" name="テキスト ボックス 121">
              <a:extLst>
                <a:ext uri="{FF2B5EF4-FFF2-40B4-BE49-F238E27FC236}">
                  <a16:creationId xmlns:a16="http://schemas.microsoft.com/office/drawing/2014/main" id="{F0EC5561-B8DC-D917-28AC-CE2320684951}"/>
                </a:ext>
              </a:extLst>
            </p:cNvPr>
            <p:cNvSpPr txBox="1"/>
            <p:nvPr/>
          </p:nvSpPr>
          <p:spPr>
            <a:xfrm>
              <a:off x="4195860" y="3512630"/>
              <a:ext cx="906307" cy="291170"/>
            </a:xfrm>
            <a:prstGeom prst="rect">
              <a:avLst/>
            </a:prstGeom>
            <a:noFill/>
            <a:ln>
              <a:solidFill>
                <a:schemeClr val="bg1"/>
              </a:solidFill>
            </a:ln>
          </p:spPr>
          <p:txBody>
            <a:bodyPr wrap="square">
              <a:spAutoFit/>
            </a:bodyPr>
            <a:lstStyle/>
            <a:p>
              <a:pPr defTabSz="844083"/>
              <a:r>
                <a:rPr lang="ja-JP" altLang="en-US" sz="1292" kern="0">
                  <a:solidFill>
                    <a:prstClr val="white"/>
                  </a:solidFill>
                  <a:latin typeface="Hiragino Sans W4" panose="020B0400000000000000" pitchFamily="34" charset="-128"/>
                  <a:ea typeface="Hiragino Sans W4" panose="020B0400000000000000" pitchFamily="34" charset="-128"/>
                  <a:cs typeface="Tahoma" panose="020B0604030504040204" pitchFamily="34" charset="0"/>
                </a:rPr>
                <a:t>照射施設</a:t>
              </a:r>
              <a:endParaRPr lang="ja-JP" altLang="en-US" sz="1292">
                <a:solidFill>
                  <a:prstClr val="white"/>
                </a:solidFill>
              </a:endParaRPr>
            </a:p>
          </p:txBody>
        </p:sp>
        <p:sp>
          <p:nvSpPr>
            <p:cNvPr id="123" name="テキスト ボックス 122">
              <a:extLst>
                <a:ext uri="{FF2B5EF4-FFF2-40B4-BE49-F238E27FC236}">
                  <a16:creationId xmlns:a16="http://schemas.microsoft.com/office/drawing/2014/main" id="{A89AA96D-FE43-CD7D-4B4B-22D74ADD389D}"/>
                </a:ext>
              </a:extLst>
            </p:cNvPr>
            <p:cNvSpPr txBox="1"/>
            <p:nvPr/>
          </p:nvSpPr>
          <p:spPr>
            <a:xfrm>
              <a:off x="4201383" y="6004978"/>
              <a:ext cx="1363100" cy="291170"/>
            </a:xfrm>
            <a:prstGeom prst="rect">
              <a:avLst/>
            </a:prstGeom>
            <a:noFill/>
            <a:ln>
              <a:solidFill>
                <a:schemeClr val="bg1"/>
              </a:solidFill>
            </a:ln>
          </p:spPr>
          <p:txBody>
            <a:bodyPr wrap="square">
              <a:spAutoFit/>
            </a:bodyPr>
            <a:lstStyle/>
            <a:p>
              <a:pPr defTabSz="844083"/>
              <a:r>
                <a:rPr lang="ja-JP" altLang="en-US" sz="1292" kern="0">
                  <a:solidFill>
                    <a:prstClr val="white"/>
                  </a:solidFill>
                  <a:latin typeface="Hiragino Sans W4" panose="020B0400000000000000" pitchFamily="34" charset="-128"/>
                  <a:ea typeface="Hiragino Sans W4" panose="020B0400000000000000" pitchFamily="34" charset="-128"/>
                  <a:cs typeface="Tahoma" panose="020B0604030504040204" pitchFamily="34" charset="0"/>
                </a:rPr>
                <a:t>ホットラボ施設</a:t>
              </a:r>
              <a:endParaRPr lang="en-US" altLang="ja-JP" sz="1292" kern="0">
                <a:solidFill>
                  <a:prstClr val="white"/>
                </a:solidFill>
                <a:latin typeface="Hiragino Sans W4" panose="020B0400000000000000" pitchFamily="34" charset="-128"/>
                <a:ea typeface="Hiragino Sans W4" panose="020B0400000000000000" pitchFamily="34" charset="-128"/>
                <a:cs typeface="Tahoma" panose="020B0604030504040204" pitchFamily="34" charset="0"/>
              </a:endParaRPr>
            </a:p>
          </p:txBody>
        </p:sp>
        <p:cxnSp>
          <p:nvCxnSpPr>
            <p:cNvPr id="124" name="直線コネクタ 123">
              <a:extLst>
                <a:ext uri="{FF2B5EF4-FFF2-40B4-BE49-F238E27FC236}">
                  <a16:creationId xmlns:a16="http://schemas.microsoft.com/office/drawing/2014/main" id="{09540BFD-F0F1-176D-2585-1760032A02C3}"/>
                </a:ext>
              </a:extLst>
            </p:cNvPr>
            <p:cNvCxnSpPr>
              <a:cxnSpLocks/>
            </p:cNvCxnSpPr>
            <p:nvPr/>
          </p:nvCxnSpPr>
          <p:spPr>
            <a:xfrm flipV="1">
              <a:off x="5439041" y="4136912"/>
              <a:ext cx="1161279" cy="329487"/>
            </a:xfrm>
            <a:prstGeom prst="line">
              <a:avLst/>
            </a:prstGeom>
            <a:ln w="762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25" name="テキスト ボックス 124">
              <a:extLst>
                <a:ext uri="{FF2B5EF4-FFF2-40B4-BE49-F238E27FC236}">
                  <a16:creationId xmlns:a16="http://schemas.microsoft.com/office/drawing/2014/main" id="{ABA02D7E-EAF7-F599-E75E-3C6818A19C7A}"/>
                </a:ext>
              </a:extLst>
            </p:cNvPr>
            <p:cNvSpPr txBox="1"/>
            <p:nvPr/>
          </p:nvSpPr>
          <p:spPr>
            <a:xfrm>
              <a:off x="5463073" y="5012331"/>
              <a:ext cx="1341480" cy="379504"/>
            </a:xfrm>
            <a:prstGeom prst="rect">
              <a:avLst/>
            </a:prstGeom>
            <a:solidFill>
              <a:schemeClr val="bg1">
                <a:alpha val="50000"/>
              </a:schemeClr>
            </a:solidFill>
          </p:spPr>
          <p:txBody>
            <a:bodyPr wrap="square" lIns="33231" tIns="33231" rIns="33231" bIns="33231" rtlCol="0" anchor="ctr">
              <a:spAutoFit/>
            </a:bodyPr>
            <a:lstStyle/>
            <a:p>
              <a:pPr defTabSz="844083"/>
              <a:r>
                <a:rPr lang="ja-JP" altLang="en-US" sz="1015">
                  <a:solidFill>
                    <a:srgbClr val="FF0000"/>
                  </a:solidFill>
                  <a:latin typeface="Hiragino Sans W4" panose="020B0400000000000000" pitchFamily="34" charset="-128"/>
                  <a:ea typeface="Hiragino Sans W4" panose="020B0400000000000000" pitchFamily="34" charset="-128"/>
                </a:rPr>
                <a:t>一部の陽子ビームを</a:t>
              </a:r>
              <a:endParaRPr lang="en-US" altLang="ja-JP" sz="1015">
                <a:solidFill>
                  <a:srgbClr val="FF0000"/>
                </a:solidFill>
                <a:latin typeface="Hiragino Sans W4" panose="020B0400000000000000" pitchFamily="34" charset="-128"/>
                <a:ea typeface="Hiragino Sans W4" panose="020B0400000000000000" pitchFamily="34" charset="-128"/>
              </a:endParaRPr>
            </a:p>
            <a:p>
              <a:pPr defTabSz="844083"/>
              <a:r>
                <a:rPr lang="ja-JP" altLang="en-US" sz="1015">
                  <a:solidFill>
                    <a:srgbClr val="FF0000"/>
                  </a:solidFill>
                  <a:latin typeface="Hiragino Sans W4" panose="020B0400000000000000" pitchFamily="34" charset="-128"/>
                  <a:ea typeface="Hiragino Sans W4" panose="020B0400000000000000" pitchFamily="34" charset="-128"/>
                </a:rPr>
                <a:t>切り出して利用</a:t>
              </a:r>
            </a:p>
          </p:txBody>
        </p:sp>
        <p:sp>
          <p:nvSpPr>
            <p:cNvPr id="126" name="テキスト ボックス 125">
              <a:extLst>
                <a:ext uri="{FF2B5EF4-FFF2-40B4-BE49-F238E27FC236}">
                  <a16:creationId xmlns:a16="http://schemas.microsoft.com/office/drawing/2014/main" id="{24D7BD38-903C-34A1-1AFE-D952B8F7DE59}"/>
                </a:ext>
              </a:extLst>
            </p:cNvPr>
            <p:cNvSpPr txBox="1"/>
            <p:nvPr/>
          </p:nvSpPr>
          <p:spPr>
            <a:xfrm>
              <a:off x="4201383" y="6294186"/>
              <a:ext cx="1491251" cy="433324"/>
            </a:xfrm>
            <a:prstGeom prst="rect">
              <a:avLst/>
            </a:prstGeom>
            <a:noFill/>
          </p:spPr>
          <p:txBody>
            <a:bodyPr wrap="square">
              <a:spAutoFit/>
            </a:bodyPr>
            <a:lstStyle/>
            <a:p>
              <a:pPr marL="148008" indent="-148008" defTabSz="844083">
                <a:buFont typeface="Arial" panose="020B0604020202020204" pitchFamily="34" charset="0"/>
                <a:buChar char="•"/>
              </a:pPr>
              <a:r>
                <a:rPr lang="ja-JP" altLang="en-US" sz="1108" kern="0">
                  <a:solidFill>
                    <a:prstClr val="white"/>
                  </a:solidFill>
                  <a:latin typeface="Hiragino Sans W4" panose="020B0400000000000000" pitchFamily="34" charset="-128"/>
                  <a:ea typeface="Hiragino Sans W4" panose="020B0400000000000000" pitchFamily="34" charset="-128"/>
                  <a:cs typeface="Tahoma" panose="020B0604030504040204" pitchFamily="34" charset="0"/>
                </a:rPr>
                <a:t>材料の照射後試験</a:t>
              </a:r>
              <a:endParaRPr lang="en-US" altLang="ja-JP" sz="1108" kern="0">
                <a:solidFill>
                  <a:prstClr val="white"/>
                </a:solidFill>
                <a:latin typeface="Hiragino Sans W4" panose="020B0400000000000000" pitchFamily="34" charset="-128"/>
                <a:ea typeface="Hiragino Sans W4" panose="020B0400000000000000" pitchFamily="34" charset="-128"/>
                <a:cs typeface="Tahoma" panose="020B0604030504040204" pitchFamily="34" charset="0"/>
              </a:endParaRPr>
            </a:p>
            <a:p>
              <a:pPr marL="148008" indent="-148008" defTabSz="844083">
                <a:buFont typeface="Arial" panose="020B0604020202020204" pitchFamily="34" charset="0"/>
                <a:buChar char="•"/>
              </a:pPr>
              <a:r>
                <a:rPr lang="en-US" altLang="ja-JP" sz="1108">
                  <a:solidFill>
                    <a:prstClr val="white"/>
                  </a:solidFill>
                </a:rPr>
                <a:t>RI</a:t>
              </a:r>
              <a:r>
                <a:rPr lang="ja-JP" altLang="en-US" sz="1108">
                  <a:solidFill>
                    <a:prstClr val="white"/>
                  </a:solidFill>
                </a:rPr>
                <a:t>製造化学処理</a:t>
              </a:r>
            </a:p>
          </p:txBody>
        </p:sp>
        <p:sp>
          <p:nvSpPr>
            <p:cNvPr id="127" name="テキスト ボックス 126">
              <a:extLst>
                <a:ext uri="{FF2B5EF4-FFF2-40B4-BE49-F238E27FC236}">
                  <a16:creationId xmlns:a16="http://schemas.microsoft.com/office/drawing/2014/main" id="{67A6DDDE-27A0-1831-DA72-0BEFA743E371}"/>
                </a:ext>
              </a:extLst>
            </p:cNvPr>
            <p:cNvSpPr txBox="1"/>
            <p:nvPr/>
          </p:nvSpPr>
          <p:spPr>
            <a:xfrm>
              <a:off x="5707933" y="5731939"/>
              <a:ext cx="1341480" cy="262829"/>
            </a:xfrm>
            <a:prstGeom prst="rect">
              <a:avLst/>
            </a:prstGeom>
            <a:solidFill>
              <a:srgbClr val="0432FF"/>
            </a:solidFill>
            <a:ln>
              <a:solidFill>
                <a:schemeClr val="bg1"/>
              </a:solidFill>
            </a:ln>
          </p:spPr>
          <p:txBody>
            <a:bodyPr wrap="square" rtlCol="0" anchor="ctr">
              <a:spAutoFit/>
            </a:bodyPr>
            <a:lstStyle/>
            <a:p>
              <a:pPr defTabSz="844083"/>
              <a:r>
                <a:rPr lang="ja-JP" altLang="en-US" sz="1108" b="1">
                  <a:solidFill>
                    <a:srgbClr val="FFFF00"/>
                  </a:solidFill>
                  <a:latin typeface="Hiragino Sans W4" panose="020B0400000000000000" pitchFamily="34" charset="-128"/>
                  <a:ea typeface="Hiragino Sans W4" panose="020B0400000000000000" pitchFamily="34" charset="-128"/>
                </a:rPr>
                <a:t>④陽子ビーム利用</a:t>
              </a:r>
            </a:p>
          </p:txBody>
        </p:sp>
        <p:cxnSp>
          <p:nvCxnSpPr>
            <p:cNvPr id="128" name="直線矢印コネクタ 127">
              <a:extLst>
                <a:ext uri="{FF2B5EF4-FFF2-40B4-BE49-F238E27FC236}">
                  <a16:creationId xmlns:a16="http://schemas.microsoft.com/office/drawing/2014/main" id="{12572B35-9D07-AAD4-F092-559D50A66D7E}"/>
                </a:ext>
              </a:extLst>
            </p:cNvPr>
            <p:cNvCxnSpPr>
              <a:cxnSpLocks/>
            </p:cNvCxnSpPr>
            <p:nvPr/>
          </p:nvCxnSpPr>
          <p:spPr>
            <a:xfrm flipH="1">
              <a:off x="3986950" y="4998106"/>
              <a:ext cx="102282" cy="247470"/>
            </a:xfrm>
            <a:prstGeom prst="straightConnector1">
              <a:avLst/>
            </a:prstGeom>
            <a:ln w="28575">
              <a:solidFill>
                <a:srgbClr val="F9696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9" name="テキスト ボックス 128">
              <a:extLst>
                <a:ext uri="{FF2B5EF4-FFF2-40B4-BE49-F238E27FC236}">
                  <a16:creationId xmlns:a16="http://schemas.microsoft.com/office/drawing/2014/main" id="{E88621CA-58BF-C85C-A0A9-92FE141EF6EF}"/>
                </a:ext>
              </a:extLst>
            </p:cNvPr>
            <p:cNvSpPr txBox="1"/>
            <p:nvPr/>
          </p:nvSpPr>
          <p:spPr>
            <a:xfrm>
              <a:off x="4088029" y="5112752"/>
              <a:ext cx="753998" cy="149143"/>
            </a:xfrm>
            <a:prstGeom prst="rect">
              <a:avLst/>
            </a:prstGeom>
            <a:solidFill>
              <a:schemeClr val="bg1">
                <a:alpha val="75000"/>
              </a:schemeClr>
            </a:solidFill>
          </p:spPr>
          <p:txBody>
            <a:bodyPr wrap="square" lIns="0" tIns="0" rIns="0" bIns="0" rtlCol="0">
              <a:spAutoFit/>
            </a:bodyPr>
            <a:lstStyle/>
            <a:p>
              <a:pPr defTabSz="844083">
                <a:defRPr/>
              </a:pPr>
              <a:r>
                <a:rPr lang="ja-JP" altLang="en-US" sz="969" kern="0">
                  <a:solidFill>
                    <a:srgbClr val="F9696B"/>
                  </a:solidFill>
                  <a:latin typeface="Hiragino Sans W4" panose="020B0400000000000000" pitchFamily="34" charset="-128"/>
                  <a:ea typeface="Hiragino Sans W4" panose="020B0400000000000000" pitchFamily="34" charset="-128"/>
                  <a:cs typeface="Tahoma" panose="020B0604030504040204" pitchFamily="34" charset="0"/>
                </a:rPr>
                <a:t>中性子ビーム</a:t>
              </a:r>
              <a:endParaRPr lang="en-US" altLang="ja-JP" sz="969" kern="0">
                <a:solidFill>
                  <a:srgbClr val="F9696B"/>
                </a:solidFill>
                <a:latin typeface="Hiragino Sans W4" panose="020B0400000000000000" pitchFamily="34" charset="-128"/>
                <a:ea typeface="Hiragino Sans W4" panose="020B0400000000000000" pitchFamily="34" charset="-128"/>
                <a:cs typeface="Tahoma" panose="020B0604030504040204" pitchFamily="34" charset="0"/>
              </a:endParaRPr>
            </a:p>
          </p:txBody>
        </p:sp>
        <p:grpSp>
          <p:nvGrpSpPr>
            <p:cNvPr id="130" name="グループ化 129">
              <a:extLst>
                <a:ext uri="{FF2B5EF4-FFF2-40B4-BE49-F238E27FC236}">
                  <a16:creationId xmlns:a16="http://schemas.microsoft.com/office/drawing/2014/main" id="{CF95532B-9321-0633-CB90-9BA67CEF5A42}"/>
                </a:ext>
              </a:extLst>
            </p:cNvPr>
            <p:cNvGrpSpPr/>
            <p:nvPr/>
          </p:nvGrpSpPr>
          <p:grpSpPr>
            <a:xfrm>
              <a:off x="-389607" y="2438898"/>
              <a:ext cx="4345633" cy="2392520"/>
              <a:chOff x="55261" y="606297"/>
              <a:chExt cx="4707769" cy="2591897"/>
            </a:xfrm>
          </p:grpSpPr>
          <p:grpSp>
            <p:nvGrpSpPr>
              <p:cNvPr id="133" name="グループ化 132">
                <a:extLst>
                  <a:ext uri="{FF2B5EF4-FFF2-40B4-BE49-F238E27FC236}">
                    <a16:creationId xmlns:a16="http://schemas.microsoft.com/office/drawing/2014/main" id="{2FF28845-C758-DA15-39BF-9502B515E7B5}"/>
                  </a:ext>
                </a:extLst>
              </p:cNvPr>
              <p:cNvGrpSpPr/>
              <p:nvPr/>
            </p:nvGrpSpPr>
            <p:grpSpPr>
              <a:xfrm>
                <a:off x="55261" y="606297"/>
                <a:ext cx="4707769" cy="2591897"/>
                <a:chOff x="2094731" y="774073"/>
                <a:chExt cx="4707769" cy="2591897"/>
              </a:xfrm>
            </p:grpSpPr>
            <p:sp>
              <p:nvSpPr>
                <p:cNvPr id="166" name="円形吹き出し 6">
                  <a:extLst>
                    <a:ext uri="{FF2B5EF4-FFF2-40B4-BE49-F238E27FC236}">
                      <a16:creationId xmlns:a16="http://schemas.microsoft.com/office/drawing/2014/main" id="{E219D423-DD7F-5D53-A780-8C4E875BA011}"/>
                    </a:ext>
                  </a:extLst>
                </p:cNvPr>
                <p:cNvSpPr/>
                <p:nvPr/>
              </p:nvSpPr>
              <p:spPr>
                <a:xfrm>
                  <a:off x="2094731" y="774073"/>
                  <a:ext cx="4707769" cy="2591897"/>
                </a:xfrm>
                <a:prstGeom prst="wedgeEllipseCallout">
                  <a:avLst>
                    <a:gd name="adj1" fmla="val 52410"/>
                    <a:gd name="adj2" fmla="val 54926"/>
                  </a:avLst>
                </a:prstGeom>
                <a:solidFill>
                  <a:srgbClr val="FFFFCC"/>
                </a:solidFill>
                <a:ln w="12700" cap="flat" cmpd="sng" algn="ctr">
                  <a:solidFill>
                    <a:srgbClr val="4F81BD">
                      <a:shade val="50000"/>
                    </a:srgbClr>
                  </a:solidFill>
                  <a:prstDash val="solid"/>
                </a:ln>
                <a:effectLst/>
              </p:spPr>
              <p:txBody>
                <a:bodyPr rtlCol="0" anchor="ctr"/>
                <a:lstStyle/>
                <a:p>
                  <a:pPr algn="ctr" defTabSz="844083">
                    <a:defRPr/>
                  </a:pPr>
                  <a:endParaRPr lang="ja-JP" altLang="en-US" sz="1662" kern="0">
                    <a:solidFill>
                      <a:prstClr val="white"/>
                    </a:solidFill>
                    <a:latin typeface="Hiragino Sans W4" panose="020B0400000000000000" pitchFamily="34" charset="-128"/>
                    <a:ea typeface="Hiragino Sans W4" panose="020B0400000000000000" pitchFamily="34" charset="-128"/>
                    <a:cs typeface="Tahoma" panose="020B0604030504040204" pitchFamily="34" charset="0"/>
                  </a:endParaRPr>
                </a:p>
              </p:txBody>
            </p:sp>
            <p:grpSp>
              <p:nvGrpSpPr>
                <p:cNvPr id="167" name="グループ化 166">
                  <a:extLst>
                    <a:ext uri="{FF2B5EF4-FFF2-40B4-BE49-F238E27FC236}">
                      <a16:creationId xmlns:a16="http://schemas.microsoft.com/office/drawing/2014/main" id="{7B15CE8B-1B7B-5F33-BA43-C7BF8411A49E}"/>
                    </a:ext>
                  </a:extLst>
                </p:cNvPr>
                <p:cNvGrpSpPr>
                  <a:grpSpLocks noChangeAspect="1"/>
                </p:cNvGrpSpPr>
                <p:nvPr/>
              </p:nvGrpSpPr>
              <p:grpSpPr>
                <a:xfrm>
                  <a:off x="2694504" y="1330738"/>
                  <a:ext cx="2131887" cy="1524179"/>
                  <a:chOff x="3654122" y="1542603"/>
                  <a:chExt cx="2376298" cy="1698919"/>
                </a:xfrm>
              </p:grpSpPr>
              <p:pic>
                <p:nvPicPr>
                  <p:cNvPr id="189" name="Picture 4">
                    <a:extLst>
                      <a:ext uri="{FF2B5EF4-FFF2-40B4-BE49-F238E27FC236}">
                        <a16:creationId xmlns:a16="http://schemas.microsoft.com/office/drawing/2014/main" id="{1D06995D-550C-F90E-3059-02146FE89733}"/>
                      </a:ext>
                    </a:extLst>
                  </p:cNvPr>
                  <p:cNvPicPr preferRelativeResize="0">
                    <a:picLocks noChangeAspect="1" noChangeArrowheads="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flipH="1">
                    <a:off x="3654122" y="1542603"/>
                    <a:ext cx="2376298" cy="16989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0" name="左矢印 57">
                    <a:extLst>
                      <a:ext uri="{FF2B5EF4-FFF2-40B4-BE49-F238E27FC236}">
                        <a16:creationId xmlns:a16="http://schemas.microsoft.com/office/drawing/2014/main" id="{2307F3C9-59B9-E501-C3F2-D8BBE4E1C9D6}"/>
                      </a:ext>
                    </a:extLst>
                  </p:cNvPr>
                  <p:cNvSpPr/>
                  <p:nvPr/>
                </p:nvSpPr>
                <p:spPr bwMode="auto">
                  <a:xfrm flipH="1">
                    <a:off x="3660965" y="1542603"/>
                    <a:ext cx="855954" cy="301666"/>
                  </a:xfrm>
                  <a:prstGeom prst="leftArrow">
                    <a:avLst/>
                  </a:prstGeom>
                  <a:solidFill>
                    <a:srgbClr val="CC9900">
                      <a:lumMod val="60000"/>
                      <a:lumOff val="40000"/>
                      <a:alpha val="35000"/>
                    </a:srgbClr>
                  </a:solidFill>
                  <a:ln w="9525" cap="flat" cmpd="sng" algn="ctr">
                    <a:solidFill>
                      <a:srgbClr val="000000"/>
                    </a:solidFill>
                    <a:prstDash val="solid"/>
                  </a:ln>
                  <a:effectLst>
                    <a:outerShdw blurRad="40000" dist="23000" dir="5400000" rotWithShape="0">
                      <a:srgbClr val="000000">
                        <a:alpha val="35000"/>
                      </a:srgbClr>
                    </a:outerShdw>
                  </a:effectLst>
                </p:spPr>
                <p:txBody>
                  <a:bodyPr anchor="ctr"/>
                  <a:lstStyle/>
                  <a:p>
                    <a:pPr algn="ctr" defTabSz="844083">
                      <a:defRPr/>
                    </a:pPr>
                    <a:r>
                      <a:rPr lang="en-US" altLang="ja-JP" sz="1015" kern="0" err="1">
                        <a:solidFill>
                          <a:srgbClr val="000000"/>
                        </a:solidFill>
                        <a:latin typeface="Hiragino Sans W4" panose="020B0400000000000000" pitchFamily="34" charset="-128"/>
                        <a:ea typeface="Hiragino Sans W4" panose="020B0400000000000000" pitchFamily="34" charset="-128"/>
                        <a:cs typeface="Tahoma" panose="020B0604030504040204" pitchFamily="34" charset="0"/>
                      </a:rPr>
                      <a:t>Pb</a:t>
                    </a:r>
                    <a:r>
                      <a:rPr lang="en-US" altLang="ja-JP" sz="1015" kern="0">
                        <a:solidFill>
                          <a:srgbClr val="000000"/>
                        </a:solidFill>
                        <a:latin typeface="Hiragino Sans W4" panose="020B0400000000000000" pitchFamily="34" charset="-128"/>
                        <a:ea typeface="Hiragino Sans W4" panose="020B0400000000000000" pitchFamily="34" charset="-128"/>
                        <a:cs typeface="Tahoma" panose="020B0604030504040204" pitchFamily="34" charset="0"/>
                      </a:rPr>
                      <a:t>-Bi</a:t>
                    </a:r>
                    <a:endParaRPr lang="ja-JP" altLang="en-US" sz="1015" kern="0">
                      <a:solidFill>
                        <a:srgbClr val="000000"/>
                      </a:solidFill>
                      <a:latin typeface="Hiragino Sans W4" panose="020B0400000000000000" pitchFamily="34" charset="-128"/>
                      <a:ea typeface="Hiragino Sans W4" panose="020B0400000000000000" pitchFamily="34" charset="-128"/>
                      <a:cs typeface="Tahoma" panose="020B0604030504040204" pitchFamily="34" charset="0"/>
                    </a:endParaRPr>
                  </a:p>
                </p:txBody>
              </p:sp>
              <p:sp>
                <p:nvSpPr>
                  <p:cNvPr id="191" name="曲折矢印 58">
                    <a:extLst>
                      <a:ext uri="{FF2B5EF4-FFF2-40B4-BE49-F238E27FC236}">
                        <a16:creationId xmlns:a16="http://schemas.microsoft.com/office/drawing/2014/main" id="{BD8EEF19-8D91-DD8F-53FC-8514B99E42D2}"/>
                      </a:ext>
                    </a:extLst>
                  </p:cNvPr>
                  <p:cNvSpPr/>
                  <p:nvPr/>
                </p:nvSpPr>
                <p:spPr bwMode="auto">
                  <a:xfrm rot="16200000" flipH="1" flipV="1">
                    <a:off x="5646187" y="1693817"/>
                    <a:ext cx="182911" cy="182910"/>
                  </a:xfrm>
                  <a:prstGeom prst="bentArrow">
                    <a:avLst/>
                  </a:prstGeom>
                  <a:solidFill>
                    <a:srgbClr val="CC9900">
                      <a:lumMod val="60000"/>
                      <a:lumOff val="40000"/>
                      <a:alpha val="35000"/>
                    </a:srgbClr>
                  </a:solidFill>
                  <a:ln w="9525" cap="flat" cmpd="sng" algn="ctr">
                    <a:solidFill>
                      <a:srgbClr val="000000"/>
                    </a:solidFill>
                    <a:prstDash val="solid"/>
                  </a:ln>
                  <a:effectLst>
                    <a:outerShdw blurRad="40000" dist="23000" dir="5400000" rotWithShape="0">
                      <a:srgbClr val="000000">
                        <a:alpha val="35000"/>
                      </a:srgbClr>
                    </a:outerShdw>
                  </a:effectLst>
                </p:spPr>
                <p:txBody>
                  <a:bodyPr anchor="ctr"/>
                  <a:lstStyle/>
                  <a:p>
                    <a:pPr algn="ctr" defTabSz="844083">
                      <a:defRPr/>
                    </a:pPr>
                    <a:endParaRPr lang="ja-JP" altLang="en-US" sz="1108" kern="0">
                      <a:solidFill>
                        <a:srgbClr val="000000"/>
                      </a:solidFill>
                      <a:latin typeface="Hiragino Sans W4" panose="020B0400000000000000" pitchFamily="34" charset="-128"/>
                      <a:ea typeface="Hiragino Sans W4" panose="020B0400000000000000" pitchFamily="34" charset="-128"/>
                      <a:cs typeface="Tahoma" panose="020B0604030504040204" pitchFamily="34" charset="0"/>
                    </a:endParaRPr>
                  </a:p>
                </p:txBody>
              </p:sp>
              <p:sp>
                <p:nvSpPr>
                  <p:cNvPr id="192" name="左矢印 61">
                    <a:extLst>
                      <a:ext uri="{FF2B5EF4-FFF2-40B4-BE49-F238E27FC236}">
                        <a16:creationId xmlns:a16="http://schemas.microsoft.com/office/drawing/2014/main" id="{31960405-6795-947A-15BD-149711A8B414}"/>
                      </a:ext>
                    </a:extLst>
                  </p:cNvPr>
                  <p:cNvSpPr/>
                  <p:nvPr/>
                </p:nvSpPr>
                <p:spPr bwMode="auto">
                  <a:xfrm rot="10800000" flipH="1" flipV="1">
                    <a:off x="5296993" y="1930597"/>
                    <a:ext cx="304852" cy="90901"/>
                  </a:xfrm>
                  <a:prstGeom prst="leftArrow">
                    <a:avLst/>
                  </a:prstGeom>
                  <a:solidFill>
                    <a:srgbClr val="CC9900">
                      <a:lumMod val="60000"/>
                      <a:lumOff val="40000"/>
                      <a:alpha val="35000"/>
                    </a:srgbClr>
                  </a:solidFill>
                  <a:ln w="9525" cap="flat" cmpd="sng" algn="ctr">
                    <a:solidFill>
                      <a:srgbClr val="000000"/>
                    </a:solidFill>
                    <a:prstDash val="solid"/>
                  </a:ln>
                  <a:effectLst>
                    <a:outerShdw blurRad="40000" dist="23000" dir="5400000" rotWithShape="0">
                      <a:srgbClr val="000000">
                        <a:alpha val="35000"/>
                      </a:srgbClr>
                    </a:outerShdw>
                  </a:effectLst>
                </p:spPr>
                <p:txBody>
                  <a:bodyPr anchor="ctr"/>
                  <a:lstStyle/>
                  <a:p>
                    <a:pPr algn="ctr" defTabSz="844083">
                      <a:defRPr/>
                    </a:pPr>
                    <a:endParaRPr lang="en-US" altLang="ja-JP" sz="554" kern="0">
                      <a:solidFill>
                        <a:srgbClr val="000000"/>
                      </a:solidFill>
                      <a:latin typeface="Hiragino Sans W4" panose="020B0400000000000000" pitchFamily="34" charset="-128"/>
                      <a:ea typeface="Hiragino Sans W4" panose="020B0400000000000000" pitchFamily="34" charset="-128"/>
                      <a:cs typeface="Tahoma" panose="020B0604030504040204" pitchFamily="34" charset="0"/>
                    </a:endParaRPr>
                  </a:p>
                </p:txBody>
              </p:sp>
            </p:grpSp>
            <p:grpSp>
              <p:nvGrpSpPr>
                <p:cNvPr id="168" name="グループ化 167">
                  <a:extLst>
                    <a:ext uri="{FF2B5EF4-FFF2-40B4-BE49-F238E27FC236}">
                      <a16:creationId xmlns:a16="http://schemas.microsoft.com/office/drawing/2014/main" id="{CEB922B1-3892-D631-2A70-09ECD7386982}"/>
                    </a:ext>
                  </a:extLst>
                </p:cNvPr>
                <p:cNvGrpSpPr/>
                <p:nvPr/>
              </p:nvGrpSpPr>
              <p:grpSpPr>
                <a:xfrm flipH="1">
                  <a:off x="4977738" y="1027677"/>
                  <a:ext cx="515493" cy="2127197"/>
                  <a:chOff x="1543217" y="74582"/>
                  <a:chExt cx="817362" cy="2127197"/>
                </a:xfrm>
              </p:grpSpPr>
              <p:sp>
                <p:nvSpPr>
                  <p:cNvPr id="186" name="正方形/長方形 185">
                    <a:extLst>
                      <a:ext uri="{FF2B5EF4-FFF2-40B4-BE49-F238E27FC236}">
                        <a16:creationId xmlns:a16="http://schemas.microsoft.com/office/drawing/2014/main" id="{000DCADA-D0C9-2723-F9AB-79863D6825A3}"/>
                      </a:ext>
                    </a:extLst>
                  </p:cNvPr>
                  <p:cNvSpPr/>
                  <p:nvPr/>
                </p:nvSpPr>
                <p:spPr>
                  <a:xfrm>
                    <a:off x="1633780" y="122352"/>
                    <a:ext cx="648510" cy="1964239"/>
                  </a:xfrm>
                  <a:prstGeom prst="rect">
                    <a:avLst/>
                  </a:prstGeom>
                  <a:solidFill>
                    <a:sysClr val="window" lastClr="FFFFFF"/>
                  </a:solidFill>
                  <a:ln w="38100" cap="flat" cmpd="sng" algn="ctr">
                    <a:solidFill>
                      <a:sysClr val="windowText" lastClr="000000"/>
                    </a:solidFill>
                    <a:prstDash val="solid"/>
                  </a:ln>
                  <a:effectLst/>
                </p:spPr>
                <p:txBody>
                  <a:bodyPr rtlCol="0" anchor="ctr"/>
                  <a:lstStyle/>
                  <a:p>
                    <a:pPr algn="ctr" defTabSz="844083">
                      <a:defRPr/>
                    </a:pPr>
                    <a:endParaRPr lang="ja-JP" altLang="en-US" sz="1662" kern="0">
                      <a:solidFill>
                        <a:prstClr val="white"/>
                      </a:solidFill>
                      <a:latin typeface="Hiragino Sans W4" panose="020B0400000000000000" pitchFamily="34" charset="-128"/>
                      <a:ea typeface="Hiragino Sans W4" panose="020B0400000000000000" pitchFamily="34" charset="-128"/>
                      <a:cs typeface="Tahoma" panose="020B0604030504040204" pitchFamily="34" charset="0"/>
                    </a:endParaRPr>
                  </a:p>
                </p:txBody>
              </p:sp>
              <p:sp>
                <p:nvSpPr>
                  <p:cNvPr id="187" name="正方形/長方形 186">
                    <a:extLst>
                      <a:ext uri="{FF2B5EF4-FFF2-40B4-BE49-F238E27FC236}">
                        <a16:creationId xmlns:a16="http://schemas.microsoft.com/office/drawing/2014/main" id="{DF786E1C-3064-3E6E-4416-BE61F0D49018}"/>
                      </a:ext>
                    </a:extLst>
                  </p:cNvPr>
                  <p:cNvSpPr/>
                  <p:nvPr/>
                </p:nvSpPr>
                <p:spPr>
                  <a:xfrm>
                    <a:off x="1543217" y="2024648"/>
                    <a:ext cx="817362" cy="177131"/>
                  </a:xfrm>
                  <a:prstGeom prst="rect">
                    <a:avLst/>
                  </a:prstGeom>
                  <a:solidFill>
                    <a:srgbClr val="FFFFCC"/>
                  </a:solidFill>
                  <a:ln w="38100" cap="flat" cmpd="sng" algn="ctr">
                    <a:noFill/>
                    <a:prstDash val="solid"/>
                  </a:ln>
                  <a:effectLst/>
                </p:spPr>
                <p:txBody>
                  <a:bodyPr rtlCol="0" anchor="ctr"/>
                  <a:lstStyle/>
                  <a:p>
                    <a:pPr algn="ctr" defTabSz="844083">
                      <a:defRPr/>
                    </a:pPr>
                    <a:endParaRPr lang="ja-JP" altLang="en-US" sz="1662" kern="0">
                      <a:solidFill>
                        <a:prstClr val="white"/>
                      </a:solidFill>
                      <a:latin typeface="Hiragino Sans W4" panose="020B0400000000000000" pitchFamily="34" charset="-128"/>
                      <a:ea typeface="Hiragino Sans W4" panose="020B0400000000000000" pitchFamily="34" charset="-128"/>
                      <a:cs typeface="Tahoma" panose="020B0604030504040204" pitchFamily="34" charset="0"/>
                    </a:endParaRPr>
                  </a:p>
                </p:txBody>
              </p:sp>
              <p:sp>
                <p:nvSpPr>
                  <p:cNvPr id="188" name="正方形/長方形 187">
                    <a:extLst>
                      <a:ext uri="{FF2B5EF4-FFF2-40B4-BE49-F238E27FC236}">
                        <a16:creationId xmlns:a16="http://schemas.microsoft.com/office/drawing/2014/main" id="{5E428AB1-FC79-3A85-733C-DB3477E1AD2A}"/>
                      </a:ext>
                    </a:extLst>
                  </p:cNvPr>
                  <p:cNvSpPr/>
                  <p:nvPr/>
                </p:nvSpPr>
                <p:spPr>
                  <a:xfrm>
                    <a:off x="1543217" y="74582"/>
                    <a:ext cx="817362" cy="177131"/>
                  </a:xfrm>
                  <a:prstGeom prst="rect">
                    <a:avLst/>
                  </a:prstGeom>
                  <a:solidFill>
                    <a:srgbClr val="FFFFCC"/>
                  </a:solidFill>
                  <a:ln w="38100" cap="flat" cmpd="sng" algn="ctr">
                    <a:noFill/>
                    <a:prstDash val="solid"/>
                  </a:ln>
                  <a:effectLst/>
                </p:spPr>
                <p:txBody>
                  <a:bodyPr rtlCol="0" anchor="ctr"/>
                  <a:lstStyle/>
                  <a:p>
                    <a:pPr algn="ctr" defTabSz="844083">
                      <a:defRPr/>
                    </a:pPr>
                    <a:endParaRPr lang="ja-JP" altLang="en-US" sz="1662" kern="0">
                      <a:solidFill>
                        <a:prstClr val="white"/>
                      </a:solidFill>
                      <a:latin typeface="Hiragino Sans W4" panose="020B0400000000000000" pitchFamily="34" charset="-128"/>
                      <a:ea typeface="Hiragino Sans W4" panose="020B0400000000000000" pitchFamily="34" charset="-128"/>
                      <a:cs typeface="Tahoma" panose="020B0604030504040204" pitchFamily="34" charset="0"/>
                    </a:endParaRPr>
                  </a:p>
                </p:txBody>
              </p:sp>
            </p:grpSp>
            <p:sp>
              <p:nvSpPr>
                <p:cNvPr id="169" name="Rectangle 181">
                  <a:extLst>
                    <a:ext uri="{FF2B5EF4-FFF2-40B4-BE49-F238E27FC236}">
                      <a16:creationId xmlns:a16="http://schemas.microsoft.com/office/drawing/2014/main" id="{8EB299BD-E071-DCD5-EEB1-789ED2974A49}"/>
                    </a:ext>
                  </a:extLst>
                </p:cNvPr>
                <p:cNvSpPr>
                  <a:spLocks noChangeArrowheads="1"/>
                </p:cNvSpPr>
                <p:nvPr/>
              </p:nvSpPr>
              <p:spPr bwMode="auto">
                <a:xfrm flipH="1">
                  <a:off x="4307917" y="3059154"/>
                  <a:ext cx="1713800" cy="253750"/>
                </a:xfrm>
                <a:prstGeom prst="rect">
                  <a:avLst/>
                </a:prstGeom>
                <a:noFill/>
                <a:ln w="9525">
                  <a:noFill/>
                  <a:miter lim="800000"/>
                  <a:headEnd/>
                  <a:tailEnd/>
                </a:ln>
              </p:spPr>
              <p:txBody>
                <a:bodyPr wrap="square">
                  <a:spAutoFit/>
                </a:bodyPr>
                <a:lstStyle/>
                <a:p>
                  <a:pPr marL="79133" indent="-79133" algn="ctr" defTabSz="844083">
                    <a:lnSpc>
                      <a:spcPct val="80000"/>
                    </a:lnSpc>
                    <a:spcBef>
                      <a:spcPct val="20000"/>
                    </a:spcBef>
                    <a:defRPr/>
                  </a:pPr>
                  <a:r>
                    <a:rPr lang="ja-JP" altLang="en-US" sz="1108" b="1" kern="0">
                      <a:solidFill>
                        <a:prstClr val="black"/>
                      </a:solidFill>
                      <a:latin typeface="Hiragino Sans W4" panose="020B0400000000000000" pitchFamily="34" charset="-128"/>
                      <a:ea typeface="Hiragino Sans W4" panose="020B0400000000000000" pitchFamily="34" charset="-128"/>
                      <a:cs typeface="Tahoma" panose="020B0604030504040204" pitchFamily="34" charset="0"/>
                    </a:rPr>
                    <a:t>水</a:t>
                  </a:r>
                  <a:r>
                    <a:rPr lang="en-US" altLang="ja-JP" sz="1108" b="1" kern="0">
                      <a:solidFill>
                        <a:prstClr val="black"/>
                      </a:solidFill>
                      <a:latin typeface="Hiragino Sans W4" panose="020B0400000000000000" pitchFamily="34" charset="-128"/>
                      <a:ea typeface="Hiragino Sans W4" panose="020B0400000000000000" pitchFamily="34" charset="-128"/>
                      <a:cs typeface="Tahoma" panose="020B0604030504040204" pitchFamily="34" charset="0"/>
                    </a:rPr>
                    <a:t>/He</a:t>
                  </a:r>
                  <a:r>
                    <a:rPr lang="ja-JP" altLang="en-US" sz="1108" b="1" kern="0">
                      <a:solidFill>
                        <a:prstClr val="black"/>
                      </a:solidFill>
                      <a:latin typeface="Hiragino Sans W4" panose="020B0400000000000000" pitchFamily="34" charset="-128"/>
                      <a:ea typeface="Hiragino Sans W4" panose="020B0400000000000000" pitchFamily="34" charset="-128"/>
                      <a:cs typeface="Tahoma" panose="020B0604030504040204" pitchFamily="34" charset="0"/>
                    </a:rPr>
                    <a:t>冷却</a:t>
                  </a:r>
                  <a:endParaRPr lang="en-US" altLang="ja-JP" sz="1108" b="1" kern="0">
                    <a:solidFill>
                      <a:prstClr val="black"/>
                    </a:solidFill>
                    <a:latin typeface="Hiragino Sans W4" panose="020B0400000000000000" pitchFamily="34" charset="-128"/>
                    <a:ea typeface="Hiragino Sans W4" panose="020B0400000000000000" pitchFamily="34" charset="-128"/>
                    <a:cs typeface="Tahoma" panose="020B0604030504040204" pitchFamily="34" charset="0"/>
                  </a:endParaRPr>
                </a:p>
              </p:txBody>
            </p:sp>
            <p:sp>
              <p:nvSpPr>
                <p:cNvPr id="170" name="下矢印 67">
                  <a:extLst>
                    <a:ext uri="{FF2B5EF4-FFF2-40B4-BE49-F238E27FC236}">
                      <a16:creationId xmlns:a16="http://schemas.microsoft.com/office/drawing/2014/main" id="{B3F05714-BCDE-972F-C160-0CD0C2CB79B3}"/>
                    </a:ext>
                  </a:extLst>
                </p:cNvPr>
                <p:cNvSpPr/>
                <p:nvPr/>
              </p:nvSpPr>
              <p:spPr>
                <a:xfrm rot="10800000" flipH="1">
                  <a:off x="5111198" y="2670221"/>
                  <a:ext cx="226979" cy="393848"/>
                </a:xfrm>
                <a:prstGeom prst="downArrow">
                  <a:avLst/>
                </a:prstGeom>
                <a:solidFill>
                  <a:srgbClr val="00B0F0"/>
                </a:solidFill>
                <a:ln w="25400" cap="flat" cmpd="sng" algn="ctr">
                  <a:solidFill>
                    <a:srgbClr val="00B0F0"/>
                  </a:solidFill>
                  <a:prstDash val="solid"/>
                </a:ln>
                <a:effectLst/>
              </p:spPr>
              <p:txBody>
                <a:bodyPr rtlCol="0" anchor="ctr"/>
                <a:lstStyle/>
                <a:p>
                  <a:pPr algn="ctr" defTabSz="844083">
                    <a:defRPr/>
                  </a:pPr>
                  <a:endParaRPr lang="ja-JP" altLang="en-US" sz="1662" kern="0">
                    <a:solidFill>
                      <a:prstClr val="white"/>
                    </a:solidFill>
                    <a:latin typeface="Hiragino Sans W4" panose="020B0400000000000000" pitchFamily="34" charset="-128"/>
                    <a:ea typeface="Hiragino Sans W4" panose="020B0400000000000000" pitchFamily="34" charset="-128"/>
                    <a:cs typeface="Tahoma" panose="020B0604030504040204" pitchFamily="34" charset="0"/>
                  </a:endParaRPr>
                </a:p>
              </p:txBody>
            </p:sp>
            <p:grpSp>
              <p:nvGrpSpPr>
                <p:cNvPr id="171" name="グループ化 170">
                  <a:extLst>
                    <a:ext uri="{FF2B5EF4-FFF2-40B4-BE49-F238E27FC236}">
                      <a16:creationId xmlns:a16="http://schemas.microsoft.com/office/drawing/2014/main" id="{979D81D8-0FB0-87DB-E0A7-72E8BF66658E}"/>
                    </a:ext>
                  </a:extLst>
                </p:cNvPr>
                <p:cNvGrpSpPr/>
                <p:nvPr/>
              </p:nvGrpSpPr>
              <p:grpSpPr>
                <a:xfrm flipH="1">
                  <a:off x="5172255" y="1595978"/>
                  <a:ext cx="126460" cy="985737"/>
                  <a:chOff x="459926" y="2140002"/>
                  <a:chExt cx="126460" cy="985737"/>
                </a:xfrm>
              </p:grpSpPr>
              <p:cxnSp>
                <p:nvCxnSpPr>
                  <p:cNvPr id="183" name="直線コネクタ 182">
                    <a:extLst>
                      <a:ext uri="{FF2B5EF4-FFF2-40B4-BE49-F238E27FC236}">
                        <a16:creationId xmlns:a16="http://schemas.microsoft.com/office/drawing/2014/main" id="{6ACB1060-21D8-73F6-D317-1A59D681A93B}"/>
                      </a:ext>
                    </a:extLst>
                  </p:cNvPr>
                  <p:cNvCxnSpPr/>
                  <p:nvPr/>
                </p:nvCxnSpPr>
                <p:spPr>
                  <a:xfrm>
                    <a:off x="459926" y="2140002"/>
                    <a:ext cx="0" cy="985737"/>
                  </a:xfrm>
                  <a:prstGeom prst="line">
                    <a:avLst/>
                  </a:prstGeom>
                  <a:noFill/>
                  <a:ln w="38100" cap="flat" cmpd="sng" algn="ctr">
                    <a:solidFill>
                      <a:srgbClr val="4F81BD">
                        <a:shade val="95000"/>
                        <a:satMod val="105000"/>
                      </a:srgbClr>
                    </a:solidFill>
                    <a:prstDash val="solid"/>
                  </a:ln>
                  <a:effectLst/>
                </p:spPr>
              </p:cxnSp>
              <p:cxnSp>
                <p:nvCxnSpPr>
                  <p:cNvPr id="184" name="直線コネクタ 183">
                    <a:extLst>
                      <a:ext uri="{FF2B5EF4-FFF2-40B4-BE49-F238E27FC236}">
                        <a16:creationId xmlns:a16="http://schemas.microsoft.com/office/drawing/2014/main" id="{C83ABF9B-C8F9-DCBD-3291-464289F5EAD8}"/>
                      </a:ext>
                    </a:extLst>
                  </p:cNvPr>
                  <p:cNvCxnSpPr/>
                  <p:nvPr/>
                </p:nvCxnSpPr>
                <p:spPr>
                  <a:xfrm>
                    <a:off x="586386" y="2140002"/>
                    <a:ext cx="0" cy="985737"/>
                  </a:xfrm>
                  <a:prstGeom prst="line">
                    <a:avLst/>
                  </a:prstGeom>
                  <a:noFill/>
                  <a:ln w="38100" cap="flat" cmpd="sng" algn="ctr">
                    <a:solidFill>
                      <a:srgbClr val="00B050"/>
                    </a:solidFill>
                    <a:prstDash val="solid"/>
                  </a:ln>
                  <a:effectLst/>
                </p:spPr>
              </p:cxnSp>
              <p:cxnSp>
                <p:nvCxnSpPr>
                  <p:cNvPr id="185" name="直線コネクタ 184">
                    <a:extLst>
                      <a:ext uri="{FF2B5EF4-FFF2-40B4-BE49-F238E27FC236}">
                        <a16:creationId xmlns:a16="http://schemas.microsoft.com/office/drawing/2014/main" id="{D3A6686F-3060-B4B7-C2CE-F161825B64E9}"/>
                      </a:ext>
                    </a:extLst>
                  </p:cNvPr>
                  <p:cNvCxnSpPr/>
                  <p:nvPr/>
                </p:nvCxnSpPr>
                <p:spPr>
                  <a:xfrm>
                    <a:off x="523156" y="2140002"/>
                    <a:ext cx="0" cy="985737"/>
                  </a:xfrm>
                  <a:prstGeom prst="line">
                    <a:avLst/>
                  </a:prstGeom>
                  <a:noFill/>
                  <a:ln w="38100" cap="flat" cmpd="sng" algn="ctr">
                    <a:solidFill>
                      <a:srgbClr val="C0504D">
                        <a:lumMod val="75000"/>
                      </a:srgbClr>
                    </a:solidFill>
                    <a:prstDash val="solid"/>
                  </a:ln>
                  <a:effectLst/>
                </p:spPr>
              </p:cxnSp>
            </p:grpSp>
            <p:sp>
              <p:nvSpPr>
                <p:cNvPr id="172" name="Rectangle 181">
                  <a:extLst>
                    <a:ext uri="{FF2B5EF4-FFF2-40B4-BE49-F238E27FC236}">
                      <a16:creationId xmlns:a16="http://schemas.microsoft.com/office/drawing/2014/main" id="{5ACA2B89-AA5D-088C-E63E-8CB1CA57E2FF}"/>
                    </a:ext>
                  </a:extLst>
                </p:cNvPr>
                <p:cNvSpPr>
                  <a:spLocks noChangeArrowheads="1"/>
                </p:cNvSpPr>
                <p:nvPr/>
              </p:nvSpPr>
              <p:spPr bwMode="auto">
                <a:xfrm flipH="1">
                  <a:off x="5520200" y="2281062"/>
                  <a:ext cx="1101142" cy="494718"/>
                </a:xfrm>
                <a:prstGeom prst="rect">
                  <a:avLst/>
                </a:prstGeom>
                <a:noFill/>
                <a:ln w="9525">
                  <a:noFill/>
                  <a:miter lim="800000"/>
                  <a:headEnd/>
                  <a:tailEnd/>
                </a:ln>
              </p:spPr>
              <p:txBody>
                <a:bodyPr wrap="square">
                  <a:spAutoFit/>
                </a:bodyPr>
                <a:lstStyle/>
                <a:p>
                  <a:pPr marL="79133" indent="-79133" algn="ctr" defTabSz="844083">
                    <a:lnSpc>
                      <a:spcPct val="80000"/>
                    </a:lnSpc>
                    <a:spcBef>
                      <a:spcPct val="20000"/>
                    </a:spcBef>
                    <a:defRPr/>
                  </a:pPr>
                  <a:r>
                    <a:rPr lang="ja-JP" altLang="en-US" sz="1292" b="1" kern="0">
                      <a:solidFill>
                        <a:srgbClr val="FF0000"/>
                      </a:solidFill>
                      <a:latin typeface="Hiragino Sans W4" panose="020B0400000000000000" pitchFamily="34" charset="-128"/>
                      <a:ea typeface="Hiragino Sans W4" panose="020B0400000000000000" pitchFamily="34" charset="-128"/>
                      <a:cs typeface="Tahoma" panose="020B0604030504040204" pitchFamily="34" charset="0"/>
                    </a:rPr>
                    <a:t>加速器材料</a:t>
                  </a:r>
                  <a:endParaRPr lang="en-US" altLang="ja-JP" sz="1292" b="1" kern="0">
                    <a:solidFill>
                      <a:srgbClr val="FF0000"/>
                    </a:solidFill>
                    <a:latin typeface="Hiragino Sans W4" panose="020B0400000000000000" pitchFamily="34" charset="-128"/>
                    <a:ea typeface="Hiragino Sans W4" panose="020B0400000000000000" pitchFamily="34" charset="-128"/>
                    <a:cs typeface="Tahoma" panose="020B0604030504040204" pitchFamily="34" charset="0"/>
                  </a:endParaRPr>
                </a:p>
                <a:p>
                  <a:pPr marL="79133" indent="-79133" algn="ctr" defTabSz="844083">
                    <a:lnSpc>
                      <a:spcPct val="80000"/>
                    </a:lnSpc>
                    <a:spcBef>
                      <a:spcPct val="20000"/>
                    </a:spcBef>
                    <a:defRPr/>
                  </a:pPr>
                  <a:r>
                    <a:rPr lang="ja-JP" altLang="en-US" sz="1292" b="1" kern="0">
                      <a:solidFill>
                        <a:srgbClr val="FF0000"/>
                      </a:solidFill>
                      <a:latin typeface="Hiragino Sans W4" panose="020B0400000000000000" pitchFamily="34" charset="-128"/>
                      <a:ea typeface="Hiragino Sans W4" panose="020B0400000000000000" pitchFamily="34" charset="-128"/>
                      <a:cs typeface="Tahoma" panose="020B0604030504040204" pitchFamily="34" charset="0"/>
                    </a:rPr>
                    <a:t>照射</a:t>
                  </a:r>
                  <a:endParaRPr lang="en-US" altLang="ja-JP" sz="1292" b="1" kern="0">
                    <a:solidFill>
                      <a:srgbClr val="FF0000"/>
                    </a:solidFill>
                    <a:latin typeface="Hiragino Sans W4" panose="020B0400000000000000" pitchFamily="34" charset="-128"/>
                    <a:ea typeface="Hiragino Sans W4" panose="020B0400000000000000" pitchFamily="34" charset="-128"/>
                    <a:cs typeface="Tahoma" panose="020B0604030504040204" pitchFamily="34" charset="0"/>
                  </a:endParaRPr>
                </a:p>
              </p:txBody>
            </p:sp>
            <p:cxnSp>
              <p:nvCxnSpPr>
                <p:cNvPr id="173" name="直線矢印コネクタ 172">
                  <a:extLst>
                    <a:ext uri="{FF2B5EF4-FFF2-40B4-BE49-F238E27FC236}">
                      <a16:creationId xmlns:a16="http://schemas.microsoft.com/office/drawing/2014/main" id="{6ACDF4C9-1289-C61B-6200-8578AA427315}"/>
                    </a:ext>
                  </a:extLst>
                </p:cNvPr>
                <p:cNvCxnSpPr>
                  <a:cxnSpLocks/>
                </p:cNvCxnSpPr>
                <p:nvPr/>
              </p:nvCxnSpPr>
              <p:spPr>
                <a:xfrm flipH="1" flipV="1">
                  <a:off x="5241599" y="2234056"/>
                  <a:ext cx="354186" cy="150925"/>
                </a:xfrm>
                <a:prstGeom prst="straightConnector1">
                  <a:avLst/>
                </a:prstGeom>
                <a:noFill/>
                <a:ln w="19050" cap="flat" cmpd="sng" algn="ctr">
                  <a:solidFill>
                    <a:srgbClr val="FF0000"/>
                  </a:solidFill>
                  <a:prstDash val="solid"/>
                  <a:tailEnd type="triangle"/>
                </a:ln>
                <a:effectLst/>
              </p:spPr>
            </p:cxnSp>
            <p:sp>
              <p:nvSpPr>
                <p:cNvPr id="174" name="AutoShape 34">
                  <a:extLst>
                    <a:ext uri="{FF2B5EF4-FFF2-40B4-BE49-F238E27FC236}">
                      <a16:creationId xmlns:a16="http://schemas.microsoft.com/office/drawing/2014/main" id="{99213471-ECFB-F561-4C0F-11D13CB79C1E}"/>
                    </a:ext>
                  </a:extLst>
                </p:cNvPr>
                <p:cNvSpPr>
                  <a:spLocks noChangeAspect="1" noChangeArrowheads="1"/>
                </p:cNvSpPr>
                <p:nvPr/>
              </p:nvSpPr>
              <p:spPr bwMode="auto">
                <a:xfrm flipH="1">
                  <a:off x="4579615" y="1854098"/>
                  <a:ext cx="1903989" cy="374938"/>
                </a:xfrm>
                <a:prstGeom prst="rightArrow">
                  <a:avLst>
                    <a:gd name="adj1" fmla="val 50000"/>
                    <a:gd name="adj2" fmla="val 66591"/>
                  </a:avLst>
                </a:prstGeom>
                <a:solidFill>
                  <a:srgbClr val="FF99CC">
                    <a:alpha val="75000"/>
                  </a:srgbClr>
                </a:solidFill>
                <a:ln w="9525">
                  <a:solidFill>
                    <a:srgbClr val="FF0000"/>
                  </a:solidFill>
                  <a:miter lim="800000"/>
                  <a:headEnd/>
                  <a:tailEnd/>
                </a:ln>
                <a:effectLst>
                  <a:outerShdw blurRad="63500" dist="38099" dir="2700000" algn="ctr" rotWithShape="0">
                    <a:srgbClr val="000000">
                      <a:alpha val="74998"/>
                    </a:srgbClr>
                  </a:outerShdw>
                </a:effectLst>
              </p:spPr>
              <p:txBody>
                <a:bodyPr wrap="none" anchor="ctr"/>
                <a:lstStyle/>
                <a:p>
                  <a:pPr defTabSz="844083">
                    <a:defRPr/>
                  </a:pPr>
                  <a:r>
                    <a:rPr lang="ja-JP" altLang="en-US" sz="1015">
                      <a:solidFill>
                        <a:srgbClr val="000000"/>
                      </a:solidFill>
                      <a:latin typeface="Hiragino Sans W4" panose="020B0400000000000000" pitchFamily="34" charset="-128"/>
                      <a:ea typeface="Hiragino Sans W4" panose="020B0400000000000000" pitchFamily="34" charset="-128"/>
                      <a:cs typeface="Tahoma" panose="020B0604030504040204" pitchFamily="34" charset="0"/>
                    </a:rPr>
                    <a:t>陽子ビーム</a:t>
                  </a:r>
                </a:p>
              </p:txBody>
            </p:sp>
            <p:grpSp>
              <p:nvGrpSpPr>
                <p:cNvPr id="175" name="グループ化 174">
                  <a:extLst>
                    <a:ext uri="{FF2B5EF4-FFF2-40B4-BE49-F238E27FC236}">
                      <a16:creationId xmlns:a16="http://schemas.microsoft.com/office/drawing/2014/main" id="{2425CAA9-AA0A-3D40-F69F-7FACBCF59882}"/>
                    </a:ext>
                  </a:extLst>
                </p:cNvPr>
                <p:cNvGrpSpPr/>
                <p:nvPr/>
              </p:nvGrpSpPr>
              <p:grpSpPr>
                <a:xfrm flipH="1">
                  <a:off x="3151156" y="899128"/>
                  <a:ext cx="2568825" cy="379071"/>
                  <a:chOff x="1498179" y="229328"/>
                  <a:chExt cx="2568825" cy="379071"/>
                </a:xfrm>
              </p:grpSpPr>
              <p:grpSp>
                <p:nvGrpSpPr>
                  <p:cNvPr id="178" name="グループ化 177">
                    <a:extLst>
                      <a:ext uri="{FF2B5EF4-FFF2-40B4-BE49-F238E27FC236}">
                        <a16:creationId xmlns:a16="http://schemas.microsoft.com/office/drawing/2014/main" id="{9D4E86CB-E229-B96F-E1A6-117D7FBDB170}"/>
                      </a:ext>
                    </a:extLst>
                  </p:cNvPr>
                  <p:cNvGrpSpPr/>
                  <p:nvPr/>
                </p:nvGrpSpPr>
                <p:grpSpPr>
                  <a:xfrm rot="5400000">
                    <a:off x="3137551" y="52300"/>
                    <a:ext cx="126460" cy="985737"/>
                    <a:chOff x="459926" y="2140002"/>
                    <a:chExt cx="126460" cy="985737"/>
                  </a:xfrm>
                </p:grpSpPr>
                <p:cxnSp>
                  <p:nvCxnSpPr>
                    <p:cNvPr id="180" name="直線コネクタ 179">
                      <a:extLst>
                        <a:ext uri="{FF2B5EF4-FFF2-40B4-BE49-F238E27FC236}">
                          <a16:creationId xmlns:a16="http://schemas.microsoft.com/office/drawing/2014/main" id="{8689CB85-48EC-A8E0-8A71-88DB5AE1A6A3}"/>
                        </a:ext>
                      </a:extLst>
                    </p:cNvPr>
                    <p:cNvCxnSpPr/>
                    <p:nvPr/>
                  </p:nvCxnSpPr>
                  <p:spPr>
                    <a:xfrm>
                      <a:off x="459926" y="2140002"/>
                      <a:ext cx="0" cy="985737"/>
                    </a:xfrm>
                    <a:prstGeom prst="line">
                      <a:avLst/>
                    </a:prstGeom>
                    <a:noFill/>
                    <a:ln w="38100" cap="flat" cmpd="sng" algn="ctr">
                      <a:solidFill>
                        <a:srgbClr val="4F81BD">
                          <a:shade val="95000"/>
                          <a:satMod val="105000"/>
                        </a:srgbClr>
                      </a:solidFill>
                      <a:prstDash val="solid"/>
                    </a:ln>
                    <a:effectLst/>
                  </p:spPr>
                </p:cxnSp>
                <p:cxnSp>
                  <p:nvCxnSpPr>
                    <p:cNvPr id="181" name="直線コネクタ 180">
                      <a:extLst>
                        <a:ext uri="{FF2B5EF4-FFF2-40B4-BE49-F238E27FC236}">
                          <a16:creationId xmlns:a16="http://schemas.microsoft.com/office/drawing/2014/main" id="{953DB54A-C004-A991-343E-20660E02EA8B}"/>
                        </a:ext>
                      </a:extLst>
                    </p:cNvPr>
                    <p:cNvCxnSpPr/>
                    <p:nvPr/>
                  </p:nvCxnSpPr>
                  <p:spPr>
                    <a:xfrm>
                      <a:off x="586386" y="2140002"/>
                      <a:ext cx="0" cy="985737"/>
                    </a:xfrm>
                    <a:prstGeom prst="line">
                      <a:avLst/>
                    </a:prstGeom>
                    <a:noFill/>
                    <a:ln w="38100" cap="flat" cmpd="sng" algn="ctr">
                      <a:solidFill>
                        <a:srgbClr val="00B050"/>
                      </a:solidFill>
                      <a:prstDash val="solid"/>
                    </a:ln>
                    <a:effectLst/>
                  </p:spPr>
                </p:cxnSp>
                <p:cxnSp>
                  <p:nvCxnSpPr>
                    <p:cNvPr id="182" name="直線コネクタ 181">
                      <a:extLst>
                        <a:ext uri="{FF2B5EF4-FFF2-40B4-BE49-F238E27FC236}">
                          <a16:creationId xmlns:a16="http://schemas.microsoft.com/office/drawing/2014/main" id="{F489808F-EF3D-12DA-5A24-BFC6FC190FAF}"/>
                        </a:ext>
                      </a:extLst>
                    </p:cNvPr>
                    <p:cNvCxnSpPr/>
                    <p:nvPr/>
                  </p:nvCxnSpPr>
                  <p:spPr>
                    <a:xfrm>
                      <a:off x="523156" y="2140002"/>
                      <a:ext cx="0" cy="985737"/>
                    </a:xfrm>
                    <a:prstGeom prst="line">
                      <a:avLst/>
                    </a:prstGeom>
                    <a:noFill/>
                    <a:ln w="38100" cap="flat" cmpd="sng" algn="ctr">
                      <a:solidFill>
                        <a:srgbClr val="C0504D">
                          <a:lumMod val="75000"/>
                        </a:srgbClr>
                      </a:solidFill>
                      <a:prstDash val="solid"/>
                    </a:ln>
                    <a:effectLst/>
                  </p:spPr>
                </p:cxnSp>
              </p:grpSp>
              <p:sp>
                <p:nvSpPr>
                  <p:cNvPr id="179" name="Rectangle 181">
                    <a:extLst>
                      <a:ext uri="{FF2B5EF4-FFF2-40B4-BE49-F238E27FC236}">
                        <a16:creationId xmlns:a16="http://schemas.microsoft.com/office/drawing/2014/main" id="{052A0C81-F1B6-2338-D4BF-43F648F86787}"/>
                      </a:ext>
                    </a:extLst>
                  </p:cNvPr>
                  <p:cNvSpPr>
                    <a:spLocks noChangeArrowheads="1"/>
                  </p:cNvSpPr>
                  <p:nvPr/>
                </p:nvSpPr>
                <p:spPr bwMode="auto">
                  <a:xfrm>
                    <a:off x="1498179" y="229328"/>
                    <a:ext cx="2568825" cy="279312"/>
                  </a:xfrm>
                  <a:prstGeom prst="rect">
                    <a:avLst/>
                  </a:prstGeom>
                  <a:noFill/>
                  <a:ln w="9525">
                    <a:noFill/>
                    <a:miter lim="800000"/>
                    <a:headEnd/>
                    <a:tailEnd/>
                  </a:ln>
                </p:spPr>
                <p:txBody>
                  <a:bodyPr wrap="square">
                    <a:spAutoFit/>
                  </a:bodyPr>
                  <a:lstStyle/>
                  <a:p>
                    <a:pPr marL="79133" indent="-79133" algn="ctr" defTabSz="844083">
                      <a:lnSpc>
                        <a:spcPct val="80000"/>
                      </a:lnSpc>
                      <a:spcBef>
                        <a:spcPct val="20000"/>
                      </a:spcBef>
                      <a:defRPr/>
                    </a:pPr>
                    <a:r>
                      <a:rPr lang="ja-JP" altLang="en-US" sz="1292" b="1" kern="0">
                        <a:solidFill>
                          <a:srgbClr val="FF0000"/>
                        </a:solidFill>
                        <a:latin typeface="Hiragino Sans W4" panose="020B0400000000000000" pitchFamily="34" charset="-128"/>
                        <a:ea typeface="Hiragino Sans W4" panose="020B0400000000000000" pitchFamily="34" charset="-128"/>
                        <a:cs typeface="Tahoma" panose="020B0604030504040204" pitchFamily="34" charset="0"/>
                      </a:rPr>
                      <a:t>核融合炉・原子炉材料照射</a:t>
                    </a:r>
                    <a:endParaRPr lang="en-US" altLang="ja-JP" sz="1292" b="1" kern="0">
                      <a:solidFill>
                        <a:srgbClr val="FF0000"/>
                      </a:solidFill>
                      <a:latin typeface="Hiragino Sans W4" panose="020B0400000000000000" pitchFamily="34" charset="-128"/>
                      <a:ea typeface="Hiragino Sans W4" panose="020B0400000000000000" pitchFamily="34" charset="-128"/>
                      <a:cs typeface="Tahoma" panose="020B0604030504040204" pitchFamily="34" charset="0"/>
                    </a:endParaRPr>
                  </a:p>
                </p:txBody>
              </p:sp>
            </p:grpSp>
            <p:sp>
              <p:nvSpPr>
                <p:cNvPr id="176" name="Rectangle 181">
                  <a:extLst>
                    <a:ext uri="{FF2B5EF4-FFF2-40B4-BE49-F238E27FC236}">
                      <a16:creationId xmlns:a16="http://schemas.microsoft.com/office/drawing/2014/main" id="{8AFD0FB4-A4E9-2108-F2E8-26B16308B740}"/>
                    </a:ext>
                  </a:extLst>
                </p:cNvPr>
                <p:cNvSpPr>
                  <a:spLocks noChangeArrowheads="1"/>
                </p:cNvSpPr>
                <p:nvPr/>
              </p:nvSpPr>
              <p:spPr bwMode="auto">
                <a:xfrm flipH="1">
                  <a:off x="3543636" y="1877383"/>
                  <a:ext cx="1005987" cy="467396"/>
                </a:xfrm>
                <a:prstGeom prst="rect">
                  <a:avLst/>
                </a:prstGeom>
                <a:solidFill>
                  <a:sysClr val="window" lastClr="FFFFFF">
                    <a:alpha val="60000"/>
                  </a:sysClr>
                </a:solidFill>
                <a:ln w="9525">
                  <a:noFill/>
                  <a:miter lim="800000"/>
                  <a:headEnd/>
                  <a:tailEnd/>
                </a:ln>
              </p:spPr>
              <p:txBody>
                <a:bodyPr wrap="square" lIns="0" tIns="33231" rIns="0" bIns="33231">
                  <a:spAutoFit/>
                </a:bodyPr>
                <a:lstStyle/>
                <a:p>
                  <a:pPr marL="79133" indent="-79133" algn="ctr" defTabSz="844083">
                    <a:lnSpc>
                      <a:spcPct val="80000"/>
                    </a:lnSpc>
                    <a:spcBef>
                      <a:spcPct val="20000"/>
                    </a:spcBef>
                    <a:defRPr/>
                  </a:pPr>
                  <a:r>
                    <a:rPr lang="en-US" altLang="ja-JP" sz="1292" b="1" kern="0">
                      <a:solidFill>
                        <a:srgbClr val="FF0000"/>
                      </a:solidFill>
                      <a:latin typeface="Hiragino Sans W4" panose="020B0400000000000000" pitchFamily="34" charset="-128"/>
                      <a:ea typeface="Hiragino Sans W4" panose="020B0400000000000000" pitchFamily="34" charset="-128"/>
                      <a:cs typeface="Tahoma" panose="020B0604030504040204" pitchFamily="34" charset="0"/>
                    </a:rPr>
                    <a:t>ADS</a:t>
                  </a:r>
                </a:p>
                <a:p>
                  <a:pPr marL="79133" indent="-79133" algn="ctr" defTabSz="844083">
                    <a:lnSpc>
                      <a:spcPct val="80000"/>
                    </a:lnSpc>
                    <a:spcBef>
                      <a:spcPct val="20000"/>
                    </a:spcBef>
                    <a:defRPr/>
                  </a:pPr>
                  <a:r>
                    <a:rPr lang="ja-JP" altLang="en-US" sz="1292" b="1" kern="0">
                      <a:solidFill>
                        <a:srgbClr val="FF0000"/>
                      </a:solidFill>
                      <a:latin typeface="Hiragino Sans W4" panose="020B0400000000000000" pitchFamily="34" charset="-128"/>
                      <a:ea typeface="Hiragino Sans W4" panose="020B0400000000000000" pitchFamily="34" charset="-128"/>
                      <a:cs typeface="Tahoma" panose="020B0604030504040204" pitchFamily="34" charset="0"/>
                    </a:rPr>
                    <a:t>材料照射</a:t>
                  </a:r>
                  <a:endParaRPr lang="en-US" altLang="ja-JP" sz="1292" b="1" kern="0">
                    <a:solidFill>
                      <a:srgbClr val="FF0000"/>
                    </a:solidFill>
                    <a:latin typeface="Hiragino Sans W4" panose="020B0400000000000000" pitchFamily="34" charset="-128"/>
                    <a:ea typeface="Hiragino Sans W4" panose="020B0400000000000000" pitchFamily="34" charset="-128"/>
                    <a:cs typeface="Tahoma" panose="020B0604030504040204" pitchFamily="34" charset="0"/>
                  </a:endParaRPr>
                </a:p>
              </p:txBody>
            </p:sp>
            <p:sp>
              <p:nvSpPr>
                <p:cNvPr id="177" name="テキスト ボックス 176">
                  <a:extLst>
                    <a:ext uri="{FF2B5EF4-FFF2-40B4-BE49-F238E27FC236}">
                      <a16:creationId xmlns:a16="http://schemas.microsoft.com/office/drawing/2014/main" id="{47BEF57C-C964-C178-45D0-6147EA5AC834}"/>
                    </a:ext>
                  </a:extLst>
                </p:cNvPr>
                <p:cNvSpPr txBox="1"/>
                <p:nvPr/>
              </p:nvSpPr>
              <p:spPr>
                <a:xfrm>
                  <a:off x="2923669" y="2891207"/>
                  <a:ext cx="916684" cy="241917"/>
                </a:xfrm>
                <a:prstGeom prst="rect">
                  <a:avLst/>
                </a:prstGeom>
                <a:solidFill>
                  <a:sysClr val="window" lastClr="FFFFFF"/>
                </a:solidFill>
                <a:ln>
                  <a:solidFill>
                    <a:srgbClr val="4F81BD"/>
                  </a:solidFill>
                </a:ln>
              </p:spPr>
              <p:txBody>
                <a:bodyPr wrap="none" lIns="33231" tIns="33231" rIns="33231" bIns="33231" rtlCol="0">
                  <a:spAutoFit/>
                </a:bodyPr>
                <a:lstStyle/>
                <a:p>
                  <a:pPr defTabSz="844083">
                    <a:defRPr/>
                  </a:pPr>
                  <a:r>
                    <a:rPr lang="ja-JP" altLang="en-US" sz="1015" kern="0">
                      <a:solidFill>
                        <a:prstClr val="black"/>
                      </a:solidFill>
                      <a:latin typeface="Hiragino Sans W4" panose="020B0400000000000000" pitchFamily="34" charset="-128"/>
                      <a:ea typeface="Hiragino Sans W4" panose="020B0400000000000000" pitchFamily="34" charset="-128"/>
                      <a:cs typeface="Tahoma" panose="020B0604030504040204" pitchFamily="34" charset="0"/>
                    </a:rPr>
                    <a:t>標的部分拡大</a:t>
                  </a:r>
                </a:p>
              </p:txBody>
            </p:sp>
          </p:grpSp>
          <p:grpSp>
            <p:nvGrpSpPr>
              <p:cNvPr id="134" name="グループ化 133">
                <a:extLst>
                  <a:ext uri="{FF2B5EF4-FFF2-40B4-BE49-F238E27FC236}">
                    <a16:creationId xmlns:a16="http://schemas.microsoft.com/office/drawing/2014/main" id="{E88F358C-0ECD-8867-4E30-1D54DAE8DF67}"/>
                  </a:ext>
                </a:extLst>
              </p:cNvPr>
              <p:cNvGrpSpPr>
                <a:grpSpLocks noChangeAspect="1"/>
              </p:cNvGrpSpPr>
              <p:nvPr/>
            </p:nvGrpSpPr>
            <p:grpSpPr>
              <a:xfrm flipH="1">
                <a:off x="1036619" y="942403"/>
                <a:ext cx="2150534" cy="1838702"/>
                <a:chOff x="1368889" y="2793856"/>
                <a:chExt cx="966971" cy="826758"/>
              </a:xfrm>
              <a:solidFill>
                <a:srgbClr val="F9696B"/>
              </a:solidFill>
            </p:grpSpPr>
            <p:grpSp>
              <p:nvGrpSpPr>
                <p:cNvPr id="135" name="グループ化 134">
                  <a:extLst>
                    <a:ext uri="{FF2B5EF4-FFF2-40B4-BE49-F238E27FC236}">
                      <a16:creationId xmlns:a16="http://schemas.microsoft.com/office/drawing/2014/main" id="{1D8823EF-876D-505B-E1AB-8BC0AB42F941}"/>
                    </a:ext>
                  </a:extLst>
                </p:cNvPr>
                <p:cNvGrpSpPr/>
                <p:nvPr/>
              </p:nvGrpSpPr>
              <p:grpSpPr>
                <a:xfrm rot="11537566">
                  <a:off x="1903298" y="2845053"/>
                  <a:ext cx="72000" cy="156502"/>
                  <a:chOff x="1636644" y="2728693"/>
                  <a:chExt cx="72000" cy="156502"/>
                </a:xfrm>
                <a:grpFill/>
              </p:grpSpPr>
              <p:sp>
                <p:nvSpPr>
                  <p:cNvPr id="164" name="円/楕円 148">
                    <a:extLst>
                      <a:ext uri="{FF2B5EF4-FFF2-40B4-BE49-F238E27FC236}">
                        <a16:creationId xmlns:a16="http://schemas.microsoft.com/office/drawing/2014/main" id="{6D74A3B3-1DEC-9B30-469C-AA5C8FE6F78B}"/>
                      </a:ext>
                    </a:extLst>
                  </p:cNvPr>
                  <p:cNvSpPr/>
                  <p:nvPr/>
                </p:nvSpPr>
                <p:spPr>
                  <a:xfrm>
                    <a:off x="1636644" y="2813195"/>
                    <a:ext cx="72000" cy="72000"/>
                  </a:xfrm>
                  <a:prstGeom prst="ellipse">
                    <a:avLst/>
                  </a:prstGeom>
                  <a:grp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44083"/>
                    <a:endParaRPr lang="ja-JP" altLang="en-US" sz="1662">
                      <a:solidFill>
                        <a:prstClr val="white"/>
                      </a:solidFill>
                      <a:latin typeface="Calibri"/>
                      <a:ea typeface="ＭＳ Ｐゴシック" panose="020B0600070205080204" pitchFamily="50" charset="-128"/>
                    </a:endParaRPr>
                  </a:p>
                </p:txBody>
              </p:sp>
              <p:cxnSp>
                <p:nvCxnSpPr>
                  <p:cNvPr id="165" name="直線矢印コネクタ 164">
                    <a:extLst>
                      <a:ext uri="{FF2B5EF4-FFF2-40B4-BE49-F238E27FC236}">
                        <a16:creationId xmlns:a16="http://schemas.microsoft.com/office/drawing/2014/main" id="{B2B842E6-0A3F-7B37-A1BB-E5CF7FB38A56}"/>
                      </a:ext>
                    </a:extLst>
                  </p:cNvPr>
                  <p:cNvCxnSpPr>
                    <a:cxnSpLocks/>
                    <a:stCxn id="164" idx="4"/>
                  </p:cNvCxnSpPr>
                  <p:nvPr/>
                </p:nvCxnSpPr>
                <p:spPr>
                  <a:xfrm flipV="1">
                    <a:off x="1672644" y="2728693"/>
                    <a:ext cx="0" cy="72000"/>
                  </a:xfrm>
                  <a:prstGeom prst="straightConnector1">
                    <a:avLst/>
                  </a:prstGeom>
                  <a:grpFill/>
                  <a:ln w="12700">
                    <a:tailEnd type="none"/>
                  </a:ln>
                  <a:effectLst/>
                </p:spPr>
                <p:style>
                  <a:lnRef idx="2">
                    <a:schemeClr val="accent1"/>
                  </a:lnRef>
                  <a:fillRef idx="0">
                    <a:schemeClr val="accent1"/>
                  </a:fillRef>
                  <a:effectRef idx="1">
                    <a:schemeClr val="accent1"/>
                  </a:effectRef>
                  <a:fontRef idx="minor">
                    <a:schemeClr val="tx1"/>
                  </a:fontRef>
                </p:style>
              </p:cxnSp>
            </p:grpSp>
            <p:grpSp>
              <p:nvGrpSpPr>
                <p:cNvPr id="136" name="グループ化 135">
                  <a:extLst>
                    <a:ext uri="{FF2B5EF4-FFF2-40B4-BE49-F238E27FC236}">
                      <a16:creationId xmlns:a16="http://schemas.microsoft.com/office/drawing/2014/main" id="{0BB535EF-963D-9762-AD58-6159BC857CD5}"/>
                    </a:ext>
                  </a:extLst>
                </p:cNvPr>
                <p:cNvGrpSpPr/>
                <p:nvPr/>
              </p:nvGrpSpPr>
              <p:grpSpPr>
                <a:xfrm rot="8325883">
                  <a:off x="1719214" y="2901518"/>
                  <a:ext cx="72000" cy="156502"/>
                  <a:chOff x="1636644" y="2728693"/>
                  <a:chExt cx="72000" cy="156502"/>
                </a:xfrm>
                <a:grpFill/>
              </p:grpSpPr>
              <p:sp>
                <p:nvSpPr>
                  <p:cNvPr id="162" name="円/楕円 146">
                    <a:extLst>
                      <a:ext uri="{FF2B5EF4-FFF2-40B4-BE49-F238E27FC236}">
                        <a16:creationId xmlns:a16="http://schemas.microsoft.com/office/drawing/2014/main" id="{A377428F-1E9E-FBD3-C928-EFC13FFC3077}"/>
                      </a:ext>
                    </a:extLst>
                  </p:cNvPr>
                  <p:cNvSpPr/>
                  <p:nvPr/>
                </p:nvSpPr>
                <p:spPr>
                  <a:xfrm>
                    <a:off x="1636644" y="2813195"/>
                    <a:ext cx="72000" cy="72000"/>
                  </a:xfrm>
                  <a:prstGeom prst="ellipse">
                    <a:avLst/>
                  </a:prstGeom>
                  <a:grp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44083"/>
                    <a:endParaRPr lang="ja-JP" altLang="en-US" sz="1662">
                      <a:solidFill>
                        <a:prstClr val="white"/>
                      </a:solidFill>
                      <a:latin typeface="Calibri"/>
                      <a:ea typeface="ＭＳ Ｐゴシック" panose="020B0600070205080204" pitchFamily="50" charset="-128"/>
                    </a:endParaRPr>
                  </a:p>
                </p:txBody>
              </p:sp>
              <p:cxnSp>
                <p:nvCxnSpPr>
                  <p:cNvPr id="163" name="直線矢印コネクタ 162">
                    <a:extLst>
                      <a:ext uri="{FF2B5EF4-FFF2-40B4-BE49-F238E27FC236}">
                        <a16:creationId xmlns:a16="http://schemas.microsoft.com/office/drawing/2014/main" id="{163191E2-8036-BA28-EE86-2DCC1F84115F}"/>
                      </a:ext>
                    </a:extLst>
                  </p:cNvPr>
                  <p:cNvCxnSpPr>
                    <a:cxnSpLocks/>
                    <a:stCxn id="162" idx="4"/>
                  </p:cNvCxnSpPr>
                  <p:nvPr/>
                </p:nvCxnSpPr>
                <p:spPr>
                  <a:xfrm flipV="1">
                    <a:off x="1672644" y="2728693"/>
                    <a:ext cx="0" cy="72000"/>
                  </a:xfrm>
                  <a:prstGeom prst="straightConnector1">
                    <a:avLst/>
                  </a:prstGeom>
                  <a:grpFill/>
                  <a:ln w="12700">
                    <a:tailEnd type="none"/>
                  </a:ln>
                  <a:effectLst/>
                </p:spPr>
                <p:style>
                  <a:lnRef idx="2">
                    <a:schemeClr val="accent1"/>
                  </a:lnRef>
                  <a:fillRef idx="0">
                    <a:schemeClr val="accent1"/>
                  </a:fillRef>
                  <a:effectRef idx="1">
                    <a:schemeClr val="accent1"/>
                  </a:effectRef>
                  <a:fontRef idx="minor">
                    <a:schemeClr val="tx1"/>
                  </a:fontRef>
                </p:style>
              </p:cxnSp>
            </p:grpSp>
            <p:grpSp>
              <p:nvGrpSpPr>
                <p:cNvPr id="137" name="グループ化 136">
                  <a:extLst>
                    <a:ext uri="{FF2B5EF4-FFF2-40B4-BE49-F238E27FC236}">
                      <a16:creationId xmlns:a16="http://schemas.microsoft.com/office/drawing/2014/main" id="{1CB2E2F5-D156-9F59-A0F9-4DA6E4E766D8}"/>
                    </a:ext>
                  </a:extLst>
                </p:cNvPr>
                <p:cNvGrpSpPr/>
                <p:nvPr/>
              </p:nvGrpSpPr>
              <p:grpSpPr>
                <a:xfrm>
                  <a:off x="1929152" y="3464112"/>
                  <a:ext cx="72000" cy="156502"/>
                  <a:chOff x="1636644" y="2728693"/>
                  <a:chExt cx="72000" cy="156502"/>
                </a:xfrm>
                <a:grpFill/>
              </p:grpSpPr>
              <p:sp>
                <p:nvSpPr>
                  <p:cNvPr id="160" name="円/楕円 144">
                    <a:extLst>
                      <a:ext uri="{FF2B5EF4-FFF2-40B4-BE49-F238E27FC236}">
                        <a16:creationId xmlns:a16="http://schemas.microsoft.com/office/drawing/2014/main" id="{65E46FA8-566C-5F40-1683-F4BF5E188735}"/>
                      </a:ext>
                    </a:extLst>
                  </p:cNvPr>
                  <p:cNvSpPr/>
                  <p:nvPr/>
                </p:nvSpPr>
                <p:spPr>
                  <a:xfrm>
                    <a:off x="1636644" y="2813195"/>
                    <a:ext cx="72000" cy="72000"/>
                  </a:xfrm>
                  <a:prstGeom prst="ellipse">
                    <a:avLst/>
                  </a:prstGeom>
                  <a:grp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44083"/>
                    <a:endParaRPr lang="ja-JP" altLang="en-US" sz="1662">
                      <a:solidFill>
                        <a:prstClr val="white"/>
                      </a:solidFill>
                      <a:latin typeface="Calibri"/>
                      <a:ea typeface="ＭＳ Ｐゴシック" panose="020B0600070205080204" pitchFamily="50" charset="-128"/>
                    </a:endParaRPr>
                  </a:p>
                </p:txBody>
              </p:sp>
              <p:cxnSp>
                <p:nvCxnSpPr>
                  <p:cNvPr id="161" name="直線矢印コネクタ 160">
                    <a:extLst>
                      <a:ext uri="{FF2B5EF4-FFF2-40B4-BE49-F238E27FC236}">
                        <a16:creationId xmlns:a16="http://schemas.microsoft.com/office/drawing/2014/main" id="{12D79DAF-0EF8-9500-85EE-941084BEBA33}"/>
                      </a:ext>
                    </a:extLst>
                  </p:cNvPr>
                  <p:cNvCxnSpPr>
                    <a:cxnSpLocks/>
                    <a:stCxn id="160" idx="4"/>
                  </p:cNvCxnSpPr>
                  <p:nvPr/>
                </p:nvCxnSpPr>
                <p:spPr>
                  <a:xfrm flipV="1">
                    <a:off x="1672644" y="2728693"/>
                    <a:ext cx="0" cy="72000"/>
                  </a:xfrm>
                  <a:prstGeom prst="straightConnector1">
                    <a:avLst/>
                  </a:prstGeom>
                  <a:grpFill/>
                  <a:ln w="12700">
                    <a:tailEnd type="none"/>
                  </a:ln>
                  <a:effectLst/>
                </p:spPr>
                <p:style>
                  <a:lnRef idx="2">
                    <a:schemeClr val="accent1"/>
                  </a:lnRef>
                  <a:fillRef idx="0">
                    <a:schemeClr val="accent1"/>
                  </a:fillRef>
                  <a:effectRef idx="1">
                    <a:schemeClr val="accent1"/>
                  </a:effectRef>
                  <a:fontRef idx="minor">
                    <a:schemeClr val="tx1"/>
                  </a:fontRef>
                </p:style>
              </p:cxnSp>
            </p:grpSp>
            <p:grpSp>
              <p:nvGrpSpPr>
                <p:cNvPr id="138" name="グループ化 137">
                  <a:extLst>
                    <a:ext uri="{FF2B5EF4-FFF2-40B4-BE49-F238E27FC236}">
                      <a16:creationId xmlns:a16="http://schemas.microsoft.com/office/drawing/2014/main" id="{E6941737-A0CD-89D7-CBF5-B34B3E5CC72A}"/>
                    </a:ext>
                  </a:extLst>
                </p:cNvPr>
                <p:cNvGrpSpPr/>
                <p:nvPr/>
              </p:nvGrpSpPr>
              <p:grpSpPr>
                <a:xfrm rot="18470222">
                  <a:off x="2132111" y="3374293"/>
                  <a:ext cx="72000" cy="156502"/>
                  <a:chOff x="1636644" y="2728693"/>
                  <a:chExt cx="72000" cy="156502"/>
                </a:xfrm>
                <a:grpFill/>
              </p:grpSpPr>
              <p:sp>
                <p:nvSpPr>
                  <p:cNvPr id="158" name="円/楕円 142">
                    <a:extLst>
                      <a:ext uri="{FF2B5EF4-FFF2-40B4-BE49-F238E27FC236}">
                        <a16:creationId xmlns:a16="http://schemas.microsoft.com/office/drawing/2014/main" id="{0860A9AE-7993-5009-777C-FDCD792520F1}"/>
                      </a:ext>
                    </a:extLst>
                  </p:cNvPr>
                  <p:cNvSpPr/>
                  <p:nvPr/>
                </p:nvSpPr>
                <p:spPr>
                  <a:xfrm>
                    <a:off x="1636644" y="2813195"/>
                    <a:ext cx="72000" cy="72000"/>
                  </a:xfrm>
                  <a:prstGeom prst="ellipse">
                    <a:avLst/>
                  </a:prstGeom>
                  <a:grp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44083"/>
                    <a:endParaRPr lang="ja-JP" altLang="en-US" sz="1662">
                      <a:solidFill>
                        <a:prstClr val="white"/>
                      </a:solidFill>
                      <a:latin typeface="Calibri"/>
                      <a:ea typeface="ＭＳ Ｐゴシック" panose="020B0600070205080204" pitchFamily="50" charset="-128"/>
                    </a:endParaRPr>
                  </a:p>
                </p:txBody>
              </p:sp>
              <p:cxnSp>
                <p:nvCxnSpPr>
                  <p:cNvPr id="159" name="直線矢印コネクタ 158">
                    <a:extLst>
                      <a:ext uri="{FF2B5EF4-FFF2-40B4-BE49-F238E27FC236}">
                        <a16:creationId xmlns:a16="http://schemas.microsoft.com/office/drawing/2014/main" id="{BFB135CA-17A8-EB9F-DED1-C39880F622A7}"/>
                      </a:ext>
                    </a:extLst>
                  </p:cNvPr>
                  <p:cNvCxnSpPr>
                    <a:cxnSpLocks/>
                    <a:stCxn id="158" idx="4"/>
                  </p:cNvCxnSpPr>
                  <p:nvPr/>
                </p:nvCxnSpPr>
                <p:spPr>
                  <a:xfrm flipV="1">
                    <a:off x="1672644" y="2728693"/>
                    <a:ext cx="0" cy="72000"/>
                  </a:xfrm>
                  <a:prstGeom prst="straightConnector1">
                    <a:avLst/>
                  </a:prstGeom>
                  <a:grpFill/>
                  <a:ln w="12700">
                    <a:tailEnd type="none"/>
                  </a:ln>
                  <a:effectLst/>
                </p:spPr>
                <p:style>
                  <a:lnRef idx="2">
                    <a:schemeClr val="accent1"/>
                  </a:lnRef>
                  <a:fillRef idx="0">
                    <a:schemeClr val="accent1"/>
                  </a:fillRef>
                  <a:effectRef idx="1">
                    <a:schemeClr val="accent1"/>
                  </a:effectRef>
                  <a:fontRef idx="minor">
                    <a:schemeClr val="tx1"/>
                  </a:fontRef>
                </p:style>
              </p:cxnSp>
            </p:grpSp>
            <p:grpSp>
              <p:nvGrpSpPr>
                <p:cNvPr id="139" name="グループ化 138">
                  <a:extLst>
                    <a:ext uri="{FF2B5EF4-FFF2-40B4-BE49-F238E27FC236}">
                      <a16:creationId xmlns:a16="http://schemas.microsoft.com/office/drawing/2014/main" id="{81020907-7B3F-A9B7-7110-2987C4C10920}"/>
                    </a:ext>
                  </a:extLst>
                </p:cNvPr>
                <p:cNvGrpSpPr/>
                <p:nvPr/>
              </p:nvGrpSpPr>
              <p:grpSpPr>
                <a:xfrm rot="2047241">
                  <a:off x="1789044" y="3365751"/>
                  <a:ext cx="72000" cy="156502"/>
                  <a:chOff x="1636644" y="2728693"/>
                  <a:chExt cx="72000" cy="156502"/>
                </a:xfrm>
                <a:grpFill/>
              </p:grpSpPr>
              <p:sp>
                <p:nvSpPr>
                  <p:cNvPr id="156" name="円/楕円 140">
                    <a:extLst>
                      <a:ext uri="{FF2B5EF4-FFF2-40B4-BE49-F238E27FC236}">
                        <a16:creationId xmlns:a16="http://schemas.microsoft.com/office/drawing/2014/main" id="{95FB4B16-4F51-3727-BA10-C15636688002}"/>
                      </a:ext>
                    </a:extLst>
                  </p:cNvPr>
                  <p:cNvSpPr/>
                  <p:nvPr/>
                </p:nvSpPr>
                <p:spPr>
                  <a:xfrm>
                    <a:off x="1636644" y="2813195"/>
                    <a:ext cx="72000" cy="72000"/>
                  </a:xfrm>
                  <a:prstGeom prst="ellipse">
                    <a:avLst/>
                  </a:prstGeom>
                  <a:grp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44083"/>
                    <a:endParaRPr lang="ja-JP" altLang="en-US" sz="1662">
                      <a:solidFill>
                        <a:prstClr val="white"/>
                      </a:solidFill>
                      <a:latin typeface="Calibri"/>
                      <a:ea typeface="ＭＳ Ｐゴシック" panose="020B0600070205080204" pitchFamily="50" charset="-128"/>
                    </a:endParaRPr>
                  </a:p>
                </p:txBody>
              </p:sp>
              <p:cxnSp>
                <p:nvCxnSpPr>
                  <p:cNvPr id="157" name="直線矢印コネクタ 156">
                    <a:extLst>
                      <a:ext uri="{FF2B5EF4-FFF2-40B4-BE49-F238E27FC236}">
                        <a16:creationId xmlns:a16="http://schemas.microsoft.com/office/drawing/2014/main" id="{0F5E88DE-8BF0-3804-B488-E27A2C0AE23A}"/>
                      </a:ext>
                    </a:extLst>
                  </p:cNvPr>
                  <p:cNvCxnSpPr>
                    <a:cxnSpLocks/>
                    <a:stCxn id="156" idx="4"/>
                  </p:cNvCxnSpPr>
                  <p:nvPr/>
                </p:nvCxnSpPr>
                <p:spPr>
                  <a:xfrm flipV="1">
                    <a:off x="1672644" y="2728693"/>
                    <a:ext cx="0" cy="72000"/>
                  </a:xfrm>
                  <a:prstGeom prst="straightConnector1">
                    <a:avLst/>
                  </a:prstGeom>
                  <a:grpFill/>
                  <a:ln w="12700">
                    <a:tailEnd type="none"/>
                  </a:ln>
                  <a:effectLst/>
                </p:spPr>
                <p:style>
                  <a:lnRef idx="2">
                    <a:schemeClr val="accent1"/>
                  </a:lnRef>
                  <a:fillRef idx="0">
                    <a:schemeClr val="accent1"/>
                  </a:fillRef>
                  <a:effectRef idx="1">
                    <a:schemeClr val="accent1"/>
                  </a:effectRef>
                  <a:fontRef idx="minor">
                    <a:schemeClr val="tx1"/>
                  </a:fontRef>
                </p:style>
              </p:cxnSp>
            </p:grpSp>
            <p:grpSp>
              <p:nvGrpSpPr>
                <p:cNvPr id="140" name="グループ化 139">
                  <a:extLst>
                    <a:ext uri="{FF2B5EF4-FFF2-40B4-BE49-F238E27FC236}">
                      <a16:creationId xmlns:a16="http://schemas.microsoft.com/office/drawing/2014/main" id="{8410557D-8BDB-90F6-7EFA-340B4440BA94}"/>
                    </a:ext>
                  </a:extLst>
                </p:cNvPr>
                <p:cNvGrpSpPr/>
                <p:nvPr/>
              </p:nvGrpSpPr>
              <p:grpSpPr>
                <a:xfrm rot="16881957">
                  <a:off x="2221609" y="3293023"/>
                  <a:ext cx="72000" cy="156502"/>
                  <a:chOff x="1636644" y="2728693"/>
                  <a:chExt cx="72000" cy="156502"/>
                </a:xfrm>
                <a:grpFill/>
              </p:grpSpPr>
              <p:sp>
                <p:nvSpPr>
                  <p:cNvPr id="154" name="円/楕円 138">
                    <a:extLst>
                      <a:ext uri="{FF2B5EF4-FFF2-40B4-BE49-F238E27FC236}">
                        <a16:creationId xmlns:a16="http://schemas.microsoft.com/office/drawing/2014/main" id="{5A38A209-7C9F-8063-20C7-0A30195DA857}"/>
                      </a:ext>
                    </a:extLst>
                  </p:cNvPr>
                  <p:cNvSpPr/>
                  <p:nvPr/>
                </p:nvSpPr>
                <p:spPr>
                  <a:xfrm>
                    <a:off x="1636644" y="2813195"/>
                    <a:ext cx="72000" cy="72000"/>
                  </a:xfrm>
                  <a:prstGeom prst="ellipse">
                    <a:avLst/>
                  </a:prstGeom>
                  <a:grp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44083"/>
                    <a:endParaRPr lang="ja-JP" altLang="en-US" sz="1662">
                      <a:solidFill>
                        <a:prstClr val="white"/>
                      </a:solidFill>
                      <a:latin typeface="Calibri"/>
                      <a:ea typeface="ＭＳ Ｐゴシック" panose="020B0600070205080204" pitchFamily="50" charset="-128"/>
                    </a:endParaRPr>
                  </a:p>
                </p:txBody>
              </p:sp>
              <p:cxnSp>
                <p:nvCxnSpPr>
                  <p:cNvPr id="155" name="直線矢印コネクタ 154">
                    <a:extLst>
                      <a:ext uri="{FF2B5EF4-FFF2-40B4-BE49-F238E27FC236}">
                        <a16:creationId xmlns:a16="http://schemas.microsoft.com/office/drawing/2014/main" id="{E9FA0361-CC71-6E67-18B5-B3A398D0487F}"/>
                      </a:ext>
                    </a:extLst>
                  </p:cNvPr>
                  <p:cNvCxnSpPr>
                    <a:cxnSpLocks/>
                    <a:stCxn id="154" idx="4"/>
                  </p:cNvCxnSpPr>
                  <p:nvPr/>
                </p:nvCxnSpPr>
                <p:spPr>
                  <a:xfrm flipV="1">
                    <a:off x="1672644" y="2728693"/>
                    <a:ext cx="0" cy="72000"/>
                  </a:xfrm>
                  <a:prstGeom prst="straightConnector1">
                    <a:avLst/>
                  </a:prstGeom>
                  <a:grpFill/>
                  <a:ln w="12700">
                    <a:tailEnd type="none"/>
                  </a:ln>
                  <a:effectLst/>
                </p:spPr>
                <p:style>
                  <a:lnRef idx="2">
                    <a:schemeClr val="accent1"/>
                  </a:lnRef>
                  <a:fillRef idx="0">
                    <a:schemeClr val="accent1"/>
                  </a:fillRef>
                  <a:effectRef idx="1">
                    <a:schemeClr val="accent1"/>
                  </a:effectRef>
                  <a:fontRef idx="minor">
                    <a:schemeClr val="tx1"/>
                  </a:fontRef>
                </p:style>
              </p:cxnSp>
            </p:grpSp>
            <p:grpSp>
              <p:nvGrpSpPr>
                <p:cNvPr id="141" name="グループ化 140">
                  <a:extLst>
                    <a:ext uri="{FF2B5EF4-FFF2-40B4-BE49-F238E27FC236}">
                      <a16:creationId xmlns:a16="http://schemas.microsoft.com/office/drawing/2014/main" id="{FFC98CBE-206B-EC48-FA6D-BF931BD1818B}"/>
                    </a:ext>
                  </a:extLst>
                </p:cNvPr>
                <p:cNvGrpSpPr/>
                <p:nvPr/>
              </p:nvGrpSpPr>
              <p:grpSpPr>
                <a:xfrm rot="13253812">
                  <a:off x="2028442" y="2905880"/>
                  <a:ext cx="72000" cy="156502"/>
                  <a:chOff x="1636644" y="2728693"/>
                  <a:chExt cx="72000" cy="156502"/>
                </a:xfrm>
                <a:grpFill/>
              </p:grpSpPr>
              <p:sp>
                <p:nvSpPr>
                  <p:cNvPr id="152" name="円/楕円 136">
                    <a:extLst>
                      <a:ext uri="{FF2B5EF4-FFF2-40B4-BE49-F238E27FC236}">
                        <a16:creationId xmlns:a16="http://schemas.microsoft.com/office/drawing/2014/main" id="{31A3A6A0-C17C-D0F4-C480-0272C4804325}"/>
                      </a:ext>
                    </a:extLst>
                  </p:cNvPr>
                  <p:cNvSpPr/>
                  <p:nvPr/>
                </p:nvSpPr>
                <p:spPr>
                  <a:xfrm>
                    <a:off x="1636644" y="2813195"/>
                    <a:ext cx="72000" cy="72000"/>
                  </a:xfrm>
                  <a:prstGeom prst="ellipse">
                    <a:avLst/>
                  </a:prstGeom>
                  <a:grp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44083"/>
                    <a:endParaRPr lang="ja-JP" altLang="en-US" sz="1662">
                      <a:solidFill>
                        <a:prstClr val="white"/>
                      </a:solidFill>
                      <a:latin typeface="Calibri"/>
                      <a:ea typeface="ＭＳ Ｐゴシック" panose="020B0600070205080204" pitchFamily="50" charset="-128"/>
                    </a:endParaRPr>
                  </a:p>
                </p:txBody>
              </p:sp>
              <p:cxnSp>
                <p:nvCxnSpPr>
                  <p:cNvPr id="153" name="直線矢印コネクタ 152">
                    <a:extLst>
                      <a:ext uri="{FF2B5EF4-FFF2-40B4-BE49-F238E27FC236}">
                        <a16:creationId xmlns:a16="http://schemas.microsoft.com/office/drawing/2014/main" id="{08E726DE-A00C-49FB-5F4D-2C73EF50D2DE}"/>
                      </a:ext>
                    </a:extLst>
                  </p:cNvPr>
                  <p:cNvCxnSpPr>
                    <a:cxnSpLocks/>
                    <a:stCxn id="152" idx="4"/>
                  </p:cNvCxnSpPr>
                  <p:nvPr/>
                </p:nvCxnSpPr>
                <p:spPr>
                  <a:xfrm flipV="1">
                    <a:off x="1672644" y="2728693"/>
                    <a:ext cx="0" cy="72000"/>
                  </a:xfrm>
                  <a:prstGeom prst="straightConnector1">
                    <a:avLst/>
                  </a:prstGeom>
                  <a:grpFill/>
                  <a:ln w="12700">
                    <a:tailEnd type="none"/>
                  </a:ln>
                  <a:effectLst/>
                </p:spPr>
                <p:style>
                  <a:lnRef idx="2">
                    <a:schemeClr val="accent1"/>
                  </a:lnRef>
                  <a:fillRef idx="0">
                    <a:schemeClr val="accent1"/>
                  </a:fillRef>
                  <a:effectRef idx="1">
                    <a:schemeClr val="accent1"/>
                  </a:effectRef>
                  <a:fontRef idx="minor">
                    <a:schemeClr val="tx1"/>
                  </a:fontRef>
                </p:style>
              </p:cxnSp>
            </p:grpSp>
            <p:grpSp>
              <p:nvGrpSpPr>
                <p:cNvPr id="142" name="グループ化 141">
                  <a:extLst>
                    <a:ext uri="{FF2B5EF4-FFF2-40B4-BE49-F238E27FC236}">
                      <a16:creationId xmlns:a16="http://schemas.microsoft.com/office/drawing/2014/main" id="{8DE20C08-1C89-B423-2C72-3C14C18806A8}"/>
                    </a:ext>
                  </a:extLst>
                </p:cNvPr>
                <p:cNvGrpSpPr/>
                <p:nvPr/>
              </p:nvGrpSpPr>
              <p:grpSpPr>
                <a:xfrm rot="15905510">
                  <a:off x="2173798" y="3125507"/>
                  <a:ext cx="72000" cy="156502"/>
                  <a:chOff x="1636644" y="2728693"/>
                  <a:chExt cx="72000" cy="156502"/>
                </a:xfrm>
                <a:grpFill/>
              </p:grpSpPr>
              <p:sp>
                <p:nvSpPr>
                  <p:cNvPr id="150" name="円/楕円 134">
                    <a:extLst>
                      <a:ext uri="{FF2B5EF4-FFF2-40B4-BE49-F238E27FC236}">
                        <a16:creationId xmlns:a16="http://schemas.microsoft.com/office/drawing/2014/main" id="{384EAA3E-E30C-83CF-94A2-26481AA9C108}"/>
                      </a:ext>
                    </a:extLst>
                  </p:cNvPr>
                  <p:cNvSpPr/>
                  <p:nvPr/>
                </p:nvSpPr>
                <p:spPr>
                  <a:xfrm>
                    <a:off x="1636644" y="2813195"/>
                    <a:ext cx="72000" cy="72000"/>
                  </a:xfrm>
                  <a:prstGeom prst="ellipse">
                    <a:avLst/>
                  </a:prstGeom>
                  <a:grp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44083"/>
                    <a:endParaRPr lang="ja-JP" altLang="en-US" sz="1662">
                      <a:solidFill>
                        <a:prstClr val="white"/>
                      </a:solidFill>
                      <a:latin typeface="Calibri"/>
                      <a:ea typeface="ＭＳ Ｐゴシック" panose="020B0600070205080204" pitchFamily="50" charset="-128"/>
                    </a:endParaRPr>
                  </a:p>
                </p:txBody>
              </p:sp>
              <p:cxnSp>
                <p:nvCxnSpPr>
                  <p:cNvPr id="151" name="直線矢印コネクタ 150">
                    <a:extLst>
                      <a:ext uri="{FF2B5EF4-FFF2-40B4-BE49-F238E27FC236}">
                        <a16:creationId xmlns:a16="http://schemas.microsoft.com/office/drawing/2014/main" id="{796C7C1F-08D9-5562-A18D-5D4EBFEA973C}"/>
                      </a:ext>
                    </a:extLst>
                  </p:cNvPr>
                  <p:cNvCxnSpPr>
                    <a:cxnSpLocks/>
                    <a:stCxn id="150" idx="4"/>
                  </p:cNvCxnSpPr>
                  <p:nvPr/>
                </p:nvCxnSpPr>
                <p:spPr>
                  <a:xfrm flipV="1">
                    <a:off x="1672644" y="2728693"/>
                    <a:ext cx="0" cy="72000"/>
                  </a:xfrm>
                  <a:prstGeom prst="straightConnector1">
                    <a:avLst/>
                  </a:prstGeom>
                  <a:grpFill/>
                  <a:ln w="12700">
                    <a:tailEnd type="none"/>
                  </a:ln>
                  <a:effectLst/>
                </p:spPr>
                <p:style>
                  <a:lnRef idx="2">
                    <a:schemeClr val="accent1"/>
                  </a:lnRef>
                  <a:fillRef idx="0">
                    <a:schemeClr val="accent1"/>
                  </a:fillRef>
                  <a:effectRef idx="1">
                    <a:schemeClr val="accent1"/>
                  </a:effectRef>
                  <a:fontRef idx="minor">
                    <a:schemeClr val="tx1"/>
                  </a:fontRef>
                </p:style>
              </p:cxnSp>
            </p:grpSp>
            <p:grpSp>
              <p:nvGrpSpPr>
                <p:cNvPr id="143" name="グループ化 142">
                  <a:extLst>
                    <a:ext uri="{FF2B5EF4-FFF2-40B4-BE49-F238E27FC236}">
                      <a16:creationId xmlns:a16="http://schemas.microsoft.com/office/drawing/2014/main" id="{98EFA282-C5F6-4EE3-85F5-BF70B254447A}"/>
                    </a:ext>
                  </a:extLst>
                </p:cNvPr>
                <p:cNvGrpSpPr/>
                <p:nvPr/>
              </p:nvGrpSpPr>
              <p:grpSpPr>
                <a:xfrm rot="16200000">
                  <a:off x="2095547" y="3203286"/>
                  <a:ext cx="72000" cy="156502"/>
                  <a:chOff x="1636644" y="2728693"/>
                  <a:chExt cx="72000" cy="156502"/>
                </a:xfrm>
                <a:grpFill/>
              </p:grpSpPr>
              <p:sp>
                <p:nvSpPr>
                  <p:cNvPr id="148" name="円/楕円 132">
                    <a:extLst>
                      <a:ext uri="{FF2B5EF4-FFF2-40B4-BE49-F238E27FC236}">
                        <a16:creationId xmlns:a16="http://schemas.microsoft.com/office/drawing/2014/main" id="{B8CA868C-862D-3097-BA2D-4E1F3D78CA1D}"/>
                      </a:ext>
                    </a:extLst>
                  </p:cNvPr>
                  <p:cNvSpPr/>
                  <p:nvPr/>
                </p:nvSpPr>
                <p:spPr>
                  <a:xfrm>
                    <a:off x="1636644" y="2813195"/>
                    <a:ext cx="72000" cy="72000"/>
                  </a:xfrm>
                  <a:prstGeom prst="ellipse">
                    <a:avLst/>
                  </a:prstGeom>
                  <a:grp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44083"/>
                    <a:endParaRPr lang="ja-JP" altLang="en-US" sz="1662">
                      <a:solidFill>
                        <a:prstClr val="white"/>
                      </a:solidFill>
                      <a:latin typeface="Calibri"/>
                      <a:ea typeface="ＭＳ Ｐゴシック" panose="020B0600070205080204" pitchFamily="50" charset="-128"/>
                    </a:endParaRPr>
                  </a:p>
                </p:txBody>
              </p:sp>
              <p:cxnSp>
                <p:nvCxnSpPr>
                  <p:cNvPr id="149" name="直線矢印コネクタ 148">
                    <a:extLst>
                      <a:ext uri="{FF2B5EF4-FFF2-40B4-BE49-F238E27FC236}">
                        <a16:creationId xmlns:a16="http://schemas.microsoft.com/office/drawing/2014/main" id="{5F27DC30-5FE2-FCD9-DE53-6C3626AC312E}"/>
                      </a:ext>
                    </a:extLst>
                  </p:cNvPr>
                  <p:cNvCxnSpPr>
                    <a:cxnSpLocks/>
                    <a:stCxn id="148" idx="4"/>
                  </p:cNvCxnSpPr>
                  <p:nvPr/>
                </p:nvCxnSpPr>
                <p:spPr>
                  <a:xfrm flipV="1">
                    <a:off x="1672644" y="2728693"/>
                    <a:ext cx="0" cy="72000"/>
                  </a:xfrm>
                  <a:prstGeom prst="straightConnector1">
                    <a:avLst/>
                  </a:prstGeom>
                  <a:grpFill/>
                  <a:ln w="12700">
                    <a:tailEnd type="none"/>
                  </a:ln>
                  <a:effectLst/>
                </p:spPr>
                <p:style>
                  <a:lnRef idx="2">
                    <a:schemeClr val="accent1"/>
                  </a:lnRef>
                  <a:fillRef idx="0">
                    <a:schemeClr val="accent1"/>
                  </a:fillRef>
                  <a:effectRef idx="1">
                    <a:schemeClr val="accent1"/>
                  </a:effectRef>
                  <a:fontRef idx="minor">
                    <a:schemeClr val="tx1"/>
                  </a:fontRef>
                </p:style>
              </p:cxnSp>
            </p:grpSp>
            <p:grpSp>
              <p:nvGrpSpPr>
                <p:cNvPr id="144" name="グループ化 143">
                  <a:extLst>
                    <a:ext uri="{FF2B5EF4-FFF2-40B4-BE49-F238E27FC236}">
                      <a16:creationId xmlns:a16="http://schemas.microsoft.com/office/drawing/2014/main" id="{FFEFF43D-2FF1-451F-901C-68A73CA11AEB}"/>
                    </a:ext>
                  </a:extLst>
                </p:cNvPr>
                <p:cNvGrpSpPr/>
                <p:nvPr/>
              </p:nvGrpSpPr>
              <p:grpSpPr>
                <a:xfrm rot="15067850">
                  <a:off x="2158312" y="2983891"/>
                  <a:ext cx="72000" cy="156502"/>
                  <a:chOff x="1636644" y="2728693"/>
                  <a:chExt cx="72000" cy="156502"/>
                </a:xfrm>
                <a:grpFill/>
              </p:grpSpPr>
              <p:sp>
                <p:nvSpPr>
                  <p:cNvPr id="146" name="円/楕円 130">
                    <a:extLst>
                      <a:ext uri="{FF2B5EF4-FFF2-40B4-BE49-F238E27FC236}">
                        <a16:creationId xmlns:a16="http://schemas.microsoft.com/office/drawing/2014/main" id="{7217D454-BDC3-27F0-0ABC-0C6B8D29FB02}"/>
                      </a:ext>
                    </a:extLst>
                  </p:cNvPr>
                  <p:cNvSpPr/>
                  <p:nvPr/>
                </p:nvSpPr>
                <p:spPr>
                  <a:xfrm>
                    <a:off x="1636644" y="2813195"/>
                    <a:ext cx="72000" cy="72000"/>
                  </a:xfrm>
                  <a:prstGeom prst="ellipse">
                    <a:avLst/>
                  </a:prstGeom>
                  <a:grp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44083"/>
                    <a:endParaRPr lang="ja-JP" altLang="en-US" sz="1662">
                      <a:solidFill>
                        <a:prstClr val="white"/>
                      </a:solidFill>
                      <a:latin typeface="Calibri"/>
                      <a:ea typeface="ＭＳ Ｐゴシック" panose="020B0600070205080204" pitchFamily="50" charset="-128"/>
                    </a:endParaRPr>
                  </a:p>
                </p:txBody>
              </p:sp>
              <p:cxnSp>
                <p:nvCxnSpPr>
                  <p:cNvPr id="147" name="直線矢印コネクタ 146">
                    <a:extLst>
                      <a:ext uri="{FF2B5EF4-FFF2-40B4-BE49-F238E27FC236}">
                        <a16:creationId xmlns:a16="http://schemas.microsoft.com/office/drawing/2014/main" id="{24453D83-8840-0ABF-510E-162136EFF2DA}"/>
                      </a:ext>
                    </a:extLst>
                  </p:cNvPr>
                  <p:cNvCxnSpPr>
                    <a:cxnSpLocks/>
                    <a:stCxn id="146" idx="4"/>
                  </p:cNvCxnSpPr>
                  <p:nvPr/>
                </p:nvCxnSpPr>
                <p:spPr>
                  <a:xfrm flipV="1">
                    <a:off x="1672644" y="2728693"/>
                    <a:ext cx="0" cy="72000"/>
                  </a:xfrm>
                  <a:prstGeom prst="straightConnector1">
                    <a:avLst/>
                  </a:prstGeom>
                  <a:grpFill/>
                  <a:ln w="12700">
                    <a:tailEnd type="none"/>
                  </a:ln>
                  <a:effectLst/>
                </p:spPr>
                <p:style>
                  <a:lnRef idx="2">
                    <a:schemeClr val="accent1"/>
                  </a:lnRef>
                  <a:fillRef idx="0">
                    <a:schemeClr val="accent1"/>
                  </a:fillRef>
                  <a:effectRef idx="1">
                    <a:schemeClr val="accent1"/>
                  </a:effectRef>
                  <a:fontRef idx="minor">
                    <a:schemeClr val="tx1"/>
                  </a:fontRef>
                </p:style>
              </p:cxnSp>
            </p:grpSp>
            <p:sp>
              <p:nvSpPr>
                <p:cNvPr id="145" name="テキスト ボックス 144">
                  <a:extLst>
                    <a:ext uri="{FF2B5EF4-FFF2-40B4-BE49-F238E27FC236}">
                      <a16:creationId xmlns:a16="http://schemas.microsoft.com/office/drawing/2014/main" id="{3DFC10C9-7D00-D430-7BFA-BC5AA6B23467}"/>
                    </a:ext>
                  </a:extLst>
                </p:cNvPr>
                <p:cNvSpPr txBox="1"/>
                <p:nvPr/>
              </p:nvSpPr>
              <p:spPr>
                <a:xfrm>
                  <a:off x="1368889" y="2793856"/>
                  <a:ext cx="338994" cy="143414"/>
                </a:xfrm>
                <a:prstGeom prst="rect">
                  <a:avLst/>
                </a:prstGeom>
                <a:noFill/>
              </p:spPr>
              <p:txBody>
                <a:bodyPr wrap="square" lIns="33231" tIns="33231" rIns="33231" bIns="33231">
                  <a:spAutoFit/>
                </a:bodyPr>
                <a:lstStyle/>
                <a:p>
                  <a:pPr defTabSz="844083"/>
                  <a:r>
                    <a:rPr lang="ja-JP" altLang="en-US" sz="1477" b="1">
                      <a:solidFill>
                        <a:srgbClr val="F9696B"/>
                      </a:solidFill>
                    </a:rPr>
                    <a:t>中性子</a:t>
                  </a:r>
                </a:p>
              </p:txBody>
            </p:sp>
          </p:grpSp>
        </p:grpSp>
        <p:sp>
          <p:nvSpPr>
            <p:cNvPr id="131" name="テキスト ボックス 130">
              <a:extLst>
                <a:ext uri="{FF2B5EF4-FFF2-40B4-BE49-F238E27FC236}">
                  <a16:creationId xmlns:a16="http://schemas.microsoft.com/office/drawing/2014/main" id="{FFB9CAD3-3DBE-D1DD-8FBD-18A816A361CE}"/>
                </a:ext>
              </a:extLst>
            </p:cNvPr>
            <p:cNvSpPr txBox="1"/>
            <p:nvPr/>
          </p:nvSpPr>
          <p:spPr>
            <a:xfrm>
              <a:off x="3392061" y="4400530"/>
              <a:ext cx="901250" cy="262829"/>
            </a:xfrm>
            <a:prstGeom prst="rect">
              <a:avLst/>
            </a:prstGeom>
            <a:solidFill>
              <a:srgbClr val="0432FF"/>
            </a:solidFill>
            <a:ln>
              <a:solidFill>
                <a:schemeClr val="bg1"/>
              </a:solidFill>
            </a:ln>
          </p:spPr>
          <p:txBody>
            <a:bodyPr wrap="square" rtlCol="0" anchor="ctr">
              <a:spAutoFit/>
            </a:bodyPr>
            <a:lstStyle/>
            <a:p>
              <a:pPr algn="ctr" defTabSz="844083"/>
              <a:r>
                <a:rPr lang="ja-JP" altLang="en-US" sz="1108" b="1">
                  <a:solidFill>
                    <a:srgbClr val="FFFF00"/>
                  </a:solidFill>
                  <a:latin typeface="Hiragino Sans W4" panose="020B0400000000000000" pitchFamily="34" charset="-128"/>
                  <a:ea typeface="Hiragino Sans W4" panose="020B0400000000000000" pitchFamily="34" charset="-128"/>
                </a:rPr>
                <a:t>①材料照射</a:t>
              </a:r>
            </a:p>
          </p:txBody>
        </p:sp>
        <p:pic>
          <p:nvPicPr>
            <p:cNvPr id="132" name="図 1">
              <a:extLst>
                <a:ext uri="{FF2B5EF4-FFF2-40B4-BE49-F238E27FC236}">
                  <a16:creationId xmlns:a16="http://schemas.microsoft.com/office/drawing/2014/main" id="{A4D73D8F-C842-9E2F-751C-011B2ABC319A}"/>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97934" y="2519712"/>
              <a:ext cx="774644" cy="706093"/>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grpSp>
      <p:sp>
        <p:nvSpPr>
          <p:cNvPr id="210" name="テキスト ボックス 209">
            <a:extLst>
              <a:ext uri="{FF2B5EF4-FFF2-40B4-BE49-F238E27FC236}">
                <a16:creationId xmlns:a16="http://schemas.microsoft.com/office/drawing/2014/main" id="{90C61EB4-099B-73D0-0372-6C46CDEC1429}"/>
              </a:ext>
            </a:extLst>
          </p:cNvPr>
          <p:cNvSpPr txBox="1"/>
          <p:nvPr/>
        </p:nvSpPr>
        <p:spPr>
          <a:xfrm>
            <a:off x="219075" y="671996"/>
            <a:ext cx="8863965" cy="1523494"/>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陽子の直接利用</a:t>
            </a:r>
            <a:endParaRPr lang="en-US" altLang="ja-JP" sz="2000" dirty="0">
              <a:latin typeface="Meiryo UI" panose="020B0604030504040204" pitchFamily="50" charset="-128"/>
              <a:ea typeface="Meiryo UI" panose="020B0604030504040204" pitchFamily="50" charset="-128"/>
            </a:endParaRPr>
          </a:p>
          <a:p>
            <a:pPr marL="266700"/>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J-PARC</a:t>
            </a:r>
            <a:r>
              <a:rPr lang="ja-JP" altLang="en-US" sz="1600" dirty="0">
                <a:latin typeface="Meiryo UI" panose="020B0604030504040204" pitchFamily="50" charset="-128"/>
                <a:ea typeface="Meiryo UI" panose="020B0604030504040204" pitchFamily="50" charset="-128"/>
              </a:rPr>
              <a:t>リニアックの終端部</a:t>
            </a:r>
            <a:r>
              <a:rPr lang="en-US" altLang="ja-JP" sz="1600" dirty="0">
                <a:latin typeface="Meiryo UI" panose="020B0604030504040204" pitchFamily="50" charset="-128"/>
                <a:ea typeface="Meiryo UI" panose="020B0604030504040204" pitchFamily="50" charset="-128"/>
              </a:rPr>
              <a:t>(400MeV, 0.333mA) </a:t>
            </a:r>
            <a:r>
              <a:rPr lang="ja-JP" altLang="en-US" sz="1600" dirty="0">
                <a:latin typeface="Meiryo UI" panose="020B0604030504040204" pitchFamily="50" charset="-128"/>
                <a:ea typeface="Meiryo UI" panose="020B0604030504040204" pitchFamily="50" charset="-128"/>
              </a:rPr>
              <a:t>に照射施設を建設し、国内外でも不足している高エネルギー陽子そのものによる照射（図中①、②、④）および中性子照射（図中①、</a:t>
            </a:r>
            <a:r>
              <a:rPr lang="en-US" altLang="ja-JP" sz="1600" dirty="0">
                <a:latin typeface="Meiryo UI" panose="020B0604030504040204" pitchFamily="50" charset="-128"/>
                <a:ea typeface="Meiryo UI" panose="020B0604030504040204" pitchFamily="50" charset="-128"/>
              </a:rPr>
              <a:t>③</a:t>
            </a:r>
            <a:r>
              <a:rPr lang="ja-JP" altLang="en-US" sz="1600" dirty="0">
                <a:latin typeface="Meiryo UI" panose="020B0604030504040204" pitchFamily="50" charset="-128"/>
                <a:ea typeface="Meiryo UI" panose="020B0604030504040204" pitchFamily="50" charset="-128"/>
              </a:rPr>
              <a:t>）を実現する。</a:t>
            </a:r>
            <a:endParaRPr lang="en-US" altLang="ja-JP" sz="1600" dirty="0">
              <a:latin typeface="Meiryo UI" panose="020B0604030504040204" pitchFamily="50" charset="-128"/>
              <a:ea typeface="Meiryo UI" panose="020B0604030504040204" pitchFamily="50" charset="-128"/>
            </a:endParaRPr>
          </a:p>
          <a:p>
            <a:pPr>
              <a:spcBef>
                <a:spcPts val="600"/>
              </a:spcBef>
            </a:pPr>
            <a:r>
              <a:rPr lang="en-US" altLang="ja-JP" sz="2000" dirty="0">
                <a:latin typeface="Meiryo UI" panose="020B0604030504040204" pitchFamily="50" charset="-128"/>
                <a:ea typeface="Meiryo UI" panose="020B0604030504040204" pitchFamily="50" charset="-128"/>
              </a:rPr>
              <a:t>ADS</a:t>
            </a:r>
            <a:r>
              <a:rPr lang="ja-JP" altLang="en-US" sz="2000" dirty="0">
                <a:latin typeface="Meiryo UI" panose="020B0604030504040204" pitchFamily="50" charset="-128"/>
                <a:ea typeface="Meiryo UI" panose="020B0604030504040204" pitchFamily="50" charset="-128"/>
              </a:rPr>
              <a:t>開発</a:t>
            </a:r>
            <a:endParaRPr lang="en-US" altLang="ja-JP" sz="2000" dirty="0">
              <a:latin typeface="Meiryo UI" panose="020B0604030504040204" pitchFamily="50" charset="-128"/>
              <a:ea typeface="Meiryo UI" panose="020B0604030504040204" pitchFamily="50" charset="-128"/>
            </a:endParaRPr>
          </a:p>
          <a:p>
            <a:pPr marL="266700">
              <a:spcAft>
                <a:spcPts val="600"/>
              </a:spcAft>
            </a:pPr>
            <a:r>
              <a:rPr lang="ja-JP" altLang="en-US" sz="1600" dirty="0">
                <a:latin typeface="Meiryo UI" panose="020B0604030504040204" pitchFamily="50" charset="-128"/>
                <a:ea typeface="Meiryo UI" panose="020B0604030504040204" pitchFamily="50" charset="-128"/>
              </a:rPr>
              <a:t>　高温鉛ビスマス環境下における照射試験を行い、「ビーム窓」の技術を確立する。（図中①）</a:t>
            </a:r>
            <a:endParaRPr lang="en-US" altLang="ja-JP" sz="2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99964789"/>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円柱 8">
            <a:extLst>
              <a:ext uri="{FF2B5EF4-FFF2-40B4-BE49-F238E27FC236}">
                <a16:creationId xmlns:a16="http://schemas.microsoft.com/office/drawing/2014/main" id="{FE66FE37-F0D3-2776-BD4E-EDD2DE270CEF}"/>
              </a:ext>
            </a:extLst>
          </p:cNvPr>
          <p:cNvSpPr/>
          <p:nvPr/>
        </p:nvSpPr>
        <p:spPr>
          <a:xfrm>
            <a:off x="8110651" y="2445669"/>
            <a:ext cx="557826" cy="2647950"/>
          </a:xfrm>
          <a:prstGeom prst="can">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2" name="タイトル 1">
            <a:extLst>
              <a:ext uri="{FF2B5EF4-FFF2-40B4-BE49-F238E27FC236}">
                <a16:creationId xmlns:a16="http://schemas.microsoft.com/office/drawing/2014/main" id="{C95E5985-8EDF-9898-AC64-9377E4D2B82B}"/>
              </a:ext>
            </a:extLst>
          </p:cNvPr>
          <p:cNvSpPr>
            <a:spLocks noGrp="1"/>
          </p:cNvSpPr>
          <p:nvPr>
            <p:ph type="title"/>
          </p:nvPr>
        </p:nvSpPr>
        <p:spPr/>
        <p:txBody>
          <a:bodyPr/>
          <a:lstStyle/>
          <a:p>
            <a:r>
              <a:rPr kumimoji="1" lang="ja-JP" altLang="en-US" dirty="0">
                <a:latin typeface="メイリオ" panose="020B0604030504040204" pitchFamily="50" charset="-128"/>
                <a:ea typeface="メイリオ" panose="020B0604030504040204" pitchFamily="50" charset="-128"/>
              </a:rPr>
              <a:t>溶融塩</a:t>
            </a:r>
            <a:r>
              <a:rPr kumimoji="1" lang="en-US" altLang="ja-JP" dirty="0">
                <a:latin typeface="メイリオ" panose="020B0604030504040204" pitchFamily="50" charset="-128"/>
                <a:ea typeface="メイリオ" panose="020B0604030504040204" pitchFamily="50" charset="-128"/>
              </a:rPr>
              <a:t>ADS</a:t>
            </a:r>
            <a:endParaRPr kumimoji="1" lang="ja-JP" altLang="en-US" dirty="0">
              <a:latin typeface="メイリオ" panose="020B0604030504040204" pitchFamily="50" charset="-128"/>
              <a:ea typeface="メイリオ" panose="020B0604030504040204" pitchFamily="50" charset="-128"/>
            </a:endParaRPr>
          </a:p>
        </p:txBody>
      </p:sp>
      <p:sp>
        <p:nvSpPr>
          <p:cNvPr id="7" name="円柱 6">
            <a:extLst>
              <a:ext uri="{FF2B5EF4-FFF2-40B4-BE49-F238E27FC236}">
                <a16:creationId xmlns:a16="http://schemas.microsoft.com/office/drawing/2014/main" id="{460DB3CD-1815-4566-5B09-4665C2D66B5C}"/>
              </a:ext>
            </a:extLst>
          </p:cNvPr>
          <p:cNvSpPr/>
          <p:nvPr/>
        </p:nvSpPr>
        <p:spPr>
          <a:xfrm>
            <a:off x="7482001" y="2445669"/>
            <a:ext cx="557826" cy="2647950"/>
          </a:xfrm>
          <a:prstGeom prst="can">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 name="円柱 7">
            <a:extLst>
              <a:ext uri="{FF2B5EF4-FFF2-40B4-BE49-F238E27FC236}">
                <a16:creationId xmlns:a16="http://schemas.microsoft.com/office/drawing/2014/main" id="{DC74E7D5-4895-918B-1722-115F45292D62}"/>
              </a:ext>
            </a:extLst>
          </p:cNvPr>
          <p:cNvSpPr/>
          <p:nvPr/>
        </p:nvSpPr>
        <p:spPr>
          <a:xfrm>
            <a:off x="7796326" y="2600757"/>
            <a:ext cx="557826" cy="2647950"/>
          </a:xfrm>
          <a:prstGeom prst="can">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nvGrpSpPr>
          <p:cNvPr id="14" name="グループ化 13">
            <a:extLst>
              <a:ext uri="{FF2B5EF4-FFF2-40B4-BE49-F238E27FC236}">
                <a16:creationId xmlns:a16="http://schemas.microsoft.com/office/drawing/2014/main" id="{FE60AA3A-D1CE-EFBF-86FF-FE7393AD5705}"/>
              </a:ext>
            </a:extLst>
          </p:cNvPr>
          <p:cNvGrpSpPr/>
          <p:nvPr/>
        </p:nvGrpSpPr>
        <p:grpSpPr>
          <a:xfrm>
            <a:off x="5500325" y="3883175"/>
            <a:ext cx="2248990" cy="310175"/>
            <a:chOff x="1829414" y="3623494"/>
            <a:chExt cx="3095624" cy="310175"/>
          </a:xfrm>
        </p:grpSpPr>
        <p:sp>
          <p:nvSpPr>
            <p:cNvPr id="5" name="円柱 4">
              <a:extLst>
                <a:ext uri="{FF2B5EF4-FFF2-40B4-BE49-F238E27FC236}">
                  <a16:creationId xmlns:a16="http://schemas.microsoft.com/office/drawing/2014/main" id="{51571B24-D73C-113A-9892-E231CD3C74CA}"/>
                </a:ext>
              </a:extLst>
            </p:cNvPr>
            <p:cNvSpPr/>
            <p:nvPr/>
          </p:nvSpPr>
          <p:spPr>
            <a:xfrm rot="5400000">
              <a:off x="2998301" y="2454607"/>
              <a:ext cx="310175" cy="2647950"/>
            </a:xfrm>
            <a:prstGeom prst="can">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 name="円柱 5">
              <a:extLst>
                <a:ext uri="{FF2B5EF4-FFF2-40B4-BE49-F238E27FC236}">
                  <a16:creationId xmlns:a16="http://schemas.microsoft.com/office/drawing/2014/main" id="{8565B164-D5E6-A6B7-01AE-67B38158A66B}"/>
                </a:ext>
              </a:extLst>
            </p:cNvPr>
            <p:cNvSpPr/>
            <p:nvPr/>
          </p:nvSpPr>
          <p:spPr>
            <a:xfrm rot="5400000">
              <a:off x="4525718" y="3534349"/>
              <a:ext cx="310175" cy="488465"/>
            </a:xfrm>
            <a:prstGeom prst="can">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11" name="円柱 10">
            <a:extLst>
              <a:ext uri="{FF2B5EF4-FFF2-40B4-BE49-F238E27FC236}">
                <a16:creationId xmlns:a16="http://schemas.microsoft.com/office/drawing/2014/main" id="{BEA005B5-49B5-D2C0-D4ED-A13098E3BB1C}"/>
              </a:ext>
            </a:extLst>
          </p:cNvPr>
          <p:cNvSpPr/>
          <p:nvPr/>
        </p:nvSpPr>
        <p:spPr>
          <a:xfrm>
            <a:off x="7434991" y="2755845"/>
            <a:ext cx="557826" cy="2647950"/>
          </a:xfrm>
          <a:prstGeom prst="can">
            <a:avLst/>
          </a:prstGeom>
          <a:solidFill>
            <a:srgbClr val="E97132">
              <a:alpha val="34118"/>
            </a:srgb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2" name="円柱 11">
            <a:extLst>
              <a:ext uri="{FF2B5EF4-FFF2-40B4-BE49-F238E27FC236}">
                <a16:creationId xmlns:a16="http://schemas.microsoft.com/office/drawing/2014/main" id="{03A8D153-BBC7-FA56-2D9B-CA8A816763FA}"/>
              </a:ext>
            </a:extLst>
          </p:cNvPr>
          <p:cNvSpPr/>
          <p:nvPr/>
        </p:nvSpPr>
        <p:spPr>
          <a:xfrm>
            <a:off x="7061442" y="2950495"/>
            <a:ext cx="557826" cy="2647950"/>
          </a:xfrm>
          <a:prstGeom prst="can">
            <a:avLst/>
          </a:prstGeom>
          <a:solidFill>
            <a:srgbClr val="E97132">
              <a:alpha val="34118"/>
            </a:srgb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3" name="円柱 12">
            <a:extLst>
              <a:ext uri="{FF2B5EF4-FFF2-40B4-BE49-F238E27FC236}">
                <a16:creationId xmlns:a16="http://schemas.microsoft.com/office/drawing/2014/main" id="{85AEA3B5-2A87-FF9F-C601-85FAC97FD241}"/>
              </a:ext>
            </a:extLst>
          </p:cNvPr>
          <p:cNvSpPr/>
          <p:nvPr/>
        </p:nvSpPr>
        <p:spPr>
          <a:xfrm>
            <a:off x="8063641" y="2755845"/>
            <a:ext cx="557826" cy="2647950"/>
          </a:xfrm>
          <a:prstGeom prst="can">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5" name="Text Box 121">
            <a:extLst>
              <a:ext uri="{FF2B5EF4-FFF2-40B4-BE49-F238E27FC236}">
                <a16:creationId xmlns:a16="http://schemas.microsoft.com/office/drawing/2014/main" id="{786B035A-C560-866D-DFB3-A59B7E9B7927}"/>
              </a:ext>
            </a:extLst>
          </p:cNvPr>
          <p:cNvSpPr txBox="1">
            <a:spLocks noChangeArrowheads="1"/>
          </p:cNvSpPr>
          <p:nvPr/>
        </p:nvSpPr>
        <p:spPr bwMode="auto">
          <a:xfrm>
            <a:off x="5529475" y="3929879"/>
            <a:ext cx="1795363" cy="307777"/>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kumimoji="1">
                <a:solidFill>
                  <a:schemeClr val="tx1"/>
                </a:solidFill>
                <a:latin typeface="Tahoma" charset="0"/>
                <a:ea typeface="ＭＳ Ｐゴシック" charset="0"/>
                <a:cs typeface="ＭＳ Ｐゴシック" charset="0"/>
              </a:defRPr>
            </a:lvl1pPr>
            <a:lvl2pPr marL="742950" indent="-285750">
              <a:defRPr kumimoji="1">
                <a:solidFill>
                  <a:schemeClr val="tx1"/>
                </a:solidFill>
                <a:latin typeface="Tahoma" charset="0"/>
                <a:ea typeface="ＭＳ Ｐゴシック" charset="0"/>
              </a:defRPr>
            </a:lvl2pPr>
            <a:lvl3pPr marL="1143000" indent="-228600">
              <a:defRPr kumimoji="1">
                <a:solidFill>
                  <a:schemeClr val="tx1"/>
                </a:solidFill>
                <a:latin typeface="Tahoma" charset="0"/>
                <a:ea typeface="ＭＳ Ｐゴシック" charset="0"/>
              </a:defRPr>
            </a:lvl3pPr>
            <a:lvl4pPr marL="1600200" indent="-228600">
              <a:defRPr kumimoji="1">
                <a:solidFill>
                  <a:schemeClr val="tx1"/>
                </a:solidFill>
                <a:latin typeface="Tahoma" charset="0"/>
                <a:ea typeface="ＭＳ Ｐゴシック" charset="0"/>
              </a:defRPr>
            </a:lvl4pPr>
            <a:lvl5pPr marL="2057400" indent="-228600">
              <a:defRPr kumimoji="1">
                <a:solidFill>
                  <a:schemeClr val="tx1"/>
                </a:solidFill>
                <a:latin typeface="Tahoma" charset="0"/>
                <a:ea typeface="ＭＳ Ｐゴシック" charset="0"/>
              </a:defRPr>
            </a:lvl5pPr>
            <a:lvl6pPr marL="2514600" indent="-228600" eaLnBrk="0" fontAlgn="base" hangingPunct="0">
              <a:spcBef>
                <a:spcPct val="0"/>
              </a:spcBef>
              <a:spcAft>
                <a:spcPct val="0"/>
              </a:spcAft>
              <a:defRPr kumimoji="1">
                <a:solidFill>
                  <a:schemeClr val="tx1"/>
                </a:solidFill>
                <a:latin typeface="Tahoma" charset="0"/>
                <a:ea typeface="ＭＳ Ｐゴシック" charset="0"/>
              </a:defRPr>
            </a:lvl6pPr>
            <a:lvl7pPr marL="2971800" indent="-228600" eaLnBrk="0" fontAlgn="base" hangingPunct="0">
              <a:spcBef>
                <a:spcPct val="0"/>
              </a:spcBef>
              <a:spcAft>
                <a:spcPct val="0"/>
              </a:spcAft>
              <a:defRPr kumimoji="1">
                <a:solidFill>
                  <a:schemeClr val="tx1"/>
                </a:solidFill>
                <a:latin typeface="Tahoma" charset="0"/>
                <a:ea typeface="ＭＳ Ｐゴシック" charset="0"/>
              </a:defRPr>
            </a:lvl7pPr>
            <a:lvl8pPr marL="3429000" indent="-228600" eaLnBrk="0" fontAlgn="base" hangingPunct="0">
              <a:spcBef>
                <a:spcPct val="0"/>
              </a:spcBef>
              <a:spcAft>
                <a:spcPct val="0"/>
              </a:spcAft>
              <a:defRPr kumimoji="1">
                <a:solidFill>
                  <a:schemeClr val="tx1"/>
                </a:solidFill>
                <a:latin typeface="Tahoma" charset="0"/>
                <a:ea typeface="ＭＳ Ｐゴシック" charset="0"/>
              </a:defRPr>
            </a:lvl8pPr>
            <a:lvl9pPr marL="3886200" indent="-228600" eaLnBrk="0" fontAlgn="base" hangingPunct="0">
              <a:spcBef>
                <a:spcPct val="0"/>
              </a:spcBef>
              <a:spcAft>
                <a:spcPct val="0"/>
              </a:spcAft>
              <a:defRPr kumimoji="1">
                <a:solidFill>
                  <a:schemeClr val="tx1"/>
                </a:solidFill>
                <a:latin typeface="Tahoma" charset="0"/>
                <a:ea typeface="ＭＳ Ｐゴシック" charset="0"/>
              </a:defRPr>
            </a:lvl9pPr>
          </a:lstStyle>
          <a:p>
            <a:pPr fontAlgn="base">
              <a:spcBef>
                <a:spcPct val="0"/>
              </a:spcBef>
              <a:spcAft>
                <a:spcPct val="0"/>
              </a:spcAft>
            </a:pPr>
            <a:r>
              <a:rPr lang="ja-JP" altLang="en-US" sz="2000" dirty="0">
                <a:solidFill>
                  <a:srgbClr val="000000"/>
                </a:solidFill>
                <a:latin typeface="メイリオ" panose="020B0604030504040204" pitchFamily="50" charset="-128"/>
                <a:ea typeface="メイリオ" panose="020B0604030504040204" pitchFamily="50" charset="-128"/>
              </a:rPr>
              <a:t>重陽子ビーム⇒</a:t>
            </a:r>
          </a:p>
        </p:txBody>
      </p:sp>
      <p:sp>
        <p:nvSpPr>
          <p:cNvPr id="16" name="Text Box 121">
            <a:extLst>
              <a:ext uri="{FF2B5EF4-FFF2-40B4-BE49-F238E27FC236}">
                <a16:creationId xmlns:a16="http://schemas.microsoft.com/office/drawing/2014/main" id="{3C4F1230-5194-8A85-2608-0944190256BA}"/>
              </a:ext>
            </a:extLst>
          </p:cNvPr>
          <p:cNvSpPr txBox="1">
            <a:spLocks noChangeArrowheads="1"/>
          </p:cNvSpPr>
          <p:nvPr/>
        </p:nvSpPr>
        <p:spPr bwMode="auto">
          <a:xfrm>
            <a:off x="5846490" y="4378220"/>
            <a:ext cx="1048364" cy="307777"/>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kumimoji="1">
                <a:solidFill>
                  <a:schemeClr val="tx1"/>
                </a:solidFill>
                <a:latin typeface="Tahoma" charset="0"/>
                <a:ea typeface="ＭＳ Ｐゴシック" charset="0"/>
                <a:cs typeface="ＭＳ Ｐゴシック" charset="0"/>
              </a:defRPr>
            </a:lvl1pPr>
            <a:lvl2pPr marL="742950" indent="-285750">
              <a:defRPr kumimoji="1">
                <a:solidFill>
                  <a:schemeClr val="tx1"/>
                </a:solidFill>
                <a:latin typeface="Tahoma" charset="0"/>
                <a:ea typeface="ＭＳ Ｐゴシック" charset="0"/>
              </a:defRPr>
            </a:lvl2pPr>
            <a:lvl3pPr marL="1143000" indent="-228600">
              <a:defRPr kumimoji="1">
                <a:solidFill>
                  <a:schemeClr val="tx1"/>
                </a:solidFill>
                <a:latin typeface="Tahoma" charset="0"/>
                <a:ea typeface="ＭＳ Ｐゴシック" charset="0"/>
              </a:defRPr>
            </a:lvl3pPr>
            <a:lvl4pPr marL="1600200" indent="-228600">
              <a:defRPr kumimoji="1">
                <a:solidFill>
                  <a:schemeClr val="tx1"/>
                </a:solidFill>
                <a:latin typeface="Tahoma" charset="0"/>
                <a:ea typeface="ＭＳ Ｐゴシック" charset="0"/>
              </a:defRPr>
            </a:lvl4pPr>
            <a:lvl5pPr marL="2057400" indent="-228600">
              <a:defRPr kumimoji="1">
                <a:solidFill>
                  <a:schemeClr val="tx1"/>
                </a:solidFill>
                <a:latin typeface="Tahoma" charset="0"/>
                <a:ea typeface="ＭＳ Ｐゴシック" charset="0"/>
              </a:defRPr>
            </a:lvl5pPr>
            <a:lvl6pPr marL="2514600" indent="-228600" eaLnBrk="0" fontAlgn="base" hangingPunct="0">
              <a:spcBef>
                <a:spcPct val="0"/>
              </a:spcBef>
              <a:spcAft>
                <a:spcPct val="0"/>
              </a:spcAft>
              <a:defRPr kumimoji="1">
                <a:solidFill>
                  <a:schemeClr val="tx1"/>
                </a:solidFill>
                <a:latin typeface="Tahoma" charset="0"/>
                <a:ea typeface="ＭＳ Ｐゴシック" charset="0"/>
              </a:defRPr>
            </a:lvl6pPr>
            <a:lvl7pPr marL="2971800" indent="-228600" eaLnBrk="0" fontAlgn="base" hangingPunct="0">
              <a:spcBef>
                <a:spcPct val="0"/>
              </a:spcBef>
              <a:spcAft>
                <a:spcPct val="0"/>
              </a:spcAft>
              <a:defRPr kumimoji="1">
                <a:solidFill>
                  <a:schemeClr val="tx1"/>
                </a:solidFill>
                <a:latin typeface="Tahoma" charset="0"/>
                <a:ea typeface="ＭＳ Ｐゴシック" charset="0"/>
              </a:defRPr>
            </a:lvl7pPr>
            <a:lvl8pPr marL="3429000" indent="-228600" eaLnBrk="0" fontAlgn="base" hangingPunct="0">
              <a:spcBef>
                <a:spcPct val="0"/>
              </a:spcBef>
              <a:spcAft>
                <a:spcPct val="0"/>
              </a:spcAft>
              <a:defRPr kumimoji="1">
                <a:solidFill>
                  <a:schemeClr val="tx1"/>
                </a:solidFill>
                <a:latin typeface="Tahoma" charset="0"/>
                <a:ea typeface="ＭＳ Ｐゴシック" charset="0"/>
              </a:defRPr>
            </a:lvl8pPr>
            <a:lvl9pPr marL="3886200" indent="-228600" eaLnBrk="0" fontAlgn="base" hangingPunct="0">
              <a:spcBef>
                <a:spcPct val="0"/>
              </a:spcBef>
              <a:spcAft>
                <a:spcPct val="0"/>
              </a:spcAft>
              <a:defRPr kumimoji="1">
                <a:solidFill>
                  <a:schemeClr val="tx1"/>
                </a:solidFill>
                <a:latin typeface="Tahoma" charset="0"/>
                <a:ea typeface="ＭＳ Ｐゴシック" charset="0"/>
              </a:defRPr>
            </a:lvl9pPr>
          </a:lstStyle>
          <a:p>
            <a:pPr fontAlgn="base">
              <a:spcBef>
                <a:spcPct val="0"/>
              </a:spcBef>
              <a:spcAft>
                <a:spcPct val="0"/>
              </a:spcAft>
            </a:pPr>
            <a:r>
              <a:rPr lang="en-US" altLang="ja-JP" sz="2000" dirty="0">
                <a:solidFill>
                  <a:srgbClr val="000000"/>
                </a:solidFill>
                <a:latin typeface="メイリオ" panose="020B0604030504040204" pitchFamily="50" charset="-128"/>
                <a:ea typeface="メイリオ" panose="020B0604030504040204" pitchFamily="50" charset="-128"/>
              </a:rPr>
              <a:t>Li target</a:t>
            </a:r>
            <a:endParaRPr lang="ja-JP" altLang="en-US" sz="2000" dirty="0">
              <a:solidFill>
                <a:srgbClr val="000000"/>
              </a:solidFill>
              <a:latin typeface="メイリオ" panose="020B0604030504040204" pitchFamily="50" charset="-128"/>
              <a:ea typeface="メイリオ" panose="020B0604030504040204" pitchFamily="50" charset="-128"/>
            </a:endParaRPr>
          </a:p>
        </p:txBody>
      </p:sp>
      <p:cxnSp>
        <p:nvCxnSpPr>
          <p:cNvPr id="18" name="直線矢印コネクタ 17">
            <a:extLst>
              <a:ext uri="{FF2B5EF4-FFF2-40B4-BE49-F238E27FC236}">
                <a16:creationId xmlns:a16="http://schemas.microsoft.com/office/drawing/2014/main" id="{A9BB58F5-D4CC-C1C1-8EC4-33F6E2216CEC}"/>
              </a:ext>
            </a:extLst>
          </p:cNvPr>
          <p:cNvCxnSpPr>
            <a:cxnSpLocks/>
          </p:cNvCxnSpPr>
          <p:nvPr/>
        </p:nvCxnSpPr>
        <p:spPr>
          <a:xfrm flipV="1">
            <a:off x="6767300" y="4035194"/>
            <a:ext cx="767282" cy="524103"/>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sp>
        <p:nvSpPr>
          <p:cNvPr id="23" name="Text Box 121">
            <a:extLst>
              <a:ext uri="{FF2B5EF4-FFF2-40B4-BE49-F238E27FC236}">
                <a16:creationId xmlns:a16="http://schemas.microsoft.com/office/drawing/2014/main" id="{449E06A7-CAE6-ED32-DA68-A7854550ED92}"/>
              </a:ext>
            </a:extLst>
          </p:cNvPr>
          <p:cNvSpPr txBox="1">
            <a:spLocks noChangeArrowheads="1"/>
          </p:cNvSpPr>
          <p:nvPr/>
        </p:nvSpPr>
        <p:spPr bwMode="auto">
          <a:xfrm>
            <a:off x="7803578" y="4453486"/>
            <a:ext cx="913712" cy="307777"/>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kumimoji="1">
                <a:solidFill>
                  <a:schemeClr val="tx1"/>
                </a:solidFill>
                <a:latin typeface="Tahoma" charset="0"/>
                <a:ea typeface="ＭＳ Ｐゴシック" charset="0"/>
                <a:cs typeface="ＭＳ Ｐゴシック" charset="0"/>
              </a:defRPr>
            </a:lvl1pPr>
            <a:lvl2pPr marL="742950" indent="-285750">
              <a:defRPr kumimoji="1">
                <a:solidFill>
                  <a:schemeClr val="tx1"/>
                </a:solidFill>
                <a:latin typeface="Tahoma" charset="0"/>
                <a:ea typeface="ＭＳ Ｐゴシック" charset="0"/>
              </a:defRPr>
            </a:lvl2pPr>
            <a:lvl3pPr marL="1143000" indent="-228600">
              <a:defRPr kumimoji="1">
                <a:solidFill>
                  <a:schemeClr val="tx1"/>
                </a:solidFill>
                <a:latin typeface="Tahoma" charset="0"/>
                <a:ea typeface="ＭＳ Ｐゴシック" charset="0"/>
              </a:defRPr>
            </a:lvl3pPr>
            <a:lvl4pPr marL="1600200" indent="-228600">
              <a:defRPr kumimoji="1">
                <a:solidFill>
                  <a:schemeClr val="tx1"/>
                </a:solidFill>
                <a:latin typeface="Tahoma" charset="0"/>
                <a:ea typeface="ＭＳ Ｐゴシック" charset="0"/>
              </a:defRPr>
            </a:lvl4pPr>
            <a:lvl5pPr marL="2057400" indent="-228600">
              <a:defRPr kumimoji="1">
                <a:solidFill>
                  <a:schemeClr val="tx1"/>
                </a:solidFill>
                <a:latin typeface="Tahoma" charset="0"/>
                <a:ea typeface="ＭＳ Ｐゴシック" charset="0"/>
              </a:defRPr>
            </a:lvl5pPr>
            <a:lvl6pPr marL="2514600" indent="-228600" eaLnBrk="0" fontAlgn="base" hangingPunct="0">
              <a:spcBef>
                <a:spcPct val="0"/>
              </a:spcBef>
              <a:spcAft>
                <a:spcPct val="0"/>
              </a:spcAft>
              <a:defRPr kumimoji="1">
                <a:solidFill>
                  <a:schemeClr val="tx1"/>
                </a:solidFill>
                <a:latin typeface="Tahoma" charset="0"/>
                <a:ea typeface="ＭＳ Ｐゴシック" charset="0"/>
              </a:defRPr>
            </a:lvl6pPr>
            <a:lvl7pPr marL="2971800" indent="-228600" eaLnBrk="0" fontAlgn="base" hangingPunct="0">
              <a:spcBef>
                <a:spcPct val="0"/>
              </a:spcBef>
              <a:spcAft>
                <a:spcPct val="0"/>
              </a:spcAft>
              <a:defRPr kumimoji="1">
                <a:solidFill>
                  <a:schemeClr val="tx1"/>
                </a:solidFill>
                <a:latin typeface="Tahoma" charset="0"/>
                <a:ea typeface="ＭＳ Ｐゴシック" charset="0"/>
              </a:defRPr>
            </a:lvl7pPr>
            <a:lvl8pPr marL="3429000" indent="-228600" eaLnBrk="0" fontAlgn="base" hangingPunct="0">
              <a:spcBef>
                <a:spcPct val="0"/>
              </a:spcBef>
              <a:spcAft>
                <a:spcPct val="0"/>
              </a:spcAft>
              <a:defRPr kumimoji="1">
                <a:solidFill>
                  <a:schemeClr val="tx1"/>
                </a:solidFill>
                <a:latin typeface="Tahoma" charset="0"/>
                <a:ea typeface="ＭＳ Ｐゴシック" charset="0"/>
              </a:defRPr>
            </a:lvl8pPr>
            <a:lvl9pPr marL="3886200" indent="-228600" eaLnBrk="0" fontAlgn="base" hangingPunct="0">
              <a:spcBef>
                <a:spcPct val="0"/>
              </a:spcBef>
              <a:spcAft>
                <a:spcPct val="0"/>
              </a:spcAft>
              <a:defRPr kumimoji="1">
                <a:solidFill>
                  <a:schemeClr val="tx1"/>
                </a:solidFill>
                <a:latin typeface="Tahoma" charset="0"/>
                <a:ea typeface="ＭＳ Ｐゴシック" charset="0"/>
              </a:defRPr>
            </a:lvl9pPr>
          </a:lstStyle>
          <a:p>
            <a:pPr fontAlgn="base">
              <a:spcBef>
                <a:spcPct val="0"/>
              </a:spcBef>
              <a:spcAft>
                <a:spcPct val="0"/>
              </a:spcAft>
            </a:pPr>
            <a:r>
              <a:rPr lang="en-US" altLang="ja-JP" sz="2000" dirty="0">
                <a:solidFill>
                  <a:srgbClr val="000000"/>
                </a:solidFill>
                <a:latin typeface="メイリオ" panose="020B0604030504040204" pitchFamily="50" charset="-128"/>
                <a:ea typeface="メイリオ" panose="020B0604030504040204" pitchFamily="50" charset="-128"/>
              </a:rPr>
              <a:t>MA salt</a:t>
            </a:r>
            <a:endParaRPr lang="ja-JP" altLang="en-US" sz="2000" dirty="0">
              <a:solidFill>
                <a:srgbClr val="000000"/>
              </a:solidFill>
              <a:latin typeface="メイリオ" panose="020B0604030504040204" pitchFamily="50" charset="-128"/>
              <a:ea typeface="メイリオ" panose="020B0604030504040204" pitchFamily="50" charset="-128"/>
            </a:endParaRPr>
          </a:p>
        </p:txBody>
      </p:sp>
      <p:cxnSp>
        <p:nvCxnSpPr>
          <p:cNvPr id="25" name="直線矢印コネクタ 24">
            <a:extLst>
              <a:ext uri="{FF2B5EF4-FFF2-40B4-BE49-F238E27FC236}">
                <a16:creationId xmlns:a16="http://schemas.microsoft.com/office/drawing/2014/main" id="{6C65AA06-5A29-45F7-97C4-9265A2011BE4}"/>
              </a:ext>
            </a:extLst>
          </p:cNvPr>
          <p:cNvCxnSpPr>
            <a:cxnSpLocks/>
          </p:cNvCxnSpPr>
          <p:nvPr/>
        </p:nvCxnSpPr>
        <p:spPr>
          <a:xfrm flipV="1">
            <a:off x="8354152" y="3143996"/>
            <a:ext cx="0" cy="39036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7" name="Text Box 121">
            <a:extLst>
              <a:ext uri="{FF2B5EF4-FFF2-40B4-BE49-F238E27FC236}">
                <a16:creationId xmlns:a16="http://schemas.microsoft.com/office/drawing/2014/main" id="{87E45289-00B2-89DA-0D30-0D4E776E394A}"/>
              </a:ext>
            </a:extLst>
          </p:cNvPr>
          <p:cNvSpPr txBox="1">
            <a:spLocks noChangeArrowheads="1"/>
          </p:cNvSpPr>
          <p:nvPr/>
        </p:nvSpPr>
        <p:spPr bwMode="auto">
          <a:xfrm>
            <a:off x="8419856" y="3185291"/>
            <a:ext cx="577081" cy="307777"/>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kumimoji="1">
                <a:solidFill>
                  <a:schemeClr val="tx1"/>
                </a:solidFill>
                <a:latin typeface="Tahoma" charset="0"/>
                <a:ea typeface="ＭＳ Ｐゴシック" charset="0"/>
                <a:cs typeface="ＭＳ Ｐゴシック" charset="0"/>
              </a:defRPr>
            </a:lvl1pPr>
            <a:lvl2pPr marL="742950" indent="-285750">
              <a:defRPr kumimoji="1">
                <a:solidFill>
                  <a:schemeClr val="tx1"/>
                </a:solidFill>
                <a:latin typeface="Tahoma" charset="0"/>
                <a:ea typeface="ＭＳ Ｐゴシック" charset="0"/>
              </a:defRPr>
            </a:lvl2pPr>
            <a:lvl3pPr marL="1143000" indent="-228600">
              <a:defRPr kumimoji="1">
                <a:solidFill>
                  <a:schemeClr val="tx1"/>
                </a:solidFill>
                <a:latin typeface="Tahoma" charset="0"/>
                <a:ea typeface="ＭＳ Ｐゴシック" charset="0"/>
              </a:defRPr>
            </a:lvl3pPr>
            <a:lvl4pPr marL="1600200" indent="-228600">
              <a:defRPr kumimoji="1">
                <a:solidFill>
                  <a:schemeClr val="tx1"/>
                </a:solidFill>
                <a:latin typeface="Tahoma" charset="0"/>
                <a:ea typeface="ＭＳ Ｐゴシック" charset="0"/>
              </a:defRPr>
            </a:lvl4pPr>
            <a:lvl5pPr marL="2057400" indent="-228600">
              <a:defRPr kumimoji="1">
                <a:solidFill>
                  <a:schemeClr val="tx1"/>
                </a:solidFill>
                <a:latin typeface="Tahoma" charset="0"/>
                <a:ea typeface="ＭＳ Ｐゴシック" charset="0"/>
              </a:defRPr>
            </a:lvl5pPr>
            <a:lvl6pPr marL="2514600" indent="-228600" eaLnBrk="0" fontAlgn="base" hangingPunct="0">
              <a:spcBef>
                <a:spcPct val="0"/>
              </a:spcBef>
              <a:spcAft>
                <a:spcPct val="0"/>
              </a:spcAft>
              <a:defRPr kumimoji="1">
                <a:solidFill>
                  <a:schemeClr val="tx1"/>
                </a:solidFill>
                <a:latin typeface="Tahoma" charset="0"/>
                <a:ea typeface="ＭＳ Ｐゴシック" charset="0"/>
              </a:defRPr>
            </a:lvl6pPr>
            <a:lvl7pPr marL="2971800" indent="-228600" eaLnBrk="0" fontAlgn="base" hangingPunct="0">
              <a:spcBef>
                <a:spcPct val="0"/>
              </a:spcBef>
              <a:spcAft>
                <a:spcPct val="0"/>
              </a:spcAft>
              <a:defRPr kumimoji="1">
                <a:solidFill>
                  <a:schemeClr val="tx1"/>
                </a:solidFill>
                <a:latin typeface="Tahoma" charset="0"/>
                <a:ea typeface="ＭＳ Ｐゴシック" charset="0"/>
              </a:defRPr>
            </a:lvl7pPr>
            <a:lvl8pPr marL="3429000" indent="-228600" eaLnBrk="0" fontAlgn="base" hangingPunct="0">
              <a:spcBef>
                <a:spcPct val="0"/>
              </a:spcBef>
              <a:spcAft>
                <a:spcPct val="0"/>
              </a:spcAft>
              <a:defRPr kumimoji="1">
                <a:solidFill>
                  <a:schemeClr val="tx1"/>
                </a:solidFill>
                <a:latin typeface="Tahoma" charset="0"/>
                <a:ea typeface="ＭＳ Ｐゴシック" charset="0"/>
              </a:defRPr>
            </a:lvl8pPr>
            <a:lvl9pPr marL="3886200" indent="-228600" eaLnBrk="0" fontAlgn="base" hangingPunct="0">
              <a:spcBef>
                <a:spcPct val="0"/>
              </a:spcBef>
              <a:spcAft>
                <a:spcPct val="0"/>
              </a:spcAft>
              <a:defRPr kumimoji="1">
                <a:solidFill>
                  <a:schemeClr val="tx1"/>
                </a:solidFill>
                <a:latin typeface="Tahoma" charset="0"/>
                <a:ea typeface="ＭＳ Ｐゴシック" charset="0"/>
              </a:defRPr>
            </a:lvl9pPr>
          </a:lstStyle>
          <a:p>
            <a:pPr fontAlgn="base">
              <a:spcBef>
                <a:spcPct val="0"/>
              </a:spcBef>
              <a:spcAft>
                <a:spcPct val="0"/>
              </a:spcAft>
            </a:pPr>
            <a:r>
              <a:rPr lang="en-US" altLang="ja-JP" sz="2000" dirty="0">
                <a:solidFill>
                  <a:srgbClr val="000000"/>
                </a:solidFill>
                <a:latin typeface="メイリオ" panose="020B0604030504040204" pitchFamily="50" charset="-128"/>
                <a:ea typeface="メイリオ" panose="020B0604030504040204" pitchFamily="50" charset="-128"/>
              </a:rPr>
              <a:t>Flow</a:t>
            </a:r>
            <a:endParaRPr lang="ja-JP" altLang="en-US" sz="2000" dirty="0">
              <a:solidFill>
                <a:srgbClr val="000000"/>
              </a:solidFill>
              <a:latin typeface="メイリオ" panose="020B0604030504040204" pitchFamily="50" charset="-128"/>
              <a:ea typeface="メイリオ" panose="020B0604030504040204" pitchFamily="50" charset="-128"/>
            </a:endParaRPr>
          </a:p>
        </p:txBody>
      </p:sp>
      <p:sp>
        <p:nvSpPr>
          <p:cNvPr id="28" name="テキスト ボックス 27">
            <a:extLst>
              <a:ext uri="{FF2B5EF4-FFF2-40B4-BE49-F238E27FC236}">
                <a16:creationId xmlns:a16="http://schemas.microsoft.com/office/drawing/2014/main" id="{99D0C93C-3B85-50E1-7FC5-23AF3A0389ED}"/>
              </a:ext>
            </a:extLst>
          </p:cNvPr>
          <p:cNvSpPr txBox="1"/>
          <p:nvPr/>
        </p:nvSpPr>
        <p:spPr>
          <a:xfrm>
            <a:off x="532601" y="1670544"/>
            <a:ext cx="5486480" cy="707886"/>
          </a:xfrm>
          <a:prstGeom prst="rect">
            <a:avLst/>
          </a:prstGeom>
          <a:noFill/>
        </p:spPr>
        <p:txBody>
          <a:bodyPr wrap="square" rtlCol="0">
            <a:spAutoFit/>
          </a:bodyPr>
          <a:lstStyle/>
          <a:p>
            <a:r>
              <a:rPr kumimoji="1" lang="ja-JP" altLang="en-US" sz="2000" dirty="0">
                <a:latin typeface="メイリオ" panose="020B0604030504040204" pitchFamily="50" charset="-128"/>
                <a:ea typeface="メイリオ" panose="020B0604030504040204" pitchFamily="50" charset="-128"/>
              </a:rPr>
              <a:t>大強度の加速器があれば、増倍が小さい自由なレイアウトで原子炉部分を設計可能</a:t>
            </a:r>
          </a:p>
        </p:txBody>
      </p:sp>
      <p:graphicFrame>
        <p:nvGraphicFramePr>
          <p:cNvPr id="29" name="表 28">
            <a:extLst>
              <a:ext uri="{FF2B5EF4-FFF2-40B4-BE49-F238E27FC236}">
                <a16:creationId xmlns:a16="http://schemas.microsoft.com/office/drawing/2014/main" id="{DF0EB9BE-CF35-4862-CDC1-3960F489AA41}"/>
              </a:ext>
            </a:extLst>
          </p:cNvPr>
          <p:cNvGraphicFramePr>
            <a:graphicFrameLocks noGrp="1"/>
          </p:cNvGraphicFramePr>
          <p:nvPr>
            <p:extLst>
              <p:ext uri="{D42A27DB-BD31-4B8C-83A1-F6EECF244321}">
                <p14:modId xmlns:p14="http://schemas.microsoft.com/office/powerpoint/2010/main" val="567131539"/>
              </p:ext>
            </p:extLst>
          </p:nvPr>
        </p:nvGraphicFramePr>
        <p:xfrm>
          <a:off x="739248" y="3011115"/>
          <a:ext cx="4321704" cy="2392680"/>
        </p:xfrm>
        <a:graphic>
          <a:graphicData uri="http://schemas.openxmlformats.org/drawingml/2006/table">
            <a:tbl>
              <a:tblPr firstRow="1" bandRow="1">
                <a:tableStyleId>{5940675A-B579-460E-94D1-54222C63F5DA}</a:tableStyleId>
              </a:tblPr>
              <a:tblGrid>
                <a:gridCol w="2097699">
                  <a:extLst>
                    <a:ext uri="{9D8B030D-6E8A-4147-A177-3AD203B41FA5}">
                      <a16:colId xmlns:a16="http://schemas.microsoft.com/office/drawing/2014/main" val="2258341772"/>
                    </a:ext>
                  </a:extLst>
                </a:gridCol>
                <a:gridCol w="999482">
                  <a:extLst>
                    <a:ext uri="{9D8B030D-6E8A-4147-A177-3AD203B41FA5}">
                      <a16:colId xmlns:a16="http://schemas.microsoft.com/office/drawing/2014/main" val="2832039385"/>
                    </a:ext>
                  </a:extLst>
                </a:gridCol>
                <a:gridCol w="1224523">
                  <a:extLst>
                    <a:ext uri="{9D8B030D-6E8A-4147-A177-3AD203B41FA5}">
                      <a16:colId xmlns:a16="http://schemas.microsoft.com/office/drawing/2014/main" val="967606827"/>
                    </a:ext>
                  </a:extLst>
                </a:gridCol>
              </a:tblGrid>
              <a:tr h="370840">
                <a:tc>
                  <a:txBody>
                    <a:bodyPr/>
                    <a:lstStyle/>
                    <a:p>
                      <a:endParaRPr kumimoji="1" lang="ja-JP" altLang="en-US" dirty="0"/>
                    </a:p>
                  </a:txBody>
                  <a:tcPr>
                    <a:solidFill>
                      <a:srgbClr val="FFFFCC"/>
                    </a:solidFill>
                  </a:tcPr>
                </a:tc>
                <a:tc>
                  <a:txBody>
                    <a:bodyPr/>
                    <a:lstStyle/>
                    <a:p>
                      <a:r>
                        <a:rPr kumimoji="1" lang="ja-JP" altLang="en-US" dirty="0"/>
                        <a:t>従来</a:t>
                      </a:r>
                      <a:r>
                        <a:rPr kumimoji="1" lang="en-US" altLang="ja-JP" dirty="0"/>
                        <a:t>ADS</a:t>
                      </a:r>
                      <a:endParaRPr kumimoji="1" lang="ja-JP" altLang="en-US" dirty="0"/>
                    </a:p>
                  </a:txBody>
                  <a:tcPr>
                    <a:solidFill>
                      <a:srgbClr val="FFFFCC"/>
                    </a:solidFill>
                  </a:tcPr>
                </a:tc>
                <a:tc>
                  <a:txBody>
                    <a:bodyPr/>
                    <a:lstStyle/>
                    <a:p>
                      <a:r>
                        <a:rPr kumimoji="1" lang="ja-JP" altLang="en-US" b="1" dirty="0">
                          <a:solidFill>
                            <a:srgbClr val="FF0000"/>
                          </a:solidFill>
                        </a:rPr>
                        <a:t>溶融塩</a:t>
                      </a:r>
                      <a:r>
                        <a:rPr kumimoji="1" lang="en-US" altLang="ja-JP" b="1" dirty="0">
                          <a:solidFill>
                            <a:srgbClr val="FF0000"/>
                          </a:solidFill>
                        </a:rPr>
                        <a:t>ADS</a:t>
                      </a:r>
                      <a:endParaRPr kumimoji="1" lang="ja-JP" altLang="en-US" b="1" dirty="0">
                        <a:solidFill>
                          <a:srgbClr val="FF0000"/>
                        </a:solidFill>
                      </a:endParaRPr>
                    </a:p>
                  </a:txBody>
                  <a:tcPr>
                    <a:solidFill>
                      <a:srgbClr val="FFFFCC"/>
                    </a:solidFill>
                  </a:tcPr>
                </a:tc>
                <a:extLst>
                  <a:ext uri="{0D108BD9-81ED-4DB2-BD59-A6C34878D82A}">
                    <a16:rowId xmlns:a16="http://schemas.microsoft.com/office/drawing/2014/main" val="3764212683"/>
                  </a:ext>
                </a:extLst>
              </a:tr>
              <a:tr h="370840">
                <a:tc>
                  <a:txBody>
                    <a:bodyPr/>
                    <a:lstStyle/>
                    <a:p>
                      <a:r>
                        <a:rPr kumimoji="1" lang="ja-JP" altLang="en-US" dirty="0"/>
                        <a:t>加速器出力 </a:t>
                      </a:r>
                      <a:r>
                        <a:rPr kumimoji="1" lang="en-US" altLang="ja-JP" dirty="0"/>
                        <a:t>(MW)</a:t>
                      </a:r>
                      <a:endParaRPr kumimoji="1" lang="ja-JP" altLang="en-US" dirty="0"/>
                    </a:p>
                  </a:txBody>
                  <a:tcPr/>
                </a:tc>
                <a:tc>
                  <a:txBody>
                    <a:bodyPr/>
                    <a:lstStyle/>
                    <a:p>
                      <a:pPr algn="ctr"/>
                      <a:r>
                        <a:rPr kumimoji="1" lang="en-US" altLang="ja-JP" dirty="0"/>
                        <a:t>23</a:t>
                      </a:r>
                      <a:endParaRPr kumimoji="1" lang="ja-JP" altLang="en-US" dirty="0"/>
                    </a:p>
                  </a:txBody>
                  <a:tcPr/>
                </a:tc>
                <a:tc>
                  <a:txBody>
                    <a:bodyPr/>
                    <a:lstStyle/>
                    <a:p>
                      <a:pPr algn="ctr"/>
                      <a:r>
                        <a:rPr kumimoji="1" lang="en-US" altLang="ja-JP" dirty="0"/>
                        <a:t>100</a:t>
                      </a:r>
                      <a:endParaRPr kumimoji="1" lang="ja-JP" altLang="en-US" dirty="0"/>
                    </a:p>
                  </a:txBody>
                  <a:tcPr/>
                </a:tc>
                <a:extLst>
                  <a:ext uri="{0D108BD9-81ED-4DB2-BD59-A6C34878D82A}">
                    <a16:rowId xmlns:a16="http://schemas.microsoft.com/office/drawing/2014/main" val="4029129152"/>
                  </a:ext>
                </a:extLst>
              </a:tr>
              <a:tr h="370840">
                <a:tc>
                  <a:txBody>
                    <a:bodyPr/>
                    <a:lstStyle/>
                    <a:p>
                      <a:r>
                        <a:rPr kumimoji="1" lang="ja-JP" altLang="en-US" dirty="0"/>
                        <a:t>炉心出力</a:t>
                      </a:r>
                    </a:p>
                  </a:txBody>
                  <a:tcPr/>
                </a:tc>
                <a:tc>
                  <a:txBody>
                    <a:bodyPr/>
                    <a:lstStyle/>
                    <a:p>
                      <a:pPr algn="ctr"/>
                      <a:r>
                        <a:rPr kumimoji="1" lang="en-US" altLang="ja-JP" dirty="0"/>
                        <a:t>800</a:t>
                      </a:r>
                      <a:endParaRPr kumimoji="1" lang="ja-JP" altLang="en-US" dirty="0"/>
                    </a:p>
                  </a:txBody>
                  <a:tcPr/>
                </a:tc>
                <a:tc>
                  <a:txBody>
                    <a:bodyPr/>
                    <a:lstStyle/>
                    <a:p>
                      <a:pPr algn="ctr"/>
                      <a:r>
                        <a:rPr kumimoji="1" lang="en-US" altLang="ja-JP" dirty="0"/>
                        <a:t>800</a:t>
                      </a:r>
                      <a:endParaRPr kumimoji="1" lang="ja-JP" altLang="en-US" dirty="0"/>
                    </a:p>
                  </a:txBody>
                  <a:tcPr/>
                </a:tc>
                <a:extLst>
                  <a:ext uri="{0D108BD9-81ED-4DB2-BD59-A6C34878D82A}">
                    <a16:rowId xmlns:a16="http://schemas.microsoft.com/office/drawing/2014/main" val="2843588001"/>
                  </a:ext>
                </a:extLst>
              </a:tr>
              <a:tr h="370840">
                <a:tc>
                  <a:txBody>
                    <a:bodyPr/>
                    <a:lstStyle/>
                    <a:p>
                      <a:r>
                        <a:rPr kumimoji="1" lang="ja-JP" altLang="en-US" dirty="0"/>
                        <a:t>未臨界度</a:t>
                      </a:r>
                    </a:p>
                  </a:txBody>
                  <a:tcPr/>
                </a:tc>
                <a:tc>
                  <a:txBody>
                    <a:bodyPr/>
                    <a:lstStyle/>
                    <a:p>
                      <a:pPr algn="ctr"/>
                      <a:r>
                        <a:rPr kumimoji="1" lang="en-US" altLang="ja-JP" dirty="0"/>
                        <a:t>0.96~</a:t>
                      </a:r>
                      <a:br>
                        <a:rPr kumimoji="1" lang="en-US" altLang="ja-JP" dirty="0"/>
                      </a:br>
                      <a:r>
                        <a:rPr kumimoji="1" lang="en-US" altLang="ja-JP" dirty="0"/>
                        <a:t>0.98</a:t>
                      </a:r>
                      <a:endParaRPr kumimoji="1" lang="ja-JP" altLang="en-US" dirty="0"/>
                    </a:p>
                  </a:txBody>
                  <a:tcPr/>
                </a:tc>
                <a:tc>
                  <a:txBody>
                    <a:bodyPr/>
                    <a:lstStyle/>
                    <a:p>
                      <a:pPr algn="ctr"/>
                      <a:r>
                        <a:rPr kumimoji="1" lang="en-US" altLang="ja-JP" dirty="0"/>
                        <a:t>0.8</a:t>
                      </a:r>
                      <a:r>
                        <a:rPr kumimoji="1" lang="ja-JP" altLang="en-US" dirty="0"/>
                        <a:t>近傍</a:t>
                      </a:r>
                    </a:p>
                  </a:txBody>
                  <a:tcPr/>
                </a:tc>
                <a:extLst>
                  <a:ext uri="{0D108BD9-81ED-4DB2-BD59-A6C34878D82A}">
                    <a16:rowId xmlns:a16="http://schemas.microsoft.com/office/drawing/2014/main" val="257040928"/>
                  </a:ext>
                </a:extLst>
              </a:tr>
              <a:tr h="370840">
                <a:tc>
                  <a:txBody>
                    <a:bodyPr/>
                    <a:lstStyle/>
                    <a:p>
                      <a:r>
                        <a:rPr kumimoji="1" lang="ja-JP" altLang="en-US" dirty="0"/>
                        <a:t>中性子増倍度</a:t>
                      </a:r>
                    </a:p>
                  </a:txBody>
                  <a:tcPr/>
                </a:tc>
                <a:tc>
                  <a:txBody>
                    <a:bodyPr/>
                    <a:lstStyle/>
                    <a:p>
                      <a:pPr algn="ctr"/>
                      <a:r>
                        <a:rPr kumimoji="1" lang="en-US" altLang="ja-JP" dirty="0"/>
                        <a:t>25~50</a:t>
                      </a:r>
                      <a:endParaRPr kumimoji="1" lang="ja-JP" altLang="en-US" dirty="0"/>
                    </a:p>
                  </a:txBody>
                  <a:tcPr/>
                </a:tc>
                <a:tc>
                  <a:txBody>
                    <a:bodyPr/>
                    <a:lstStyle/>
                    <a:p>
                      <a:pPr algn="ctr"/>
                      <a:r>
                        <a:rPr kumimoji="1" lang="en-US" altLang="ja-JP" dirty="0"/>
                        <a:t>5</a:t>
                      </a:r>
                      <a:endParaRPr kumimoji="1" lang="ja-JP" altLang="en-US" dirty="0"/>
                    </a:p>
                  </a:txBody>
                  <a:tcPr/>
                </a:tc>
                <a:extLst>
                  <a:ext uri="{0D108BD9-81ED-4DB2-BD59-A6C34878D82A}">
                    <a16:rowId xmlns:a16="http://schemas.microsoft.com/office/drawing/2014/main" val="2927350165"/>
                  </a:ext>
                </a:extLst>
              </a:tr>
            </a:tbl>
          </a:graphicData>
        </a:graphic>
      </p:graphicFrame>
      <p:sp>
        <p:nvSpPr>
          <p:cNvPr id="3" name="テキスト ボックス 2">
            <a:extLst>
              <a:ext uri="{FF2B5EF4-FFF2-40B4-BE49-F238E27FC236}">
                <a16:creationId xmlns:a16="http://schemas.microsoft.com/office/drawing/2014/main" id="{9D86C9BB-89B0-0427-7EA8-7EEA0150E8FA}"/>
              </a:ext>
            </a:extLst>
          </p:cNvPr>
          <p:cNvSpPr txBox="1"/>
          <p:nvPr/>
        </p:nvSpPr>
        <p:spPr>
          <a:xfrm>
            <a:off x="0" y="81880"/>
            <a:ext cx="1285730" cy="369332"/>
          </a:xfrm>
          <a:prstGeom prst="rect">
            <a:avLst/>
          </a:prstGeom>
          <a:noFill/>
        </p:spPr>
        <p:txBody>
          <a:bodyPr wrap="square">
            <a:spAutoFit/>
          </a:bodyPr>
          <a:lstStyle/>
          <a:p>
            <a:r>
              <a:rPr kumimoji="0" lang="en-US" altLang="ja-JP" sz="1800" b="1" dirty="0">
                <a:latin typeface="メイリオ" panose="020B0604030504040204" pitchFamily="50" charset="-128"/>
                <a:ea typeface="メイリオ" panose="020B0604030504040204" pitchFamily="50" charset="-128"/>
              </a:rPr>
              <a:t>MA</a:t>
            </a:r>
            <a:r>
              <a:rPr kumimoji="0" lang="ja-JP" altLang="en-US" sz="1800" b="1" dirty="0">
                <a:latin typeface="メイリオ" panose="020B0604030504040204" pitchFamily="50" charset="-128"/>
                <a:ea typeface="メイリオ" panose="020B0604030504040204" pitchFamily="50" charset="-128"/>
              </a:rPr>
              <a:t>核変換</a:t>
            </a:r>
            <a:endParaRPr lang="ja-JP" altLang="en-US"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E2CE3F8D-7D88-2F60-B11D-688CBF57240E}"/>
              </a:ext>
            </a:extLst>
          </p:cNvPr>
          <p:cNvSpPr/>
          <p:nvPr/>
        </p:nvSpPr>
        <p:spPr>
          <a:xfrm>
            <a:off x="2230686" y="2626775"/>
            <a:ext cx="1338828" cy="369332"/>
          </a:xfrm>
          <a:prstGeom prst="rect">
            <a:avLst/>
          </a:prstGeom>
        </p:spPr>
        <p:txBody>
          <a:bodyPr wrap="none">
            <a:spAutoFit/>
          </a:bodyPr>
          <a:lstStyle/>
          <a:p>
            <a:r>
              <a:rPr lang="ja-JP" altLang="en-US" kern="0" dirty="0">
                <a:solidFill>
                  <a:srgbClr val="000000"/>
                </a:solidFill>
                <a:latin typeface="メイリオ" panose="020B0604030504040204" pitchFamily="50" charset="-128"/>
                <a:ea typeface="メイリオ" panose="020B0604030504040204" pitchFamily="50" charset="-128"/>
              </a:rPr>
              <a:t>概略検討例</a:t>
            </a:r>
          </a:p>
        </p:txBody>
      </p:sp>
      <p:sp>
        <p:nvSpPr>
          <p:cNvPr id="10" name="テキスト ボックス 9">
            <a:extLst>
              <a:ext uri="{FF2B5EF4-FFF2-40B4-BE49-F238E27FC236}">
                <a16:creationId xmlns:a16="http://schemas.microsoft.com/office/drawing/2014/main" id="{A91DDCA0-88B5-3D3D-2276-702A1161B02B}"/>
              </a:ext>
            </a:extLst>
          </p:cNvPr>
          <p:cNvSpPr txBox="1"/>
          <p:nvPr/>
        </p:nvSpPr>
        <p:spPr>
          <a:xfrm>
            <a:off x="2900100" y="5829543"/>
            <a:ext cx="4129088" cy="461665"/>
          </a:xfrm>
          <a:prstGeom prst="rect">
            <a:avLst/>
          </a:prstGeom>
          <a:solidFill>
            <a:schemeClr val="accent6">
              <a:lumMod val="20000"/>
              <a:lumOff val="80000"/>
            </a:schemeClr>
          </a:solidFill>
        </p:spPr>
        <p:txBody>
          <a:bodyPr wrap="square" rtlCol="0">
            <a:spAutoFit/>
          </a:bodyPr>
          <a:lstStyle/>
          <a:p>
            <a:pPr algn="ctr"/>
            <a:r>
              <a:rPr lang="ja-JP" altLang="en-US" sz="2400" dirty="0">
                <a:latin typeface="メイリオ" panose="020B0604030504040204" pitchFamily="50" charset="-128"/>
                <a:ea typeface="メイリオ" panose="020B0604030504040204" pitchFamily="50" charset="-128"/>
              </a:rPr>
              <a:t>臨界可能性を完全に排除</a:t>
            </a:r>
            <a:endParaRPr kumimoji="1" lang="ja-JP" altLang="en-US"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609351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D264D-EAD8-A6B1-C306-709C5C00591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27F9285-6953-64AF-F23D-202496407FC3}"/>
              </a:ext>
            </a:extLst>
          </p:cNvPr>
          <p:cNvSpPr>
            <a:spLocks noGrp="1"/>
          </p:cNvSpPr>
          <p:nvPr>
            <p:ph type="title"/>
          </p:nvPr>
        </p:nvSpPr>
        <p:spPr/>
        <p:txBody>
          <a:bodyPr/>
          <a:lstStyle/>
          <a:p>
            <a:r>
              <a:rPr kumimoji="1" lang="en-US" altLang="ja-JP" dirty="0" err="1">
                <a:latin typeface="メイリオ" panose="020B0604030504040204" pitchFamily="50" charset="-128"/>
                <a:ea typeface="メイリオ" panose="020B0604030504040204" pitchFamily="50" charset="-128"/>
              </a:rPr>
              <a:t>ImPACT</a:t>
            </a:r>
            <a:r>
              <a:rPr kumimoji="1" lang="ja-JP" altLang="en-US" dirty="0">
                <a:latin typeface="メイリオ" panose="020B0604030504040204" pitchFamily="50" charset="-128"/>
                <a:ea typeface="メイリオ" panose="020B0604030504040204" pitchFamily="50" charset="-128"/>
              </a:rPr>
              <a:t>プロジェクト</a:t>
            </a:r>
          </a:p>
        </p:txBody>
      </p:sp>
      <p:sp>
        <p:nvSpPr>
          <p:cNvPr id="4" name="テキスト ボックス 3">
            <a:extLst>
              <a:ext uri="{FF2B5EF4-FFF2-40B4-BE49-F238E27FC236}">
                <a16:creationId xmlns:a16="http://schemas.microsoft.com/office/drawing/2014/main" id="{67C63F99-8D9F-D988-83E6-734884EF8FD6}"/>
              </a:ext>
            </a:extLst>
          </p:cNvPr>
          <p:cNvSpPr txBox="1"/>
          <p:nvPr/>
        </p:nvSpPr>
        <p:spPr>
          <a:xfrm>
            <a:off x="0" y="81880"/>
            <a:ext cx="1500188" cy="369332"/>
          </a:xfrm>
          <a:prstGeom prst="rect">
            <a:avLst/>
          </a:prstGeom>
          <a:noFill/>
        </p:spPr>
        <p:txBody>
          <a:bodyPr wrap="square">
            <a:spAutoFit/>
          </a:bodyPr>
          <a:lstStyle/>
          <a:p>
            <a:r>
              <a:rPr kumimoji="0" lang="en-US" altLang="ja-JP" sz="1800" b="1" dirty="0">
                <a:latin typeface="メイリオ" panose="020B0604030504040204" pitchFamily="50" charset="-128"/>
                <a:ea typeface="メイリオ" panose="020B0604030504040204" pitchFamily="50" charset="-128"/>
              </a:rPr>
              <a:t>LLFP</a:t>
            </a:r>
            <a:r>
              <a:rPr kumimoji="0" lang="ja-JP" altLang="en-US" sz="1800" b="1" dirty="0">
                <a:latin typeface="メイリオ" panose="020B0604030504040204" pitchFamily="50" charset="-128"/>
                <a:ea typeface="メイリオ" panose="020B0604030504040204" pitchFamily="50" charset="-128"/>
              </a:rPr>
              <a:t>核変換</a:t>
            </a:r>
            <a:endParaRPr lang="ja-JP" altLang="en-US" dirty="0">
              <a:latin typeface="メイリオ" panose="020B0604030504040204" pitchFamily="50" charset="-128"/>
              <a:ea typeface="メイリオ" panose="020B0604030504040204" pitchFamily="50" charset="-128"/>
            </a:endParaRPr>
          </a:p>
        </p:txBody>
      </p:sp>
      <p:graphicFrame>
        <p:nvGraphicFramePr>
          <p:cNvPr id="5" name="表 4">
            <a:extLst>
              <a:ext uri="{FF2B5EF4-FFF2-40B4-BE49-F238E27FC236}">
                <a16:creationId xmlns:a16="http://schemas.microsoft.com/office/drawing/2014/main" id="{5986C966-8FC1-AAC7-70B6-1D735064C861}"/>
              </a:ext>
            </a:extLst>
          </p:cNvPr>
          <p:cNvGraphicFramePr>
            <a:graphicFrameLocks noGrp="1"/>
          </p:cNvGraphicFramePr>
          <p:nvPr>
            <p:extLst>
              <p:ext uri="{D42A27DB-BD31-4B8C-83A1-F6EECF244321}">
                <p14:modId xmlns:p14="http://schemas.microsoft.com/office/powerpoint/2010/main" val="3862338547"/>
              </p:ext>
            </p:extLst>
          </p:nvPr>
        </p:nvGraphicFramePr>
        <p:xfrm>
          <a:off x="471488" y="4809934"/>
          <a:ext cx="5722756" cy="497205"/>
        </p:xfrm>
        <a:graphic>
          <a:graphicData uri="http://schemas.openxmlformats.org/drawingml/2006/table">
            <a:tbl>
              <a:tblPr/>
              <a:tblGrid>
                <a:gridCol w="1840787">
                  <a:extLst>
                    <a:ext uri="{9D8B030D-6E8A-4147-A177-3AD203B41FA5}">
                      <a16:colId xmlns:a16="http://schemas.microsoft.com/office/drawing/2014/main" val="20000"/>
                    </a:ext>
                  </a:extLst>
                </a:gridCol>
                <a:gridCol w="984025">
                  <a:extLst>
                    <a:ext uri="{9D8B030D-6E8A-4147-A177-3AD203B41FA5}">
                      <a16:colId xmlns:a16="http://schemas.microsoft.com/office/drawing/2014/main" val="20001"/>
                    </a:ext>
                  </a:extLst>
                </a:gridCol>
                <a:gridCol w="1049625">
                  <a:extLst>
                    <a:ext uri="{9D8B030D-6E8A-4147-A177-3AD203B41FA5}">
                      <a16:colId xmlns:a16="http://schemas.microsoft.com/office/drawing/2014/main" val="20002"/>
                    </a:ext>
                  </a:extLst>
                </a:gridCol>
                <a:gridCol w="984025">
                  <a:extLst>
                    <a:ext uri="{9D8B030D-6E8A-4147-A177-3AD203B41FA5}">
                      <a16:colId xmlns:a16="http://schemas.microsoft.com/office/drawing/2014/main" val="20003"/>
                    </a:ext>
                  </a:extLst>
                </a:gridCol>
                <a:gridCol w="864294">
                  <a:extLst>
                    <a:ext uri="{9D8B030D-6E8A-4147-A177-3AD203B41FA5}">
                      <a16:colId xmlns:a16="http://schemas.microsoft.com/office/drawing/2014/main" val="20004"/>
                    </a:ext>
                  </a:extLst>
                </a:gridCol>
              </a:tblGrid>
              <a:tr h="405859">
                <a:tc>
                  <a:txBody>
                    <a:bodyPr/>
                    <a:lstStyle/>
                    <a:p>
                      <a:pPr algn="ctr" fontAlgn="ctr"/>
                      <a:r>
                        <a:rPr lang="ja-JP" altLang="en-US" sz="1600" b="0" i="0" u="none" strike="noStrike" dirty="0">
                          <a:solidFill>
                            <a:srgbClr val="000000"/>
                          </a:solidFill>
                          <a:effectLst/>
                          <a:latin typeface="メイリオ" panose="020B0604030504040204" pitchFamily="50" charset="-128"/>
                          <a:ea typeface="メイリオ" panose="020B0604030504040204" pitchFamily="50" charset="-128"/>
                        </a:rPr>
                        <a:t>六ヶ所再処理工場</a:t>
                      </a:r>
                      <a:r>
                        <a:rPr lang="zh-TW" altLang="en-US" sz="1600" b="0" i="0" u="none" strike="noStrike" dirty="0">
                          <a:solidFill>
                            <a:srgbClr val="000000"/>
                          </a:solidFill>
                          <a:effectLst/>
                          <a:latin typeface="メイリオ" panose="020B0604030504040204" pitchFamily="50" charset="-128"/>
                          <a:ea typeface="メイリオ" panose="020B0604030504040204" pitchFamily="50" charset="-128"/>
                        </a:rPr>
                        <a:t>年間発生量</a:t>
                      </a:r>
                      <a:r>
                        <a:rPr lang="en-US" altLang="zh-TW" sz="1600" b="0" i="0" u="none" strike="noStrike" dirty="0">
                          <a:solidFill>
                            <a:srgbClr val="000000"/>
                          </a:solidFill>
                          <a:effectLst/>
                          <a:latin typeface="メイリオ" panose="020B0604030504040204" pitchFamily="50" charset="-128"/>
                          <a:ea typeface="メイリオ" panose="020B0604030504040204" pitchFamily="50" charset="-128"/>
                        </a:rPr>
                        <a:t>(kg/</a:t>
                      </a:r>
                      <a:r>
                        <a:rPr lang="zh-TW" altLang="en-US" sz="1600" b="0" i="0" u="none" strike="noStrike" dirty="0">
                          <a:solidFill>
                            <a:srgbClr val="000000"/>
                          </a:solidFill>
                          <a:effectLst/>
                          <a:latin typeface="メイリオ" panose="020B0604030504040204" pitchFamily="50" charset="-128"/>
                          <a:ea typeface="メイリオ" panose="020B0604030504040204" pitchFamily="50" charset="-128"/>
                        </a:rPr>
                        <a:t>ｙ）</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メイリオ" panose="020B0604030504040204" pitchFamily="50" charset="-128"/>
                          <a:ea typeface="メイリオ" panose="020B0604030504040204" pitchFamily="50" charset="-128"/>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メイリオ" panose="020B0604030504040204" pitchFamily="50" charset="-128"/>
                          <a:ea typeface="メイリオ" panose="020B0604030504040204" pitchFamily="50" charset="-128"/>
                        </a:rPr>
                        <a:t>250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メイリオ" panose="020B0604030504040204" pitchFamily="50" charset="-128"/>
                          <a:ea typeface="メイリオ" panose="020B0604030504040204" pitchFamily="50" charset="-128"/>
                        </a:rPr>
                        <a:t>417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メイリオ" panose="020B0604030504040204" pitchFamily="50" charset="-128"/>
                          <a:ea typeface="メイリオ" panose="020B0604030504040204" pitchFamily="50" charset="-128"/>
                        </a:rPr>
                        <a:t>767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6" name="グラフ 5">
            <a:extLst>
              <a:ext uri="{FF2B5EF4-FFF2-40B4-BE49-F238E27FC236}">
                <a16:creationId xmlns:a16="http://schemas.microsoft.com/office/drawing/2014/main" id="{97B142B5-BD2B-4DBE-1B1F-FE66E6A2A843}"/>
              </a:ext>
            </a:extLst>
          </p:cNvPr>
          <p:cNvGraphicFramePr>
            <a:graphicFrameLocks/>
          </p:cNvGraphicFramePr>
          <p:nvPr>
            <p:extLst>
              <p:ext uri="{D42A27DB-BD31-4B8C-83A1-F6EECF244321}">
                <p14:modId xmlns:p14="http://schemas.microsoft.com/office/powerpoint/2010/main" val="797446447"/>
              </p:ext>
            </p:extLst>
          </p:nvPr>
        </p:nvGraphicFramePr>
        <p:xfrm>
          <a:off x="628650" y="1469050"/>
          <a:ext cx="7615238" cy="3341171"/>
        </p:xfrm>
        <a:graphic>
          <a:graphicData uri="http://schemas.openxmlformats.org/drawingml/2006/chart">
            <c:chart xmlns:c="http://schemas.openxmlformats.org/drawingml/2006/chart" xmlns:r="http://schemas.openxmlformats.org/officeDocument/2006/relationships" r:id="rId3"/>
          </a:graphicData>
        </a:graphic>
      </p:graphicFrame>
      <p:sp>
        <p:nvSpPr>
          <p:cNvPr id="7" name="下矢印 10">
            <a:extLst>
              <a:ext uri="{FF2B5EF4-FFF2-40B4-BE49-F238E27FC236}">
                <a16:creationId xmlns:a16="http://schemas.microsoft.com/office/drawing/2014/main" id="{72A0FD8A-BAD1-D3CA-48DD-1736AC1ED465}"/>
              </a:ext>
            </a:extLst>
          </p:cNvPr>
          <p:cNvSpPr/>
          <p:nvPr/>
        </p:nvSpPr>
        <p:spPr>
          <a:xfrm flipV="1">
            <a:off x="2584929" y="3564718"/>
            <a:ext cx="225465" cy="2755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8" name="正方形/長方形 7">
            <a:extLst>
              <a:ext uri="{FF2B5EF4-FFF2-40B4-BE49-F238E27FC236}">
                <a16:creationId xmlns:a16="http://schemas.microsoft.com/office/drawing/2014/main" id="{5E0A75A6-77C1-51B0-C65D-0BDB4D7914D2}"/>
              </a:ext>
            </a:extLst>
          </p:cNvPr>
          <p:cNvSpPr/>
          <p:nvPr/>
        </p:nvSpPr>
        <p:spPr>
          <a:xfrm>
            <a:off x="3522942" y="1973936"/>
            <a:ext cx="2339696" cy="760424"/>
          </a:xfrm>
          <a:prstGeom prst="rect">
            <a:avLst/>
          </a:prstGeom>
          <a:solidFill>
            <a:srgbClr val="FFCCFF">
              <a:alpha val="30000"/>
            </a:srgbClr>
          </a:solidFill>
          <a:ln>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9" name="下矢印 12">
            <a:extLst>
              <a:ext uri="{FF2B5EF4-FFF2-40B4-BE49-F238E27FC236}">
                <a16:creationId xmlns:a16="http://schemas.microsoft.com/office/drawing/2014/main" id="{738D6E64-50E3-B4F8-B497-DB1F8937A4A7}"/>
              </a:ext>
            </a:extLst>
          </p:cNvPr>
          <p:cNvSpPr/>
          <p:nvPr/>
        </p:nvSpPr>
        <p:spPr>
          <a:xfrm flipV="1">
            <a:off x="3589097" y="2775579"/>
            <a:ext cx="248432" cy="7014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0" name="テキスト ボックス 1">
            <a:extLst>
              <a:ext uri="{FF2B5EF4-FFF2-40B4-BE49-F238E27FC236}">
                <a16:creationId xmlns:a16="http://schemas.microsoft.com/office/drawing/2014/main" id="{56706ACC-4A90-A992-3E84-D82F411C867D}"/>
              </a:ext>
            </a:extLst>
          </p:cNvPr>
          <p:cNvSpPr txBox="1"/>
          <p:nvPr/>
        </p:nvSpPr>
        <p:spPr>
          <a:xfrm>
            <a:off x="3887633" y="2850316"/>
            <a:ext cx="1778695" cy="714402"/>
          </a:xfrm>
          <a:prstGeom prst="rect">
            <a:avLst/>
          </a:prstGeom>
          <a:solidFill>
            <a:srgbClr val="FFCCFF"/>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000000"/>
                </a:solidFill>
                <a:effectLst/>
                <a:uLnTx/>
                <a:uFillTx/>
                <a:latin typeface="Arial"/>
                <a:ea typeface="ＭＳ Ｐゴシック"/>
                <a:cs typeface="+mn-cs"/>
              </a:rPr>
              <a:t>核変換技術の</a:t>
            </a:r>
            <a:endParaRPr kumimoji="0" lang="en-US" altLang="ja-JP" sz="14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000000"/>
                </a:solidFill>
                <a:effectLst/>
                <a:uLnTx/>
                <a:uFillTx/>
                <a:latin typeface="Arial"/>
                <a:ea typeface="ＭＳ Ｐゴシック"/>
                <a:cs typeface="+mn-cs"/>
              </a:rPr>
              <a:t>ブレークスルーが必要</a:t>
            </a:r>
            <a:endParaRPr kumimoji="0" lang="en-US" altLang="ja-JP" sz="14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a:ln>
                  <a:noFill/>
                </a:ln>
                <a:solidFill>
                  <a:srgbClr val="000000"/>
                </a:solidFill>
                <a:effectLst/>
                <a:uLnTx/>
                <a:uFillTx/>
                <a:latin typeface="Arial"/>
                <a:ea typeface="ＭＳ Ｐゴシック"/>
                <a:cs typeface="+mn-cs"/>
              </a:rPr>
              <a:t>(</a:t>
            </a:r>
            <a:r>
              <a:rPr kumimoji="0" lang="ja-JP" altLang="en-US" sz="1400" b="0" i="0" u="none" strike="noStrike" kern="1200" cap="none" spc="0" normalizeH="0" baseline="0" noProof="0" dirty="0">
                <a:ln>
                  <a:noFill/>
                </a:ln>
                <a:solidFill>
                  <a:srgbClr val="000000"/>
                </a:solidFill>
                <a:effectLst/>
                <a:uLnTx/>
                <a:uFillTx/>
                <a:latin typeface="Arial"/>
                <a:ea typeface="ＭＳ Ｐゴシック"/>
                <a:cs typeface="+mn-cs"/>
              </a:rPr>
              <a:t>非連続イノベーション</a:t>
            </a:r>
            <a:r>
              <a:rPr kumimoji="0" lang="en-US" altLang="ja-JP" sz="1400" b="0" i="0" u="none" strike="noStrike" kern="1200" cap="none" spc="0" normalizeH="0" baseline="0" noProof="0" dirty="0">
                <a:ln>
                  <a:noFill/>
                </a:ln>
                <a:solidFill>
                  <a:srgbClr val="000000"/>
                </a:solidFill>
                <a:effectLst/>
                <a:uLnTx/>
                <a:uFillTx/>
                <a:latin typeface="Arial"/>
                <a:ea typeface="ＭＳ Ｐゴシック"/>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1" name="円/楕円 14">
            <a:extLst>
              <a:ext uri="{FF2B5EF4-FFF2-40B4-BE49-F238E27FC236}">
                <a16:creationId xmlns:a16="http://schemas.microsoft.com/office/drawing/2014/main" id="{710A590D-BC6F-44C6-FD97-20D5E17583A9}"/>
              </a:ext>
            </a:extLst>
          </p:cNvPr>
          <p:cNvSpPr/>
          <p:nvPr/>
        </p:nvSpPr>
        <p:spPr>
          <a:xfrm>
            <a:off x="2580685" y="3193641"/>
            <a:ext cx="363255" cy="325677"/>
          </a:xfrm>
          <a:prstGeom prst="ellipse">
            <a:avLst/>
          </a:prstGeom>
          <a:noFill/>
          <a:ln>
            <a:solidFill>
              <a:srgbClr val="0099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3" name="テキスト ボックス 12">
            <a:extLst>
              <a:ext uri="{FF2B5EF4-FFF2-40B4-BE49-F238E27FC236}">
                <a16:creationId xmlns:a16="http://schemas.microsoft.com/office/drawing/2014/main" id="{864A8E25-20A7-29D2-0BF5-6F0AEAFDF62B}"/>
              </a:ext>
            </a:extLst>
          </p:cNvPr>
          <p:cNvSpPr txBox="1"/>
          <p:nvPr/>
        </p:nvSpPr>
        <p:spPr>
          <a:xfrm>
            <a:off x="4129700" y="5870004"/>
            <a:ext cx="4129088" cy="461665"/>
          </a:xfrm>
          <a:prstGeom prst="rect">
            <a:avLst/>
          </a:prstGeom>
          <a:solidFill>
            <a:schemeClr val="accent6">
              <a:lumMod val="20000"/>
              <a:lumOff val="80000"/>
            </a:schemeClr>
          </a:solidFill>
        </p:spPr>
        <p:txBody>
          <a:bodyPr wrap="square" rtlCol="0">
            <a:spAutoFit/>
          </a:bodyPr>
          <a:lstStyle/>
          <a:p>
            <a:pPr algn="ctr"/>
            <a:r>
              <a:rPr kumimoji="1" lang="en-US" altLang="ja-JP" sz="2400" dirty="0">
                <a:latin typeface="メイリオ" panose="020B0604030504040204" pitchFamily="50" charset="-128"/>
                <a:ea typeface="メイリオ" panose="020B0604030504040204" pitchFamily="50" charset="-128"/>
              </a:rPr>
              <a:t>1A</a:t>
            </a:r>
            <a:r>
              <a:rPr kumimoji="1" lang="ja-JP" altLang="en-US" sz="2400" dirty="0">
                <a:latin typeface="メイリオ" panose="020B0604030504040204" pitchFamily="50" charset="-128"/>
                <a:ea typeface="メイリオ" panose="020B0604030504040204" pitchFamily="50" charset="-128"/>
              </a:rPr>
              <a:t>加速器の開発を開始</a:t>
            </a:r>
          </a:p>
        </p:txBody>
      </p:sp>
    </p:spTree>
    <p:extLst>
      <p:ext uri="{BB962C8B-B14F-4D97-AF65-F5344CB8AC3E}">
        <p14:creationId xmlns:p14="http://schemas.microsoft.com/office/powerpoint/2010/main" val="1709233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1CDD7-6688-9F20-2238-07799F537CF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D7D866B-8C2D-5CFF-170A-00D887C56ECD}"/>
              </a:ext>
            </a:extLst>
          </p:cNvPr>
          <p:cNvSpPr>
            <a:spLocks noGrp="1"/>
          </p:cNvSpPr>
          <p:nvPr>
            <p:ph type="title"/>
          </p:nvPr>
        </p:nvSpPr>
        <p:spPr/>
        <p:txBody>
          <a:bodyPr/>
          <a:lstStyle/>
          <a:p>
            <a:r>
              <a:rPr kumimoji="1" lang="en-US" altLang="ja-JP" dirty="0">
                <a:latin typeface="メイリオ" panose="020B0604030504040204" pitchFamily="50" charset="-128"/>
                <a:ea typeface="メイリオ" panose="020B0604030504040204" pitchFamily="50" charset="-128"/>
              </a:rPr>
              <a:t>JAEA</a:t>
            </a:r>
            <a:r>
              <a:rPr kumimoji="1" lang="ja-JP" altLang="en-US" dirty="0">
                <a:latin typeface="メイリオ" panose="020B0604030504040204" pitchFamily="50" charset="-128"/>
                <a:ea typeface="メイリオ" panose="020B0604030504040204" pitchFamily="50" charset="-128"/>
              </a:rPr>
              <a:t>における検討例</a:t>
            </a:r>
          </a:p>
        </p:txBody>
      </p:sp>
      <p:sp>
        <p:nvSpPr>
          <p:cNvPr id="5" name="テキスト ボックス 4">
            <a:extLst>
              <a:ext uri="{FF2B5EF4-FFF2-40B4-BE49-F238E27FC236}">
                <a16:creationId xmlns:a16="http://schemas.microsoft.com/office/drawing/2014/main" id="{D1DB3B67-1A64-9F30-553F-F83E90B53520}"/>
              </a:ext>
            </a:extLst>
          </p:cNvPr>
          <p:cNvSpPr txBox="1"/>
          <p:nvPr/>
        </p:nvSpPr>
        <p:spPr>
          <a:xfrm>
            <a:off x="4948238" y="1203037"/>
            <a:ext cx="4043361" cy="461665"/>
          </a:xfrm>
          <a:prstGeom prst="rect">
            <a:avLst/>
          </a:prstGeom>
          <a:noFill/>
        </p:spPr>
        <p:txBody>
          <a:bodyPr wrap="square">
            <a:spAutoFit/>
          </a:bodyPr>
          <a:lstStyle/>
          <a:p>
            <a:pPr algn="l"/>
            <a:r>
              <a:rPr lang="en-US" altLang="ja-JP" sz="1200" b="0" i="0" u="none" strike="noStrike" baseline="0" dirty="0">
                <a:latin typeface="OpenSans-Semibold"/>
              </a:rPr>
              <a:t>Y. Fukaya, et. al, “Toxicity Reduction with Total Volume Control in Nuclear Waste,” </a:t>
            </a:r>
            <a:r>
              <a:rPr lang="en-US" altLang="ja-JP" sz="1200" b="0" i="0" u="none" strike="noStrike" baseline="0" dirty="0" err="1">
                <a:latin typeface="OpenSans-Semibold"/>
              </a:rPr>
              <a:t>Nucl</a:t>
            </a:r>
            <a:r>
              <a:rPr lang="en-US" altLang="ja-JP" sz="1200" b="0" i="0" u="none" strike="noStrike" baseline="0" dirty="0">
                <a:latin typeface="OpenSans-Semibold"/>
              </a:rPr>
              <a:t>. Tech., 208:2, 335-346 (2022)</a:t>
            </a:r>
            <a:endParaRPr lang="ja-JP" altLang="en-US" sz="1200" dirty="0"/>
          </a:p>
        </p:txBody>
      </p:sp>
      <p:sp>
        <p:nvSpPr>
          <p:cNvPr id="8" name="矢印: 右 7">
            <a:extLst>
              <a:ext uri="{FF2B5EF4-FFF2-40B4-BE49-F238E27FC236}">
                <a16:creationId xmlns:a16="http://schemas.microsoft.com/office/drawing/2014/main" id="{49523A5F-6077-EEB9-C1BA-9399313EE4DD}"/>
              </a:ext>
            </a:extLst>
          </p:cNvPr>
          <p:cNvSpPr/>
          <p:nvPr/>
        </p:nvSpPr>
        <p:spPr>
          <a:xfrm>
            <a:off x="1917651" y="2801240"/>
            <a:ext cx="771525" cy="681039"/>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0" name="円柱 9">
            <a:extLst>
              <a:ext uri="{FF2B5EF4-FFF2-40B4-BE49-F238E27FC236}">
                <a16:creationId xmlns:a16="http://schemas.microsoft.com/office/drawing/2014/main" id="{A86FB1BC-706B-C601-309D-FDB2C1D6AE5A}"/>
              </a:ext>
            </a:extLst>
          </p:cNvPr>
          <p:cNvSpPr/>
          <p:nvPr/>
        </p:nvSpPr>
        <p:spPr>
          <a:xfrm rot="16200000">
            <a:off x="3640770" y="2427386"/>
            <a:ext cx="1052512" cy="1428750"/>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Text Box 121">
            <a:extLst>
              <a:ext uri="{FF2B5EF4-FFF2-40B4-BE49-F238E27FC236}">
                <a16:creationId xmlns:a16="http://schemas.microsoft.com/office/drawing/2014/main" id="{A3777124-096E-C3E6-C65E-670E86CF2C72}"/>
              </a:ext>
            </a:extLst>
          </p:cNvPr>
          <p:cNvSpPr txBox="1">
            <a:spLocks noChangeArrowheads="1"/>
          </p:cNvSpPr>
          <p:nvPr/>
        </p:nvSpPr>
        <p:spPr bwMode="auto">
          <a:xfrm>
            <a:off x="271463" y="2801240"/>
            <a:ext cx="1522853" cy="615553"/>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kumimoji="1">
                <a:solidFill>
                  <a:schemeClr val="tx1"/>
                </a:solidFill>
                <a:latin typeface="Tahoma" charset="0"/>
                <a:ea typeface="ＭＳ Ｐゴシック" charset="0"/>
                <a:cs typeface="ＭＳ Ｐゴシック" charset="0"/>
              </a:defRPr>
            </a:lvl1pPr>
            <a:lvl2pPr marL="742950" indent="-285750">
              <a:defRPr kumimoji="1">
                <a:solidFill>
                  <a:schemeClr val="tx1"/>
                </a:solidFill>
                <a:latin typeface="Tahoma" charset="0"/>
                <a:ea typeface="ＭＳ Ｐゴシック" charset="0"/>
              </a:defRPr>
            </a:lvl2pPr>
            <a:lvl3pPr marL="1143000" indent="-228600">
              <a:defRPr kumimoji="1">
                <a:solidFill>
                  <a:schemeClr val="tx1"/>
                </a:solidFill>
                <a:latin typeface="Tahoma" charset="0"/>
                <a:ea typeface="ＭＳ Ｐゴシック" charset="0"/>
              </a:defRPr>
            </a:lvl3pPr>
            <a:lvl4pPr marL="1600200" indent="-228600">
              <a:defRPr kumimoji="1">
                <a:solidFill>
                  <a:schemeClr val="tx1"/>
                </a:solidFill>
                <a:latin typeface="Tahoma" charset="0"/>
                <a:ea typeface="ＭＳ Ｐゴシック" charset="0"/>
              </a:defRPr>
            </a:lvl4pPr>
            <a:lvl5pPr marL="2057400" indent="-228600">
              <a:defRPr kumimoji="1">
                <a:solidFill>
                  <a:schemeClr val="tx1"/>
                </a:solidFill>
                <a:latin typeface="Tahoma" charset="0"/>
                <a:ea typeface="ＭＳ Ｐゴシック" charset="0"/>
              </a:defRPr>
            </a:lvl5pPr>
            <a:lvl6pPr marL="2514600" indent="-228600" eaLnBrk="0" fontAlgn="base" hangingPunct="0">
              <a:spcBef>
                <a:spcPct val="0"/>
              </a:spcBef>
              <a:spcAft>
                <a:spcPct val="0"/>
              </a:spcAft>
              <a:defRPr kumimoji="1">
                <a:solidFill>
                  <a:schemeClr val="tx1"/>
                </a:solidFill>
                <a:latin typeface="Tahoma" charset="0"/>
                <a:ea typeface="ＭＳ Ｐゴシック" charset="0"/>
              </a:defRPr>
            </a:lvl6pPr>
            <a:lvl7pPr marL="2971800" indent="-228600" eaLnBrk="0" fontAlgn="base" hangingPunct="0">
              <a:spcBef>
                <a:spcPct val="0"/>
              </a:spcBef>
              <a:spcAft>
                <a:spcPct val="0"/>
              </a:spcAft>
              <a:defRPr kumimoji="1">
                <a:solidFill>
                  <a:schemeClr val="tx1"/>
                </a:solidFill>
                <a:latin typeface="Tahoma" charset="0"/>
                <a:ea typeface="ＭＳ Ｐゴシック" charset="0"/>
              </a:defRPr>
            </a:lvl7pPr>
            <a:lvl8pPr marL="3429000" indent="-228600" eaLnBrk="0" fontAlgn="base" hangingPunct="0">
              <a:spcBef>
                <a:spcPct val="0"/>
              </a:spcBef>
              <a:spcAft>
                <a:spcPct val="0"/>
              </a:spcAft>
              <a:defRPr kumimoji="1">
                <a:solidFill>
                  <a:schemeClr val="tx1"/>
                </a:solidFill>
                <a:latin typeface="Tahoma" charset="0"/>
                <a:ea typeface="ＭＳ Ｐゴシック" charset="0"/>
              </a:defRPr>
            </a:lvl8pPr>
            <a:lvl9pPr marL="3886200" indent="-228600" eaLnBrk="0" fontAlgn="base" hangingPunct="0">
              <a:spcBef>
                <a:spcPct val="0"/>
              </a:spcBef>
              <a:spcAft>
                <a:spcPct val="0"/>
              </a:spcAft>
              <a:defRPr kumimoji="1">
                <a:solidFill>
                  <a:schemeClr val="tx1"/>
                </a:solidFill>
                <a:latin typeface="Tahoma" charset="0"/>
                <a:ea typeface="ＭＳ Ｐゴシック" charset="0"/>
              </a:defRPr>
            </a:lvl9pPr>
          </a:lstStyle>
          <a:p>
            <a:pPr fontAlgn="base">
              <a:spcBef>
                <a:spcPct val="0"/>
              </a:spcBef>
              <a:spcAft>
                <a:spcPct val="0"/>
              </a:spcAft>
            </a:pPr>
            <a:r>
              <a:rPr lang="en-US" altLang="ja-JP" sz="2000" dirty="0">
                <a:solidFill>
                  <a:srgbClr val="000000"/>
                </a:solidFill>
                <a:latin typeface="ＭＳ Ｐゴシック" charset="0"/>
              </a:rPr>
              <a:t>Deuteron</a:t>
            </a:r>
            <a:br>
              <a:rPr lang="en-US" altLang="ja-JP" sz="2000" dirty="0">
                <a:solidFill>
                  <a:srgbClr val="000000"/>
                </a:solidFill>
                <a:latin typeface="ＭＳ Ｐゴシック" charset="0"/>
              </a:rPr>
            </a:br>
            <a:r>
              <a:rPr lang="ja-JP" altLang="en-US" sz="2000" dirty="0">
                <a:solidFill>
                  <a:srgbClr val="000000"/>
                </a:solidFill>
                <a:latin typeface="ＭＳ Ｐゴシック" charset="0"/>
              </a:rPr>
              <a:t> </a:t>
            </a:r>
            <a:r>
              <a:rPr lang="en-US" altLang="ja-JP" sz="2000" dirty="0">
                <a:solidFill>
                  <a:srgbClr val="000000"/>
                </a:solidFill>
                <a:latin typeface="ＭＳ Ｐゴシック" charset="0"/>
              </a:rPr>
              <a:t>(400MeV, 1A)</a:t>
            </a:r>
            <a:endParaRPr lang="ja-JP" altLang="en-US" sz="2000" dirty="0">
              <a:solidFill>
                <a:srgbClr val="000000"/>
              </a:solidFill>
              <a:latin typeface="ＭＳ Ｐゴシック" charset="0"/>
            </a:endParaRPr>
          </a:p>
        </p:txBody>
      </p:sp>
      <p:sp>
        <p:nvSpPr>
          <p:cNvPr id="12" name="Text Box 121">
            <a:extLst>
              <a:ext uri="{FF2B5EF4-FFF2-40B4-BE49-F238E27FC236}">
                <a16:creationId xmlns:a16="http://schemas.microsoft.com/office/drawing/2014/main" id="{92DCD710-5091-2395-1556-CED9B6A25C08}"/>
              </a:ext>
            </a:extLst>
          </p:cNvPr>
          <p:cNvSpPr txBox="1">
            <a:spLocks noChangeArrowheads="1"/>
          </p:cNvSpPr>
          <p:nvPr/>
        </p:nvSpPr>
        <p:spPr bwMode="auto">
          <a:xfrm>
            <a:off x="3849163" y="3243558"/>
            <a:ext cx="908903" cy="307777"/>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kumimoji="1">
                <a:solidFill>
                  <a:schemeClr val="tx1"/>
                </a:solidFill>
                <a:latin typeface="Tahoma" charset="0"/>
                <a:ea typeface="ＭＳ Ｐゴシック" charset="0"/>
                <a:cs typeface="ＭＳ Ｐゴシック" charset="0"/>
              </a:defRPr>
            </a:lvl1pPr>
            <a:lvl2pPr marL="742950" indent="-285750">
              <a:defRPr kumimoji="1">
                <a:solidFill>
                  <a:schemeClr val="tx1"/>
                </a:solidFill>
                <a:latin typeface="Tahoma" charset="0"/>
                <a:ea typeface="ＭＳ Ｐゴシック" charset="0"/>
              </a:defRPr>
            </a:lvl2pPr>
            <a:lvl3pPr marL="1143000" indent="-228600">
              <a:defRPr kumimoji="1">
                <a:solidFill>
                  <a:schemeClr val="tx1"/>
                </a:solidFill>
                <a:latin typeface="Tahoma" charset="0"/>
                <a:ea typeface="ＭＳ Ｐゴシック" charset="0"/>
              </a:defRPr>
            </a:lvl3pPr>
            <a:lvl4pPr marL="1600200" indent="-228600">
              <a:defRPr kumimoji="1">
                <a:solidFill>
                  <a:schemeClr val="tx1"/>
                </a:solidFill>
                <a:latin typeface="Tahoma" charset="0"/>
                <a:ea typeface="ＭＳ Ｐゴシック" charset="0"/>
              </a:defRPr>
            </a:lvl4pPr>
            <a:lvl5pPr marL="2057400" indent="-228600">
              <a:defRPr kumimoji="1">
                <a:solidFill>
                  <a:schemeClr val="tx1"/>
                </a:solidFill>
                <a:latin typeface="Tahoma" charset="0"/>
                <a:ea typeface="ＭＳ Ｐゴシック" charset="0"/>
              </a:defRPr>
            </a:lvl5pPr>
            <a:lvl6pPr marL="2514600" indent="-228600" eaLnBrk="0" fontAlgn="base" hangingPunct="0">
              <a:spcBef>
                <a:spcPct val="0"/>
              </a:spcBef>
              <a:spcAft>
                <a:spcPct val="0"/>
              </a:spcAft>
              <a:defRPr kumimoji="1">
                <a:solidFill>
                  <a:schemeClr val="tx1"/>
                </a:solidFill>
                <a:latin typeface="Tahoma" charset="0"/>
                <a:ea typeface="ＭＳ Ｐゴシック" charset="0"/>
              </a:defRPr>
            </a:lvl6pPr>
            <a:lvl7pPr marL="2971800" indent="-228600" eaLnBrk="0" fontAlgn="base" hangingPunct="0">
              <a:spcBef>
                <a:spcPct val="0"/>
              </a:spcBef>
              <a:spcAft>
                <a:spcPct val="0"/>
              </a:spcAft>
              <a:defRPr kumimoji="1">
                <a:solidFill>
                  <a:schemeClr val="tx1"/>
                </a:solidFill>
                <a:latin typeface="Tahoma" charset="0"/>
                <a:ea typeface="ＭＳ Ｐゴシック" charset="0"/>
              </a:defRPr>
            </a:lvl7pPr>
            <a:lvl8pPr marL="3429000" indent="-228600" eaLnBrk="0" fontAlgn="base" hangingPunct="0">
              <a:spcBef>
                <a:spcPct val="0"/>
              </a:spcBef>
              <a:spcAft>
                <a:spcPct val="0"/>
              </a:spcAft>
              <a:defRPr kumimoji="1">
                <a:solidFill>
                  <a:schemeClr val="tx1"/>
                </a:solidFill>
                <a:latin typeface="Tahoma" charset="0"/>
                <a:ea typeface="ＭＳ Ｐゴシック" charset="0"/>
              </a:defRPr>
            </a:lvl8pPr>
            <a:lvl9pPr marL="3886200" indent="-228600" eaLnBrk="0" fontAlgn="base" hangingPunct="0">
              <a:spcBef>
                <a:spcPct val="0"/>
              </a:spcBef>
              <a:spcAft>
                <a:spcPct val="0"/>
              </a:spcAft>
              <a:defRPr kumimoji="1">
                <a:solidFill>
                  <a:schemeClr val="tx1"/>
                </a:solidFill>
                <a:latin typeface="Tahoma" charset="0"/>
                <a:ea typeface="ＭＳ Ｐゴシック" charset="0"/>
              </a:defRPr>
            </a:lvl9pPr>
          </a:lstStyle>
          <a:p>
            <a:pPr fontAlgn="base">
              <a:spcBef>
                <a:spcPct val="0"/>
              </a:spcBef>
              <a:spcAft>
                <a:spcPct val="0"/>
              </a:spcAft>
            </a:pPr>
            <a:r>
              <a:rPr lang="en-US" altLang="ja-JP" sz="2000" dirty="0">
                <a:solidFill>
                  <a:schemeClr val="bg1"/>
                </a:solidFill>
                <a:latin typeface="ＭＳ Ｐゴシック" charset="0"/>
              </a:rPr>
              <a:t>Sr</a:t>
            </a:r>
            <a:r>
              <a:rPr lang="ja-JP" altLang="en-US" sz="2000" dirty="0">
                <a:solidFill>
                  <a:schemeClr val="bg1"/>
                </a:solidFill>
                <a:latin typeface="ＭＳ Ｐゴシック" charset="0"/>
              </a:rPr>
              <a:t> </a:t>
            </a:r>
            <a:r>
              <a:rPr lang="en-US" altLang="ja-JP" sz="2000" dirty="0">
                <a:solidFill>
                  <a:schemeClr val="bg1"/>
                </a:solidFill>
                <a:latin typeface="ＭＳ Ｐゴシック" charset="0"/>
              </a:rPr>
              <a:t>or</a:t>
            </a:r>
            <a:r>
              <a:rPr lang="ja-JP" altLang="en-US" sz="2000" dirty="0">
                <a:solidFill>
                  <a:schemeClr val="bg1"/>
                </a:solidFill>
                <a:latin typeface="ＭＳ Ｐゴシック" charset="0"/>
              </a:rPr>
              <a:t> </a:t>
            </a:r>
            <a:r>
              <a:rPr lang="en-US" altLang="ja-JP" sz="2000" dirty="0">
                <a:solidFill>
                  <a:schemeClr val="bg1"/>
                </a:solidFill>
                <a:latin typeface="ＭＳ Ｐゴシック" charset="0"/>
              </a:rPr>
              <a:t>Cs</a:t>
            </a:r>
          </a:p>
        </p:txBody>
      </p:sp>
      <p:sp>
        <p:nvSpPr>
          <p:cNvPr id="13" name="平行四辺形 12">
            <a:extLst>
              <a:ext uri="{FF2B5EF4-FFF2-40B4-BE49-F238E27FC236}">
                <a16:creationId xmlns:a16="http://schemas.microsoft.com/office/drawing/2014/main" id="{ED11AA91-0E91-BB70-5FF9-E3A26EE9C174}"/>
              </a:ext>
            </a:extLst>
          </p:cNvPr>
          <p:cNvSpPr/>
          <p:nvPr/>
        </p:nvSpPr>
        <p:spPr>
          <a:xfrm>
            <a:off x="2771611" y="2528589"/>
            <a:ext cx="516170" cy="1209675"/>
          </a:xfrm>
          <a:prstGeom prst="parallelogram">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Text Box 121">
            <a:extLst>
              <a:ext uri="{FF2B5EF4-FFF2-40B4-BE49-F238E27FC236}">
                <a16:creationId xmlns:a16="http://schemas.microsoft.com/office/drawing/2014/main" id="{26F40150-A8E8-B24E-905B-8B993DF64622}"/>
              </a:ext>
            </a:extLst>
          </p:cNvPr>
          <p:cNvSpPr txBox="1">
            <a:spLocks noChangeArrowheads="1"/>
          </p:cNvSpPr>
          <p:nvPr/>
        </p:nvSpPr>
        <p:spPr bwMode="auto">
          <a:xfrm>
            <a:off x="2613213" y="2150566"/>
            <a:ext cx="969817" cy="307777"/>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kumimoji="1">
                <a:solidFill>
                  <a:schemeClr val="tx1"/>
                </a:solidFill>
                <a:latin typeface="Tahoma" charset="0"/>
                <a:ea typeface="ＭＳ Ｐゴシック" charset="0"/>
                <a:cs typeface="ＭＳ Ｐゴシック" charset="0"/>
              </a:defRPr>
            </a:lvl1pPr>
            <a:lvl2pPr marL="742950" indent="-285750">
              <a:defRPr kumimoji="1">
                <a:solidFill>
                  <a:schemeClr val="tx1"/>
                </a:solidFill>
                <a:latin typeface="Tahoma" charset="0"/>
                <a:ea typeface="ＭＳ Ｐゴシック" charset="0"/>
              </a:defRPr>
            </a:lvl2pPr>
            <a:lvl3pPr marL="1143000" indent="-228600">
              <a:defRPr kumimoji="1">
                <a:solidFill>
                  <a:schemeClr val="tx1"/>
                </a:solidFill>
                <a:latin typeface="Tahoma" charset="0"/>
                <a:ea typeface="ＭＳ Ｐゴシック" charset="0"/>
              </a:defRPr>
            </a:lvl3pPr>
            <a:lvl4pPr marL="1600200" indent="-228600">
              <a:defRPr kumimoji="1">
                <a:solidFill>
                  <a:schemeClr val="tx1"/>
                </a:solidFill>
                <a:latin typeface="Tahoma" charset="0"/>
                <a:ea typeface="ＭＳ Ｐゴシック" charset="0"/>
              </a:defRPr>
            </a:lvl4pPr>
            <a:lvl5pPr marL="2057400" indent="-228600">
              <a:defRPr kumimoji="1">
                <a:solidFill>
                  <a:schemeClr val="tx1"/>
                </a:solidFill>
                <a:latin typeface="Tahoma" charset="0"/>
                <a:ea typeface="ＭＳ Ｐゴシック" charset="0"/>
              </a:defRPr>
            </a:lvl5pPr>
            <a:lvl6pPr marL="2514600" indent="-228600" eaLnBrk="0" fontAlgn="base" hangingPunct="0">
              <a:spcBef>
                <a:spcPct val="0"/>
              </a:spcBef>
              <a:spcAft>
                <a:spcPct val="0"/>
              </a:spcAft>
              <a:defRPr kumimoji="1">
                <a:solidFill>
                  <a:schemeClr val="tx1"/>
                </a:solidFill>
                <a:latin typeface="Tahoma" charset="0"/>
                <a:ea typeface="ＭＳ Ｐゴシック" charset="0"/>
              </a:defRPr>
            </a:lvl6pPr>
            <a:lvl7pPr marL="2971800" indent="-228600" eaLnBrk="0" fontAlgn="base" hangingPunct="0">
              <a:spcBef>
                <a:spcPct val="0"/>
              </a:spcBef>
              <a:spcAft>
                <a:spcPct val="0"/>
              </a:spcAft>
              <a:defRPr kumimoji="1">
                <a:solidFill>
                  <a:schemeClr val="tx1"/>
                </a:solidFill>
                <a:latin typeface="Tahoma" charset="0"/>
                <a:ea typeface="ＭＳ Ｐゴシック" charset="0"/>
              </a:defRPr>
            </a:lvl7pPr>
            <a:lvl8pPr marL="3429000" indent="-228600" eaLnBrk="0" fontAlgn="base" hangingPunct="0">
              <a:spcBef>
                <a:spcPct val="0"/>
              </a:spcBef>
              <a:spcAft>
                <a:spcPct val="0"/>
              </a:spcAft>
              <a:defRPr kumimoji="1">
                <a:solidFill>
                  <a:schemeClr val="tx1"/>
                </a:solidFill>
                <a:latin typeface="Tahoma" charset="0"/>
                <a:ea typeface="ＭＳ Ｐゴシック" charset="0"/>
              </a:defRPr>
            </a:lvl8pPr>
            <a:lvl9pPr marL="3886200" indent="-228600" eaLnBrk="0" fontAlgn="base" hangingPunct="0">
              <a:spcBef>
                <a:spcPct val="0"/>
              </a:spcBef>
              <a:spcAft>
                <a:spcPct val="0"/>
              </a:spcAft>
              <a:defRPr kumimoji="1">
                <a:solidFill>
                  <a:schemeClr val="tx1"/>
                </a:solidFill>
                <a:latin typeface="Tahoma" charset="0"/>
                <a:ea typeface="ＭＳ Ｐゴシック" charset="0"/>
              </a:defRPr>
            </a:lvl9pPr>
          </a:lstStyle>
          <a:p>
            <a:pPr fontAlgn="base">
              <a:spcBef>
                <a:spcPct val="0"/>
              </a:spcBef>
              <a:spcAft>
                <a:spcPct val="0"/>
              </a:spcAft>
            </a:pPr>
            <a:r>
              <a:rPr lang="en-US" altLang="ja-JP" sz="2000" dirty="0">
                <a:solidFill>
                  <a:srgbClr val="000000"/>
                </a:solidFill>
                <a:latin typeface="ＭＳ Ｐゴシック" charset="0"/>
              </a:rPr>
              <a:t>Li Target</a:t>
            </a:r>
            <a:endParaRPr lang="ja-JP" altLang="en-US" sz="2000" dirty="0">
              <a:solidFill>
                <a:srgbClr val="000000"/>
              </a:solidFill>
              <a:latin typeface="ＭＳ Ｐゴシック" charset="0"/>
            </a:endParaRPr>
          </a:p>
        </p:txBody>
      </p:sp>
      <p:sp>
        <p:nvSpPr>
          <p:cNvPr id="15" name="テキスト ボックス 14">
            <a:extLst>
              <a:ext uri="{FF2B5EF4-FFF2-40B4-BE49-F238E27FC236}">
                <a16:creationId xmlns:a16="http://schemas.microsoft.com/office/drawing/2014/main" id="{211B8880-22C4-B845-D236-7FD925AC183C}"/>
              </a:ext>
            </a:extLst>
          </p:cNvPr>
          <p:cNvSpPr txBox="1"/>
          <p:nvPr/>
        </p:nvSpPr>
        <p:spPr>
          <a:xfrm>
            <a:off x="0" y="81880"/>
            <a:ext cx="1919288" cy="369332"/>
          </a:xfrm>
          <a:prstGeom prst="rect">
            <a:avLst/>
          </a:prstGeom>
          <a:noFill/>
        </p:spPr>
        <p:txBody>
          <a:bodyPr wrap="square">
            <a:spAutoFit/>
          </a:bodyPr>
          <a:lstStyle/>
          <a:p>
            <a:r>
              <a:rPr kumimoji="0" lang="en-US" altLang="ja-JP" sz="1800" b="1" dirty="0" err="1">
                <a:latin typeface="+mn-lt"/>
              </a:rPr>
              <a:t>SrCs</a:t>
            </a:r>
            <a:r>
              <a:rPr kumimoji="0" lang="ja-JP" altLang="en-US" sz="1800" b="1" dirty="0">
                <a:latin typeface="+mn-lt"/>
              </a:rPr>
              <a:t>核変換</a:t>
            </a:r>
            <a:endParaRPr lang="ja-JP" altLang="en-US" dirty="0"/>
          </a:p>
        </p:txBody>
      </p:sp>
      <p:graphicFrame>
        <p:nvGraphicFramePr>
          <p:cNvPr id="17" name="表 16">
            <a:extLst>
              <a:ext uri="{FF2B5EF4-FFF2-40B4-BE49-F238E27FC236}">
                <a16:creationId xmlns:a16="http://schemas.microsoft.com/office/drawing/2014/main" id="{8CA6B4FF-F9B1-9077-29DF-2A2657A0C958}"/>
              </a:ext>
            </a:extLst>
          </p:cNvPr>
          <p:cNvGraphicFramePr>
            <a:graphicFrameLocks noGrp="1"/>
          </p:cNvGraphicFramePr>
          <p:nvPr>
            <p:extLst>
              <p:ext uri="{D42A27DB-BD31-4B8C-83A1-F6EECF244321}">
                <p14:modId xmlns:p14="http://schemas.microsoft.com/office/powerpoint/2010/main" val="2128752159"/>
              </p:ext>
            </p:extLst>
          </p:nvPr>
        </p:nvGraphicFramePr>
        <p:xfrm>
          <a:off x="5468903" y="2316261"/>
          <a:ext cx="3462501" cy="1651000"/>
        </p:xfrm>
        <a:graphic>
          <a:graphicData uri="http://schemas.openxmlformats.org/drawingml/2006/table">
            <a:tbl>
              <a:tblPr firstRow="1" bandRow="1">
                <a:tableStyleId>{5940675A-B579-460E-94D1-54222C63F5DA}</a:tableStyleId>
              </a:tblPr>
              <a:tblGrid>
                <a:gridCol w="1680653">
                  <a:extLst>
                    <a:ext uri="{9D8B030D-6E8A-4147-A177-3AD203B41FA5}">
                      <a16:colId xmlns:a16="http://schemas.microsoft.com/office/drawing/2014/main" val="2258341772"/>
                    </a:ext>
                  </a:extLst>
                </a:gridCol>
                <a:gridCol w="800774">
                  <a:extLst>
                    <a:ext uri="{9D8B030D-6E8A-4147-A177-3AD203B41FA5}">
                      <a16:colId xmlns:a16="http://schemas.microsoft.com/office/drawing/2014/main" val="2832039385"/>
                    </a:ext>
                  </a:extLst>
                </a:gridCol>
                <a:gridCol w="981074">
                  <a:extLst>
                    <a:ext uri="{9D8B030D-6E8A-4147-A177-3AD203B41FA5}">
                      <a16:colId xmlns:a16="http://schemas.microsoft.com/office/drawing/2014/main" val="967606827"/>
                    </a:ext>
                  </a:extLst>
                </a:gridCol>
              </a:tblGrid>
              <a:tr h="370840">
                <a:tc>
                  <a:txBody>
                    <a:bodyPr/>
                    <a:lstStyle/>
                    <a:p>
                      <a:endParaRPr kumimoji="1" lang="ja-JP" altLang="en-US" dirty="0"/>
                    </a:p>
                  </a:txBody>
                  <a:tcPr>
                    <a:solidFill>
                      <a:srgbClr val="FFFFCC"/>
                    </a:solidFill>
                  </a:tcPr>
                </a:tc>
                <a:tc>
                  <a:txBody>
                    <a:bodyPr/>
                    <a:lstStyle/>
                    <a:p>
                      <a:r>
                        <a:rPr kumimoji="1" lang="en-US" altLang="ja-JP" dirty="0"/>
                        <a:t>Sr-90</a:t>
                      </a:r>
                      <a:endParaRPr kumimoji="1" lang="ja-JP" altLang="en-US" dirty="0"/>
                    </a:p>
                  </a:txBody>
                  <a:tcPr>
                    <a:solidFill>
                      <a:srgbClr val="FFFFCC"/>
                    </a:solidFill>
                  </a:tcPr>
                </a:tc>
                <a:tc>
                  <a:txBody>
                    <a:bodyPr/>
                    <a:lstStyle/>
                    <a:p>
                      <a:r>
                        <a:rPr kumimoji="1" lang="en-US" altLang="ja-JP" dirty="0"/>
                        <a:t>Cs-137</a:t>
                      </a:r>
                      <a:endParaRPr kumimoji="1" lang="ja-JP" altLang="en-US" dirty="0"/>
                    </a:p>
                  </a:txBody>
                  <a:tcPr>
                    <a:solidFill>
                      <a:srgbClr val="FFFFCC"/>
                    </a:solidFill>
                  </a:tcPr>
                </a:tc>
                <a:extLst>
                  <a:ext uri="{0D108BD9-81ED-4DB2-BD59-A6C34878D82A}">
                    <a16:rowId xmlns:a16="http://schemas.microsoft.com/office/drawing/2014/main" val="3764212683"/>
                  </a:ext>
                </a:extLst>
              </a:tr>
              <a:tr h="370840">
                <a:tc>
                  <a:txBody>
                    <a:bodyPr/>
                    <a:lstStyle/>
                    <a:p>
                      <a:r>
                        <a:rPr kumimoji="1" lang="ja-JP" altLang="en-US" dirty="0"/>
                        <a:t>年間核変換量 </a:t>
                      </a:r>
                      <a:r>
                        <a:rPr kumimoji="1" lang="en-US" altLang="ja-JP" dirty="0"/>
                        <a:t>(kg)</a:t>
                      </a:r>
                      <a:endParaRPr kumimoji="1" lang="ja-JP" altLang="en-US" dirty="0"/>
                    </a:p>
                  </a:txBody>
                  <a:tcPr/>
                </a:tc>
                <a:tc>
                  <a:txBody>
                    <a:bodyPr/>
                    <a:lstStyle/>
                    <a:p>
                      <a:pPr algn="ctr"/>
                      <a:r>
                        <a:rPr kumimoji="1" lang="en-US" altLang="ja-JP" dirty="0"/>
                        <a:t>58.8</a:t>
                      </a:r>
                      <a:endParaRPr kumimoji="1" lang="ja-JP" altLang="en-US" dirty="0"/>
                    </a:p>
                  </a:txBody>
                  <a:tcPr/>
                </a:tc>
                <a:tc>
                  <a:txBody>
                    <a:bodyPr/>
                    <a:lstStyle/>
                    <a:p>
                      <a:pPr algn="ctr"/>
                      <a:r>
                        <a:rPr kumimoji="1" lang="en-US" altLang="ja-JP" dirty="0"/>
                        <a:t>89.6</a:t>
                      </a:r>
                      <a:endParaRPr kumimoji="1" lang="ja-JP" altLang="en-US" dirty="0"/>
                    </a:p>
                  </a:txBody>
                  <a:tcPr/>
                </a:tc>
                <a:extLst>
                  <a:ext uri="{0D108BD9-81ED-4DB2-BD59-A6C34878D82A}">
                    <a16:rowId xmlns:a16="http://schemas.microsoft.com/office/drawing/2014/main" val="4029129152"/>
                  </a:ext>
                </a:extLst>
              </a:tr>
              <a:tr h="370840">
                <a:tc>
                  <a:txBody>
                    <a:bodyPr/>
                    <a:lstStyle/>
                    <a:p>
                      <a:r>
                        <a:rPr kumimoji="1" lang="ja-JP" altLang="en-US" dirty="0"/>
                        <a:t>年間発生量（</a:t>
                      </a:r>
                      <a:r>
                        <a:rPr kumimoji="1" lang="en-US" altLang="ja-JP" dirty="0"/>
                        <a:t>kg/</a:t>
                      </a:r>
                      <a:r>
                        <a:rPr kumimoji="1" lang="ja-JP" altLang="en-US" dirty="0"/>
                        <a:t>原子炉</a:t>
                      </a:r>
                      <a:r>
                        <a:rPr kumimoji="1" lang="en-US" altLang="ja-JP" dirty="0"/>
                        <a:t>)</a:t>
                      </a:r>
                      <a:endParaRPr kumimoji="1" lang="ja-JP" altLang="en-US" dirty="0"/>
                    </a:p>
                  </a:txBody>
                  <a:tcPr/>
                </a:tc>
                <a:tc>
                  <a:txBody>
                    <a:bodyPr/>
                    <a:lstStyle/>
                    <a:p>
                      <a:pPr algn="ctr"/>
                      <a:r>
                        <a:rPr kumimoji="1" lang="en-US" altLang="ja-JP" dirty="0"/>
                        <a:t>12</a:t>
                      </a:r>
                      <a:endParaRPr kumimoji="1" lang="ja-JP" altLang="en-US" dirty="0"/>
                    </a:p>
                  </a:txBody>
                  <a:tcPr/>
                </a:tc>
                <a:tc>
                  <a:txBody>
                    <a:bodyPr/>
                    <a:lstStyle/>
                    <a:p>
                      <a:pPr algn="ctr"/>
                      <a:r>
                        <a:rPr kumimoji="1" lang="en-US" altLang="ja-JP" dirty="0"/>
                        <a:t>30</a:t>
                      </a:r>
                      <a:endParaRPr kumimoji="1" lang="ja-JP" altLang="en-US" dirty="0"/>
                    </a:p>
                  </a:txBody>
                  <a:tcPr/>
                </a:tc>
                <a:extLst>
                  <a:ext uri="{0D108BD9-81ED-4DB2-BD59-A6C34878D82A}">
                    <a16:rowId xmlns:a16="http://schemas.microsoft.com/office/drawing/2014/main" val="257040928"/>
                  </a:ext>
                </a:extLst>
              </a:tr>
            </a:tbl>
          </a:graphicData>
        </a:graphic>
      </p:graphicFrame>
      <p:sp>
        <p:nvSpPr>
          <p:cNvPr id="18" name="テキスト ボックス 17">
            <a:extLst>
              <a:ext uri="{FF2B5EF4-FFF2-40B4-BE49-F238E27FC236}">
                <a16:creationId xmlns:a16="http://schemas.microsoft.com/office/drawing/2014/main" id="{C62BAB0C-7018-A159-206F-AA92452859E2}"/>
              </a:ext>
            </a:extLst>
          </p:cNvPr>
          <p:cNvSpPr txBox="1"/>
          <p:nvPr/>
        </p:nvSpPr>
        <p:spPr>
          <a:xfrm>
            <a:off x="1986575" y="5193298"/>
            <a:ext cx="4842850" cy="461665"/>
          </a:xfrm>
          <a:prstGeom prst="rect">
            <a:avLst/>
          </a:prstGeom>
          <a:solidFill>
            <a:schemeClr val="accent6">
              <a:lumMod val="20000"/>
              <a:lumOff val="80000"/>
            </a:schemeClr>
          </a:solidFill>
        </p:spPr>
        <p:txBody>
          <a:bodyPr wrap="square" rtlCol="0">
            <a:spAutoFit/>
          </a:bodyPr>
          <a:lstStyle/>
          <a:p>
            <a:pPr algn="ctr"/>
            <a:r>
              <a:rPr lang="ja-JP" altLang="en-US" sz="2400" dirty="0">
                <a:latin typeface="メイリオ" panose="020B0604030504040204" pitchFamily="50" charset="-128"/>
                <a:ea typeface="メイリオ" panose="020B0604030504040204" pitchFamily="50" charset="-128"/>
              </a:rPr>
              <a:t>理研の</a:t>
            </a:r>
            <a:r>
              <a:rPr kumimoji="1" lang="en-US" altLang="ja-JP" sz="2400" dirty="0">
                <a:latin typeface="メイリオ" panose="020B0604030504040204" pitchFamily="50" charset="-128"/>
                <a:ea typeface="メイリオ" panose="020B0604030504040204" pitchFamily="50" charset="-128"/>
              </a:rPr>
              <a:t>1A</a:t>
            </a:r>
            <a:r>
              <a:rPr kumimoji="1" lang="ja-JP" altLang="en-US" sz="2400" dirty="0">
                <a:latin typeface="メイリオ" panose="020B0604030504040204" pitchFamily="50" charset="-128"/>
                <a:ea typeface="メイリオ" panose="020B0604030504040204" pitchFamily="50" charset="-128"/>
              </a:rPr>
              <a:t>加速器が</a:t>
            </a:r>
            <a:r>
              <a:rPr kumimoji="1" lang="en-US" altLang="ja-JP" sz="2400" dirty="0">
                <a:latin typeface="メイリオ" panose="020B0604030504040204" pitchFamily="50" charset="-128"/>
                <a:ea typeface="メイリオ" panose="020B0604030504040204" pitchFamily="50" charset="-128"/>
              </a:rPr>
              <a:t>Sr, Cs</a:t>
            </a:r>
            <a:r>
              <a:rPr kumimoji="1" lang="ja-JP" altLang="en-US" sz="2400" dirty="0">
                <a:latin typeface="メイリオ" panose="020B0604030504040204" pitchFamily="50" charset="-128"/>
                <a:ea typeface="メイリオ" panose="020B0604030504040204" pitchFamily="50" charset="-128"/>
              </a:rPr>
              <a:t>にも有効</a:t>
            </a:r>
          </a:p>
        </p:txBody>
      </p:sp>
    </p:spTree>
    <p:extLst>
      <p:ext uri="{BB962C8B-B14F-4D97-AF65-F5344CB8AC3E}">
        <p14:creationId xmlns:p14="http://schemas.microsoft.com/office/powerpoint/2010/main" val="1616933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4488AF91-4046-8796-D453-635324755E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6159" y="4149010"/>
            <a:ext cx="2658462" cy="1993846"/>
          </a:xfrm>
          <a:prstGeom prst="rect">
            <a:avLst/>
          </a:prstGeom>
          <a:ln w="38100">
            <a:noFill/>
          </a:ln>
        </p:spPr>
      </p:pic>
      <p:pic>
        <p:nvPicPr>
          <p:cNvPr id="5" name="図 4">
            <a:extLst>
              <a:ext uri="{FF2B5EF4-FFF2-40B4-BE49-F238E27FC236}">
                <a16:creationId xmlns:a16="http://schemas.microsoft.com/office/drawing/2014/main" id="{04AD9F49-5AD9-6A12-599D-9394DF9A79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9379" y="4149010"/>
            <a:ext cx="2658462" cy="1993846"/>
          </a:xfrm>
          <a:prstGeom prst="rect">
            <a:avLst/>
          </a:prstGeom>
          <a:ln w="38100">
            <a:noFill/>
          </a:ln>
        </p:spPr>
      </p:pic>
      <p:sp>
        <p:nvSpPr>
          <p:cNvPr id="6" name="テキスト ボックス 5">
            <a:extLst>
              <a:ext uri="{FF2B5EF4-FFF2-40B4-BE49-F238E27FC236}">
                <a16:creationId xmlns:a16="http://schemas.microsoft.com/office/drawing/2014/main" id="{F17D33FB-869B-914E-FD99-FFD8971B2926}"/>
              </a:ext>
            </a:extLst>
          </p:cNvPr>
          <p:cNvSpPr txBox="1"/>
          <p:nvPr/>
        </p:nvSpPr>
        <p:spPr>
          <a:xfrm>
            <a:off x="645481" y="3808089"/>
            <a:ext cx="5304657" cy="348109"/>
          </a:xfrm>
          <a:prstGeom prst="rect">
            <a:avLst/>
          </a:prstGeom>
          <a:noFill/>
        </p:spPr>
        <p:txBody>
          <a:bodyPr wrap="none" rtlCol="0">
            <a:spAutoFit/>
          </a:bodyPr>
          <a:lstStyle/>
          <a:p>
            <a:pPr defTabSz="422041"/>
            <a:r>
              <a:rPr lang="en-US" altLang="ja-JP" sz="1662" dirty="0">
                <a:solidFill>
                  <a:prstClr val="black"/>
                </a:solidFill>
                <a:latin typeface="Calibri" panose="020F0502020204030204"/>
                <a:ea typeface="游ゴシック" panose="020B0400000000000000" pitchFamily="50" charset="-128"/>
              </a:rPr>
              <a:t>2024</a:t>
            </a:r>
            <a:r>
              <a:rPr lang="ja-JP" altLang="en-US" sz="1662" dirty="0">
                <a:solidFill>
                  <a:prstClr val="black"/>
                </a:solidFill>
                <a:latin typeface="Calibri" panose="020F0502020204030204"/>
                <a:ea typeface="游ゴシック" panose="020B0400000000000000" pitchFamily="50" charset="-128"/>
              </a:rPr>
              <a:t>年度、ニオブ製スポーク空洞の溶接組立が完了。</a:t>
            </a:r>
          </a:p>
        </p:txBody>
      </p:sp>
      <p:sp>
        <p:nvSpPr>
          <p:cNvPr id="7" name="テキスト ボックス 6">
            <a:extLst>
              <a:ext uri="{FF2B5EF4-FFF2-40B4-BE49-F238E27FC236}">
                <a16:creationId xmlns:a16="http://schemas.microsoft.com/office/drawing/2014/main" id="{49DC06C1-A001-34BA-F629-CE6B0EB89828}"/>
              </a:ext>
            </a:extLst>
          </p:cNvPr>
          <p:cNvSpPr txBox="1"/>
          <p:nvPr/>
        </p:nvSpPr>
        <p:spPr>
          <a:xfrm>
            <a:off x="1643186" y="349900"/>
            <a:ext cx="5857629" cy="433196"/>
          </a:xfrm>
          <a:prstGeom prst="rect">
            <a:avLst/>
          </a:prstGeom>
          <a:noFill/>
        </p:spPr>
        <p:txBody>
          <a:bodyPr wrap="none" rtlCol="0">
            <a:spAutoFit/>
          </a:bodyPr>
          <a:lstStyle/>
          <a:p>
            <a:pPr algn="ctr" defTabSz="422041"/>
            <a:r>
              <a:rPr lang="en-US" altLang="ja-JP" sz="2215" b="1" dirty="0">
                <a:solidFill>
                  <a:srgbClr val="00B0F0"/>
                </a:solidFill>
                <a:latin typeface="Calibri" panose="020F0502020204030204"/>
                <a:ea typeface="游ゴシック" panose="020B0400000000000000" pitchFamily="50" charset="-128"/>
              </a:rPr>
              <a:t>JAEA</a:t>
            </a:r>
            <a:r>
              <a:rPr lang="ja-JP" altLang="en-US" sz="2215" b="1" dirty="0">
                <a:solidFill>
                  <a:srgbClr val="00B0F0"/>
                </a:solidFill>
                <a:latin typeface="Calibri" panose="020F0502020204030204"/>
                <a:ea typeface="游ゴシック" panose="020B0400000000000000" pitchFamily="50" charset="-128"/>
              </a:rPr>
              <a:t>にて開発中の超伝導スポーク空洞試作機</a:t>
            </a:r>
          </a:p>
        </p:txBody>
      </p:sp>
      <p:sp>
        <p:nvSpPr>
          <p:cNvPr id="8" name="テキスト ボックス 7">
            <a:extLst>
              <a:ext uri="{FF2B5EF4-FFF2-40B4-BE49-F238E27FC236}">
                <a16:creationId xmlns:a16="http://schemas.microsoft.com/office/drawing/2014/main" id="{6F82F0D6-C808-84F7-2900-3DF1B87F683A}"/>
              </a:ext>
            </a:extLst>
          </p:cNvPr>
          <p:cNvSpPr txBox="1"/>
          <p:nvPr/>
        </p:nvSpPr>
        <p:spPr>
          <a:xfrm>
            <a:off x="645480" y="6213112"/>
            <a:ext cx="7866256" cy="348109"/>
          </a:xfrm>
          <a:prstGeom prst="rect">
            <a:avLst/>
          </a:prstGeom>
          <a:noFill/>
        </p:spPr>
        <p:txBody>
          <a:bodyPr wrap="none" rtlCol="0">
            <a:spAutoFit/>
          </a:bodyPr>
          <a:lstStyle/>
          <a:p>
            <a:pPr defTabSz="422041"/>
            <a:r>
              <a:rPr lang="en-US" altLang="ja-JP" sz="1662" dirty="0">
                <a:solidFill>
                  <a:prstClr val="black"/>
                </a:solidFill>
                <a:latin typeface="Calibri" panose="020F0502020204030204"/>
                <a:ea typeface="游ゴシック" panose="020B0400000000000000" pitchFamily="50" charset="-128"/>
              </a:rPr>
              <a:t>2025</a:t>
            </a:r>
            <a:r>
              <a:rPr lang="ja-JP" altLang="en-US" sz="1662" dirty="0">
                <a:solidFill>
                  <a:prstClr val="black"/>
                </a:solidFill>
                <a:latin typeface="Calibri" panose="020F0502020204030204"/>
                <a:ea typeface="游ゴシック" panose="020B0400000000000000" pitchFamily="50" charset="-128"/>
              </a:rPr>
              <a:t>年度は、完成した空洞の表面処理を行い、</a:t>
            </a:r>
            <a:r>
              <a:rPr lang="en-US" altLang="ja-JP" sz="1662" dirty="0">
                <a:solidFill>
                  <a:prstClr val="black"/>
                </a:solidFill>
                <a:latin typeface="Calibri" panose="020F0502020204030204"/>
                <a:ea typeface="游ゴシック" panose="020B0400000000000000" pitchFamily="50" charset="-128"/>
              </a:rPr>
              <a:t>2026</a:t>
            </a:r>
            <a:r>
              <a:rPr lang="ja-JP" altLang="en-US" sz="1662" dirty="0">
                <a:solidFill>
                  <a:prstClr val="black"/>
                </a:solidFill>
                <a:latin typeface="Calibri" panose="020F0502020204030204"/>
                <a:ea typeface="游ゴシック" panose="020B0400000000000000" pitchFamily="50" charset="-128"/>
              </a:rPr>
              <a:t>年度に性能測定を行う計画。</a:t>
            </a:r>
          </a:p>
        </p:txBody>
      </p:sp>
      <p:pic>
        <p:nvPicPr>
          <p:cNvPr id="13" name="図 12">
            <a:extLst>
              <a:ext uri="{FF2B5EF4-FFF2-40B4-BE49-F238E27FC236}">
                <a16:creationId xmlns:a16="http://schemas.microsoft.com/office/drawing/2014/main" id="{16A3B06F-8B12-9FB2-34AF-2A50BCF9AF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3539" y="1224692"/>
            <a:ext cx="5316923" cy="440828"/>
          </a:xfrm>
          <a:prstGeom prst="rect">
            <a:avLst/>
          </a:prstGeom>
        </p:spPr>
      </p:pic>
      <p:sp>
        <p:nvSpPr>
          <p:cNvPr id="14" name="テキスト ボックス 13">
            <a:extLst>
              <a:ext uri="{FF2B5EF4-FFF2-40B4-BE49-F238E27FC236}">
                <a16:creationId xmlns:a16="http://schemas.microsoft.com/office/drawing/2014/main" id="{580B8E2E-A063-0B88-25DF-CCBDF6F3FB08}"/>
              </a:ext>
            </a:extLst>
          </p:cNvPr>
          <p:cNvSpPr txBox="1"/>
          <p:nvPr/>
        </p:nvSpPr>
        <p:spPr>
          <a:xfrm>
            <a:off x="1892002" y="854456"/>
            <a:ext cx="5359993" cy="348109"/>
          </a:xfrm>
          <a:prstGeom prst="rect">
            <a:avLst/>
          </a:prstGeom>
          <a:noFill/>
        </p:spPr>
        <p:txBody>
          <a:bodyPr wrap="none" rtlCol="0">
            <a:spAutoFit/>
          </a:bodyPr>
          <a:lstStyle/>
          <a:p>
            <a:pPr algn="ctr" defTabSz="422041"/>
            <a:r>
              <a:rPr lang="en-US" altLang="ja-JP" sz="1662" dirty="0">
                <a:solidFill>
                  <a:prstClr val="black"/>
                </a:solidFill>
                <a:latin typeface="Calibri" panose="020F0502020204030204"/>
                <a:ea typeface="游ゴシック" panose="020B0400000000000000" pitchFamily="50" charset="-128"/>
              </a:rPr>
              <a:t>JAEA-ADS</a:t>
            </a:r>
            <a:r>
              <a:rPr lang="ja-JP" altLang="en-US" sz="1662" dirty="0">
                <a:solidFill>
                  <a:prstClr val="black"/>
                </a:solidFill>
                <a:latin typeface="Calibri" panose="020F0502020204030204"/>
                <a:ea typeface="游ゴシック" panose="020B0400000000000000" pitchFamily="50" charset="-128"/>
              </a:rPr>
              <a:t>リニアック（陽子ビーム：</a:t>
            </a:r>
            <a:r>
              <a:rPr lang="en-US" altLang="ja-JP" sz="1662" dirty="0">
                <a:solidFill>
                  <a:prstClr val="black"/>
                </a:solidFill>
                <a:latin typeface="Calibri" panose="020F0502020204030204"/>
                <a:ea typeface="游ゴシック" panose="020B0400000000000000" pitchFamily="50" charset="-128"/>
              </a:rPr>
              <a:t>1.5GeV, 20mA CW</a:t>
            </a:r>
            <a:r>
              <a:rPr lang="ja-JP" altLang="en-US" sz="1662" dirty="0">
                <a:solidFill>
                  <a:prstClr val="black"/>
                </a:solidFill>
                <a:latin typeface="Calibri" panose="020F0502020204030204"/>
                <a:ea typeface="游ゴシック" panose="020B0400000000000000" pitchFamily="50" charset="-128"/>
              </a:rPr>
              <a:t>）</a:t>
            </a:r>
          </a:p>
        </p:txBody>
      </p:sp>
      <p:pic>
        <p:nvPicPr>
          <p:cNvPr id="15" name="図 14">
            <a:extLst>
              <a:ext uri="{FF2B5EF4-FFF2-40B4-BE49-F238E27FC236}">
                <a16:creationId xmlns:a16="http://schemas.microsoft.com/office/drawing/2014/main" id="{FAFD27BF-DC3D-547D-DD9C-EAE37EC6A15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02238" y="1764026"/>
            <a:ext cx="2528992" cy="1993846"/>
          </a:xfrm>
          <a:prstGeom prst="rect">
            <a:avLst/>
          </a:prstGeom>
        </p:spPr>
      </p:pic>
      <p:grpSp>
        <p:nvGrpSpPr>
          <p:cNvPr id="18" name="グループ化 17">
            <a:extLst>
              <a:ext uri="{FF2B5EF4-FFF2-40B4-BE49-F238E27FC236}">
                <a16:creationId xmlns:a16="http://schemas.microsoft.com/office/drawing/2014/main" id="{0E653930-EBF9-AAC0-39DF-403637E64DCC}"/>
              </a:ext>
            </a:extLst>
          </p:cNvPr>
          <p:cNvGrpSpPr>
            <a:grpSpLocks noChangeAspect="1"/>
          </p:cNvGrpSpPr>
          <p:nvPr/>
        </p:nvGrpSpPr>
        <p:grpSpPr>
          <a:xfrm>
            <a:off x="516773" y="1765092"/>
            <a:ext cx="5536477" cy="1993846"/>
            <a:chOff x="3280905" y="1456254"/>
            <a:chExt cx="6174872" cy="2467319"/>
          </a:xfrm>
        </p:grpSpPr>
        <p:pic>
          <p:nvPicPr>
            <p:cNvPr id="19" name="図 18">
              <a:extLst>
                <a:ext uri="{FF2B5EF4-FFF2-40B4-BE49-F238E27FC236}">
                  <a16:creationId xmlns:a16="http://schemas.microsoft.com/office/drawing/2014/main" id="{D678F4FB-510B-CF3C-DA2F-DB65A5BA18C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66597" y="1456254"/>
              <a:ext cx="3289180" cy="2466000"/>
            </a:xfrm>
            <a:prstGeom prst="rect">
              <a:avLst/>
            </a:prstGeom>
          </p:spPr>
        </p:pic>
        <p:pic>
          <p:nvPicPr>
            <p:cNvPr id="20" name="図 19">
              <a:extLst>
                <a:ext uri="{FF2B5EF4-FFF2-40B4-BE49-F238E27FC236}">
                  <a16:creationId xmlns:a16="http://schemas.microsoft.com/office/drawing/2014/main" id="{D3F3C521-1B03-551A-6A3E-1350F3FFC9A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80905" y="1456254"/>
              <a:ext cx="2333951" cy="2467319"/>
            </a:xfrm>
            <a:prstGeom prst="rect">
              <a:avLst/>
            </a:prstGeom>
          </p:spPr>
        </p:pic>
      </p:grpSp>
      <p:sp>
        <p:nvSpPr>
          <p:cNvPr id="21" name="テキスト ボックス 20">
            <a:extLst>
              <a:ext uri="{FF2B5EF4-FFF2-40B4-BE49-F238E27FC236}">
                <a16:creationId xmlns:a16="http://schemas.microsoft.com/office/drawing/2014/main" id="{CB4A6F45-4807-FC9C-E9AF-261ED4C03700}"/>
              </a:ext>
            </a:extLst>
          </p:cNvPr>
          <p:cNvSpPr txBox="1"/>
          <p:nvPr/>
        </p:nvSpPr>
        <p:spPr>
          <a:xfrm>
            <a:off x="4034355" y="3575646"/>
            <a:ext cx="1468672" cy="262829"/>
          </a:xfrm>
          <a:prstGeom prst="rect">
            <a:avLst/>
          </a:prstGeom>
          <a:solidFill>
            <a:schemeClr val="bg1"/>
          </a:solidFill>
        </p:spPr>
        <p:txBody>
          <a:bodyPr wrap="none" rtlCol="0">
            <a:spAutoFit/>
          </a:bodyPr>
          <a:lstStyle/>
          <a:p>
            <a:pPr algn="ctr" defTabSz="422041"/>
            <a:r>
              <a:rPr lang="ja-JP" altLang="en-US" sz="1108" dirty="0">
                <a:solidFill>
                  <a:prstClr val="black"/>
                </a:solidFill>
                <a:latin typeface="Calibri" panose="020F0502020204030204"/>
                <a:ea typeface="游ゴシック" panose="020B0400000000000000" pitchFamily="50" charset="-128"/>
              </a:rPr>
              <a:t>陽子速度（光速比）</a:t>
            </a:r>
          </a:p>
        </p:txBody>
      </p:sp>
      <p:sp>
        <p:nvSpPr>
          <p:cNvPr id="23" name="テキスト ボックス 22">
            <a:extLst>
              <a:ext uri="{FF2B5EF4-FFF2-40B4-BE49-F238E27FC236}">
                <a16:creationId xmlns:a16="http://schemas.microsoft.com/office/drawing/2014/main" id="{B116BEE6-6309-C881-DAD8-C06DBF84BAB2}"/>
              </a:ext>
            </a:extLst>
          </p:cNvPr>
          <p:cNvSpPr txBox="1"/>
          <p:nvPr/>
        </p:nvSpPr>
        <p:spPr>
          <a:xfrm>
            <a:off x="2971069" y="2212221"/>
            <a:ext cx="355162" cy="805670"/>
          </a:xfrm>
          <a:prstGeom prst="rect">
            <a:avLst/>
          </a:prstGeom>
          <a:solidFill>
            <a:schemeClr val="bg1"/>
          </a:solidFill>
        </p:spPr>
        <p:txBody>
          <a:bodyPr vert="eaVert" wrap="none" rtlCol="0">
            <a:spAutoFit/>
          </a:bodyPr>
          <a:lstStyle/>
          <a:p>
            <a:pPr algn="ctr" defTabSz="422041"/>
            <a:r>
              <a:rPr lang="ja-JP" altLang="en-US" sz="1108" dirty="0">
                <a:solidFill>
                  <a:prstClr val="black"/>
                </a:solidFill>
                <a:latin typeface="Calibri" panose="020F0502020204030204"/>
                <a:ea typeface="游ゴシック" panose="020B0400000000000000" pitchFamily="50" charset="-128"/>
              </a:rPr>
              <a:t>加速の効率</a:t>
            </a:r>
          </a:p>
        </p:txBody>
      </p:sp>
      <p:sp>
        <p:nvSpPr>
          <p:cNvPr id="24" name="テキスト ボックス 23">
            <a:extLst>
              <a:ext uri="{FF2B5EF4-FFF2-40B4-BE49-F238E27FC236}">
                <a16:creationId xmlns:a16="http://schemas.microsoft.com/office/drawing/2014/main" id="{9E09E596-AC4C-B53D-60FC-9ED7FD600A7D}"/>
              </a:ext>
            </a:extLst>
          </p:cNvPr>
          <p:cNvSpPr txBox="1"/>
          <p:nvPr/>
        </p:nvSpPr>
        <p:spPr>
          <a:xfrm>
            <a:off x="3773111" y="1784287"/>
            <a:ext cx="2165978" cy="291170"/>
          </a:xfrm>
          <a:prstGeom prst="rect">
            <a:avLst/>
          </a:prstGeom>
          <a:solidFill>
            <a:schemeClr val="bg1"/>
          </a:solidFill>
        </p:spPr>
        <p:txBody>
          <a:bodyPr wrap="none" rtlCol="0">
            <a:spAutoFit/>
          </a:bodyPr>
          <a:lstStyle/>
          <a:p>
            <a:pPr algn="ctr" defTabSz="422041"/>
            <a:r>
              <a:rPr lang="ja-JP" altLang="en-US" sz="1292" dirty="0">
                <a:solidFill>
                  <a:prstClr val="black"/>
                </a:solidFill>
                <a:latin typeface="Calibri" panose="020F0502020204030204"/>
                <a:ea typeface="游ゴシック" panose="020B0400000000000000" pitchFamily="50" charset="-128"/>
              </a:rPr>
              <a:t>低速陽子加速に適している</a:t>
            </a:r>
          </a:p>
        </p:txBody>
      </p:sp>
      <p:sp>
        <p:nvSpPr>
          <p:cNvPr id="2" name="テキスト ボックス 1">
            <a:extLst>
              <a:ext uri="{FF2B5EF4-FFF2-40B4-BE49-F238E27FC236}">
                <a16:creationId xmlns:a16="http://schemas.microsoft.com/office/drawing/2014/main" id="{ED6D4476-6DFA-1EAE-5AE4-300D9DFE37E0}"/>
              </a:ext>
            </a:extLst>
          </p:cNvPr>
          <p:cNvSpPr txBox="1"/>
          <p:nvPr/>
        </p:nvSpPr>
        <p:spPr>
          <a:xfrm>
            <a:off x="-1" y="81880"/>
            <a:ext cx="3635299" cy="369332"/>
          </a:xfrm>
          <a:prstGeom prst="rect">
            <a:avLst/>
          </a:prstGeom>
          <a:noFill/>
        </p:spPr>
        <p:txBody>
          <a:bodyPr wrap="square">
            <a:spAutoFit/>
          </a:bodyPr>
          <a:lstStyle/>
          <a:p>
            <a:r>
              <a:rPr kumimoji="0" lang="ja-JP" altLang="en-US" b="1" dirty="0">
                <a:latin typeface="メイリオ" panose="020B0604030504040204" pitchFamily="50" charset="-128"/>
                <a:ea typeface="メイリオ" panose="020B0604030504040204" pitchFamily="50" charset="-128"/>
              </a:rPr>
              <a:t>加速器 </a:t>
            </a:r>
            <a:r>
              <a:rPr kumimoji="0" lang="ja-JP" altLang="en-US" sz="1800" b="1" dirty="0">
                <a:latin typeface="メイリオ" panose="020B0604030504040204" pitchFamily="50" charset="-128"/>
                <a:ea typeface="メイリオ" panose="020B0604030504040204" pitchFamily="50" charset="-128"/>
              </a:rPr>
              <a:t>基盤技術</a:t>
            </a:r>
            <a:endParaRPr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16756174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1732</TotalTime>
  <Words>1510</Words>
  <Application>Microsoft Office PowerPoint</Application>
  <PresentationFormat>画面に合わせる (4:3)</PresentationFormat>
  <Paragraphs>284</Paragraphs>
  <Slides>13</Slides>
  <Notes>5</Notes>
  <HiddenSlides>0</HiddenSlides>
  <MMClips>0</MMClips>
  <ScaleCrop>false</ScaleCrop>
  <HeadingPairs>
    <vt:vector size="6" baseType="variant">
      <vt:variant>
        <vt:lpstr>使用されているフォント</vt:lpstr>
      </vt:variant>
      <vt:variant>
        <vt:i4>16</vt:i4>
      </vt:variant>
      <vt:variant>
        <vt:lpstr>テーマ</vt:lpstr>
      </vt:variant>
      <vt:variant>
        <vt:i4>3</vt:i4>
      </vt:variant>
      <vt:variant>
        <vt:lpstr>スライド タイトル</vt:lpstr>
      </vt:variant>
      <vt:variant>
        <vt:i4>13</vt:i4>
      </vt:variant>
    </vt:vector>
  </HeadingPairs>
  <TitlesOfParts>
    <vt:vector size="32" baseType="lpstr">
      <vt:lpstr>Helvetica Neue</vt:lpstr>
      <vt:lpstr>Hiragino Sans W4</vt:lpstr>
      <vt:lpstr>Meiryo UI</vt:lpstr>
      <vt:lpstr>ＭＳ Ｐゴシック</vt:lpstr>
      <vt:lpstr>OpenSans-Semibold</vt:lpstr>
      <vt:lpstr>メイリオ</vt:lpstr>
      <vt:lpstr>游ゴシック</vt:lpstr>
      <vt:lpstr>游ゴシック</vt:lpstr>
      <vt:lpstr>游ゴシック Light</vt:lpstr>
      <vt:lpstr>Arial</vt:lpstr>
      <vt:lpstr>Calibri</vt:lpstr>
      <vt:lpstr>Calibri Light</vt:lpstr>
      <vt:lpstr>Helvetica</vt:lpstr>
      <vt:lpstr>Tahoma</vt:lpstr>
      <vt:lpstr>Times New Roman</vt:lpstr>
      <vt:lpstr>Wingdings</vt:lpstr>
      <vt:lpstr>Office テーマ</vt:lpstr>
      <vt:lpstr>Blends</vt:lpstr>
      <vt:lpstr>1_Office テーマ</vt:lpstr>
      <vt:lpstr>放射性廃棄物 核変換処理 のための 大強度加速器</vt:lpstr>
      <vt:lpstr>原子力発電からの放射性廃棄物</vt:lpstr>
      <vt:lpstr>PowerPoint プレゼンテーション</vt:lpstr>
      <vt:lpstr>加速器駆動システム(ADS)</vt:lpstr>
      <vt:lpstr>J-PARC陽子照射施設におけるADS開発計画</vt:lpstr>
      <vt:lpstr>溶融塩ADS</vt:lpstr>
      <vt:lpstr>ImPACTプロジェクト</vt:lpstr>
      <vt:lpstr>JAEAにおける検討例</vt:lpstr>
      <vt:lpstr>PowerPoint プレゼンテーション</vt:lpstr>
      <vt:lpstr>測定原理→逆運動学手法の適用</vt:lpstr>
      <vt:lpstr>核変換に必要な加速器スペック</vt:lpstr>
      <vt:lpstr>まとめ</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西原 健司</dc:creator>
  <cp:lastModifiedBy>西原 健司</cp:lastModifiedBy>
  <cp:revision>93</cp:revision>
  <dcterms:created xsi:type="dcterms:W3CDTF">2025-03-26T01:38:44Z</dcterms:created>
  <dcterms:modified xsi:type="dcterms:W3CDTF">2025-04-16T09:53:31Z</dcterms:modified>
</cp:coreProperties>
</file>