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70" d="100"/>
          <a:sy n="70" d="100"/>
        </p:scale>
        <p:origin x="88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0594-1B62-4B90-920A-44E63AFA5E18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576D3-9ECB-45A3-8D62-56DB5EAE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794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0594-1B62-4B90-920A-44E63AFA5E18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576D3-9ECB-45A3-8D62-56DB5EAE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504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0594-1B62-4B90-920A-44E63AFA5E18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576D3-9ECB-45A3-8D62-56DB5EAE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25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0594-1B62-4B90-920A-44E63AFA5E18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576D3-9ECB-45A3-8D62-56DB5EAE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417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0594-1B62-4B90-920A-44E63AFA5E18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576D3-9ECB-45A3-8D62-56DB5EAE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079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0594-1B62-4B90-920A-44E63AFA5E18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576D3-9ECB-45A3-8D62-56DB5EAE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902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0594-1B62-4B90-920A-44E63AFA5E18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576D3-9ECB-45A3-8D62-56DB5EAE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364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0594-1B62-4B90-920A-44E63AFA5E18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576D3-9ECB-45A3-8D62-56DB5EAE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881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0594-1B62-4B90-920A-44E63AFA5E18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576D3-9ECB-45A3-8D62-56DB5EAE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926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0594-1B62-4B90-920A-44E63AFA5E18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576D3-9ECB-45A3-8D62-56DB5EAE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45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0594-1B62-4B90-920A-44E63AFA5E18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576D3-9ECB-45A3-8D62-56DB5EAE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70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10594-1B62-4B90-920A-44E63AFA5E18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576D3-9ECB-45A3-8D62-56DB5EAE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964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A13D62-E10E-A93E-8866-EFF56AC9B0FD}"/>
              </a:ext>
            </a:extLst>
          </p:cNvPr>
          <p:cNvSpPr txBox="1"/>
          <p:nvPr/>
        </p:nvSpPr>
        <p:spPr>
          <a:xfrm>
            <a:off x="0" y="0"/>
            <a:ext cx="121920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自己紹介</a:t>
            </a:r>
            <a:endParaRPr kumimoji="1" lang="en-US" altLang="ja-JP" sz="36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2400" dirty="0">
                <a:latin typeface="+mj-ea"/>
                <a:ea typeface="+mj-ea"/>
              </a:rPr>
              <a:t>　</a:t>
            </a:r>
            <a:r>
              <a:rPr lang="ja-JP" altLang="en-US" sz="2400" b="1" u="sng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所属氏名：</a:t>
            </a:r>
            <a:r>
              <a:rPr lang="en-US" altLang="ja-JP" sz="2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	</a:t>
            </a:r>
            <a:r>
              <a:rPr lang="ja-JP" altLang="en-US" sz="2400" dirty="0">
                <a:latin typeface="HG教科書体" panose="02020609000000000000" pitchFamily="17" charset="-128"/>
                <a:ea typeface="HG教科書体" panose="02020609000000000000" pitchFamily="17" charset="-128"/>
              </a:rPr>
              <a:t>株式会社日立製作所　研究開発グループ　青木孝道</a:t>
            </a:r>
            <a:endParaRPr lang="en-US" altLang="ja-JP" sz="2400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  <a:p>
            <a:r>
              <a:rPr kumimoji="1" lang="ja-JP" altLang="en-US" sz="2400" dirty="0">
                <a:latin typeface="+mj-ea"/>
                <a:ea typeface="+mj-ea"/>
              </a:rPr>
              <a:t>　</a:t>
            </a:r>
            <a:r>
              <a:rPr kumimoji="1" lang="ja-JP" altLang="en-US" sz="2400" b="1" u="sng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経歴：</a:t>
            </a:r>
            <a:endParaRPr kumimoji="1" lang="en-US" altLang="ja-JP" sz="2400" b="1" u="sng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en-US" altLang="ja-JP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	</a:t>
            </a:r>
            <a:r>
              <a:rPr kumimoji="1" lang="ja-JP" altLang="en-US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２００５年～</a:t>
            </a:r>
            <a:r>
              <a:rPr kumimoji="1" lang="en-US" altLang="ja-JP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2007</a:t>
            </a:r>
            <a:r>
              <a:rPr kumimoji="1" lang="ja-JP" altLang="en-US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年</a:t>
            </a:r>
            <a:r>
              <a:rPr kumimoji="1" lang="en-US" altLang="ja-JP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	</a:t>
            </a:r>
            <a:r>
              <a:rPr kumimoji="1" lang="ja-JP" altLang="en-US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東京大学理学系研究科物理学専攻にて加速器物理を修習</a:t>
            </a:r>
            <a:r>
              <a:rPr lang="ja-JP" altLang="en-US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br>
              <a:rPr lang="en-US" altLang="ja-JP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en-US" altLang="ja-JP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				</a:t>
            </a:r>
            <a:r>
              <a:rPr lang="ja-JP" altLang="en-US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建設中の</a:t>
            </a:r>
            <a:r>
              <a:rPr lang="en-US" altLang="ja-JP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RIBF</a:t>
            </a:r>
            <a:r>
              <a:rPr lang="ja-JP" altLang="en-US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での光学計算を経験</a:t>
            </a:r>
            <a:endParaRPr lang="en-US" altLang="ja-JP" sz="24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en-US" altLang="ja-JP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	</a:t>
            </a:r>
            <a:r>
              <a:rPr kumimoji="1" lang="ja-JP" altLang="en-US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２００７年～現在</a:t>
            </a:r>
            <a:r>
              <a:rPr kumimoji="1" lang="en-US" altLang="ja-JP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	</a:t>
            </a:r>
            <a:r>
              <a:rPr kumimoji="1" lang="ja-JP" altLang="en-US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日立製作所にて粒子線治療用加速器の研究開発に従事</a:t>
            </a:r>
            <a:endParaRPr kumimoji="1" lang="en-US" altLang="ja-JP" sz="24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en-US" altLang="ja-JP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				</a:t>
            </a:r>
            <a:r>
              <a:rPr lang="ja-JP" altLang="en-US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途中</a:t>
            </a:r>
            <a:r>
              <a:rPr lang="en-US" altLang="ja-JP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IMPACT</a:t>
            </a:r>
            <a:r>
              <a:rPr lang="ja-JP" altLang="en-US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計画の</a:t>
            </a:r>
            <a:r>
              <a:rPr lang="en-US" altLang="ja-JP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1A</a:t>
            </a:r>
            <a:r>
              <a:rPr lang="ja-JP" altLang="en-US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重陽子用加速器の</a:t>
            </a:r>
            <a:r>
              <a:rPr lang="en-US" altLang="ja-JP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LEBT</a:t>
            </a:r>
            <a:r>
              <a:rPr lang="ja-JP" altLang="en-US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光学計算に従事</a:t>
            </a:r>
            <a:endParaRPr kumimoji="1" lang="en-US" altLang="ja-JP" sz="24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2400" dirty="0">
                <a:latin typeface="+mj-ea"/>
                <a:ea typeface="+mj-ea"/>
              </a:rPr>
              <a:t>　</a:t>
            </a:r>
            <a:endParaRPr lang="en-US" altLang="ja-JP" sz="2400" dirty="0">
              <a:latin typeface="+mj-ea"/>
              <a:ea typeface="+mj-ea"/>
            </a:endParaRPr>
          </a:p>
          <a:p>
            <a:r>
              <a:rPr lang="ja-JP" altLang="en-US" sz="2400" dirty="0">
                <a:latin typeface="+mj-ea"/>
                <a:ea typeface="+mj-ea"/>
              </a:rPr>
              <a:t>　</a:t>
            </a:r>
            <a:r>
              <a:rPr lang="ja-JP" altLang="en-US" sz="2400" b="1" u="sng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１</a:t>
            </a:r>
            <a:r>
              <a:rPr lang="en-US" altLang="ja-JP" sz="2400" b="1" u="sng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A</a:t>
            </a:r>
            <a:r>
              <a:rPr lang="ja-JP" altLang="en-US" sz="2400" b="1" u="sng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加速器におけるビーム光学の面での課題意識：</a:t>
            </a:r>
            <a:endParaRPr lang="en-US" altLang="ja-JP" sz="2400" b="1" u="sng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en-US" altLang="ja-JP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	</a:t>
            </a:r>
            <a:r>
              <a:rPr kumimoji="1" lang="ja-JP" altLang="en-US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・空間電荷の影響がクリティカル</a:t>
            </a:r>
            <a:endParaRPr kumimoji="1" lang="en-US" altLang="ja-JP" sz="24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en-US" altLang="ja-JP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	</a:t>
            </a:r>
            <a:r>
              <a:rPr lang="ja-JP" altLang="en-US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・線形</a:t>
            </a:r>
            <a:r>
              <a:rPr lang="en-US" altLang="ja-JP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/</a:t>
            </a:r>
            <a:r>
              <a:rPr lang="ja-JP" altLang="en-US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非線形と横方向</a:t>
            </a:r>
            <a:r>
              <a:rPr lang="en-US" altLang="ja-JP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/</a:t>
            </a:r>
            <a:r>
              <a:rPr lang="ja-JP" altLang="en-US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縦方向での空間電荷効果に対して対処が必要</a:t>
            </a:r>
            <a:endParaRPr lang="en-US" altLang="ja-JP" sz="24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en-US" altLang="ja-JP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	</a:t>
            </a:r>
            <a:r>
              <a:rPr lang="ja-JP" altLang="en-US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・線形な発散力は横方向と縦方向の両者で外場の収束力で補正可能</a:t>
            </a:r>
            <a:endParaRPr lang="en-US" altLang="ja-JP" sz="24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en-US" altLang="ja-JP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	</a:t>
            </a:r>
            <a:r>
              <a:rPr lang="ja-JP" altLang="en-US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・非線形な効果はをどこまで抑制できて、その結果ビームハローはどの程度変化するか</a:t>
            </a:r>
            <a:endParaRPr lang="en-US" altLang="ja-JP" sz="24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en-US" altLang="ja-JP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	</a:t>
            </a:r>
            <a:r>
              <a:rPr lang="ja-JP" altLang="en-US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・ビームロスの低減と機器の口径の決定にビームハローの進展解析が必須</a:t>
            </a:r>
            <a:endParaRPr lang="en-US" altLang="ja-JP" sz="24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en-US" altLang="ja-JP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	</a:t>
            </a:r>
            <a:r>
              <a:rPr lang="ja-JP" altLang="en-US" sz="2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・ビーム軸ずれと機器設置誤差の影響も評価が必要</a:t>
            </a:r>
            <a:endParaRPr lang="en-US" altLang="ja-JP" sz="24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2349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B84EBDF-B67E-4C66-91FF-56597A6707C6}" vid="{1E872F42-5119-4C9A-9BA2-5A204B2EAF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112</TotalTime>
  <Words>202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HGP教科書体</vt:lpstr>
      <vt:lpstr>HGSｺﾞｼｯｸM</vt:lpstr>
      <vt:lpstr>HG教科書体</vt:lpstr>
      <vt:lpstr>Arial</vt:lpstr>
      <vt:lpstr>Calibri</vt:lpstr>
      <vt:lpstr>Cambria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青木孝道 / AOKI，TAKAMICHI</dc:creator>
  <cp:lastModifiedBy>青木孝道 / AOKI，TAKAMICHI</cp:lastModifiedBy>
  <cp:revision>2</cp:revision>
  <dcterms:created xsi:type="dcterms:W3CDTF">2025-04-14T00:51:48Z</dcterms:created>
  <dcterms:modified xsi:type="dcterms:W3CDTF">2025-04-14T02:44:05Z</dcterms:modified>
</cp:coreProperties>
</file>