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2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62D7-2DFB-452E-B43D-ACFF1E7DC762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0CF5-B381-481C-BFBA-9A1C7D358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009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62D7-2DFB-452E-B43D-ACFF1E7DC762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0CF5-B381-481C-BFBA-9A1C7D358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72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62D7-2DFB-452E-B43D-ACFF1E7DC762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0CF5-B381-481C-BFBA-9A1C7D358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140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62D7-2DFB-452E-B43D-ACFF1E7DC762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0CF5-B381-481C-BFBA-9A1C7D358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20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62D7-2DFB-452E-B43D-ACFF1E7DC762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0CF5-B381-481C-BFBA-9A1C7D358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82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62D7-2DFB-452E-B43D-ACFF1E7DC762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0CF5-B381-481C-BFBA-9A1C7D358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91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62D7-2DFB-452E-B43D-ACFF1E7DC762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0CF5-B381-481C-BFBA-9A1C7D358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261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62D7-2DFB-452E-B43D-ACFF1E7DC762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0CF5-B381-481C-BFBA-9A1C7D358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14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62D7-2DFB-452E-B43D-ACFF1E7DC762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0CF5-B381-481C-BFBA-9A1C7D358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78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62D7-2DFB-452E-B43D-ACFF1E7DC762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0CF5-B381-481C-BFBA-9A1C7D358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927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62D7-2DFB-452E-B43D-ACFF1E7DC762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0CF5-B381-481C-BFBA-9A1C7D358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36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D62D7-2DFB-452E-B43D-ACFF1E7DC762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E0CF5-B381-481C-BFBA-9A1C7D358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341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B54BDF-2C5B-97A7-7384-52CF6B18BEF4}"/>
              </a:ext>
            </a:extLst>
          </p:cNvPr>
          <p:cNvSpPr txBox="1"/>
          <p:nvPr/>
        </p:nvSpPr>
        <p:spPr>
          <a:xfrm>
            <a:off x="64483" y="118171"/>
            <a:ext cx="977703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田村 潤</a:t>
            </a:r>
            <a:endParaRPr kumimoji="1" lang="en-US" altLang="ja-JP" sz="3200" b="1" dirty="0"/>
          </a:p>
          <a:p>
            <a:r>
              <a:rPr kumimoji="1" lang="en-US" altLang="ja-JP" dirty="0"/>
              <a:t>	</a:t>
            </a:r>
            <a:r>
              <a:rPr kumimoji="1" lang="ja-JP" altLang="en-US" dirty="0"/>
              <a:t>日本原子力研究開発機構</a:t>
            </a:r>
            <a:endParaRPr kumimoji="1" lang="en-US" altLang="ja-JP" dirty="0"/>
          </a:p>
          <a:p>
            <a:r>
              <a:rPr kumimoji="1" lang="en-US" altLang="ja-JP" dirty="0"/>
              <a:t>	J-PARC</a:t>
            </a:r>
            <a:r>
              <a:rPr kumimoji="1" lang="ja-JP" altLang="en-US" dirty="0"/>
              <a:t>センター</a:t>
            </a:r>
            <a:endParaRPr kumimoji="1" lang="en-US" altLang="ja-JP" dirty="0"/>
          </a:p>
          <a:p>
            <a:r>
              <a:rPr kumimoji="1" lang="en-US" altLang="ja-JP" dirty="0"/>
              <a:t>		</a:t>
            </a:r>
            <a:r>
              <a:rPr kumimoji="1" lang="ja-JP" altLang="en-US" dirty="0"/>
              <a:t>加速器ディビジョン、核変換ディビジョン（兼務）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sz="2000" dirty="0"/>
              <a:t>2010</a:t>
            </a:r>
            <a:r>
              <a:rPr kumimoji="1" lang="ja-JP" altLang="en-US" sz="2000" dirty="0"/>
              <a:t>年</a:t>
            </a:r>
            <a:r>
              <a:rPr kumimoji="1" lang="en-US" altLang="ja-JP" sz="2000" dirty="0"/>
              <a:t>4</a:t>
            </a:r>
            <a:r>
              <a:rPr kumimoji="1" lang="ja-JP" altLang="en-US" sz="2000" dirty="0"/>
              <a:t>月～、</a:t>
            </a:r>
            <a:r>
              <a:rPr kumimoji="1" lang="en-US" altLang="ja-JP" sz="2000" dirty="0"/>
              <a:t>J-PARC</a:t>
            </a:r>
            <a:r>
              <a:rPr kumimoji="1" lang="ja-JP" altLang="en-US" sz="2000"/>
              <a:t>リニアック 空洞グループ</a:t>
            </a:r>
            <a:endParaRPr kumimoji="1" lang="en-US" altLang="ja-JP" sz="2000" dirty="0"/>
          </a:p>
          <a:p>
            <a:pPr marL="800100" lvl="1" indent="-342900">
              <a:buFont typeface="Wingdings" panose="05000000000000000000" pitchFamily="2" charset="2"/>
              <a:buChar char="p"/>
            </a:pPr>
            <a:r>
              <a:rPr kumimoji="1" lang="en-US" altLang="ja-JP" sz="2000" dirty="0"/>
              <a:t>J-PARC</a:t>
            </a:r>
            <a:r>
              <a:rPr kumimoji="1" lang="ja-JP" altLang="en-US" sz="2000" dirty="0"/>
              <a:t>リニアックのエネルギー増強（</a:t>
            </a:r>
            <a:r>
              <a:rPr kumimoji="1" lang="en-US" altLang="ja-JP" sz="2000" dirty="0"/>
              <a:t>180MeV -&gt; 400MeV by ACS</a:t>
            </a:r>
            <a:r>
              <a:rPr kumimoji="1" lang="ja-JP" altLang="en-US" sz="2000" dirty="0"/>
              <a:t>空洞）</a:t>
            </a:r>
            <a:endParaRPr kumimoji="1" lang="en-US" altLang="ja-JP" sz="2000" dirty="0"/>
          </a:p>
          <a:p>
            <a:pPr marL="800100" lvl="1" indent="-342900">
              <a:buFont typeface="Wingdings" panose="05000000000000000000" pitchFamily="2" charset="2"/>
              <a:buChar char="p"/>
            </a:pPr>
            <a:r>
              <a:rPr kumimoji="1" lang="en-US" altLang="ja-JP" sz="2000" dirty="0"/>
              <a:t>J-PARC</a:t>
            </a:r>
            <a:r>
              <a:rPr kumimoji="1" lang="ja-JP" altLang="en-US" sz="2000" dirty="0"/>
              <a:t>リニアックのビームロス低減（電子ストリッピング）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今、やっている事</a:t>
            </a:r>
            <a:endParaRPr kumimoji="1" lang="en-US" altLang="ja-JP" sz="2000" dirty="0"/>
          </a:p>
          <a:p>
            <a:pPr marL="800100" lvl="1" indent="-342900">
              <a:buFont typeface="Wingdings" panose="05000000000000000000" pitchFamily="2" charset="2"/>
              <a:buChar char="p"/>
            </a:pPr>
            <a:r>
              <a:rPr kumimoji="1" lang="en-US" altLang="ja-JP" sz="2000" dirty="0"/>
              <a:t>J-PARC</a:t>
            </a:r>
            <a:r>
              <a:rPr kumimoji="1" lang="ja-JP" altLang="en-US" sz="2000" dirty="0"/>
              <a:t>リニアックの繰り返し</a:t>
            </a:r>
            <a:r>
              <a:rPr kumimoji="1" lang="en-US" altLang="ja-JP" sz="2000" dirty="0"/>
              <a:t>50Hz</a:t>
            </a:r>
            <a:r>
              <a:rPr kumimoji="1" lang="ja-JP" altLang="en-US" sz="2000" dirty="0"/>
              <a:t>化（核変換実験施設）</a:t>
            </a:r>
            <a:endParaRPr kumimoji="1" lang="en-US" altLang="ja-JP" sz="2000" dirty="0"/>
          </a:p>
          <a:p>
            <a:pPr marL="800100" lvl="1" indent="-342900">
              <a:buFont typeface="Wingdings" panose="05000000000000000000" pitchFamily="2" charset="2"/>
              <a:buChar char="p"/>
            </a:pPr>
            <a:r>
              <a:rPr kumimoji="1" lang="en-US" altLang="ja-JP" sz="2000" b="1" dirty="0"/>
              <a:t>JAEA-ADS</a:t>
            </a:r>
            <a:r>
              <a:rPr kumimoji="1" lang="ja-JP" altLang="en-US" sz="2000" b="1" dirty="0"/>
              <a:t>用超伝導スポーク空洞試作機の開発</a:t>
            </a:r>
            <a:endParaRPr kumimoji="1" lang="en-US" altLang="ja-JP" sz="2000" b="1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kumimoji="1" lang="en-US" altLang="ja-JP" dirty="0"/>
              <a:t>2024</a:t>
            </a:r>
            <a:r>
              <a:rPr kumimoji="1" lang="ja-JP" altLang="en-US" dirty="0"/>
              <a:t>年度、ニオブ製スポーク空洞の溶接組立が完了。</a:t>
            </a:r>
            <a:endParaRPr kumimoji="1" lang="en-US" altLang="ja-JP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kumimoji="1" lang="en-US" altLang="ja-JP" dirty="0"/>
              <a:t>2025</a:t>
            </a:r>
            <a:r>
              <a:rPr kumimoji="1" lang="ja-JP" altLang="en-US" dirty="0"/>
              <a:t>年度は、完成した空洞の表面処理を行い、</a:t>
            </a:r>
            <a:r>
              <a:rPr kumimoji="1" lang="en-US" altLang="ja-JP" dirty="0"/>
              <a:t>2026</a:t>
            </a:r>
            <a:r>
              <a:rPr kumimoji="1" lang="ja-JP" altLang="en-US" dirty="0"/>
              <a:t>年度に性能測定を行う計画。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7FA4781-CF08-9767-DD22-947230C18A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84" y="4579829"/>
            <a:ext cx="2739741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1793A9E-5461-147A-C23A-14F7D13192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871" y="4579829"/>
            <a:ext cx="2880000" cy="2160000"/>
          </a:xfrm>
          <a:prstGeom prst="rect">
            <a:avLst/>
          </a:prstGeom>
          <a:ln w="38100">
            <a:noFill/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E35AF802-8147-966F-EA4E-5E6EBC92B9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616" y="4579829"/>
            <a:ext cx="2880000" cy="2160000"/>
          </a:xfrm>
          <a:prstGeom prst="rect">
            <a:avLst/>
          </a:prstGeom>
          <a:ln w="38100">
            <a:noFill/>
          </a:ln>
        </p:spPr>
      </p:pic>
    </p:spTree>
    <p:extLst>
      <p:ext uri="{BB962C8B-B14F-4D97-AF65-F5344CB8AC3E}">
        <p14:creationId xmlns:p14="http://schemas.microsoft.com/office/powerpoint/2010/main" val="2453119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38</TotalTime>
  <Words>113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jtamura</dc:creator>
  <cp:lastModifiedBy>jtamura</cp:lastModifiedBy>
  <cp:revision>5</cp:revision>
  <dcterms:created xsi:type="dcterms:W3CDTF">2025-04-16T10:45:36Z</dcterms:created>
  <dcterms:modified xsi:type="dcterms:W3CDTF">2025-04-16T11:25:18Z</dcterms:modified>
</cp:coreProperties>
</file>