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1511" r:id="rId2"/>
    <p:sldId id="1510" r:id="rId3"/>
    <p:sldId id="284" r:id="rId4"/>
    <p:sldId id="1513" r:id="rId5"/>
  </p:sldIdLst>
  <p:sldSz cx="9144000" cy="5143500" type="screen16x9"/>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000000"/>
    <a:srgbClr val="33CC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88889" autoAdjust="0"/>
  </p:normalViewPr>
  <p:slideViewPr>
    <p:cSldViewPr>
      <p:cViewPr>
        <p:scale>
          <a:sx n="66" d="100"/>
          <a:sy n="66" d="100"/>
        </p:scale>
        <p:origin x="1920" y="798"/>
      </p:cViewPr>
      <p:guideLst>
        <p:guide orient="horz" pos="1620"/>
        <p:guide pos="2880"/>
      </p:guideLst>
    </p:cSldViewPr>
  </p:slideViewPr>
  <p:notesTextViewPr>
    <p:cViewPr>
      <p:scale>
        <a:sx n="1" d="1"/>
        <a:sy n="1" d="1"/>
      </p:scale>
      <p:origin x="0" y="0"/>
    </p:cViewPr>
  </p:notesTextViewPr>
  <p:notesViewPr>
    <p:cSldViewPr>
      <p:cViewPr varScale="1">
        <p:scale>
          <a:sx n="72" d="100"/>
          <a:sy n="72" d="100"/>
        </p:scale>
        <p:origin x="-285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A900C20-6833-AF1E-EC56-7F06DA9F988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03A5B906-85A9-8DD1-7C2D-61A85BC64D2B}"/>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23B86910-D78B-441B-8BBD-211FA52B4CDF}" type="datetimeFigureOut">
              <a:rPr lang="ja-JP" altLang="en-US"/>
              <a:pPr>
                <a:defRPr/>
              </a:pPr>
              <a:t>2025/4/16</a:t>
            </a:fld>
            <a:endParaRPr lang="ja-JP" altLang="en-US"/>
          </a:p>
        </p:txBody>
      </p:sp>
      <p:sp>
        <p:nvSpPr>
          <p:cNvPr id="4" name="フッター プレースホルダー 3">
            <a:extLst>
              <a:ext uri="{FF2B5EF4-FFF2-40B4-BE49-F238E27FC236}">
                <a16:creationId xmlns:a16="http://schemas.microsoft.com/office/drawing/2014/main" id="{C8BA0A10-273A-32DA-F23F-EC456D2926D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a:extLst>
              <a:ext uri="{FF2B5EF4-FFF2-40B4-BE49-F238E27FC236}">
                <a16:creationId xmlns:a16="http://schemas.microsoft.com/office/drawing/2014/main" id="{5F7FA2C2-6159-233B-A45C-F1F89C19C8DC}"/>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61B2183-CC75-4917-95F2-03DF0603A65A}"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CD957AF-A7C5-F6A4-4A49-5208B5873B6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ja-JP" altLang="en-US"/>
          </a:p>
        </p:txBody>
      </p:sp>
      <p:sp>
        <p:nvSpPr>
          <p:cNvPr id="3" name="日付プレースホルダー 2">
            <a:extLst>
              <a:ext uri="{FF2B5EF4-FFF2-40B4-BE49-F238E27FC236}">
                <a16:creationId xmlns:a16="http://schemas.microsoft.com/office/drawing/2014/main" id="{B0FAFDC7-33DF-F99E-1C74-30BE837A02D0}"/>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E0A4DB30-97CA-484E-8A3C-BA154BF58E2F}" type="datetimeFigureOut">
              <a:rPr lang="ja-JP" altLang="en-US"/>
              <a:pPr>
                <a:defRPr/>
              </a:pPr>
              <a:t>2025/4/16</a:t>
            </a:fld>
            <a:endParaRPr lang="ja-JP" altLang="en-US"/>
          </a:p>
        </p:txBody>
      </p:sp>
      <p:sp>
        <p:nvSpPr>
          <p:cNvPr id="4" name="スライド イメージ プレースホルダー 3">
            <a:extLst>
              <a:ext uri="{FF2B5EF4-FFF2-40B4-BE49-F238E27FC236}">
                <a16:creationId xmlns:a16="http://schemas.microsoft.com/office/drawing/2014/main" id="{063560E7-3BBE-0A97-CA1A-EA32AD2D9FEE}"/>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92A9B31B-0C8F-D549-0985-31B7A9A1A151}"/>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55780D53-00DD-8C0D-BBBA-18C8D9706E2C}"/>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ja-JP" altLang="en-US"/>
          </a:p>
        </p:txBody>
      </p:sp>
      <p:sp>
        <p:nvSpPr>
          <p:cNvPr id="7" name="スライド番号プレースホルダー 6">
            <a:extLst>
              <a:ext uri="{FF2B5EF4-FFF2-40B4-BE49-F238E27FC236}">
                <a16:creationId xmlns:a16="http://schemas.microsoft.com/office/drawing/2014/main" id="{6CCF6BA1-963B-02EE-5595-75A1AC7C5127}"/>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1F02D98E-931B-4413-8AAD-6D5EC416E97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2" descr="D:\nakajima\jobs\wdupt\OWL_contentsDIR\PWPテンプレート\Ring2\jpg_temp_files\cover_temp.jpg">
            <a:extLst>
              <a:ext uri="{FF2B5EF4-FFF2-40B4-BE49-F238E27FC236}">
                <a16:creationId xmlns:a16="http://schemas.microsoft.com/office/drawing/2014/main" id="{E22C00CE-3F9F-AFEA-A82F-C57196E343C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t="4044" b="4044"/>
          <a:stretch>
            <a:fillRect/>
          </a:stretch>
        </p:blipFill>
        <p:spPr bwMode="auto">
          <a:xfrm>
            <a:off x="3175" y="0"/>
            <a:ext cx="913765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1907704" y="1404667"/>
            <a:ext cx="6120680" cy="2334165"/>
          </a:xfrm>
        </p:spPr>
        <p:txBody>
          <a:bodyPr>
            <a:normAutofit/>
          </a:bodyPr>
          <a:lstStyle>
            <a:lvl1pPr algn="ctr">
              <a:defRPr sz="4800"/>
            </a:lvl1pPr>
          </a:lstStyle>
          <a:p>
            <a:r>
              <a:rPr lang="ja-JP" altLang="en-US" dirty="0"/>
              <a:t>マスター タイトルの書式設定</a:t>
            </a:r>
          </a:p>
        </p:txBody>
      </p:sp>
      <p:sp>
        <p:nvSpPr>
          <p:cNvPr id="3" name="サブタイトル 2"/>
          <p:cNvSpPr>
            <a:spLocks noGrp="1"/>
          </p:cNvSpPr>
          <p:nvPr>
            <p:ph type="subTitle" idx="1"/>
          </p:nvPr>
        </p:nvSpPr>
        <p:spPr>
          <a:xfrm>
            <a:off x="1371600" y="3795886"/>
            <a:ext cx="6400800" cy="77408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dirty="0"/>
              <a:t>マスター サブタイトルの書式設定</a:t>
            </a:r>
          </a:p>
        </p:txBody>
      </p:sp>
      <p:sp>
        <p:nvSpPr>
          <p:cNvPr id="5" name="日付プレースホルダー 3">
            <a:extLst>
              <a:ext uri="{FF2B5EF4-FFF2-40B4-BE49-F238E27FC236}">
                <a16:creationId xmlns:a16="http://schemas.microsoft.com/office/drawing/2014/main" id="{8D184D51-6391-BC17-9BD1-0FAAF57EE04B}"/>
              </a:ext>
            </a:extLst>
          </p:cNvPr>
          <p:cNvSpPr>
            <a:spLocks noGrp="1"/>
          </p:cNvSpPr>
          <p:nvPr>
            <p:ph type="dt" sz="half" idx="10"/>
          </p:nvPr>
        </p:nvSpPr>
        <p:spPr/>
        <p:txBody>
          <a:bodyPr/>
          <a:lstStyle>
            <a:lvl1pPr>
              <a:defRPr/>
            </a:lvl1pPr>
          </a:lstStyle>
          <a:p>
            <a:pPr>
              <a:defRPr/>
            </a:pPr>
            <a:r>
              <a:rPr lang="en-US" altLang="ja-JP"/>
              <a:t>2025/4/17</a:t>
            </a:r>
            <a:endParaRPr lang="ja-JP" altLang="en-US"/>
          </a:p>
        </p:txBody>
      </p:sp>
      <p:sp>
        <p:nvSpPr>
          <p:cNvPr id="6" name="フッター プレースホルダー 4">
            <a:extLst>
              <a:ext uri="{FF2B5EF4-FFF2-40B4-BE49-F238E27FC236}">
                <a16:creationId xmlns:a16="http://schemas.microsoft.com/office/drawing/2014/main" id="{46A97AB5-97EE-3FF8-8F90-CD7286E5FC2E}"/>
              </a:ext>
            </a:extLst>
          </p:cNvPr>
          <p:cNvSpPr>
            <a:spLocks noGrp="1"/>
          </p:cNvSpPr>
          <p:nvPr>
            <p:ph type="ftr" sz="quarter" idx="11"/>
          </p:nvPr>
        </p:nvSpPr>
        <p:spPr>
          <a:xfrm>
            <a:off x="2916238" y="4767263"/>
            <a:ext cx="3311525" cy="274637"/>
          </a:xfrm>
        </p:spPr>
        <p:txBody>
          <a:bodyPr/>
          <a:lstStyle>
            <a:lvl1pPr>
              <a:defRPr/>
            </a:lvl1pPr>
          </a:lstStyle>
          <a:p>
            <a:pPr>
              <a:defRPr/>
            </a:pPr>
            <a:r>
              <a:rPr lang="en-US" altLang="ja-JP"/>
              <a:t>MS10</a:t>
            </a:r>
            <a:r>
              <a:rPr lang="ja-JP" altLang="en-US"/>
              <a:t>　</a:t>
            </a:r>
            <a:r>
              <a:rPr lang="en-US" altLang="ja-JP"/>
              <a:t>H. Kanda</a:t>
            </a:r>
            <a:endParaRPr lang="ja-JP" altLang="en-US"/>
          </a:p>
        </p:txBody>
      </p:sp>
      <p:sp>
        <p:nvSpPr>
          <p:cNvPr id="7" name="スライド番号プレースホルダー 5">
            <a:extLst>
              <a:ext uri="{FF2B5EF4-FFF2-40B4-BE49-F238E27FC236}">
                <a16:creationId xmlns:a16="http://schemas.microsoft.com/office/drawing/2014/main" id="{FDF402F5-CD10-6264-89F9-14487F095677}"/>
              </a:ext>
            </a:extLst>
          </p:cNvPr>
          <p:cNvSpPr>
            <a:spLocks noGrp="1"/>
          </p:cNvSpPr>
          <p:nvPr>
            <p:ph type="sldNum" sz="quarter" idx="12"/>
          </p:nvPr>
        </p:nvSpPr>
        <p:spPr/>
        <p:txBody>
          <a:bodyPr/>
          <a:lstStyle>
            <a:lvl1pPr>
              <a:defRPr smtClean="0"/>
            </a:lvl1pPr>
          </a:lstStyle>
          <a:p>
            <a:pPr>
              <a:defRPr/>
            </a:pPr>
            <a:fld id="{7FBA2B0D-0A34-48E9-B9A0-B047161177DE}" type="slidenum">
              <a:rPr lang="ja-JP" altLang="en-US"/>
              <a:pPr>
                <a:defRPr/>
              </a:pPr>
              <a:t>‹#›</a:t>
            </a:fld>
            <a:endParaRPr lang="ja-JP" altLang="en-US"/>
          </a:p>
        </p:txBody>
      </p:sp>
    </p:spTree>
    <p:extLst>
      <p:ext uri="{BB962C8B-B14F-4D97-AF65-F5344CB8AC3E}">
        <p14:creationId xmlns:p14="http://schemas.microsoft.com/office/powerpoint/2010/main" val="961661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E0B13A7-F0DD-1E45-67C5-DBB59E8BC7B6}"/>
              </a:ext>
            </a:extLst>
          </p:cNvPr>
          <p:cNvSpPr>
            <a:spLocks noGrp="1"/>
          </p:cNvSpPr>
          <p:nvPr>
            <p:ph type="dt" sz="half" idx="10"/>
          </p:nvPr>
        </p:nvSpPr>
        <p:spPr/>
        <p:txBody>
          <a:bodyPr/>
          <a:lstStyle>
            <a:lvl1pPr>
              <a:defRPr/>
            </a:lvl1pPr>
          </a:lstStyle>
          <a:p>
            <a:pPr>
              <a:defRPr/>
            </a:pPr>
            <a:r>
              <a:rPr lang="en-US" altLang="ja-JP"/>
              <a:t>2025/4/17</a:t>
            </a:r>
            <a:endParaRPr lang="ja-JP" altLang="en-US"/>
          </a:p>
        </p:txBody>
      </p:sp>
      <p:sp>
        <p:nvSpPr>
          <p:cNvPr id="5" name="フッター プレースホルダー 4">
            <a:extLst>
              <a:ext uri="{FF2B5EF4-FFF2-40B4-BE49-F238E27FC236}">
                <a16:creationId xmlns:a16="http://schemas.microsoft.com/office/drawing/2014/main" id="{8986569A-6651-B559-F124-8B8B29D3509D}"/>
              </a:ext>
            </a:extLst>
          </p:cNvPr>
          <p:cNvSpPr>
            <a:spLocks noGrp="1"/>
          </p:cNvSpPr>
          <p:nvPr>
            <p:ph type="ftr" sz="quarter" idx="11"/>
          </p:nvPr>
        </p:nvSpPr>
        <p:spPr/>
        <p:txBody>
          <a:bodyPr/>
          <a:lstStyle>
            <a:lvl1pPr>
              <a:defRPr/>
            </a:lvl1pPr>
          </a:lstStyle>
          <a:p>
            <a:pPr>
              <a:defRPr/>
            </a:pPr>
            <a:r>
              <a:rPr lang="en-US" altLang="ja-JP"/>
              <a:t>MS10</a:t>
            </a:r>
            <a:r>
              <a:rPr lang="ja-JP" altLang="en-US"/>
              <a:t>　</a:t>
            </a:r>
            <a:r>
              <a:rPr lang="en-US" altLang="ja-JP"/>
              <a:t>H. Kanda</a:t>
            </a:r>
            <a:endParaRPr lang="ja-JP" altLang="en-US"/>
          </a:p>
        </p:txBody>
      </p:sp>
      <p:sp>
        <p:nvSpPr>
          <p:cNvPr id="6" name="スライド番号プレースホルダー 5">
            <a:extLst>
              <a:ext uri="{FF2B5EF4-FFF2-40B4-BE49-F238E27FC236}">
                <a16:creationId xmlns:a16="http://schemas.microsoft.com/office/drawing/2014/main" id="{25B71C40-4CD1-84E6-32C6-C8E5B0468056}"/>
              </a:ext>
            </a:extLst>
          </p:cNvPr>
          <p:cNvSpPr>
            <a:spLocks noGrp="1"/>
          </p:cNvSpPr>
          <p:nvPr>
            <p:ph type="sldNum" sz="quarter" idx="12"/>
          </p:nvPr>
        </p:nvSpPr>
        <p:spPr/>
        <p:txBody>
          <a:bodyPr/>
          <a:lstStyle>
            <a:lvl1pPr>
              <a:defRPr/>
            </a:lvl1pPr>
          </a:lstStyle>
          <a:p>
            <a:pPr>
              <a:defRPr/>
            </a:pPr>
            <a:fld id="{DDD083C3-CE3E-4FF1-B6E7-52F2770EF9A1}" type="slidenum">
              <a:rPr lang="ja-JP" altLang="en-US"/>
              <a:pPr>
                <a:defRPr/>
              </a:pPr>
              <a:t>‹#›</a:t>
            </a:fld>
            <a:endParaRPr lang="ja-JP" altLang="en-US"/>
          </a:p>
        </p:txBody>
      </p:sp>
    </p:spTree>
    <p:extLst>
      <p:ext uri="{BB962C8B-B14F-4D97-AF65-F5344CB8AC3E}">
        <p14:creationId xmlns:p14="http://schemas.microsoft.com/office/powerpoint/2010/main" val="3047072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79"/>
            <a:ext cx="2057400" cy="4388644"/>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05979"/>
            <a:ext cx="6019800" cy="43886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7CE66DFF-06EE-DFF9-3035-F033617EA446}"/>
              </a:ext>
            </a:extLst>
          </p:cNvPr>
          <p:cNvSpPr>
            <a:spLocks noGrp="1"/>
          </p:cNvSpPr>
          <p:nvPr>
            <p:ph type="dt" sz="half" idx="10"/>
          </p:nvPr>
        </p:nvSpPr>
        <p:spPr/>
        <p:txBody>
          <a:bodyPr/>
          <a:lstStyle>
            <a:lvl1pPr>
              <a:defRPr/>
            </a:lvl1pPr>
          </a:lstStyle>
          <a:p>
            <a:pPr>
              <a:defRPr/>
            </a:pPr>
            <a:r>
              <a:rPr lang="en-US" altLang="ja-JP"/>
              <a:t>2025/4/17</a:t>
            </a:r>
            <a:endParaRPr lang="ja-JP" altLang="en-US"/>
          </a:p>
        </p:txBody>
      </p:sp>
      <p:sp>
        <p:nvSpPr>
          <p:cNvPr id="5" name="フッター プレースホルダー 4">
            <a:extLst>
              <a:ext uri="{FF2B5EF4-FFF2-40B4-BE49-F238E27FC236}">
                <a16:creationId xmlns:a16="http://schemas.microsoft.com/office/drawing/2014/main" id="{1F5A99A4-205A-F2F0-EAC4-75CC78F9E6D9}"/>
              </a:ext>
            </a:extLst>
          </p:cNvPr>
          <p:cNvSpPr>
            <a:spLocks noGrp="1"/>
          </p:cNvSpPr>
          <p:nvPr>
            <p:ph type="ftr" sz="quarter" idx="11"/>
          </p:nvPr>
        </p:nvSpPr>
        <p:spPr/>
        <p:txBody>
          <a:bodyPr/>
          <a:lstStyle>
            <a:lvl1pPr>
              <a:defRPr/>
            </a:lvl1pPr>
          </a:lstStyle>
          <a:p>
            <a:pPr>
              <a:defRPr/>
            </a:pPr>
            <a:r>
              <a:rPr lang="en-US" altLang="ja-JP"/>
              <a:t>MS10</a:t>
            </a:r>
            <a:r>
              <a:rPr lang="ja-JP" altLang="en-US"/>
              <a:t>　</a:t>
            </a:r>
            <a:r>
              <a:rPr lang="en-US" altLang="ja-JP"/>
              <a:t>H. Kanda</a:t>
            </a:r>
            <a:endParaRPr lang="ja-JP" altLang="en-US"/>
          </a:p>
        </p:txBody>
      </p:sp>
      <p:sp>
        <p:nvSpPr>
          <p:cNvPr id="6" name="スライド番号プレースホルダー 5">
            <a:extLst>
              <a:ext uri="{FF2B5EF4-FFF2-40B4-BE49-F238E27FC236}">
                <a16:creationId xmlns:a16="http://schemas.microsoft.com/office/drawing/2014/main" id="{9356A0D7-AEBC-2CC9-4CD0-2B060ABA984C}"/>
              </a:ext>
            </a:extLst>
          </p:cNvPr>
          <p:cNvSpPr>
            <a:spLocks noGrp="1"/>
          </p:cNvSpPr>
          <p:nvPr>
            <p:ph type="sldNum" sz="quarter" idx="12"/>
          </p:nvPr>
        </p:nvSpPr>
        <p:spPr/>
        <p:txBody>
          <a:bodyPr/>
          <a:lstStyle>
            <a:lvl1pPr>
              <a:defRPr/>
            </a:lvl1pPr>
          </a:lstStyle>
          <a:p>
            <a:pPr>
              <a:defRPr/>
            </a:pPr>
            <a:fld id="{13D413A6-5F9D-4B26-AB70-CF9C80A282E7}" type="slidenum">
              <a:rPr lang="ja-JP" altLang="en-US"/>
              <a:pPr>
                <a:defRPr/>
              </a:pPr>
              <a:t>‹#›</a:t>
            </a:fld>
            <a:endParaRPr lang="ja-JP" altLang="en-US"/>
          </a:p>
        </p:txBody>
      </p:sp>
    </p:spTree>
    <p:extLst>
      <p:ext uri="{BB962C8B-B14F-4D97-AF65-F5344CB8AC3E}">
        <p14:creationId xmlns:p14="http://schemas.microsoft.com/office/powerpoint/2010/main" val="3578760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C5DE618C-6B92-22A1-2A6F-415FF5C418A9}"/>
              </a:ext>
            </a:extLst>
          </p:cNvPr>
          <p:cNvSpPr>
            <a:spLocks noGrp="1"/>
          </p:cNvSpPr>
          <p:nvPr>
            <p:ph type="dt" sz="half" idx="10"/>
          </p:nvPr>
        </p:nvSpPr>
        <p:spPr/>
        <p:txBody>
          <a:bodyPr/>
          <a:lstStyle>
            <a:lvl1pPr>
              <a:defRPr/>
            </a:lvl1pPr>
          </a:lstStyle>
          <a:p>
            <a:pPr>
              <a:defRPr/>
            </a:pPr>
            <a:r>
              <a:rPr lang="en-US" altLang="ja-JP"/>
              <a:t>2025/4/17</a:t>
            </a:r>
            <a:endParaRPr lang="ja-JP" altLang="en-US"/>
          </a:p>
        </p:txBody>
      </p:sp>
      <p:sp>
        <p:nvSpPr>
          <p:cNvPr id="5" name="フッター プレースホルダー 4">
            <a:extLst>
              <a:ext uri="{FF2B5EF4-FFF2-40B4-BE49-F238E27FC236}">
                <a16:creationId xmlns:a16="http://schemas.microsoft.com/office/drawing/2014/main" id="{272DD946-8CF7-54E4-63D2-7E602C42216C}"/>
              </a:ext>
            </a:extLst>
          </p:cNvPr>
          <p:cNvSpPr>
            <a:spLocks noGrp="1"/>
          </p:cNvSpPr>
          <p:nvPr>
            <p:ph type="ftr" sz="quarter" idx="11"/>
          </p:nvPr>
        </p:nvSpPr>
        <p:spPr/>
        <p:txBody>
          <a:bodyPr/>
          <a:lstStyle>
            <a:lvl1pPr>
              <a:defRPr/>
            </a:lvl1pPr>
          </a:lstStyle>
          <a:p>
            <a:pPr>
              <a:defRPr/>
            </a:pPr>
            <a:r>
              <a:rPr lang="en-US" altLang="ja-JP"/>
              <a:t>MS10</a:t>
            </a:r>
            <a:r>
              <a:rPr lang="ja-JP" altLang="en-US"/>
              <a:t>　</a:t>
            </a:r>
            <a:r>
              <a:rPr lang="en-US" altLang="ja-JP"/>
              <a:t>H. Kanda</a:t>
            </a:r>
            <a:endParaRPr lang="ja-JP" altLang="en-US"/>
          </a:p>
        </p:txBody>
      </p:sp>
      <p:sp>
        <p:nvSpPr>
          <p:cNvPr id="6" name="スライド番号プレースホルダー 5">
            <a:extLst>
              <a:ext uri="{FF2B5EF4-FFF2-40B4-BE49-F238E27FC236}">
                <a16:creationId xmlns:a16="http://schemas.microsoft.com/office/drawing/2014/main" id="{BCC755A2-99A9-42C1-B847-BB822A97D5A0}"/>
              </a:ext>
            </a:extLst>
          </p:cNvPr>
          <p:cNvSpPr>
            <a:spLocks noGrp="1"/>
          </p:cNvSpPr>
          <p:nvPr>
            <p:ph type="sldNum" sz="quarter" idx="12"/>
          </p:nvPr>
        </p:nvSpPr>
        <p:spPr/>
        <p:txBody>
          <a:bodyPr/>
          <a:lstStyle>
            <a:lvl1pPr>
              <a:defRPr/>
            </a:lvl1pPr>
          </a:lstStyle>
          <a:p>
            <a:pPr>
              <a:defRPr/>
            </a:pPr>
            <a:fld id="{509816FB-E9FF-4A9D-8AD5-31E3C05C12D0}" type="slidenum">
              <a:rPr lang="ja-JP" altLang="en-US"/>
              <a:pPr>
                <a:defRPr/>
              </a:pPr>
              <a:t>‹#›</a:t>
            </a:fld>
            <a:endParaRPr lang="ja-JP" altLang="en-US"/>
          </a:p>
        </p:txBody>
      </p:sp>
    </p:spTree>
    <p:extLst>
      <p:ext uri="{BB962C8B-B14F-4D97-AF65-F5344CB8AC3E}">
        <p14:creationId xmlns:p14="http://schemas.microsoft.com/office/powerpoint/2010/main" val="3910019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lang="ja-JP" altLang="en-US" dirty="0"/>
              <a:t>マスター タイトルの書式設定</a:t>
            </a:r>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7967C26A-3E02-5B2A-9441-93591FF872AD}"/>
              </a:ext>
            </a:extLst>
          </p:cNvPr>
          <p:cNvSpPr>
            <a:spLocks noGrp="1"/>
          </p:cNvSpPr>
          <p:nvPr>
            <p:ph type="dt" sz="half" idx="10"/>
          </p:nvPr>
        </p:nvSpPr>
        <p:spPr/>
        <p:txBody>
          <a:bodyPr/>
          <a:lstStyle>
            <a:lvl1pPr>
              <a:defRPr/>
            </a:lvl1pPr>
          </a:lstStyle>
          <a:p>
            <a:pPr>
              <a:defRPr/>
            </a:pPr>
            <a:r>
              <a:rPr lang="en-US" altLang="ja-JP"/>
              <a:t>2025/4/17</a:t>
            </a:r>
            <a:endParaRPr lang="ja-JP" altLang="en-US"/>
          </a:p>
        </p:txBody>
      </p:sp>
      <p:sp>
        <p:nvSpPr>
          <p:cNvPr id="5" name="フッター プレースホルダー 4">
            <a:extLst>
              <a:ext uri="{FF2B5EF4-FFF2-40B4-BE49-F238E27FC236}">
                <a16:creationId xmlns:a16="http://schemas.microsoft.com/office/drawing/2014/main" id="{1FAA8CB0-E112-DEE7-38D8-5268C88925DA}"/>
              </a:ext>
            </a:extLst>
          </p:cNvPr>
          <p:cNvSpPr>
            <a:spLocks noGrp="1"/>
          </p:cNvSpPr>
          <p:nvPr>
            <p:ph type="ftr" sz="quarter" idx="11"/>
          </p:nvPr>
        </p:nvSpPr>
        <p:spPr/>
        <p:txBody>
          <a:bodyPr/>
          <a:lstStyle>
            <a:lvl1pPr>
              <a:defRPr/>
            </a:lvl1pPr>
          </a:lstStyle>
          <a:p>
            <a:pPr>
              <a:defRPr/>
            </a:pPr>
            <a:r>
              <a:rPr lang="en-US" altLang="ja-JP"/>
              <a:t>MS10</a:t>
            </a:r>
            <a:r>
              <a:rPr lang="ja-JP" altLang="en-US"/>
              <a:t>　</a:t>
            </a:r>
            <a:r>
              <a:rPr lang="en-US" altLang="ja-JP"/>
              <a:t>H. Kanda</a:t>
            </a:r>
            <a:endParaRPr lang="ja-JP" altLang="en-US"/>
          </a:p>
        </p:txBody>
      </p:sp>
      <p:sp>
        <p:nvSpPr>
          <p:cNvPr id="6" name="スライド番号プレースホルダー 5">
            <a:extLst>
              <a:ext uri="{FF2B5EF4-FFF2-40B4-BE49-F238E27FC236}">
                <a16:creationId xmlns:a16="http://schemas.microsoft.com/office/drawing/2014/main" id="{61C644C1-EF74-AD34-8007-49E2D29B551E}"/>
              </a:ext>
            </a:extLst>
          </p:cNvPr>
          <p:cNvSpPr>
            <a:spLocks noGrp="1"/>
          </p:cNvSpPr>
          <p:nvPr>
            <p:ph type="sldNum" sz="quarter" idx="12"/>
          </p:nvPr>
        </p:nvSpPr>
        <p:spPr/>
        <p:txBody>
          <a:bodyPr/>
          <a:lstStyle>
            <a:lvl1pPr>
              <a:defRPr/>
            </a:lvl1pPr>
          </a:lstStyle>
          <a:p>
            <a:pPr>
              <a:defRPr/>
            </a:pPr>
            <a:fld id="{711814B9-D98D-428F-A272-2B6BE208ED9E}" type="slidenum">
              <a:rPr lang="ja-JP" altLang="en-US"/>
              <a:pPr>
                <a:defRPr/>
              </a:pPr>
              <a:t>‹#›</a:t>
            </a:fld>
            <a:endParaRPr lang="ja-JP" altLang="en-US"/>
          </a:p>
        </p:txBody>
      </p:sp>
    </p:spTree>
    <p:extLst>
      <p:ext uri="{BB962C8B-B14F-4D97-AF65-F5344CB8AC3E}">
        <p14:creationId xmlns:p14="http://schemas.microsoft.com/office/powerpoint/2010/main" val="3977438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F71D5451-98E5-4BCE-5C7E-AADC1411EE55}"/>
              </a:ext>
            </a:extLst>
          </p:cNvPr>
          <p:cNvSpPr>
            <a:spLocks noGrp="1"/>
          </p:cNvSpPr>
          <p:nvPr>
            <p:ph type="dt" sz="half" idx="10"/>
          </p:nvPr>
        </p:nvSpPr>
        <p:spPr/>
        <p:txBody>
          <a:bodyPr/>
          <a:lstStyle>
            <a:lvl1pPr>
              <a:defRPr/>
            </a:lvl1pPr>
          </a:lstStyle>
          <a:p>
            <a:pPr>
              <a:defRPr/>
            </a:pPr>
            <a:r>
              <a:rPr lang="en-US" altLang="ja-JP"/>
              <a:t>2025/4/17</a:t>
            </a:r>
            <a:endParaRPr lang="ja-JP" altLang="en-US"/>
          </a:p>
        </p:txBody>
      </p:sp>
      <p:sp>
        <p:nvSpPr>
          <p:cNvPr id="6" name="フッター プレースホルダー 4">
            <a:extLst>
              <a:ext uri="{FF2B5EF4-FFF2-40B4-BE49-F238E27FC236}">
                <a16:creationId xmlns:a16="http://schemas.microsoft.com/office/drawing/2014/main" id="{DDA0D206-D7CE-3CDC-3FEB-BB5DA1E0357C}"/>
              </a:ext>
            </a:extLst>
          </p:cNvPr>
          <p:cNvSpPr>
            <a:spLocks noGrp="1"/>
          </p:cNvSpPr>
          <p:nvPr>
            <p:ph type="ftr" sz="quarter" idx="11"/>
          </p:nvPr>
        </p:nvSpPr>
        <p:spPr/>
        <p:txBody>
          <a:bodyPr/>
          <a:lstStyle>
            <a:lvl1pPr>
              <a:defRPr/>
            </a:lvl1pPr>
          </a:lstStyle>
          <a:p>
            <a:pPr>
              <a:defRPr/>
            </a:pPr>
            <a:r>
              <a:rPr lang="en-US" altLang="ja-JP"/>
              <a:t>MS10</a:t>
            </a:r>
            <a:r>
              <a:rPr lang="ja-JP" altLang="en-US"/>
              <a:t>　</a:t>
            </a:r>
            <a:r>
              <a:rPr lang="en-US" altLang="ja-JP"/>
              <a:t>H. Kanda</a:t>
            </a:r>
            <a:endParaRPr lang="ja-JP" altLang="en-US"/>
          </a:p>
        </p:txBody>
      </p:sp>
      <p:sp>
        <p:nvSpPr>
          <p:cNvPr id="7" name="スライド番号プレースホルダー 5">
            <a:extLst>
              <a:ext uri="{FF2B5EF4-FFF2-40B4-BE49-F238E27FC236}">
                <a16:creationId xmlns:a16="http://schemas.microsoft.com/office/drawing/2014/main" id="{D58341B2-C5C3-B04A-7848-5BA9CCC1C885}"/>
              </a:ext>
            </a:extLst>
          </p:cNvPr>
          <p:cNvSpPr>
            <a:spLocks noGrp="1"/>
          </p:cNvSpPr>
          <p:nvPr>
            <p:ph type="sldNum" sz="quarter" idx="12"/>
          </p:nvPr>
        </p:nvSpPr>
        <p:spPr/>
        <p:txBody>
          <a:bodyPr/>
          <a:lstStyle>
            <a:lvl1pPr>
              <a:defRPr/>
            </a:lvl1pPr>
          </a:lstStyle>
          <a:p>
            <a:pPr>
              <a:defRPr/>
            </a:pPr>
            <a:fld id="{B786DB65-998F-457C-B6AF-4E5CE1AF7645}" type="slidenum">
              <a:rPr lang="ja-JP" altLang="en-US"/>
              <a:pPr>
                <a:defRPr/>
              </a:pPr>
              <a:t>‹#›</a:t>
            </a:fld>
            <a:endParaRPr lang="ja-JP" altLang="en-US"/>
          </a:p>
        </p:txBody>
      </p:sp>
    </p:spTree>
    <p:extLst>
      <p:ext uri="{BB962C8B-B14F-4D97-AF65-F5344CB8AC3E}">
        <p14:creationId xmlns:p14="http://schemas.microsoft.com/office/powerpoint/2010/main" val="3848304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408311F0-55FC-1729-BC21-8F5D5D862E2E}"/>
              </a:ext>
            </a:extLst>
          </p:cNvPr>
          <p:cNvSpPr>
            <a:spLocks noGrp="1"/>
          </p:cNvSpPr>
          <p:nvPr>
            <p:ph type="dt" sz="half" idx="10"/>
          </p:nvPr>
        </p:nvSpPr>
        <p:spPr/>
        <p:txBody>
          <a:bodyPr/>
          <a:lstStyle>
            <a:lvl1pPr>
              <a:defRPr/>
            </a:lvl1pPr>
          </a:lstStyle>
          <a:p>
            <a:pPr>
              <a:defRPr/>
            </a:pPr>
            <a:r>
              <a:rPr lang="en-US" altLang="ja-JP"/>
              <a:t>2025/4/17</a:t>
            </a:r>
            <a:endParaRPr lang="ja-JP" altLang="en-US"/>
          </a:p>
        </p:txBody>
      </p:sp>
      <p:sp>
        <p:nvSpPr>
          <p:cNvPr id="8" name="フッター プレースホルダー 4">
            <a:extLst>
              <a:ext uri="{FF2B5EF4-FFF2-40B4-BE49-F238E27FC236}">
                <a16:creationId xmlns:a16="http://schemas.microsoft.com/office/drawing/2014/main" id="{090D67C6-F922-D3CD-A2DD-5FD49279E365}"/>
              </a:ext>
            </a:extLst>
          </p:cNvPr>
          <p:cNvSpPr>
            <a:spLocks noGrp="1"/>
          </p:cNvSpPr>
          <p:nvPr>
            <p:ph type="ftr" sz="quarter" idx="11"/>
          </p:nvPr>
        </p:nvSpPr>
        <p:spPr/>
        <p:txBody>
          <a:bodyPr/>
          <a:lstStyle>
            <a:lvl1pPr>
              <a:defRPr/>
            </a:lvl1pPr>
          </a:lstStyle>
          <a:p>
            <a:pPr>
              <a:defRPr/>
            </a:pPr>
            <a:r>
              <a:rPr lang="en-US" altLang="ja-JP"/>
              <a:t>MS10</a:t>
            </a:r>
            <a:r>
              <a:rPr lang="ja-JP" altLang="en-US"/>
              <a:t>　</a:t>
            </a:r>
            <a:r>
              <a:rPr lang="en-US" altLang="ja-JP"/>
              <a:t>H. Kanda</a:t>
            </a:r>
            <a:endParaRPr lang="ja-JP" altLang="en-US"/>
          </a:p>
        </p:txBody>
      </p:sp>
      <p:sp>
        <p:nvSpPr>
          <p:cNvPr id="9" name="スライド番号プレースホルダー 5">
            <a:extLst>
              <a:ext uri="{FF2B5EF4-FFF2-40B4-BE49-F238E27FC236}">
                <a16:creationId xmlns:a16="http://schemas.microsoft.com/office/drawing/2014/main" id="{9180818C-AE86-ED1F-F97A-C978ADE526DE}"/>
              </a:ext>
            </a:extLst>
          </p:cNvPr>
          <p:cNvSpPr>
            <a:spLocks noGrp="1"/>
          </p:cNvSpPr>
          <p:nvPr>
            <p:ph type="sldNum" sz="quarter" idx="12"/>
          </p:nvPr>
        </p:nvSpPr>
        <p:spPr/>
        <p:txBody>
          <a:bodyPr/>
          <a:lstStyle>
            <a:lvl1pPr>
              <a:defRPr/>
            </a:lvl1pPr>
          </a:lstStyle>
          <a:p>
            <a:pPr>
              <a:defRPr/>
            </a:pPr>
            <a:fld id="{4DE2A9B9-6BA3-4789-95B7-AD850338204D}" type="slidenum">
              <a:rPr lang="ja-JP" altLang="en-US"/>
              <a:pPr>
                <a:defRPr/>
              </a:pPr>
              <a:t>‹#›</a:t>
            </a:fld>
            <a:endParaRPr lang="ja-JP" altLang="en-US"/>
          </a:p>
        </p:txBody>
      </p:sp>
    </p:spTree>
    <p:extLst>
      <p:ext uri="{BB962C8B-B14F-4D97-AF65-F5344CB8AC3E}">
        <p14:creationId xmlns:p14="http://schemas.microsoft.com/office/powerpoint/2010/main" val="20818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A32A2493-279D-85CC-A165-EB609F1066EF}"/>
              </a:ext>
            </a:extLst>
          </p:cNvPr>
          <p:cNvSpPr>
            <a:spLocks noGrp="1"/>
          </p:cNvSpPr>
          <p:nvPr>
            <p:ph type="dt" sz="half" idx="10"/>
          </p:nvPr>
        </p:nvSpPr>
        <p:spPr>
          <a:xfrm>
            <a:off x="457200" y="4873499"/>
            <a:ext cx="2133600" cy="274637"/>
          </a:xfrm>
        </p:spPr>
        <p:txBody>
          <a:bodyPr/>
          <a:lstStyle>
            <a:lvl1pPr>
              <a:defRPr/>
            </a:lvl1pPr>
          </a:lstStyle>
          <a:p>
            <a:pPr>
              <a:defRPr/>
            </a:pPr>
            <a:r>
              <a:rPr lang="en-US" altLang="ja-JP"/>
              <a:t>2025/4/17</a:t>
            </a:r>
            <a:endParaRPr lang="ja-JP" altLang="en-US"/>
          </a:p>
        </p:txBody>
      </p:sp>
      <p:sp>
        <p:nvSpPr>
          <p:cNvPr id="4" name="フッター プレースホルダー 4">
            <a:extLst>
              <a:ext uri="{FF2B5EF4-FFF2-40B4-BE49-F238E27FC236}">
                <a16:creationId xmlns:a16="http://schemas.microsoft.com/office/drawing/2014/main" id="{D8B97477-FB92-22AD-99B2-5AEF6A9ADC2B}"/>
              </a:ext>
            </a:extLst>
          </p:cNvPr>
          <p:cNvSpPr>
            <a:spLocks noGrp="1"/>
          </p:cNvSpPr>
          <p:nvPr>
            <p:ph type="ftr" sz="quarter" idx="11"/>
          </p:nvPr>
        </p:nvSpPr>
        <p:spPr>
          <a:xfrm>
            <a:off x="3019425" y="4873499"/>
            <a:ext cx="3105150" cy="274637"/>
          </a:xfrm>
        </p:spPr>
        <p:txBody>
          <a:bodyPr/>
          <a:lstStyle>
            <a:lvl1pPr>
              <a:defRPr/>
            </a:lvl1pPr>
          </a:lstStyle>
          <a:p>
            <a:pPr>
              <a:defRPr/>
            </a:pPr>
            <a:r>
              <a:rPr lang="en-US" altLang="ja-JP"/>
              <a:t>MS10</a:t>
            </a:r>
            <a:r>
              <a:rPr lang="ja-JP" altLang="en-US"/>
              <a:t>　</a:t>
            </a:r>
            <a:r>
              <a:rPr lang="en-US" altLang="ja-JP"/>
              <a:t>H. Kanda</a:t>
            </a:r>
            <a:endParaRPr lang="ja-JP" altLang="en-US"/>
          </a:p>
        </p:txBody>
      </p:sp>
      <p:sp>
        <p:nvSpPr>
          <p:cNvPr id="5" name="スライド番号プレースホルダー 5">
            <a:extLst>
              <a:ext uri="{FF2B5EF4-FFF2-40B4-BE49-F238E27FC236}">
                <a16:creationId xmlns:a16="http://schemas.microsoft.com/office/drawing/2014/main" id="{E5B872C8-1BA5-8666-4FD7-45ECB4DC584F}"/>
              </a:ext>
            </a:extLst>
          </p:cNvPr>
          <p:cNvSpPr>
            <a:spLocks noGrp="1"/>
          </p:cNvSpPr>
          <p:nvPr>
            <p:ph type="sldNum" sz="quarter" idx="12"/>
          </p:nvPr>
        </p:nvSpPr>
        <p:spPr>
          <a:xfrm>
            <a:off x="6553200" y="4873499"/>
            <a:ext cx="2133600" cy="274637"/>
          </a:xfrm>
        </p:spPr>
        <p:txBody>
          <a:bodyPr/>
          <a:lstStyle>
            <a:lvl1pPr>
              <a:defRPr/>
            </a:lvl1pPr>
          </a:lstStyle>
          <a:p>
            <a:pPr>
              <a:defRPr/>
            </a:pPr>
            <a:fld id="{86EA8D12-2E85-4842-AC17-1C8B8F05643E}" type="slidenum">
              <a:rPr lang="ja-JP" altLang="en-US"/>
              <a:pPr>
                <a:defRPr/>
              </a:pPr>
              <a:t>‹#›</a:t>
            </a:fld>
            <a:endParaRPr lang="ja-JP" altLang="en-US"/>
          </a:p>
        </p:txBody>
      </p:sp>
    </p:spTree>
    <p:extLst>
      <p:ext uri="{BB962C8B-B14F-4D97-AF65-F5344CB8AC3E}">
        <p14:creationId xmlns:p14="http://schemas.microsoft.com/office/powerpoint/2010/main" val="2549690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75E94163-AB72-8DE0-8168-62171D722AF7}"/>
              </a:ext>
            </a:extLst>
          </p:cNvPr>
          <p:cNvSpPr>
            <a:spLocks noGrp="1"/>
          </p:cNvSpPr>
          <p:nvPr>
            <p:ph type="dt" sz="half" idx="10"/>
          </p:nvPr>
        </p:nvSpPr>
        <p:spPr/>
        <p:txBody>
          <a:bodyPr/>
          <a:lstStyle>
            <a:lvl1pPr>
              <a:defRPr/>
            </a:lvl1pPr>
          </a:lstStyle>
          <a:p>
            <a:pPr>
              <a:defRPr/>
            </a:pPr>
            <a:r>
              <a:rPr lang="en-US" altLang="ja-JP"/>
              <a:t>2025/4/17</a:t>
            </a:r>
            <a:endParaRPr lang="ja-JP" altLang="en-US"/>
          </a:p>
        </p:txBody>
      </p:sp>
      <p:sp>
        <p:nvSpPr>
          <p:cNvPr id="3" name="フッター プレースホルダー 4">
            <a:extLst>
              <a:ext uri="{FF2B5EF4-FFF2-40B4-BE49-F238E27FC236}">
                <a16:creationId xmlns:a16="http://schemas.microsoft.com/office/drawing/2014/main" id="{CF5B413F-75BE-7A08-B541-75F4089E6134}"/>
              </a:ext>
            </a:extLst>
          </p:cNvPr>
          <p:cNvSpPr>
            <a:spLocks noGrp="1"/>
          </p:cNvSpPr>
          <p:nvPr>
            <p:ph type="ftr" sz="quarter" idx="11"/>
          </p:nvPr>
        </p:nvSpPr>
        <p:spPr/>
        <p:txBody>
          <a:bodyPr/>
          <a:lstStyle>
            <a:lvl1pPr>
              <a:defRPr/>
            </a:lvl1pPr>
          </a:lstStyle>
          <a:p>
            <a:pPr>
              <a:defRPr/>
            </a:pPr>
            <a:r>
              <a:rPr lang="en-US" altLang="ja-JP"/>
              <a:t>MS10</a:t>
            </a:r>
            <a:r>
              <a:rPr lang="ja-JP" altLang="en-US"/>
              <a:t>　</a:t>
            </a:r>
            <a:r>
              <a:rPr lang="en-US" altLang="ja-JP"/>
              <a:t>H. Kanda</a:t>
            </a:r>
            <a:endParaRPr lang="ja-JP" altLang="en-US"/>
          </a:p>
        </p:txBody>
      </p:sp>
      <p:sp>
        <p:nvSpPr>
          <p:cNvPr id="4" name="スライド番号プレースホルダー 5">
            <a:extLst>
              <a:ext uri="{FF2B5EF4-FFF2-40B4-BE49-F238E27FC236}">
                <a16:creationId xmlns:a16="http://schemas.microsoft.com/office/drawing/2014/main" id="{5174BB0B-A8FF-E2F5-A3FE-C956D2387EB0}"/>
              </a:ext>
            </a:extLst>
          </p:cNvPr>
          <p:cNvSpPr>
            <a:spLocks noGrp="1"/>
          </p:cNvSpPr>
          <p:nvPr>
            <p:ph type="sldNum" sz="quarter" idx="12"/>
          </p:nvPr>
        </p:nvSpPr>
        <p:spPr/>
        <p:txBody>
          <a:bodyPr/>
          <a:lstStyle>
            <a:lvl1pPr>
              <a:defRPr/>
            </a:lvl1pPr>
          </a:lstStyle>
          <a:p>
            <a:pPr>
              <a:defRPr/>
            </a:pPr>
            <a:fld id="{E691DAEC-8595-42DB-B231-75C085300834}" type="slidenum">
              <a:rPr lang="ja-JP" altLang="en-US"/>
              <a:pPr>
                <a:defRPr/>
              </a:pPr>
              <a:t>‹#›</a:t>
            </a:fld>
            <a:endParaRPr lang="ja-JP" altLang="en-US"/>
          </a:p>
        </p:txBody>
      </p:sp>
    </p:spTree>
    <p:extLst>
      <p:ext uri="{BB962C8B-B14F-4D97-AF65-F5344CB8AC3E}">
        <p14:creationId xmlns:p14="http://schemas.microsoft.com/office/powerpoint/2010/main" val="958686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419B8287-1519-3CF1-6252-A1BF12D0EA95}"/>
              </a:ext>
            </a:extLst>
          </p:cNvPr>
          <p:cNvSpPr>
            <a:spLocks noGrp="1"/>
          </p:cNvSpPr>
          <p:nvPr>
            <p:ph type="dt" sz="half" idx="10"/>
          </p:nvPr>
        </p:nvSpPr>
        <p:spPr/>
        <p:txBody>
          <a:bodyPr/>
          <a:lstStyle>
            <a:lvl1pPr>
              <a:defRPr/>
            </a:lvl1pPr>
          </a:lstStyle>
          <a:p>
            <a:pPr>
              <a:defRPr/>
            </a:pPr>
            <a:r>
              <a:rPr lang="en-US" altLang="ja-JP"/>
              <a:t>2025/4/17</a:t>
            </a:r>
            <a:endParaRPr lang="ja-JP" altLang="en-US"/>
          </a:p>
        </p:txBody>
      </p:sp>
      <p:sp>
        <p:nvSpPr>
          <p:cNvPr id="6" name="フッター プレースホルダー 4">
            <a:extLst>
              <a:ext uri="{FF2B5EF4-FFF2-40B4-BE49-F238E27FC236}">
                <a16:creationId xmlns:a16="http://schemas.microsoft.com/office/drawing/2014/main" id="{004D8984-19E8-4D52-42E6-FC7F63DB02E6}"/>
              </a:ext>
            </a:extLst>
          </p:cNvPr>
          <p:cNvSpPr>
            <a:spLocks noGrp="1"/>
          </p:cNvSpPr>
          <p:nvPr>
            <p:ph type="ftr" sz="quarter" idx="11"/>
          </p:nvPr>
        </p:nvSpPr>
        <p:spPr/>
        <p:txBody>
          <a:bodyPr/>
          <a:lstStyle>
            <a:lvl1pPr>
              <a:defRPr/>
            </a:lvl1pPr>
          </a:lstStyle>
          <a:p>
            <a:pPr>
              <a:defRPr/>
            </a:pPr>
            <a:r>
              <a:rPr lang="en-US" altLang="ja-JP"/>
              <a:t>MS10</a:t>
            </a:r>
            <a:r>
              <a:rPr lang="ja-JP" altLang="en-US"/>
              <a:t>　</a:t>
            </a:r>
            <a:r>
              <a:rPr lang="en-US" altLang="ja-JP"/>
              <a:t>H. Kanda</a:t>
            </a:r>
            <a:endParaRPr lang="ja-JP" altLang="en-US"/>
          </a:p>
        </p:txBody>
      </p:sp>
      <p:sp>
        <p:nvSpPr>
          <p:cNvPr id="7" name="スライド番号プレースホルダー 5">
            <a:extLst>
              <a:ext uri="{FF2B5EF4-FFF2-40B4-BE49-F238E27FC236}">
                <a16:creationId xmlns:a16="http://schemas.microsoft.com/office/drawing/2014/main" id="{9CE03E4D-D221-64F1-AACF-239FED615E0C}"/>
              </a:ext>
            </a:extLst>
          </p:cNvPr>
          <p:cNvSpPr>
            <a:spLocks noGrp="1"/>
          </p:cNvSpPr>
          <p:nvPr>
            <p:ph type="sldNum" sz="quarter" idx="12"/>
          </p:nvPr>
        </p:nvSpPr>
        <p:spPr/>
        <p:txBody>
          <a:bodyPr/>
          <a:lstStyle>
            <a:lvl1pPr>
              <a:defRPr/>
            </a:lvl1pPr>
          </a:lstStyle>
          <a:p>
            <a:pPr>
              <a:defRPr/>
            </a:pPr>
            <a:fld id="{75288E98-A79C-4F4A-BB67-69748EC76F96}" type="slidenum">
              <a:rPr lang="ja-JP" altLang="en-US"/>
              <a:pPr>
                <a:defRPr/>
              </a:pPr>
              <a:t>‹#›</a:t>
            </a:fld>
            <a:endParaRPr lang="ja-JP" altLang="en-US"/>
          </a:p>
        </p:txBody>
      </p:sp>
    </p:spTree>
    <p:extLst>
      <p:ext uri="{BB962C8B-B14F-4D97-AF65-F5344CB8AC3E}">
        <p14:creationId xmlns:p14="http://schemas.microsoft.com/office/powerpoint/2010/main" val="213931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692E76D9-300D-989B-04A1-C14D2923E4FF}"/>
              </a:ext>
            </a:extLst>
          </p:cNvPr>
          <p:cNvSpPr>
            <a:spLocks noGrp="1"/>
          </p:cNvSpPr>
          <p:nvPr>
            <p:ph type="dt" sz="half" idx="10"/>
          </p:nvPr>
        </p:nvSpPr>
        <p:spPr/>
        <p:txBody>
          <a:bodyPr/>
          <a:lstStyle>
            <a:lvl1pPr>
              <a:defRPr/>
            </a:lvl1pPr>
          </a:lstStyle>
          <a:p>
            <a:pPr>
              <a:defRPr/>
            </a:pPr>
            <a:r>
              <a:rPr lang="en-US" altLang="ja-JP"/>
              <a:t>2025/4/17</a:t>
            </a:r>
            <a:endParaRPr lang="ja-JP" altLang="en-US"/>
          </a:p>
        </p:txBody>
      </p:sp>
      <p:sp>
        <p:nvSpPr>
          <p:cNvPr id="6" name="フッター プレースホルダー 4">
            <a:extLst>
              <a:ext uri="{FF2B5EF4-FFF2-40B4-BE49-F238E27FC236}">
                <a16:creationId xmlns:a16="http://schemas.microsoft.com/office/drawing/2014/main" id="{092D8924-C677-4A06-B76E-F62433D286C4}"/>
              </a:ext>
            </a:extLst>
          </p:cNvPr>
          <p:cNvSpPr>
            <a:spLocks noGrp="1"/>
          </p:cNvSpPr>
          <p:nvPr>
            <p:ph type="ftr" sz="quarter" idx="11"/>
          </p:nvPr>
        </p:nvSpPr>
        <p:spPr/>
        <p:txBody>
          <a:bodyPr/>
          <a:lstStyle>
            <a:lvl1pPr>
              <a:defRPr/>
            </a:lvl1pPr>
          </a:lstStyle>
          <a:p>
            <a:pPr>
              <a:defRPr/>
            </a:pPr>
            <a:r>
              <a:rPr lang="en-US" altLang="ja-JP"/>
              <a:t>MS10</a:t>
            </a:r>
            <a:r>
              <a:rPr lang="ja-JP" altLang="en-US"/>
              <a:t>　</a:t>
            </a:r>
            <a:r>
              <a:rPr lang="en-US" altLang="ja-JP"/>
              <a:t>H. Kanda</a:t>
            </a:r>
            <a:endParaRPr lang="ja-JP" altLang="en-US"/>
          </a:p>
        </p:txBody>
      </p:sp>
      <p:sp>
        <p:nvSpPr>
          <p:cNvPr id="7" name="スライド番号プレースホルダー 5">
            <a:extLst>
              <a:ext uri="{FF2B5EF4-FFF2-40B4-BE49-F238E27FC236}">
                <a16:creationId xmlns:a16="http://schemas.microsoft.com/office/drawing/2014/main" id="{B0DAD725-34E3-B173-C3E5-5116F44EB9B9}"/>
              </a:ext>
            </a:extLst>
          </p:cNvPr>
          <p:cNvSpPr>
            <a:spLocks noGrp="1"/>
          </p:cNvSpPr>
          <p:nvPr>
            <p:ph type="sldNum" sz="quarter" idx="12"/>
          </p:nvPr>
        </p:nvSpPr>
        <p:spPr/>
        <p:txBody>
          <a:bodyPr/>
          <a:lstStyle>
            <a:lvl1pPr>
              <a:defRPr/>
            </a:lvl1pPr>
          </a:lstStyle>
          <a:p>
            <a:pPr>
              <a:defRPr/>
            </a:pPr>
            <a:fld id="{428479E8-4F77-45EB-A5CA-6442A9E9F4DF}" type="slidenum">
              <a:rPr lang="ja-JP" altLang="en-US"/>
              <a:pPr>
                <a:defRPr/>
              </a:pPr>
              <a:t>‹#›</a:t>
            </a:fld>
            <a:endParaRPr lang="ja-JP" altLang="en-US"/>
          </a:p>
        </p:txBody>
      </p:sp>
    </p:spTree>
    <p:extLst>
      <p:ext uri="{BB962C8B-B14F-4D97-AF65-F5344CB8AC3E}">
        <p14:creationId xmlns:p14="http://schemas.microsoft.com/office/powerpoint/2010/main" val="3428123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nakajima\jobs\wdupt\OWL_contentsDIR\PWPテンプレート\Ring2\jpg_temp_files\header_temp.jpg">
            <a:extLst>
              <a:ext uri="{FF2B5EF4-FFF2-40B4-BE49-F238E27FC236}">
                <a16:creationId xmlns:a16="http://schemas.microsoft.com/office/drawing/2014/main" id="{B878F060-24E2-73C4-0A86-58905E2B48EE}"/>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r="13243"/>
          <a:stretch>
            <a:fillRect/>
          </a:stretch>
        </p:blipFill>
        <p:spPr bwMode="auto">
          <a:xfrm>
            <a:off x="0" y="90488"/>
            <a:ext cx="660082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タイトル プレースホルダー 1">
            <a:extLst>
              <a:ext uri="{FF2B5EF4-FFF2-40B4-BE49-F238E27FC236}">
                <a16:creationId xmlns:a16="http://schemas.microsoft.com/office/drawing/2014/main" id="{9DCF6790-1718-7594-5147-356A25B60458}"/>
              </a:ext>
            </a:extLst>
          </p:cNvPr>
          <p:cNvSpPr>
            <a:spLocks noGrp="1"/>
          </p:cNvSpPr>
          <p:nvPr>
            <p:ph type="title"/>
          </p:nvPr>
        </p:nvSpPr>
        <p:spPr bwMode="auto">
          <a:xfrm>
            <a:off x="900113" y="206375"/>
            <a:ext cx="734377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8" name="テキスト プレースホルダー 2">
            <a:extLst>
              <a:ext uri="{FF2B5EF4-FFF2-40B4-BE49-F238E27FC236}">
                <a16:creationId xmlns:a16="http://schemas.microsoft.com/office/drawing/2014/main" id="{E9F569EC-7358-3480-AB41-94115C5080EA}"/>
              </a:ext>
            </a:extLst>
          </p:cNvPr>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DDBCB7C2-B757-2582-7071-1B72CEFB70DB}"/>
              </a:ext>
            </a:extLst>
          </p:cNvPr>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メイリオ" pitchFamily="50" charset="-128"/>
                <a:ea typeface="メイリオ" pitchFamily="50" charset="-128"/>
                <a:cs typeface="メイリオ" pitchFamily="50" charset="-128"/>
              </a:defRPr>
            </a:lvl1pPr>
          </a:lstStyle>
          <a:p>
            <a:pPr>
              <a:defRPr/>
            </a:pPr>
            <a:r>
              <a:rPr lang="en-US" altLang="ja-JP"/>
              <a:t>2025/4/17</a:t>
            </a:r>
            <a:endParaRPr lang="ja-JP" altLang="en-US"/>
          </a:p>
        </p:txBody>
      </p:sp>
      <p:sp>
        <p:nvSpPr>
          <p:cNvPr id="5" name="フッター プレースホルダー 4">
            <a:extLst>
              <a:ext uri="{FF2B5EF4-FFF2-40B4-BE49-F238E27FC236}">
                <a16:creationId xmlns:a16="http://schemas.microsoft.com/office/drawing/2014/main" id="{DF8288B2-2858-43F7-30DB-88954360EF1A}"/>
              </a:ext>
            </a:extLst>
          </p:cNvPr>
          <p:cNvSpPr>
            <a:spLocks noGrp="1"/>
          </p:cNvSpPr>
          <p:nvPr>
            <p:ph type="ftr" sz="quarter" idx="3"/>
          </p:nvPr>
        </p:nvSpPr>
        <p:spPr>
          <a:xfrm>
            <a:off x="3019425" y="4767263"/>
            <a:ext cx="3105150" cy="274637"/>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メイリオ" pitchFamily="50" charset="-128"/>
                <a:ea typeface="メイリオ" pitchFamily="50" charset="-128"/>
                <a:cs typeface="メイリオ" pitchFamily="50" charset="-128"/>
              </a:defRPr>
            </a:lvl1pPr>
          </a:lstStyle>
          <a:p>
            <a:pPr>
              <a:defRPr/>
            </a:pPr>
            <a:r>
              <a:rPr lang="en-US" altLang="ja-JP"/>
              <a:t>MS10</a:t>
            </a:r>
            <a:r>
              <a:rPr lang="ja-JP" altLang="en-US"/>
              <a:t>　</a:t>
            </a:r>
            <a:r>
              <a:rPr lang="en-US" altLang="ja-JP"/>
              <a:t>H. Kanda</a:t>
            </a:r>
            <a:endParaRPr lang="ja-JP" altLang="en-US"/>
          </a:p>
        </p:txBody>
      </p:sp>
      <p:sp>
        <p:nvSpPr>
          <p:cNvPr id="6" name="スライド番号プレースホルダー 5">
            <a:extLst>
              <a:ext uri="{FF2B5EF4-FFF2-40B4-BE49-F238E27FC236}">
                <a16:creationId xmlns:a16="http://schemas.microsoft.com/office/drawing/2014/main" id="{7B650A41-0100-880C-0964-4E03A8590E70}"/>
              </a:ext>
            </a:extLst>
          </p:cNvPr>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メイリオ" panose="020B0604030504040204" pitchFamily="50" charset="-128"/>
                <a:ea typeface="メイリオ" panose="020B0604030504040204" pitchFamily="50" charset="-128"/>
              </a:defRPr>
            </a:lvl1pPr>
          </a:lstStyle>
          <a:p>
            <a:pPr>
              <a:defRPr/>
            </a:pPr>
            <a:fld id="{D3961316-3C02-419B-8847-1507853B3DD0}" type="slidenum">
              <a:rPr lang="ja-JP" altLang="en-US"/>
              <a:pPr>
                <a:defRPr/>
              </a:pPr>
              <a:t>‹#›</a:t>
            </a:fld>
            <a:endParaRPr lang="ja-JP" altLang="en-US"/>
          </a:p>
        </p:txBody>
      </p:sp>
      <p:pic>
        <p:nvPicPr>
          <p:cNvPr id="1032" name="図 2" descr="ロゴ&#10;&#10;自動的に生成された説明">
            <a:extLst>
              <a:ext uri="{FF2B5EF4-FFF2-40B4-BE49-F238E27FC236}">
                <a16:creationId xmlns:a16="http://schemas.microsoft.com/office/drawing/2014/main" id="{78FE6825-0B96-3F15-1084-F5F27FA192B2}"/>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43888" y="206375"/>
            <a:ext cx="758825"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p:txStyles>
    <p:titleStyle>
      <a:lvl1pPr algn="l" rtl="0" eaLnBrk="0" fontAlgn="base" hangingPunct="0">
        <a:spcBef>
          <a:spcPct val="0"/>
        </a:spcBef>
        <a:spcAft>
          <a:spcPct val="0"/>
        </a:spcAft>
        <a:defRPr kumimoji="1" sz="3600" b="1" kern="1200">
          <a:solidFill>
            <a:schemeClr val="tx1"/>
          </a:solidFill>
          <a:latin typeface="メイリオ" pitchFamily="50" charset="-128"/>
          <a:ea typeface="メイリオ" pitchFamily="50" charset="-128"/>
          <a:cs typeface="メイリオ" pitchFamily="50" charset="-128"/>
        </a:defRPr>
      </a:lvl1pPr>
      <a:lvl2pPr algn="l" rtl="0" eaLnBrk="0" fontAlgn="base" hangingPunct="0">
        <a:spcBef>
          <a:spcPct val="0"/>
        </a:spcBef>
        <a:spcAft>
          <a:spcPct val="0"/>
        </a:spcAft>
        <a:defRPr kumimoji="1" sz="3600" b="1">
          <a:solidFill>
            <a:schemeClr val="tx1"/>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3600" b="1">
          <a:solidFill>
            <a:schemeClr val="tx1"/>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3600" b="1">
          <a:solidFill>
            <a:schemeClr val="tx1"/>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3600" b="1">
          <a:solidFill>
            <a:schemeClr val="tx1"/>
          </a:solidFill>
          <a:latin typeface="メイリオ" pitchFamily="50" charset="-128"/>
          <a:ea typeface="メイリオ" pitchFamily="50" charset="-128"/>
          <a:cs typeface="メイリオ" pitchFamily="50" charset="-128"/>
        </a:defRPr>
      </a:lvl5pPr>
      <a:lvl6pPr marL="457200" algn="l" rtl="0" fontAlgn="base">
        <a:spcBef>
          <a:spcPct val="0"/>
        </a:spcBef>
        <a:spcAft>
          <a:spcPct val="0"/>
        </a:spcAft>
        <a:defRPr kumimoji="1" sz="4800">
          <a:solidFill>
            <a:schemeClr val="tx1"/>
          </a:solidFill>
          <a:latin typeface="Calibri" pitchFamily="34" charset="0"/>
          <a:ea typeface="ＭＳ Ｐゴシック" charset="-128"/>
        </a:defRPr>
      </a:lvl6pPr>
      <a:lvl7pPr marL="914400" algn="l" rtl="0" fontAlgn="base">
        <a:spcBef>
          <a:spcPct val="0"/>
        </a:spcBef>
        <a:spcAft>
          <a:spcPct val="0"/>
        </a:spcAft>
        <a:defRPr kumimoji="1" sz="4800">
          <a:solidFill>
            <a:schemeClr val="tx1"/>
          </a:solidFill>
          <a:latin typeface="Calibri" pitchFamily="34" charset="0"/>
          <a:ea typeface="ＭＳ Ｐゴシック" charset="-128"/>
        </a:defRPr>
      </a:lvl7pPr>
      <a:lvl8pPr marL="1371600" algn="l" rtl="0" fontAlgn="base">
        <a:spcBef>
          <a:spcPct val="0"/>
        </a:spcBef>
        <a:spcAft>
          <a:spcPct val="0"/>
        </a:spcAft>
        <a:defRPr kumimoji="1" sz="4800">
          <a:solidFill>
            <a:schemeClr val="tx1"/>
          </a:solidFill>
          <a:latin typeface="Calibri" pitchFamily="34" charset="0"/>
          <a:ea typeface="ＭＳ Ｐゴシック" charset="-128"/>
        </a:defRPr>
      </a:lvl8pPr>
      <a:lvl9pPr marL="1828800" algn="l" rtl="0" fontAlgn="base">
        <a:spcBef>
          <a:spcPct val="0"/>
        </a:spcBef>
        <a:spcAft>
          <a:spcPct val="0"/>
        </a:spcAft>
        <a:defRPr kumimoji="1" sz="48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メイリオ" pitchFamily="50" charset="-128"/>
          <a:ea typeface="メイリオ" pitchFamily="50" charset="-128"/>
          <a:cs typeface="メイリオ" pitchFamily="50" charset="-128"/>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メイリオ" pitchFamily="50" charset="-128"/>
          <a:ea typeface="メイリオ" pitchFamily="50" charset="-128"/>
          <a:cs typeface="メイリオ" pitchFamily="50" charset="-128"/>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メイリオ" pitchFamily="50" charset="-128"/>
          <a:ea typeface="メイリオ" pitchFamily="50" charset="-128"/>
          <a:cs typeface="メイリオ" pitchFamily="50" charset="-128"/>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itchFamily="50" charset="-128"/>
          <a:ea typeface="メイリオ" pitchFamily="50" charset="-128"/>
          <a:cs typeface="メイリオ" pitchFamily="50" charset="-128"/>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hyperlink" Target="https://nationalmaglab.org/" TargetMode="External"/><Relationship Id="rId2" Type="http://schemas.openxmlformats.org/officeDocument/2006/relationships/image" Target="../media/image9.jpg"/><Relationship Id="rId1" Type="http://schemas.openxmlformats.org/officeDocument/2006/relationships/slideLayout" Target="../slideLayouts/slideLayout4.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2B6D67-8F09-7A63-8D2C-B6CBCFD3FF48}"/>
              </a:ext>
            </a:extLst>
          </p:cNvPr>
          <p:cNvSpPr>
            <a:spLocks noGrp="1"/>
          </p:cNvSpPr>
          <p:nvPr>
            <p:ph type="title"/>
          </p:nvPr>
        </p:nvSpPr>
        <p:spPr/>
        <p:txBody>
          <a:bodyPr/>
          <a:lstStyle/>
          <a:p>
            <a:r>
              <a:rPr kumimoji="1" lang="ja-JP" altLang="en-US" sz="2800" b="0" dirty="0"/>
              <a:t>自己紹介　　神田浩樹</a:t>
            </a:r>
          </a:p>
        </p:txBody>
      </p:sp>
      <p:sp>
        <p:nvSpPr>
          <p:cNvPr id="6" name="コンテンツ プレースホルダー 5">
            <a:extLst>
              <a:ext uri="{FF2B5EF4-FFF2-40B4-BE49-F238E27FC236}">
                <a16:creationId xmlns:a16="http://schemas.microsoft.com/office/drawing/2014/main" id="{0E1EA704-D7F4-B74D-DD66-E05D3D678380}"/>
              </a:ext>
            </a:extLst>
          </p:cNvPr>
          <p:cNvSpPr>
            <a:spLocks noGrp="1"/>
          </p:cNvSpPr>
          <p:nvPr>
            <p:ph sz="half" idx="1"/>
          </p:nvPr>
        </p:nvSpPr>
        <p:spPr/>
        <p:txBody>
          <a:bodyPr/>
          <a:lstStyle/>
          <a:p>
            <a:r>
              <a:rPr lang="ja-JP" altLang="en-US" sz="1800" dirty="0"/>
              <a:t>大阪大学核物理研究センター　</a:t>
            </a:r>
            <a:br>
              <a:rPr lang="en-US" altLang="ja-JP" sz="1800" dirty="0"/>
            </a:br>
            <a:r>
              <a:rPr lang="ja-JP" altLang="en-US" sz="1800" dirty="0"/>
              <a:t>加速器研究部門　講師</a:t>
            </a:r>
            <a:endParaRPr lang="en-US" altLang="ja-JP" sz="1800" dirty="0"/>
          </a:p>
          <a:p>
            <a:r>
              <a:rPr lang="en-US" altLang="ja-JP" sz="1800" dirty="0"/>
              <a:t>1993</a:t>
            </a:r>
            <a:r>
              <a:rPr lang="ja-JP" altLang="en-US" sz="1800" dirty="0"/>
              <a:t>年 京都大学卒業</a:t>
            </a:r>
            <a:endParaRPr lang="en-US" altLang="ja-JP" sz="1800" dirty="0"/>
          </a:p>
          <a:p>
            <a:r>
              <a:rPr lang="en-US" altLang="ja-JP" sz="1800" dirty="0"/>
              <a:t>1999</a:t>
            </a:r>
            <a:r>
              <a:rPr lang="ja-JP" altLang="en-US" sz="1800" dirty="0"/>
              <a:t>年 京都大学大学院物理学第二専攻単位取得退学</a:t>
            </a:r>
            <a:endParaRPr lang="en-US" altLang="ja-JP" sz="1800" dirty="0"/>
          </a:p>
          <a:p>
            <a:r>
              <a:rPr lang="ja-JP" altLang="en-US" sz="1800" dirty="0"/>
              <a:t>博士論文：「</a:t>
            </a:r>
            <a:r>
              <a:rPr lang="en-US" altLang="ja-JP" sz="1800" dirty="0"/>
              <a:t>Measurement of cross sections of </a:t>
            </a:r>
            <a:r>
              <a:rPr lang="en-US" altLang="ja-JP" sz="1800" dirty="0" err="1"/>
              <a:t>Σ</a:t>
            </a:r>
            <a:r>
              <a:rPr lang="en-US" altLang="ja-JP" sz="1800" baseline="30000" dirty="0" err="1"/>
              <a:t>+</a:t>
            </a:r>
            <a:r>
              <a:rPr lang="en-US" altLang="ja-JP" sz="1800" dirty="0" err="1"/>
              <a:t>p</a:t>
            </a:r>
            <a:r>
              <a:rPr lang="en-US" altLang="ja-JP" sz="1800" dirty="0"/>
              <a:t> elastic scattering</a:t>
            </a:r>
            <a:r>
              <a:rPr lang="ja-JP" altLang="en-US" sz="1800" dirty="0"/>
              <a:t>」</a:t>
            </a:r>
            <a:br>
              <a:rPr lang="en-US" altLang="ja-JP" sz="1800" dirty="0"/>
            </a:br>
            <a:r>
              <a:rPr lang="ja-JP" altLang="en-US" sz="1800" dirty="0"/>
              <a:t>（博士（理学）　京都大学）</a:t>
            </a:r>
            <a:endParaRPr lang="en-US" altLang="ja-JP" sz="1800" dirty="0"/>
          </a:p>
        </p:txBody>
      </p:sp>
      <p:sp>
        <p:nvSpPr>
          <p:cNvPr id="7" name="コンテンツ プレースホルダー 6">
            <a:extLst>
              <a:ext uri="{FF2B5EF4-FFF2-40B4-BE49-F238E27FC236}">
                <a16:creationId xmlns:a16="http://schemas.microsoft.com/office/drawing/2014/main" id="{2AD5223D-C113-C6F5-C53E-9A5D10E1E62C}"/>
              </a:ext>
            </a:extLst>
          </p:cNvPr>
          <p:cNvSpPr>
            <a:spLocks noGrp="1"/>
          </p:cNvSpPr>
          <p:nvPr>
            <p:ph sz="half" idx="2"/>
          </p:nvPr>
        </p:nvSpPr>
        <p:spPr/>
        <p:txBody>
          <a:bodyPr/>
          <a:lstStyle/>
          <a:p>
            <a:r>
              <a:rPr lang="en-US" altLang="ja-JP" sz="1800" dirty="0"/>
              <a:t>1999</a:t>
            </a:r>
            <a:r>
              <a:rPr lang="ja-JP" altLang="en-US" sz="1800" dirty="0"/>
              <a:t>年～</a:t>
            </a:r>
            <a:r>
              <a:rPr lang="en-US" altLang="ja-JP" sz="1800" dirty="0"/>
              <a:t>2016</a:t>
            </a:r>
            <a:r>
              <a:rPr lang="ja-JP" altLang="en-US" sz="1800" dirty="0"/>
              <a:t>年</a:t>
            </a:r>
            <a:br>
              <a:rPr lang="en-US" altLang="ja-JP" sz="1800" dirty="0"/>
            </a:br>
            <a:r>
              <a:rPr lang="ja-JP" altLang="en-US" sz="1800" dirty="0"/>
              <a:t>東北大学理学部にて助教として実験核物理、中間エネルギー核物理の研究に従事</a:t>
            </a:r>
            <a:endParaRPr lang="en-US" altLang="ja-JP" sz="1800" dirty="0"/>
          </a:p>
          <a:p>
            <a:r>
              <a:rPr lang="en-US" altLang="ja-JP" sz="1800" dirty="0"/>
              <a:t>2017</a:t>
            </a:r>
            <a:r>
              <a:rPr lang="ja-JP" altLang="en-US" sz="1800" dirty="0"/>
              <a:t>年～</a:t>
            </a:r>
            <a:br>
              <a:rPr lang="en-US" altLang="ja-JP" sz="1800" dirty="0"/>
            </a:br>
            <a:r>
              <a:rPr lang="ja-JP" altLang="en-US" sz="1800" dirty="0"/>
              <a:t>大阪大学核物理研究センターにて、</a:t>
            </a:r>
            <a:r>
              <a:rPr lang="en-US" altLang="ja-JP" sz="1800" dirty="0"/>
              <a:t>RCNP</a:t>
            </a:r>
            <a:r>
              <a:rPr lang="ja-JP" altLang="en-US" sz="1800" dirty="0"/>
              <a:t>のサイクロトロンの大強度化改修、白色中性子源の改修、および大強度加速器開発に向けた研究に従事</a:t>
            </a:r>
          </a:p>
        </p:txBody>
      </p:sp>
      <p:sp>
        <p:nvSpPr>
          <p:cNvPr id="3" name="日付プレースホルダー 2">
            <a:extLst>
              <a:ext uri="{FF2B5EF4-FFF2-40B4-BE49-F238E27FC236}">
                <a16:creationId xmlns:a16="http://schemas.microsoft.com/office/drawing/2014/main" id="{F278AD23-6A65-4423-B0E3-E94F631DD7BE}"/>
              </a:ext>
            </a:extLst>
          </p:cNvPr>
          <p:cNvSpPr>
            <a:spLocks noGrp="1"/>
          </p:cNvSpPr>
          <p:nvPr>
            <p:ph type="dt" sz="half" idx="10"/>
          </p:nvPr>
        </p:nvSpPr>
        <p:spPr/>
        <p:txBody>
          <a:bodyPr/>
          <a:lstStyle/>
          <a:p>
            <a:pPr>
              <a:defRPr/>
            </a:pPr>
            <a:r>
              <a:rPr lang="en-US" altLang="ja-JP"/>
              <a:t>2025/4/17</a:t>
            </a:r>
            <a:endParaRPr lang="ja-JP" altLang="en-US"/>
          </a:p>
        </p:txBody>
      </p:sp>
      <p:sp>
        <p:nvSpPr>
          <p:cNvPr id="4" name="フッター プレースホルダー 3">
            <a:extLst>
              <a:ext uri="{FF2B5EF4-FFF2-40B4-BE49-F238E27FC236}">
                <a16:creationId xmlns:a16="http://schemas.microsoft.com/office/drawing/2014/main" id="{C6A70F2B-67B3-1962-A62A-8ABC8EBECF9B}"/>
              </a:ext>
            </a:extLst>
          </p:cNvPr>
          <p:cNvSpPr>
            <a:spLocks noGrp="1"/>
          </p:cNvSpPr>
          <p:nvPr>
            <p:ph type="ftr" sz="quarter" idx="11"/>
          </p:nvPr>
        </p:nvSpPr>
        <p:spPr/>
        <p:txBody>
          <a:bodyPr/>
          <a:lstStyle/>
          <a:p>
            <a:pPr>
              <a:defRPr/>
            </a:pPr>
            <a:r>
              <a:rPr lang="en-US" altLang="ja-JP"/>
              <a:t>MS10</a:t>
            </a:r>
            <a:r>
              <a:rPr lang="ja-JP" altLang="en-US"/>
              <a:t>　</a:t>
            </a:r>
            <a:r>
              <a:rPr lang="en-US" altLang="ja-JP"/>
              <a:t>H. Kanda</a:t>
            </a:r>
            <a:endParaRPr lang="ja-JP" altLang="en-US"/>
          </a:p>
        </p:txBody>
      </p:sp>
      <p:sp>
        <p:nvSpPr>
          <p:cNvPr id="5" name="スライド番号プレースホルダー 4">
            <a:extLst>
              <a:ext uri="{FF2B5EF4-FFF2-40B4-BE49-F238E27FC236}">
                <a16:creationId xmlns:a16="http://schemas.microsoft.com/office/drawing/2014/main" id="{845E101F-1F58-71A8-B294-F0F54B98D05D}"/>
              </a:ext>
            </a:extLst>
          </p:cNvPr>
          <p:cNvSpPr>
            <a:spLocks noGrp="1"/>
          </p:cNvSpPr>
          <p:nvPr>
            <p:ph type="sldNum" sz="quarter" idx="12"/>
          </p:nvPr>
        </p:nvSpPr>
        <p:spPr/>
        <p:txBody>
          <a:bodyPr/>
          <a:lstStyle/>
          <a:p>
            <a:pPr>
              <a:defRPr/>
            </a:pPr>
            <a:fld id="{86EA8D12-2E85-4842-AC17-1C8B8F05643E}" type="slidenum">
              <a:rPr lang="ja-JP" altLang="en-US" smtClean="0"/>
              <a:pPr>
                <a:defRPr/>
              </a:pPr>
              <a:t>1</a:t>
            </a:fld>
            <a:endParaRPr lang="ja-JP" altLang="en-US"/>
          </a:p>
        </p:txBody>
      </p:sp>
    </p:spTree>
    <p:extLst>
      <p:ext uri="{BB962C8B-B14F-4D97-AF65-F5344CB8AC3E}">
        <p14:creationId xmlns:p14="http://schemas.microsoft.com/office/powerpoint/2010/main" val="1132235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9B3766-40E9-C173-5D1E-89DC2017E6FE}"/>
              </a:ext>
            </a:extLst>
          </p:cNvPr>
          <p:cNvSpPr>
            <a:spLocks noGrp="1"/>
          </p:cNvSpPr>
          <p:nvPr>
            <p:ph type="title"/>
          </p:nvPr>
        </p:nvSpPr>
        <p:spPr>
          <a:xfrm>
            <a:off x="900113" y="206375"/>
            <a:ext cx="7343775" cy="625972"/>
          </a:xfrm>
        </p:spPr>
        <p:txBody>
          <a:bodyPr/>
          <a:lstStyle/>
          <a:p>
            <a:r>
              <a:rPr lang="ja-JP" altLang="en-US" sz="2400" b="0" dirty="0"/>
              <a:t>サイクロトロン自動共鳴加速</a:t>
            </a:r>
            <a:r>
              <a:rPr kumimoji="1" lang="en-US" altLang="ja-JP" sz="2400" b="0" dirty="0"/>
              <a:t>: CARA</a:t>
            </a:r>
            <a:endParaRPr kumimoji="1" lang="ja-JP" altLang="en-US" sz="2400" b="0" dirty="0"/>
          </a:p>
        </p:txBody>
      </p:sp>
      <p:sp>
        <p:nvSpPr>
          <p:cNvPr id="3" name="コンテンツ プレースホルダー 2">
            <a:extLst>
              <a:ext uri="{FF2B5EF4-FFF2-40B4-BE49-F238E27FC236}">
                <a16:creationId xmlns:a16="http://schemas.microsoft.com/office/drawing/2014/main" id="{54B53A94-B0AC-87B0-7716-960F59A3794B}"/>
              </a:ext>
            </a:extLst>
          </p:cNvPr>
          <p:cNvSpPr>
            <a:spLocks noGrp="1"/>
          </p:cNvSpPr>
          <p:nvPr>
            <p:ph idx="1"/>
          </p:nvPr>
        </p:nvSpPr>
        <p:spPr>
          <a:xfrm>
            <a:off x="786233" y="784116"/>
            <a:ext cx="6013830" cy="507503"/>
          </a:xfrm>
        </p:spPr>
        <p:txBody>
          <a:bodyPr/>
          <a:lstStyle/>
          <a:p>
            <a:r>
              <a:rPr lang="en-US" altLang="ja-JP" sz="1800" dirty="0">
                <a:solidFill>
                  <a:prstClr val="black"/>
                </a:solidFill>
                <a:latin typeface="+mj-ea"/>
                <a:ea typeface="+mj-ea"/>
              </a:rPr>
              <a:t>CARA</a:t>
            </a:r>
            <a:r>
              <a:rPr lang="ja-JP" altLang="en-US" sz="1800" dirty="0">
                <a:solidFill>
                  <a:prstClr val="black"/>
                </a:solidFill>
                <a:latin typeface="+mj-ea"/>
                <a:ea typeface="+mj-ea"/>
              </a:rPr>
              <a:t>（</a:t>
            </a:r>
            <a:r>
              <a:rPr lang="en-US" altLang="ja-JP" sz="1800" u="sng" dirty="0">
                <a:solidFill>
                  <a:prstClr val="black"/>
                </a:solidFill>
                <a:latin typeface="+mj-ea"/>
                <a:ea typeface="+mj-ea"/>
              </a:rPr>
              <a:t>C</a:t>
            </a:r>
            <a:r>
              <a:rPr lang="en-US" altLang="ja-JP" sz="1800" dirty="0">
                <a:solidFill>
                  <a:prstClr val="black"/>
                </a:solidFill>
                <a:latin typeface="+mj-ea"/>
                <a:ea typeface="+mj-ea"/>
              </a:rPr>
              <a:t>yclotron </a:t>
            </a:r>
            <a:r>
              <a:rPr lang="en-US" altLang="ja-JP" sz="1800" u="sng" dirty="0">
                <a:solidFill>
                  <a:prstClr val="black"/>
                </a:solidFill>
                <a:latin typeface="+mj-ea"/>
                <a:ea typeface="+mj-ea"/>
              </a:rPr>
              <a:t>A</a:t>
            </a:r>
            <a:r>
              <a:rPr lang="en-US" altLang="ja-JP" sz="1800" dirty="0">
                <a:solidFill>
                  <a:prstClr val="black"/>
                </a:solidFill>
                <a:latin typeface="+mj-ea"/>
                <a:ea typeface="+mj-ea"/>
              </a:rPr>
              <a:t>uto-</a:t>
            </a:r>
            <a:r>
              <a:rPr lang="en-US" altLang="ja-JP" sz="1800" u="sng" dirty="0">
                <a:solidFill>
                  <a:prstClr val="black"/>
                </a:solidFill>
                <a:latin typeface="+mj-ea"/>
                <a:ea typeface="+mj-ea"/>
              </a:rPr>
              <a:t>R</a:t>
            </a:r>
            <a:r>
              <a:rPr lang="en-US" altLang="ja-JP" sz="1800" dirty="0">
                <a:solidFill>
                  <a:prstClr val="black"/>
                </a:solidFill>
                <a:latin typeface="+mj-ea"/>
                <a:ea typeface="+mj-ea"/>
              </a:rPr>
              <a:t>esonance </a:t>
            </a:r>
            <a:r>
              <a:rPr lang="en-US" altLang="ja-JP" sz="1800" u="sng" dirty="0">
                <a:solidFill>
                  <a:prstClr val="black"/>
                </a:solidFill>
                <a:latin typeface="+mj-ea"/>
                <a:ea typeface="+mj-ea"/>
              </a:rPr>
              <a:t>A</a:t>
            </a:r>
            <a:r>
              <a:rPr lang="en-US" altLang="ja-JP" sz="1800" dirty="0">
                <a:solidFill>
                  <a:prstClr val="black"/>
                </a:solidFill>
                <a:latin typeface="+mj-ea"/>
                <a:ea typeface="+mj-ea"/>
              </a:rPr>
              <a:t>cceleration</a:t>
            </a:r>
            <a:r>
              <a:rPr lang="ja-JP" altLang="en-US" sz="1800" dirty="0">
                <a:solidFill>
                  <a:prstClr val="black"/>
                </a:solidFill>
                <a:latin typeface="+mj-ea"/>
                <a:ea typeface="+mj-ea"/>
              </a:rPr>
              <a:t>）の概要</a:t>
            </a:r>
            <a:endParaRPr lang="en-US" altLang="ja-JP" sz="1800" dirty="0">
              <a:solidFill>
                <a:prstClr val="black"/>
              </a:solidFill>
              <a:latin typeface="+mj-ea"/>
              <a:ea typeface="+mj-ea"/>
            </a:endParaRPr>
          </a:p>
          <a:p>
            <a:endParaRPr kumimoji="1" lang="ja-JP" altLang="en-US" sz="1800" dirty="0"/>
          </a:p>
        </p:txBody>
      </p:sp>
      <p:sp>
        <p:nvSpPr>
          <p:cNvPr id="4" name="日付プレースホルダー 3">
            <a:extLst>
              <a:ext uri="{FF2B5EF4-FFF2-40B4-BE49-F238E27FC236}">
                <a16:creationId xmlns:a16="http://schemas.microsoft.com/office/drawing/2014/main" id="{7CC59721-69E8-4B58-949B-EC80560CBD17}"/>
              </a:ext>
            </a:extLst>
          </p:cNvPr>
          <p:cNvSpPr>
            <a:spLocks noGrp="1"/>
          </p:cNvSpPr>
          <p:nvPr>
            <p:ph type="dt" sz="half" idx="10"/>
          </p:nvPr>
        </p:nvSpPr>
        <p:spPr/>
        <p:txBody>
          <a:bodyPr/>
          <a:lstStyle/>
          <a:p>
            <a:pPr>
              <a:defRPr/>
            </a:pPr>
            <a:r>
              <a:rPr lang="en-US" altLang="ja-JP"/>
              <a:t>2025/4/17</a:t>
            </a:r>
            <a:endParaRPr lang="ja-JP" altLang="en-US"/>
          </a:p>
        </p:txBody>
      </p:sp>
      <p:sp>
        <p:nvSpPr>
          <p:cNvPr id="5" name="フッター プレースホルダー 4">
            <a:extLst>
              <a:ext uri="{FF2B5EF4-FFF2-40B4-BE49-F238E27FC236}">
                <a16:creationId xmlns:a16="http://schemas.microsoft.com/office/drawing/2014/main" id="{E0EE7D0E-F918-45BF-2F94-9069BCDFDB47}"/>
              </a:ext>
            </a:extLst>
          </p:cNvPr>
          <p:cNvSpPr>
            <a:spLocks noGrp="1"/>
          </p:cNvSpPr>
          <p:nvPr>
            <p:ph type="ftr" sz="quarter" idx="11"/>
          </p:nvPr>
        </p:nvSpPr>
        <p:spPr/>
        <p:txBody>
          <a:bodyPr/>
          <a:lstStyle/>
          <a:p>
            <a:pPr>
              <a:defRPr/>
            </a:pPr>
            <a:r>
              <a:rPr lang="en-US" altLang="ja-JP"/>
              <a:t>MS10</a:t>
            </a:r>
            <a:r>
              <a:rPr lang="ja-JP" altLang="en-US"/>
              <a:t>　</a:t>
            </a:r>
            <a:r>
              <a:rPr lang="en-US" altLang="ja-JP"/>
              <a:t>H. Kanda</a:t>
            </a:r>
            <a:endParaRPr lang="ja-JP" altLang="en-US"/>
          </a:p>
        </p:txBody>
      </p:sp>
      <p:sp>
        <p:nvSpPr>
          <p:cNvPr id="6" name="スライド番号プレースホルダー 5">
            <a:extLst>
              <a:ext uri="{FF2B5EF4-FFF2-40B4-BE49-F238E27FC236}">
                <a16:creationId xmlns:a16="http://schemas.microsoft.com/office/drawing/2014/main" id="{A525D320-4968-92E2-3373-82E71F90A830}"/>
              </a:ext>
            </a:extLst>
          </p:cNvPr>
          <p:cNvSpPr>
            <a:spLocks noGrp="1"/>
          </p:cNvSpPr>
          <p:nvPr>
            <p:ph type="sldNum" sz="quarter" idx="12"/>
          </p:nvPr>
        </p:nvSpPr>
        <p:spPr/>
        <p:txBody>
          <a:bodyPr/>
          <a:lstStyle/>
          <a:p>
            <a:pPr>
              <a:defRPr/>
            </a:pPr>
            <a:fld id="{509816FB-E9FF-4A9D-8AD5-31E3C05C12D0}" type="slidenum">
              <a:rPr lang="ja-JP" altLang="en-US" smtClean="0"/>
              <a:pPr>
                <a:defRPr/>
              </a:pPr>
              <a:t>2</a:t>
            </a:fld>
            <a:endParaRPr lang="ja-JP" altLang="en-US"/>
          </a:p>
        </p:txBody>
      </p:sp>
      <p:sp>
        <p:nvSpPr>
          <p:cNvPr id="7" name="アーチ 6">
            <a:extLst>
              <a:ext uri="{FF2B5EF4-FFF2-40B4-BE49-F238E27FC236}">
                <a16:creationId xmlns:a16="http://schemas.microsoft.com/office/drawing/2014/main" id="{CE13A03E-8D58-4CB3-8057-70C216D14550}"/>
              </a:ext>
            </a:extLst>
          </p:cNvPr>
          <p:cNvSpPr/>
          <p:nvPr/>
        </p:nvSpPr>
        <p:spPr>
          <a:xfrm rot="16200000">
            <a:off x="-581374" y="2220110"/>
            <a:ext cx="3038475" cy="1495423"/>
          </a:xfrm>
          <a:prstGeom prst="blockArc">
            <a:avLst>
              <a:gd name="adj1" fmla="val 10771477"/>
              <a:gd name="adj2" fmla="val 0"/>
              <a:gd name="adj3" fmla="val 25000"/>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solidFill>
                <a:schemeClr val="tx1"/>
              </a:solidFill>
            </a:endParaRPr>
          </a:p>
        </p:txBody>
      </p:sp>
      <p:sp>
        <p:nvSpPr>
          <p:cNvPr id="8" name="右矢印 71">
            <a:extLst>
              <a:ext uri="{FF2B5EF4-FFF2-40B4-BE49-F238E27FC236}">
                <a16:creationId xmlns:a16="http://schemas.microsoft.com/office/drawing/2014/main" id="{78A3ECF1-4DD7-435D-993D-B1B3C482AFAB}"/>
              </a:ext>
            </a:extLst>
          </p:cNvPr>
          <p:cNvSpPr/>
          <p:nvPr/>
        </p:nvSpPr>
        <p:spPr>
          <a:xfrm>
            <a:off x="1043681" y="3413225"/>
            <a:ext cx="3278072" cy="212805"/>
          </a:xfrm>
          <a:prstGeom prst="rightArrow">
            <a:avLst>
              <a:gd name="adj1" fmla="val 50000"/>
              <a:gd name="adj2" fmla="val 281594"/>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9" name="ドーナツ 72">
            <a:extLst>
              <a:ext uri="{FF2B5EF4-FFF2-40B4-BE49-F238E27FC236}">
                <a16:creationId xmlns:a16="http://schemas.microsoft.com/office/drawing/2014/main" id="{501A3F0D-C356-4B67-A7D8-9A3474E26478}"/>
              </a:ext>
            </a:extLst>
          </p:cNvPr>
          <p:cNvSpPr/>
          <p:nvPr/>
        </p:nvSpPr>
        <p:spPr>
          <a:xfrm>
            <a:off x="3931954" y="2559255"/>
            <a:ext cx="495789" cy="763734"/>
          </a:xfrm>
          <a:prstGeom prst="donut">
            <a:avLst>
              <a:gd name="adj" fmla="val 34487"/>
            </a:avLst>
          </a:prstGeom>
          <a:solidFill>
            <a:schemeClr val="accent1">
              <a:lumMod val="60000"/>
              <a:lumOff val="40000"/>
            </a:schemeClr>
          </a:solidFill>
          <a:ln>
            <a:solidFill>
              <a:schemeClr val="accent1">
                <a:lumMod val="40000"/>
                <a:lumOff val="60000"/>
              </a:schemeClr>
            </a:solidFill>
          </a:ln>
          <a:scene3d>
            <a:camera prst="orthographicFront">
              <a:rot lat="0" lon="3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solidFill>
                <a:schemeClr val="tx1"/>
              </a:solidFill>
            </a:endParaRPr>
          </a:p>
        </p:txBody>
      </p:sp>
      <p:sp>
        <p:nvSpPr>
          <p:cNvPr id="10" name="楕円 9">
            <a:extLst>
              <a:ext uri="{FF2B5EF4-FFF2-40B4-BE49-F238E27FC236}">
                <a16:creationId xmlns:a16="http://schemas.microsoft.com/office/drawing/2014/main" id="{F502E92F-BF6A-4CD1-8A26-5E3019C65838}"/>
              </a:ext>
            </a:extLst>
          </p:cNvPr>
          <p:cNvSpPr/>
          <p:nvPr/>
        </p:nvSpPr>
        <p:spPr>
          <a:xfrm>
            <a:off x="3185231" y="1913828"/>
            <a:ext cx="499025" cy="2088813"/>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11" name="円柱 10">
            <a:extLst>
              <a:ext uri="{FF2B5EF4-FFF2-40B4-BE49-F238E27FC236}">
                <a16:creationId xmlns:a16="http://schemas.microsoft.com/office/drawing/2014/main" id="{C30CFF6A-70F6-4ADC-BF0A-374E7CB50A94}"/>
              </a:ext>
            </a:extLst>
          </p:cNvPr>
          <p:cNvSpPr/>
          <p:nvPr/>
        </p:nvSpPr>
        <p:spPr>
          <a:xfrm rot="16200000">
            <a:off x="1136056" y="1451753"/>
            <a:ext cx="2091675" cy="3004719"/>
          </a:xfrm>
          <a:prstGeom prst="can">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12" name="テキスト ボックス 21">
            <a:extLst>
              <a:ext uri="{FF2B5EF4-FFF2-40B4-BE49-F238E27FC236}">
                <a16:creationId xmlns:a16="http://schemas.microsoft.com/office/drawing/2014/main" id="{2B8190D2-B056-48BA-B348-76F1AAFC6B2A}"/>
              </a:ext>
            </a:extLst>
          </p:cNvPr>
          <p:cNvSpPr txBox="1"/>
          <p:nvPr/>
        </p:nvSpPr>
        <p:spPr>
          <a:xfrm>
            <a:off x="1732762" y="3110356"/>
            <a:ext cx="289018" cy="326472"/>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2400" b="1" dirty="0">
                <a:solidFill>
                  <a:schemeClr val="accent1"/>
                </a:solidFill>
              </a:rPr>
              <a:t>B</a:t>
            </a:r>
            <a:endParaRPr kumimoji="1" lang="ja-JP" altLang="en-US" sz="2400" b="1" dirty="0">
              <a:solidFill>
                <a:schemeClr val="accent1"/>
              </a:solidFill>
            </a:endParaRPr>
          </a:p>
        </p:txBody>
      </p:sp>
      <p:cxnSp>
        <p:nvCxnSpPr>
          <p:cNvPr id="13" name="直線矢印コネクタ 12">
            <a:extLst>
              <a:ext uri="{FF2B5EF4-FFF2-40B4-BE49-F238E27FC236}">
                <a16:creationId xmlns:a16="http://schemas.microsoft.com/office/drawing/2014/main" id="{C1D44FFD-BE66-4552-9781-B3EA752A7742}"/>
              </a:ext>
            </a:extLst>
          </p:cNvPr>
          <p:cNvCxnSpPr/>
          <p:nvPr/>
        </p:nvCxnSpPr>
        <p:spPr>
          <a:xfrm>
            <a:off x="828569" y="2941939"/>
            <a:ext cx="3319418" cy="491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 name="グループ化 13">
            <a:extLst>
              <a:ext uri="{FF2B5EF4-FFF2-40B4-BE49-F238E27FC236}">
                <a16:creationId xmlns:a16="http://schemas.microsoft.com/office/drawing/2014/main" id="{BABF4581-0558-413A-91CA-42D7A977D7B7}"/>
              </a:ext>
            </a:extLst>
          </p:cNvPr>
          <p:cNvGrpSpPr/>
          <p:nvPr/>
        </p:nvGrpSpPr>
        <p:grpSpPr>
          <a:xfrm rot="5400000">
            <a:off x="1766200" y="1640275"/>
            <a:ext cx="673929" cy="2549216"/>
            <a:chOff x="2426969" y="3056077"/>
            <a:chExt cx="1409767" cy="2682618"/>
          </a:xfrm>
        </p:grpSpPr>
        <p:sp>
          <p:nvSpPr>
            <p:cNvPr id="37" name="楕円 40">
              <a:extLst>
                <a:ext uri="{FF2B5EF4-FFF2-40B4-BE49-F238E27FC236}">
                  <a16:creationId xmlns:a16="http://schemas.microsoft.com/office/drawing/2014/main" id="{8C0682C8-2328-4FFB-ACD4-41D6CDD61AD4}"/>
                </a:ext>
              </a:extLst>
            </p:cNvPr>
            <p:cNvSpPr/>
            <p:nvPr/>
          </p:nvSpPr>
          <p:spPr>
            <a:xfrm>
              <a:off x="3202983" y="4960348"/>
              <a:ext cx="181114" cy="176619"/>
            </a:xfrm>
            <a:custGeom>
              <a:avLst/>
              <a:gdLst>
                <a:gd name="connsiteX0" fmla="*/ 0 w 243062"/>
                <a:gd name="connsiteY0" fmla="*/ 90350 h 180700"/>
                <a:gd name="connsiteX1" fmla="*/ 121531 w 243062"/>
                <a:gd name="connsiteY1" fmla="*/ 0 h 180700"/>
                <a:gd name="connsiteX2" fmla="*/ 243062 w 243062"/>
                <a:gd name="connsiteY2" fmla="*/ 90350 h 180700"/>
                <a:gd name="connsiteX3" fmla="*/ 121531 w 243062"/>
                <a:gd name="connsiteY3" fmla="*/ 180700 h 180700"/>
                <a:gd name="connsiteX4" fmla="*/ 0 w 243062"/>
                <a:gd name="connsiteY4" fmla="*/ 90350 h 180700"/>
                <a:gd name="connsiteX0" fmla="*/ 0 w 243062"/>
                <a:gd name="connsiteY0" fmla="*/ 90350 h 181790"/>
                <a:gd name="connsiteX1" fmla="*/ 121531 w 243062"/>
                <a:gd name="connsiteY1" fmla="*/ 0 h 181790"/>
                <a:gd name="connsiteX2" fmla="*/ 243062 w 243062"/>
                <a:gd name="connsiteY2" fmla="*/ 90350 h 181790"/>
                <a:gd name="connsiteX3" fmla="*/ 121531 w 243062"/>
                <a:gd name="connsiteY3" fmla="*/ 180700 h 181790"/>
                <a:gd name="connsiteX4" fmla="*/ 91440 w 243062"/>
                <a:gd name="connsiteY4" fmla="*/ 181790 h 181790"/>
                <a:gd name="connsiteX0" fmla="*/ 78456 w 199987"/>
                <a:gd name="connsiteY0" fmla="*/ 0 h 181790"/>
                <a:gd name="connsiteX1" fmla="*/ 199987 w 199987"/>
                <a:gd name="connsiteY1" fmla="*/ 90350 h 181790"/>
                <a:gd name="connsiteX2" fmla="*/ 78456 w 199987"/>
                <a:gd name="connsiteY2" fmla="*/ 180700 h 181790"/>
                <a:gd name="connsiteX3" fmla="*/ 48365 w 199987"/>
                <a:gd name="connsiteY3" fmla="*/ 181790 h 181790"/>
                <a:gd name="connsiteX0" fmla="*/ 0 w 121531"/>
                <a:gd name="connsiteY0" fmla="*/ 0 h 180700"/>
                <a:gd name="connsiteX1" fmla="*/ 121531 w 121531"/>
                <a:gd name="connsiteY1" fmla="*/ 90350 h 180700"/>
                <a:gd name="connsiteX2" fmla="*/ 0 w 121531"/>
                <a:gd name="connsiteY2" fmla="*/ 180700 h 180700"/>
              </a:gdLst>
              <a:ahLst/>
              <a:cxnLst>
                <a:cxn ang="0">
                  <a:pos x="connsiteX0" y="connsiteY0"/>
                </a:cxn>
                <a:cxn ang="0">
                  <a:pos x="connsiteX1" y="connsiteY1"/>
                </a:cxn>
                <a:cxn ang="0">
                  <a:pos x="connsiteX2" y="connsiteY2"/>
                </a:cxn>
              </a:cxnLst>
              <a:rect l="l" t="t" r="r" b="b"/>
              <a:pathLst>
                <a:path w="121531" h="180700">
                  <a:moveTo>
                    <a:pt x="0" y="0"/>
                  </a:moveTo>
                  <a:cubicBezTo>
                    <a:pt x="67120" y="0"/>
                    <a:pt x="121531" y="40451"/>
                    <a:pt x="121531" y="90350"/>
                  </a:cubicBezTo>
                  <a:cubicBezTo>
                    <a:pt x="121531" y="140249"/>
                    <a:pt x="67120" y="180700"/>
                    <a:pt x="0" y="18070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38" name="楕円 41">
              <a:extLst>
                <a:ext uri="{FF2B5EF4-FFF2-40B4-BE49-F238E27FC236}">
                  <a16:creationId xmlns:a16="http://schemas.microsoft.com/office/drawing/2014/main" id="{1AB05B60-143B-479E-A156-7A57C34DAC05}"/>
                </a:ext>
              </a:extLst>
            </p:cNvPr>
            <p:cNvSpPr/>
            <p:nvPr/>
          </p:nvSpPr>
          <p:spPr>
            <a:xfrm>
              <a:off x="3200082" y="4607909"/>
              <a:ext cx="266204" cy="317789"/>
            </a:xfrm>
            <a:custGeom>
              <a:avLst/>
              <a:gdLst>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0 w 413472"/>
                <a:gd name="connsiteY4" fmla="*/ 180165 h 360330"/>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91440 w 413472"/>
                <a:gd name="connsiteY4" fmla="*/ 271605 h 360330"/>
                <a:gd name="connsiteX0" fmla="*/ 152401 w 359137"/>
                <a:gd name="connsiteY0" fmla="*/ 0 h 360330"/>
                <a:gd name="connsiteX1" fmla="*/ 359137 w 359137"/>
                <a:gd name="connsiteY1" fmla="*/ 180165 h 360330"/>
                <a:gd name="connsiteX2" fmla="*/ 152401 w 359137"/>
                <a:gd name="connsiteY2" fmla="*/ 360330 h 360330"/>
                <a:gd name="connsiteX3" fmla="*/ 37105 w 359137"/>
                <a:gd name="connsiteY3" fmla="*/ 271605 h 360330"/>
                <a:gd name="connsiteX0" fmla="*/ 0 w 206736"/>
                <a:gd name="connsiteY0" fmla="*/ 0 h 360330"/>
                <a:gd name="connsiteX1" fmla="*/ 206736 w 206736"/>
                <a:gd name="connsiteY1" fmla="*/ 180165 h 360330"/>
                <a:gd name="connsiteX2" fmla="*/ 0 w 206736"/>
                <a:gd name="connsiteY2" fmla="*/ 360330 h 360330"/>
              </a:gdLst>
              <a:ahLst/>
              <a:cxnLst>
                <a:cxn ang="0">
                  <a:pos x="connsiteX0" y="connsiteY0"/>
                </a:cxn>
                <a:cxn ang="0">
                  <a:pos x="connsiteX1" y="connsiteY1"/>
                </a:cxn>
                <a:cxn ang="0">
                  <a:pos x="connsiteX2" y="connsiteY2"/>
                </a:cxn>
              </a:cxnLst>
              <a:rect l="l" t="t" r="r" b="b"/>
              <a:pathLst>
                <a:path w="206736" h="360330">
                  <a:moveTo>
                    <a:pt x="0" y="0"/>
                  </a:moveTo>
                  <a:cubicBezTo>
                    <a:pt x="114177" y="0"/>
                    <a:pt x="206736" y="80663"/>
                    <a:pt x="206736" y="180165"/>
                  </a:cubicBezTo>
                  <a:cubicBezTo>
                    <a:pt x="206736" y="279667"/>
                    <a:pt x="114177" y="360330"/>
                    <a:pt x="0" y="36033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39" name="楕円 46">
              <a:extLst>
                <a:ext uri="{FF2B5EF4-FFF2-40B4-BE49-F238E27FC236}">
                  <a16:creationId xmlns:a16="http://schemas.microsoft.com/office/drawing/2014/main" id="{84C182F1-8F1D-49F6-8563-C73C46146DE9}"/>
                </a:ext>
              </a:extLst>
            </p:cNvPr>
            <p:cNvSpPr/>
            <p:nvPr/>
          </p:nvSpPr>
          <p:spPr>
            <a:xfrm>
              <a:off x="2857504" y="4612853"/>
              <a:ext cx="330993" cy="517362"/>
            </a:xfrm>
            <a:custGeom>
              <a:avLst/>
              <a:gdLst>
                <a:gd name="connsiteX0" fmla="*/ 0 w 413473"/>
                <a:gd name="connsiteY0" fmla="*/ 284758 h 569516"/>
                <a:gd name="connsiteX1" fmla="*/ 206737 w 413473"/>
                <a:gd name="connsiteY1" fmla="*/ 0 h 569516"/>
                <a:gd name="connsiteX2" fmla="*/ 413474 w 413473"/>
                <a:gd name="connsiteY2" fmla="*/ 284758 h 569516"/>
                <a:gd name="connsiteX3" fmla="*/ 206737 w 413473"/>
                <a:gd name="connsiteY3" fmla="*/ 569516 h 569516"/>
                <a:gd name="connsiteX4" fmla="*/ 0 w 413473"/>
                <a:gd name="connsiteY4" fmla="*/ 284758 h 569516"/>
                <a:gd name="connsiteX0" fmla="*/ 413474 w 504914"/>
                <a:gd name="connsiteY0" fmla="*/ 284758 h 569516"/>
                <a:gd name="connsiteX1" fmla="*/ 206737 w 504914"/>
                <a:gd name="connsiteY1" fmla="*/ 569516 h 569516"/>
                <a:gd name="connsiteX2" fmla="*/ 0 w 504914"/>
                <a:gd name="connsiteY2" fmla="*/ 284758 h 569516"/>
                <a:gd name="connsiteX3" fmla="*/ 206737 w 504914"/>
                <a:gd name="connsiteY3" fmla="*/ 0 h 569516"/>
                <a:gd name="connsiteX4" fmla="*/ 504914 w 504914"/>
                <a:gd name="connsiteY4" fmla="*/ 376198 h 569516"/>
                <a:gd name="connsiteX0" fmla="*/ 413474 w 413474"/>
                <a:gd name="connsiteY0" fmla="*/ 284758 h 569516"/>
                <a:gd name="connsiteX1" fmla="*/ 206737 w 413474"/>
                <a:gd name="connsiteY1" fmla="*/ 569516 h 569516"/>
                <a:gd name="connsiteX2" fmla="*/ 0 w 413474"/>
                <a:gd name="connsiteY2" fmla="*/ 284758 h 569516"/>
                <a:gd name="connsiteX3" fmla="*/ 206737 w 413474"/>
                <a:gd name="connsiteY3" fmla="*/ 0 h 569516"/>
                <a:gd name="connsiteX0" fmla="*/ 206737 w 206737"/>
                <a:gd name="connsiteY0" fmla="*/ 569516 h 569516"/>
                <a:gd name="connsiteX1" fmla="*/ 0 w 206737"/>
                <a:gd name="connsiteY1" fmla="*/ 284758 h 569516"/>
                <a:gd name="connsiteX2" fmla="*/ 206737 w 206737"/>
                <a:gd name="connsiteY2" fmla="*/ 0 h 569516"/>
              </a:gdLst>
              <a:ahLst/>
              <a:cxnLst>
                <a:cxn ang="0">
                  <a:pos x="connsiteX0" y="connsiteY0"/>
                </a:cxn>
                <a:cxn ang="0">
                  <a:pos x="connsiteX1" y="connsiteY1"/>
                </a:cxn>
                <a:cxn ang="0">
                  <a:pos x="connsiteX2" y="connsiteY2"/>
                </a:cxn>
              </a:cxnLst>
              <a:rect l="l" t="t" r="r" b="b"/>
              <a:pathLst>
                <a:path w="206737" h="569516">
                  <a:moveTo>
                    <a:pt x="206737" y="569516"/>
                  </a:moveTo>
                  <a:cubicBezTo>
                    <a:pt x="92559" y="569516"/>
                    <a:pt x="0" y="442026"/>
                    <a:pt x="0" y="284758"/>
                  </a:cubicBezTo>
                  <a:cubicBezTo>
                    <a:pt x="0" y="127490"/>
                    <a:pt x="92559" y="0"/>
                    <a:pt x="206737" y="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40" name="楕円 47">
              <a:extLst>
                <a:ext uri="{FF2B5EF4-FFF2-40B4-BE49-F238E27FC236}">
                  <a16:creationId xmlns:a16="http://schemas.microsoft.com/office/drawing/2014/main" id="{C77D74AC-9DED-43AC-BEDA-39B5923BB3DE}"/>
                </a:ext>
              </a:extLst>
            </p:cNvPr>
            <p:cNvSpPr/>
            <p:nvPr/>
          </p:nvSpPr>
          <p:spPr>
            <a:xfrm>
              <a:off x="2778117" y="4237248"/>
              <a:ext cx="418310" cy="688449"/>
            </a:xfrm>
            <a:custGeom>
              <a:avLst/>
              <a:gdLst>
                <a:gd name="connsiteX0" fmla="*/ 0 w 564543"/>
                <a:gd name="connsiteY0" fmla="*/ 435266 h 870532"/>
                <a:gd name="connsiteX1" fmla="*/ 282272 w 564543"/>
                <a:gd name="connsiteY1" fmla="*/ 0 h 870532"/>
                <a:gd name="connsiteX2" fmla="*/ 564544 w 564543"/>
                <a:gd name="connsiteY2" fmla="*/ 435266 h 870532"/>
                <a:gd name="connsiteX3" fmla="*/ 282272 w 564543"/>
                <a:gd name="connsiteY3" fmla="*/ 870532 h 870532"/>
                <a:gd name="connsiteX4" fmla="*/ 0 w 564543"/>
                <a:gd name="connsiteY4" fmla="*/ 435266 h 870532"/>
                <a:gd name="connsiteX0" fmla="*/ 564544 w 655984"/>
                <a:gd name="connsiteY0" fmla="*/ 435266 h 870532"/>
                <a:gd name="connsiteX1" fmla="*/ 282272 w 655984"/>
                <a:gd name="connsiteY1" fmla="*/ 870532 h 870532"/>
                <a:gd name="connsiteX2" fmla="*/ 0 w 655984"/>
                <a:gd name="connsiteY2" fmla="*/ 435266 h 870532"/>
                <a:gd name="connsiteX3" fmla="*/ 282272 w 655984"/>
                <a:gd name="connsiteY3" fmla="*/ 0 h 870532"/>
                <a:gd name="connsiteX4" fmla="*/ 655984 w 655984"/>
                <a:gd name="connsiteY4" fmla="*/ 526706 h 870532"/>
                <a:gd name="connsiteX0" fmla="*/ 564544 w 564544"/>
                <a:gd name="connsiteY0" fmla="*/ 435266 h 870532"/>
                <a:gd name="connsiteX1" fmla="*/ 282272 w 564544"/>
                <a:gd name="connsiteY1" fmla="*/ 870532 h 870532"/>
                <a:gd name="connsiteX2" fmla="*/ 0 w 564544"/>
                <a:gd name="connsiteY2" fmla="*/ 435266 h 870532"/>
                <a:gd name="connsiteX3" fmla="*/ 282272 w 564544"/>
                <a:gd name="connsiteY3" fmla="*/ 0 h 870532"/>
                <a:gd name="connsiteX0" fmla="*/ 282272 w 282272"/>
                <a:gd name="connsiteY0" fmla="*/ 870532 h 870532"/>
                <a:gd name="connsiteX1" fmla="*/ 0 w 282272"/>
                <a:gd name="connsiteY1" fmla="*/ 435266 h 870532"/>
                <a:gd name="connsiteX2" fmla="*/ 282272 w 282272"/>
                <a:gd name="connsiteY2" fmla="*/ 0 h 870532"/>
              </a:gdLst>
              <a:ahLst/>
              <a:cxnLst>
                <a:cxn ang="0">
                  <a:pos x="connsiteX0" y="connsiteY0"/>
                </a:cxn>
                <a:cxn ang="0">
                  <a:pos x="connsiteX1" y="connsiteY1"/>
                </a:cxn>
                <a:cxn ang="0">
                  <a:pos x="connsiteX2" y="connsiteY2"/>
                </a:cxn>
              </a:cxnLst>
              <a:rect l="l" t="t" r="r" b="b"/>
              <a:pathLst>
                <a:path w="282272" h="870532">
                  <a:moveTo>
                    <a:pt x="282272" y="870532"/>
                  </a:moveTo>
                  <a:cubicBezTo>
                    <a:pt x="126377" y="870532"/>
                    <a:pt x="0" y="675657"/>
                    <a:pt x="0" y="435266"/>
                  </a:cubicBezTo>
                  <a:cubicBezTo>
                    <a:pt x="0" y="194875"/>
                    <a:pt x="126377" y="0"/>
                    <a:pt x="282272" y="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41" name="楕円 51">
              <a:extLst>
                <a:ext uri="{FF2B5EF4-FFF2-40B4-BE49-F238E27FC236}">
                  <a16:creationId xmlns:a16="http://schemas.microsoft.com/office/drawing/2014/main" id="{52CB4475-13E3-4071-A5C5-A782277704A9}"/>
                </a:ext>
              </a:extLst>
            </p:cNvPr>
            <p:cNvSpPr/>
            <p:nvPr/>
          </p:nvSpPr>
          <p:spPr>
            <a:xfrm>
              <a:off x="3065690" y="4960350"/>
              <a:ext cx="140834" cy="240300"/>
            </a:xfrm>
            <a:custGeom>
              <a:avLst/>
              <a:gdLst>
                <a:gd name="connsiteX0" fmla="*/ 0 w 167366"/>
                <a:gd name="connsiteY0" fmla="*/ 120150 h 240300"/>
                <a:gd name="connsiteX1" fmla="*/ 83683 w 167366"/>
                <a:gd name="connsiteY1" fmla="*/ 0 h 240300"/>
                <a:gd name="connsiteX2" fmla="*/ 167366 w 167366"/>
                <a:gd name="connsiteY2" fmla="*/ 120150 h 240300"/>
                <a:gd name="connsiteX3" fmla="*/ 83683 w 167366"/>
                <a:gd name="connsiteY3" fmla="*/ 240300 h 240300"/>
                <a:gd name="connsiteX4" fmla="*/ 0 w 167366"/>
                <a:gd name="connsiteY4" fmla="*/ 120150 h 240300"/>
                <a:gd name="connsiteX0" fmla="*/ 167366 w 258806"/>
                <a:gd name="connsiteY0" fmla="*/ 120150 h 240300"/>
                <a:gd name="connsiteX1" fmla="*/ 83683 w 258806"/>
                <a:gd name="connsiteY1" fmla="*/ 240300 h 240300"/>
                <a:gd name="connsiteX2" fmla="*/ 0 w 258806"/>
                <a:gd name="connsiteY2" fmla="*/ 120150 h 240300"/>
                <a:gd name="connsiteX3" fmla="*/ 83683 w 258806"/>
                <a:gd name="connsiteY3" fmla="*/ 0 h 240300"/>
                <a:gd name="connsiteX4" fmla="*/ 258806 w 258806"/>
                <a:gd name="connsiteY4" fmla="*/ 211590 h 240300"/>
                <a:gd name="connsiteX0" fmla="*/ 167366 w 167366"/>
                <a:gd name="connsiteY0" fmla="*/ 120150 h 240300"/>
                <a:gd name="connsiteX1" fmla="*/ 83683 w 167366"/>
                <a:gd name="connsiteY1" fmla="*/ 240300 h 240300"/>
                <a:gd name="connsiteX2" fmla="*/ 0 w 167366"/>
                <a:gd name="connsiteY2" fmla="*/ 120150 h 240300"/>
                <a:gd name="connsiteX3" fmla="*/ 83683 w 167366"/>
                <a:gd name="connsiteY3" fmla="*/ 0 h 240300"/>
                <a:gd name="connsiteX0" fmla="*/ 83683 w 83683"/>
                <a:gd name="connsiteY0" fmla="*/ 240300 h 240300"/>
                <a:gd name="connsiteX1" fmla="*/ 0 w 83683"/>
                <a:gd name="connsiteY1" fmla="*/ 120150 h 240300"/>
                <a:gd name="connsiteX2" fmla="*/ 83683 w 83683"/>
                <a:gd name="connsiteY2" fmla="*/ 0 h 240300"/>
              </a:gdLst>
              <a:ahLst/>
              <a:cxnLst>
                <a:cxn ang="0">
                  <a:pos x="connsiteX0" y="connsiteY0"/>
                </a:cxn>
                <a:cxn ang="0">
                  <a:pos x="connsiteX1" y="connsiteY1"/>
                </a:cxn>
                <a:cxn ang="0">
                  <a:pos x="connsiteX2" y="connsiteY2"/>
                </a:cxn>
              </a:cxnLst>
              <a:rect l="l" t="t" r="r" b="b"/>
              <a:pathLst>
                <a:path w="83683" h="240300">
                  <a:moveTo>
                    <a:pt x="83683" y="240300"/>
                  </a:moveTo>
                  <a:cubicBezTo>
                    <a:pt x="37466" y="240300"/>
                    <a:pt x="0" y="186507"/>
                    <a:pt x="0" y="120150"/>
                  </a:cubicBezTo>
                  <a:cubicBezTo>
                    <a:pt x="0" y="53793"/>
                    <a:pt x="37466" y="0"/>
                    <a:pt x="83683" y="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42" name="楕円 41">
              <a:extLst>
                <a:ext uri="{FF2B5EF4-FFF2-40B4-BE49-F238E27FC236}">
                  <a16:creationId xmlns:a16="http://schemas.microsoft.com/office/drawing/2014/main" id="{06608154-BDB0-40F4-BBB5-D828153DED29}"/>
                </a:ext>
              </a:extLst>
            </p:cNvPr>
            <p:cNvSpPr/>
            <p:nvPr/>
          </p:nvSpPr>
          <p:spPr>
            <a:xfrm>
              <a:off x="3210665" y="4237247"/>
              <a:ext cx="406114" cy="440888"/>
            </a:xfrm>
            <a:custGeom>
              <a:avLst/>
              <a:gdLst>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0 w 413472"/>
                <a:gd name="connsiteY4" fmla="*/ 180165 h 360330"/>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91440 w 413472"/>
                <a:gd name="connsiteY4" fmla="*/ 271605 h 360330"/>
                <a:gd name="connsiteX0" fmla="*/ 152401 w 359137"/>
                <a:gd name="connsiteY0" fmla="*/ 0 h 360330"/>
                <a:gd name="connsiteX1" fmla="*/ 359137 w 359137"/>
                <a:gd name="connsiteY1" fmla="*/ 180165 h 360330"/>
                <a:gd name="connsiteX2" fmla="*/ 152401 w 359137"/>
                <a:gd name="connsiteY2" fmla="*/ 360330 h 360330"/>
                <a:gd name="connsiteX3" fmla="*/ 37105 w 359137"/>
                <a:gd name="connsiteY3" fmla="*/ 271605 h 360330"/>
                <a:gd name="connsiteX0" fmla="*/ 0 w 206736"/>
                <a:gd name="connsiteY0" fmla="*/ 0 h 360330"/>
                <a:gd name="connsiteX1" fmla="*/ 206736 w 206736"/>
                <a:gd name="connsiteY1" fmla="*/ 180165 h 360330"/>
                <a:gd name="connsiteX2" fmla="*/ 0 w 206736"/>
                <a:gd name="connsiteY2" fmla="*/ 360330 h 360330"/>
              </a:gdLst>
              <a:ahLst/>
              <a:cxnLst>
                <a:cxn ang="0">
                  <a:pos x="connsiteX0" y="connsiteY0"/>
                </a:cxn>
                <a:cxn ang="0">
                  <a:pos x="connsiteX1" y="connsiteY1"/>
                </a:cxn>
                <a:cxn ang="0">
                  <a:pos x="connsiteX2" y="connsiteY2"/>
                </a:cxn>
              </a:cxnLst>
              <a:rect l="l" t="t" r="r" b="b"/>
              <a:pathLst>
                <a:path w="206736" h="360330">
                  <a:moveTo>
                    <a:pt x="0" y="0"/>
                  </a:moveTo>
                  <a:cubicBezTo>
                    <a:pt x="114177" y="0"/>
                    <a:pt x="206736" y="80663"/>
                    <a:pt x="206736" y="180165"/>
                  </a:cubicBezTo>
                  <a:cubicBezTo>
                    <a:pt x="206736" y="279667"/>
                    <a:pt x="114177" y="360330"/>
                    <a:pt x="0" y="36033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43" name="楕円 41">
              <a:extLst>
                <a:ext uri="{FF2B5EF4-FFF2-40B4-BE49-F238E27FC236}">
                  <a16:creationId xmlns:a16="http://schemas.microsoft.com/office/drawing/2014/main" id="{A54E9DF4-1A03-4AB8-8592-D35B42C9B824}"/>
                </a:ext>
              </a:extLst>
            </p:cNvPr>
            <p:cNvSpPr/>
            <p:nvPr/>
          </p:nvSpPr>
          <p:spPr>
            <a:xfrm>
              <a:off x="3207495" y="3856701"/>
              <a:ext cx="519718" cy="505747"/>
            </a:xfrm>
            <a:custGeom>
              <a:avLst/>
              <a:gdLst>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0 w 413472"/>
                <a:gd name="connsiteY4" fmla="*/ 180165 h 360330"/>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91440 w 413472"/>
                <a:gd name="connsiteY4" fmla="*/ 271605 h 360330"/>
                <a:gd name="connsiteX0" fmla="*/ 152401 w 359137"/>
                <a:gd name="connsiteY0" fmla="*/ 0 h 360330"/>
                <a:gd name="connsiteX1" fmla="*/ 359137 w 359137"/>
                <a:gd name="connsiteY1" fmla="*/ 180165 h 360330"/>
                <a:gd name="connsiteX2" fmla="*/ 152401 w 359137"/>
                <a:gd name="connsiteY2" fmla="*/ 360330 h 360330"/>
                <a:gd name="connsiteX3" fmla="*/ 37105 w 359137"/>
                <a:gd name="connsiteY3" fmla="*/ 271605 h 360330"/>
                <a:gd name="connsiteX0" fmla="*/ 0 w 206736"/>
                <a:gd name="connsiteY0" fmla="*/ 0 h 360330"/>
                <a:gd name="connsiteX1" fmla="*/ 206736 w 206736"/>
                <a:gd name="connsiteY1" fmla="*/ 180165 h 360330"/>
                <a:gd name="connsiteX2" fmla="*/ 0 w 206736"/>
                <a:gd name="connsiteY2" fmla="*/ 360330 h 360330"/>
              </a:gdLst>
              <a:ahLst/>
              <a:cxnLst>
                <a:cxn ang="0">
                  <a:pos x="connsiteX0" y="connsiteY0"/>
                </a:cxn>
                <a:cxn ang="0">
                  <a:pos x="connsiteX1" y="connsiteY1"/>
                </a:cxn>
                <a:cxn ang="0">
                  <a:pos x="connsiteX2" y="connsiteY2"/>
                </a:cxn>
              </a:cxnLst>
              <a:rect l="l" t="t" r="r" b="b"/>
              <a:pathLst>
                <a:path w="206736" h="360330">
                  <a:moveTo>
                    <a:pt x="0" y="0"/>
                  </a:moveTo>
                  <a:cubicBezTo>
                    <a:pt x="114177" y="0"/>
                    <a:pt x="206736" y="80663"/>
                    <a:pt x="206736" y="180165"/>
                  </a:cubicBezTo>
                  <a:cubicBezTo>
                    <a:pt x="206736" y="279667"/>
                    <a:pt x="114177" y="360330"/>
                    <a:pt x="0" y="36033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44" name="楕円 47">
              <a:extLst>
                <a:ext uri="{FF2B5EF4-FFF2-40B4-BE49-F238E27FC236}">
                  <a16:creationId xmlns:a16="http://schemas.microsoft.com/office/drawing/2014/main" id="{8594A0C2-4701-4D05-856E-DBAC37B06C64}"/>
                </a:ext>
              </a:extLst>
            </p:cNvPr>
            <p:cNvSpPr/>
            <p:nvPr/>
          </p:nvSpPr>
          <p:spPr>
            <a:xfrm>
              <a:off x="2665638" y="3851760"/>
              <a:ext cx="546689" cy="826375"/>
            </a:xfrm>
            <a:custGeom>
              <a:avLst/>
              <a:gdLst>
                <a:gd name="connsiteX0" fmla="*/ 0 w 564543"/>
                <a:gd name="connsiteY0" fmla="*/ 435266 h 870532"/>
                <a:gd name="connsiteX1" fmla="*/ 282272 w 564543"/>
                <a:gd name="connsiteY1" fmla="*/ 0 h 870532"/>
                <a:gd name="connsiteX2" fmla="*/ 564544 w 564543"/>
                <a:gd name="connsiteY2" fmla="*/ 435266 h 870532"/>
                <a:gd name="connsiteX3" fmla="*/ 282272 w 564543"/>
                <a:gd name="connsiteY3" fmla="*/ 870532 h 870532"/>
                <a:gd name="connsiteX4" fmla="*/ 0 w 564543"/>
                <a:gd name="connsiteY4" fmla="*/ 435266 h 870532"/>
                <a:gd name="connsiteX0" fmla="*/ 564544 w 655984"/>
                <a:gd name="connsiteY0" fmla="*/ 435266 h 870532"/>
                <a:gd name="connsiteX1" fmla="*/ 282272 w 655984"/>
                <a:gd name="connsiteY1" fmla="*/ 870532 h 870532"/>
                <a:gd name="connsiteX2" fmla="*/ 0 w 655984"/>
                <a:gd name="connsiteY2" fmla="*/ 435266 h 870532"/>
                <a:gd name="connsiteX3" fmla="*/ 282272 w 655984"/>
                <a:gd name="connsiteY3" fmla="*/ 0 h 870532"/>
                <a:gd name="connsiteX4" fmla="*/ 655984 w 655984"/>
                <a:gd name="connsiteY4" fmla="*/ 526706 h 870532"/>
                <a:gd name="connsiteX0" fmla="*/ 564544 w 564544"/>
                <a:gd name="connsiteY0" fmla="*/ 435266 h 870532"/>
                <a:gd name="connsiteX1" fmla="*/ 282272 w 564544"/>
                <a:gd name="connsiteY1" fmla="*/ 870532 h 870532"/>
                <a:gd name="connsiteX2" fmla="*/ 0 w 564544"/>
                <a:gd name="connsiteY2" fmla="*/ 435266 h 870532"/>
                <a:gd name="connsiteX3" fmla="*/ 282272 w 564544"/>
                <a:gd name="connsiteY3" fmla="*/ 0 h 870532"/>
                <a:gd name="connsiteX0" fmla="*/ 282272 w 282272"/>
                <a:gd name="connsiteY0" fmla="*/ 870532 h 870532"/>
                <a:gd name="connsiteX1" fmla="*/ 0 w 282272"/>
                <a:gd name="connsiteY1" fmla="*/ 435266 h 870532"/>
                <a:gd name="connsiteX2" fmla="*/ 282272 w 282272"/>
                <a:gd name="connsiteY2" fmla="*/ 0 h 870532"/>
              </a:gdLst>
              <a:ahLst/>
              <a:cxnLst>
                <a:cxn ang="0">
                  <a:pos x="connsiteX0" y="connsiteY0"/>
                </a:cxn>
                <a:cxn ang="0">
                  <a:pos x="connsiteX1" y="connsiteY1"/>
                </a:cxn>
                <a:cxn ang="0">
                  <a:pos x="connsiteX2" y="connsiteY2"/>
                </a:cxn>
              </a:cxnLst>
              <a:rect l="l" t="t" r="r" b="b"/>
              <a:pathLst>
                <a:path w="282272" h="870532">
                  <a:moveTo>
                    <a:pt x="282272" y="870532"/>
                  </a:moveTo>
                  <a:cubicBezTo>
                    <a:pt x="126377" y="870532"/>
                    <a:pt x="0" y="675657"/>
                    <a:pt x="0" y="435266"/>
                  </a:cubicBezTo>
                  <a:cubicBezTo>
                    <a:pt x="0" y="194875"/>
                    <a:pt x="126377" y="0"/>
                    <a:pt x="282272" y="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45" name="楕円 47">
              <a:extLst>
                <a:ext uri="{FF2B5EF4-FFF2-40B4-BE49-F238E27FC236}">
                  <a16:creationId xmlns:a16="http://schemas.microsoft.com/office/drawing/2014/main" id="{3F6F2E5A-831D-4F69-9DBA-D47C8046706F}"/>
                </a:ext>
              </a:extLst>
            </p:cNvPr>
            <p:cNvSpPr/>
            <p:nvPr/>
          </p:nvSpPr>
          <p:spPr>
            <a:xfrm>
              <a:off x="2518683" y="3416851"/>
              <a:ext cx="691983" cy="946366"/>
            </a:xfrm>
            <a:custGeom>
              <a:avLst/>
              <a:gdLst>
                <a:gd name="connsiteX0" fmla="*/ 0 w 564543"/>
                <a:gd name="connsiteY0" fmla="*/ 435266 h 870532"/>
                <a:gd name="connsiteX1" fmla="*/ 282272 w 564543"/>
                <a:gd name="connsiteY1" fmla="*/ 0 h 870532"/>
                <a:gd name="connsiteX2" fmla="*/ 564544 w 564543"/>
                <a:gd name="connsiteY2" fmla="*/ 435266 h 870532"/>
                <a:gd name="connsiteX3" fmla="*/ 282272 w 564543"/>
                <a:gd name="connsiteY3" fmla="*/ 870532 h 870532"/>
                <a:gd name="connsiteX4" fmla="*/ 0 w 564543"/>
                <a:gd name="connsiteY4" fmla="*/ 435266 h 870532"/>
                <a:gd name="connsiteX0" fmla="*/ 564544 w 655984"/>
                <a:gd name="connsiteY0" fmla="*/ 435266 h 870532"/>
                <a:gd name="connsiteX1" fmla="*/ 282272 w 655984"/>
                <a:gd name="connsiteY1" fmla="*/ 870532 h 870532"/>
                <a:gd name="connsiteX2" fmla="*/ 0 w 655984"/>
                <a:gd name="connsiteY2" fmla="*/ 435266 h 870532"/>
                <a:gd name="connsiteX3" fmla="*/ 282272 w 655984"/>
                <a:gd name="connsiteY3" fmla="*/ 0 h 870532"/>
                <a:gd name="connsiteX4" fmla="*/ 655984 w 655984"/>
                <a:gd name="connsiteY4" fmla="*/ 526706 h 870532"/>
                <a:gd name="connsiteX0" fmla="*/ 564544 w 564544"/>
                <a:gd name="connsiteY0" fmla="*/ 435266 h 870532"/>
                <a:gd name="connsiteX1" fmla="*/ 282272 w 564544"/>
                <a:gd name="connsiteY1" fmla="*/ 870532 h 870532"/>
                <a:gd name="connsiteX2" fmla="*/ 0 w 564544"/>
                <a:gd name="connsiteY2" fmla="*/ 435266 h 870532"/>
                <a:gd name="connsiteX3" fmla="*/ 282272 w 564544"/>
                <a:gd name="connsiteY3" fmla="*/ 0 h 870532"/>
                <a:gd name="connsiteX0" fmla="*/ 282272 w 282272"/>
                <a:gd name="connsiteY0" fmla="*/ 870532 h 870532"/>
                <a:gd name="connsiteX1" fmla="*/ 0 w 282272"/>
                <a:gd name="connsiteY1" fmla="*/ 435266 h 870532"/>
                <a:gd name="connsiteX2" fmla="*/ 282272 w 282272"/>
                <a:gd name="connsiteY2" fmla="*/ 0 h 870532"/>
              </a:gdLst>
              <a:ahLst/>
              <a:cxnLst>
                <a:cxn ang="0">
                  <a:pos x="connsiteX0" y="connsiteY0"/>
                </a:cxn>
                <a:cxn ang="0">
                  <a:pos x="connsiteX1" y="connsiteY1"/>
                </a:cxn>
                <a:cxn ang="0">
                  <a:pos x="connsiteX2" y="connsiteY2"/>
                </a:cxn>
              </a:cxnLst>
              <a:rect l="l" t="t" r="r" b="b"/>
              <a:pathLst>
                <a:path w="282272" h="870532">
                  <a:moveTo>
                    <a:pt x="282272" y="870532"/>
                  </a:moveTo>
                  <a:cubicBezTo>
                    <a:pt x="126377" y="870532"/>
                    <a:pt x="0" y="675657"/>
                    <a:pt x="0" y="435266"/>
                  </a:cubicBezTo>
                  <a:cubicBezTo>
                    <a:pt x="0" y="194875"/>
                    <a:pt x="126377" y="0"/>
                    <a:pt x="282272" y="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46" name="楕円 41">
              <a:extLst>
                <a:ext uri="{FF2B5EF4-FFF2-40B4-BE49-F238E27FC236}">
                  <a16:creationId xmlns:a16="http://schemas.microsoft.com/office/drawing/2014/main" id="{A1B2C778-DB6F-427B-A556-070D41D7E6A8}"/>
                </a:ext>
              </a:extLst>
            </p:cNvPr>
            <p:cNvSpPr/>
            <p:nvPr/>
          </p:nvSpPr>
          <p:spPr>
            <a:xfrm>
              <a:off x="3204775" y="3411909"/>
              <a:ext cx="631961" cy="580431"/>
            </a:xfrm>
            <a:custGeom>
              <a:avLst/>
              <a:gdLst>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0 w 413472"/>
                <a:gd name="connsiteY4" fmla="*/ 180165 h 360330"/>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91440 w 413472"/>
                <a:gd name="connsiteY4" fmla="*/ 271605 h 360330"/>
                <a:gd name="connsiteX0" fmla="*/ 152401 w 359137"/>
                <a:gd name="connsiteY0" fmla="*/ 0 h 360330"/>
                <a:gd name="connsiteX1" fmla="*/ 359137 w 359137"/>
                <a:gd name="connsiteY1" fmla="*/ 180165 h 360330"/>
                <a:gd name="connsiteX2" fmla="*/ 152401 w 359137"/>
                <a:gd name="connsiteY2" fmla="*/ 360330 h 360330"/>
                <a:gd name="connsiteX3" fmla="*/ 37105 w 359137"/>
                <a:gd name="connsiteY3" fmla="*/ 271605 h 360330"/>
                <a:gd name="connsiteX0" fmla="*/ 0 w 206736"/>
                <a:gd name="connsiteY0" fmla="*/ 0 h 360330"/>
                <a:gd name="connsiteX1" fmla="*/ 206736 w 206736"/>
                <a:gd name="connsiteY1" fmla="*/ 180165 h 360330"/>
                <a:gd name="connsiteX2" fmla="*/ 0 w 206736"/>
                <a:gd name="connsiteY2" fmla="*/ 360330 h 360330"/>
              </a:gdLst>
              <a:ahLst/>
              <a:cxnLst>
                <a:cxn ang="0">
                  <a:pos x="connsiteX0" y="connsiteY0"/>
                </a:cxn>
                <a:cxn ang="0">
                  <a:pos x="connsiteX1" y="connsiteY1"/>
                </a:cxn>
                <a:cxn ang="0">
                  <a:pos x="connsiteX2" y="connsiteY2"/>
                </a:cxn>
              </a:cxnLst>
              <a:rect l="l" t="t" r="r" b="b"/>
              <a:pathLst>
                <a:path w="206736" h="360330">
                  <a:moveTo>
                    <a:pt x="0" y="0"/>
                  </a:moveTo>
                  <a:cubicBezTo>
                    <a:pt x="114177" y="0"/>
                    <a:pt x="206736" y="80663"/>
                    <a:pt x="206736" y="180165"/>
                  </a:cubicBezTo>
                  <a:cubicBezTo>
                    <a:pt x="206736" y="279667"/>
                    <a:pt x="114177" y="360330"/>
                    <a:pt x="0" y="36033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47" name="楕円 47">
              <a:extLst>
                <a:ext uri="{FF2B5EF4-FFF2-40B4-BE49-F238E27FC236}">
                  <a16:creationId xmlns:a16="http://schemas.microsoft.com/office/drawing/2014/main" id="{A9857B3C-F0CB-4939-B8C8-8957565B141D}"/>
                </a:ext>
              </a:extLst>
            </p:cNvPr>
            <p:cNvSpPr/>
            <p:nvPr/>
          </p:nvSpPr>
          <p:spPr>
            <a:xfrm>
              <a:off x="2426969" y="3056077"/>
              <a:ext cx="761484" cy="936261"/>
            </a:xfrm>
            <a:custGeom>
              <a:avLst/>
              <a:gdLst>
                <a:gd name="connsiteX0" fmla="*/ 0 w 564543"/>
                <a:gd name="connsiteY0" fmla="*/ 435266 h 870532"/>
                <a:gd name="connsiteX1" fmla="*/ 282272 w 564543"/>
                <a:gd name="connsiteY1" fmla="*/ 0 h 870532"/>
                <a:gd name="connsiteX2" fmla="*/ 564544 w 564543"/>
                <a:gd name="connsiteY2" fmla="*/ 435266 h 870532"/>
                <a:gd name="connsiteX3" fmla="*/ 282272 w 564543"/>
                <a:gd name="connsiteY3" fmla="*/ 870532 h 870532"/>
                <a:gd name="connsiteX4" fmla="*/ 0 w 564543"/>
                <a:gd name="connsiteY4" fmla="*/ 435266 h 870532"/>
                <a:gd name="connsiteX0" fmla="*/ 564544 w 655984"/>
                <a:gd name="connsiteY0" fmla="*/ 435266 h 870532"/>
                <a:gd name="connsiteX1" fmla="*/ 282272 w 655984"/>
                <a:gd name="connsiteY1" fmla="*/ 870532 h 870532"/>
                <a:gd name="connsiteX2" fmla="*/ 0 w 655984"/>
                <a:gd name="connsiteY2" fmla="*/ 435266 h 870532"/>
                <a:gd name="connsiteX3" fmla="*/ 282272 w 655984"/>
                <a:gd name="connsiteY3" fmla="*/ 0 h 870532"/>
                <a:gd name="connsiteX4" fmla="*/ 655984 w 655984"/>
                <a:gd name="connsiteY4" fmla="*/ 526706 h 870532"/>
                <a:gd name="connsiteX0" fmla="*/ 564544 w 564544"/>
                <a:gd name="connsiteY0" fmla="*/ 435266 h 870532"/>
                <a:gd name="connsiteX1" fmla="*/ 282272 w 564544"/>
                <a:gd name="connsiteY1" fmla="*/ 870532 h 870532"/>
                <a:gd name="connsiteX2" fmla="*/ 0 w 564544"/>
                <a:gd name="connsiteY2" fmla="*/ 435266 h 870532"/>
                <a:gd name="connsiteX3" fmla="*/ 282272 w 564544"/>
                <a:gd name="connsiteY3" fmla="*/ 0 h 870532"/>
                <a:gd name="connsiteX0" fmla="*/ 282272 w 282272"/>
                <a:gd name="connsiteY0" fmla="*/ 870532 h 870532"/>
                <a:gd name="connsiteX1" fmla="*/ 0 w 282272"/>
                <a:gd name="connsiteY1" fmla="*/ 435266 h 870532"/>
                <a:gd name="connsiteX2" fmla="*/ 282272 w 282272"/>
                <a:gd name="connsiteY2" fmla="*/ 0 h 870532"/>
              </a:gdLst>
              <a:ahLst/>
              <a:cxnLst>
                <a:cxn ang="0">
                  <a:pos x="connsiteX0" y="connsiteY0"/>
                </a:cxn>
                <a:cxn ang="0">
                  <a:pos x="connsiteX1" y="connsiteY1"/>
                </a:cxn>
                <a:cxn ang="0">
                  <a:pos x="connsiteX2" y="connsiteY2"/>
                </a:cxn>
              </a:cxnLst>
              <a:rect l="l" t="t" r="r" b="b"/>
              <a:pathLst>
                <a:path w="282272" h="870532">
                  <a:moveTo>
                    <a:pt x="282272" y="870532"/>
                  </a:moveTo>
                  <a:cubicBezTo>
                    <a:pt x="126377" y="870532"/>
                    <a:pt x="0" y="675657"/>
                    <a:pt x="0" y="435266"/>
                  </a:cubicBezTo>
                  <a:cubicBezTo>
                    <a:pt x="0" y="194875"/>
                    <a:pt x="126377" y="0"/>
                    <a:pt x="282272" y="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cxnSp>
          <p:nvCxnSpPr>
            <p:cNvPr id="48" name="直線コネクタ 47">
              <a:extLst>
                <a:ext uri="{FF2B5EF4-FFF2-40B4-BE49-F238E27FC236}">
                  <a16:creationId xmlns:a16="http://schemas.microsoft.com/office/drawing/2014/main" id="{620CB6A0-8C51-437E-9DCC-1536822A9CFB}"/>
                </a:ext>
              </a:extLst>
            </p:cNvPr>
            <p:cNvCxnSpPr/>
            <p:nvPr/>
          </p:nvCxnSpPr>
          <p:spPr>
            <a:xfrm rot="16200000" flipH="1">
              <a:off x="2934775" y="5470487"/>
              <a:ext cx="536416"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grpSp>
      <p:cxnSp>
        <p:nvCxnSpPr>
          <p:cNvPr id="15" name="直線矢印コネクタ 14">
            <a:extLst>
              <a:ext uri="{FF2B5EF4-FFF2-40B4-BE49-F238E27FC236}">
                <a16:creationId xmlns:a16="http://schemas.microsoft.com/office/drawing/2014/main" id="{6EF6D0F6-2B21-467B-B7F5-6F8762A2441D}"/>
              </a:ext>
            </a:extLst>
          </p:cNvPr>
          <p:cNvCxnSpPr/>
          <p:nvPr/>
        </p:nvCxnSpPr>
        <p:spPr>
          <a:xfrm flipV="1">
            <a:off x="973973" y="1980770"/>
            <a:ext cx="0" cy="191815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1DFB109D-1C9D-41D4-A889-0CEC91C4DE85}"/>
              </a:ext>
            </a:extLst>
          </p:cNvPr>
          <p:cNvCxnSpPr/>
          <p:nvPr/>
        </p:nvCxnSpPr>
        <p:spPr>
          <a:xfrm>
            <a:off x="692971" y="2839385"/>
            <a:ext cx="572328" cy="21750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32">
            <a:extLst>
              <a:ext uri="{FF2B5EF4-FFF2-40B4-BE49-F238E27FC236}">
                <a16:creationId xmlns:a16="http://schemas.microsoft.com/office/drawing/2014/main" id="{BDCFF68E-3FE8-4304-BFFF-6BD9E7F6AE43}"/>
              </a:ext>
            </a:extLst>
          </p:cNvPr>
          <p:cNvSpPr txBox="1"/>
          <p:nvPr/>
        </p:nvSpPr>
        <p:spPr>
          <a:xfrm>
            <a:off x="925169" y="2908667"/>
            <a:ext cx="290330" cy="461665"/>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2400" b="1" dirty="0"/>
              <a:t>x</a:t>
            </a:r>
            <a:endParaRPr kumimoji="1" lang="ja-JP" altLang="en-US" sz="2400" b="1" dirty="0"/>
          </a:p>
        </p:txBody>
      </p:sp>
      <p:sp>
        <p:nvSpPr>
          <p:cNvPr id="18" name="テキスト ボックス 33">
            <a:extLst>
              <a:ext uri="{FF2B5EF4-FFF2-40B4-BE49-F238E27FC236}">
                <a16:creationId xmlns:a16="http://schemas.microsoft.com/office/drawing/2014/main" id="{A771A4DA-DEB3-4354-ADFB-0F444C67CC41}"/>
              </a:ext>
            </a:extLst>
          </p:cNvPr>
          <p:cNvSpPr txBox="1"/>
          <p:nvPr/>
        </p:nvSpPr>
        <p:spPr>
          <a:xfrm>
            <a:off x="708929" y="1944970"/>
            <a:ext cx="232643" cy="305493"/>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2400" b="1" dirty="0"/>
              <a:t>y</a:t>
            </a:r>
            <a:endParaRPr kumimoji="1" lang="ja-JP" altLang="en-US" sz="2400" b="1" dirty="0"/>
          </a:p>
        </p:txBody>
      </p:sp>
      <p:sp>
        <p:nvSpPr>
          <p:cNvPr id="19" name="テキスト ボックス 34">
            <a:extLst>
              <a:ext uri="{FF2B5EF4-FFF2-40B4-BE49-F238E27FC236}">
                <a16:creationId xmlns:a16="http://schemas.microsoft.com/office/drawing/2014/main" id="{A09EBC4A-C72E-4A81-A322-4E7914220BB5}"/>
              </a:ext>
            </a:extLst>
          </p:cNvPr>
          <p:cNvSpPr txBox="1"/>
          <p:nvPr/>
        </p:nvSpPr>
        <p:spPr>
          <a:xfrm>
            <a:off x="3807998" y="2948572"/>
            <a:ext cx="247582" cy="326472"/>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2400" b="1" dirty="0"/>
              <a:t>z</a:t>
            </a:r>
            <a:endParaRPr kumimoji="1" lang="ja-JP" altLang="en-US" sz="2400" b="1" dirty="0"/>
          </a:p>
        </p:txBody>
      </p:sp>
      <p:sp>
        <p:nvSpPr>
          <p:cNvPr id="20" name="テキスト ボックス 35">
            <a:extLst>
              <a:ext uri="{FF2B5EF4-FFF2-40B4-BE49-F238E27FC236}">
                <a16:creationId xmlns:a16="http://schemas.microsoft.com/office/drawing/2014/main" id="{6289A3F9-8A21-4E11-A2B6-3B6A3B3268C0}"/>
              </a:ext>
            </a:extLst>
          </p:cNvPr>
          <p:cNvSpPr txBox="1"/>
          <p:nvPr/>
        </p:nvSpPr>
        <p:spPr>
          <a:xfrm>
            <a:off x="3726030" y="1843729"/>
            <a:ext cx="815470" cy="369332"/>
          </a:xfrm>
          <a:prstGeom prst="rect">
            <a:avLst/>
          </a:prstGeom>
          <a:solidFill>
            <a:schemeClr val="bg1"/>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b="1" dirty="0"/>
              <a:t>標的</a:t>
            </a:r>
            <a:endParaRPr kumimoji="1" lang="ja-JP" altLang="en-US" b="1" dirty="0"/>
          </a:p>
        </p:txBody>
      </p:sp>
      <p:cxnSp>
        <p:nvCxnSpPr>
          <p:cNvPr id="21" name="直線矢印コネクタ 20">
            <a:extLst>
              <a:ext uri="{FF2B5EF4-FFF2-40B4-BE49-F238E27FC236}">
                <a16:creationId xmlns:a16="http://schemas.microsoft.com/office/drawing/2014/main" id="{4A613CF0-22A1-49B1-B9C4-B3082497E459}"/>
              </a:ext>
            </a:extLst>
          </p:cNvPr>
          <p:cNvCxnSpPr/>
          <p:nvPr/>
        </p:nvCxnSpPr>
        <p:spPr>
          <a:xfrm>
            <a:off x="4069422" y="2189709"/>
            <a:ext cx="68766" cy="58114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37">
            <a:extLst>
              <a:ext uri="{FF2B5EF4-FFF2-40B4-BE49-F238E27FC236}">
                <a16:creationId xmlns:a16="http://schemas.microsoft.com/office/drawing/2014/main" id="{2D163347-02E6-49CC-B8A8-21A363FACE0B}"/>
              </a:ext>
            </a:extLst>
          </p:cNvPr>
          <p:cNvSpPr txBox="1"/>
          <p:nvPr/>
        </p:nvSpPr>
        <p:spPr>
          <a:xfrm>
            <a:off x="1552426" y="1976193"/>
            <a:ext cx="1723549" cy="400110"/>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000" b="1" dirty="0"/>
              <a:t>円筒共振空洞</a:t>
            </a:r>
            <a:endParaRPr kumimoji="1" lang="ja-JP" altLang="en-US" sz="2000" b="1" dirty="0"/>
          </a:p>
        </p:txBody>
      </p:sp>
      <p:sp>
        <p:nvSpPr>
          <p:cNvPr id="23" name="楕円 47">
            <a:extLst>
              <a:ext uri="{FF2B5EF4-FFF2-40B4-BE49-F238E27FC236}">
                <a16:creationId xmlns:a16="http://schemas.microsoft.com/office/drawing/2014/main" id="{5C93DDBE-D775-41D1-8899-51828494BC00}"/>
              </a:ext>
            </a:extLst>
          </p:cNvPr>
          <p:cNvSpPr/>
          <p:nvPr/>
        </p:nvSpPr>
        <p:spPr>
          <a:xfrm rot="5400000">
            <a:off x="3049988" y="2267882"/>
            <a:ext cx="395975" cy="973457"/>
          </a:xfrm>
          <a:custGeom>
            <a:avLst/>
            <a:gdLst>
              <a:gd name="connsiteX0" fmla="*/ 0 w 564543"/>
              <a:gd name="connsiteY0" fmla="*/ 435266 h 870532"/>
              <a:gd name="connsiteX1" fmla="*/ 282272 w 564543"/>
              <a:gd name="connsiteY1" fmla="*/ 0 h 870532"/>
              <a:gd name="connsiteX2" fmla="*/ 564544 w 564543"/>
              <a:gd name="connsiteY2" fmla="*/ 435266 h 870532"/>
              <a:gd name="connsiteX3" fmla="*/ 282272 w 564543"/>
              <a:gd name="connsiteY3" fmla="*/ 870532 h 870532"/>
              <a:gd name="connsiteX4" fmla="*/ 0 w 564543"/>
              <a:gd name="connsiteY4" fmla="*/ 435266 h 870532"/>
              <a:gd name="connsiteX0" fmla="*/ 564544 w 655984"/>
              <a:gd name="connsiteY0" fmla="*/ 435266 h 870532"/>
              <a:gd name="connsiteX1" fmla="*/ 282272 w 655984"/>
              <a:gd name="connsiteY1" fmla="*/ 870532 h 870532"/>
              <a:gd name="connsiteX2" fmla="*/ 0 w 655984"/>
              <a:gd name="connsiteY2" fmla="*/ 435266 h 870532"/>
              <a:gd name="connsiteX3" fmla="*/ 282272 w 655984"/>
              <a:gd name="connsiteY3" fmla="*/ 0 h 870532"/>
              <a:gd name="connsiteX4" fmla="*/ 655984 w 655984"/>
              <a:gd name="connsiteY4" fmla="*/ 526706 h 870532"/>
              <a:gd name="connsiteX0" fmla="*/ 564544 w 564544"/>
              <a:gd name="connsiteY0" fmla="*/ 435266 h 870532"/>
              <a:gd name="connsiteX1" fmla="*/ 282272 w 564544"/>
              <a:gd name="connsiteY1" fmla="*/ 870532 h 870532"/>
              <a:gd name="connsiteX2" fmla="*/ 0 w 564544"/>
              <a:gd name="connsiteY2" fmla="*/ 435266 h 870532"/>
              <a:gd name="connsiteX3" fmla="*/ 282272 w 564544"/>
              <a:gd name="connsiteY3" fmla="*/ 0 h 870532"/>
              <a:gd name="connsiteX0" fmla="*/ 282272 w 282272"/>
              <a:gd name="connsiteY0" fmla="*/ 870532 h 870532"/>
              <a:gd name="connsiteX1" fmla="*/ 0 w 282272"/>
              <a:gd name="connsiteY1" fmla="*/ 435266 h 870532"/>
              <a:gd name="connsiteX2" fmla="*/ 282272 w 282272"/>
              <a:gd name="connsiteY2" fmla="*/ 0 h 870532"/>
            </a:gdLst>
            <a:ahLst/>
            <a:cxnLst>
              <a:cxn ang="0">
                <a:pos x="connsiteX0" y="connsiteY0"/>
              </a:cxn>
              <a:cxn ang="0">
                <a:pos x="connsiteX1" y="connsiteY1"/>
              </a:cxn>
              <a:cxn ang="0">
                <a:pos x="connsiteX2" y="connsiteY2"/>
              </a:cxn>
            </a:cxnLst>
            <a:rect l="l" t="t" r="r" b="b"/>
            <a:pathLst>
              <a:path w="282272" h="870532">
                <a:moveTo>
                  <a:pt x="282272" y="870532"/>
                </a:moveTo>
                <a:cubicBezTo>
                  <a:pt x="126377" y="870532"/>
                  <a:pt x="0" y="675657"/>
                  <a:pt x="0" y="435266"/>
                </a:cubicBezTo>
                <a:cubicBezTo>
                  <a:pt x="0" y="194875"/>
                  <a:pt x="126377" y="0"/>
                  <a:pt x="282272" y="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24" name="楕円 41">
            <a:extLst>
              <a:ext uri="{FF2B5EF4-FFF2-40B4-BE49-F238E27FC236}">
                <a16:creationId xmlns:a16="http://schemas.microsoft.com/office/drawing/2014/main" id="{7AF64EA2-5E65-459C-BE6A-2B647FE78421}"/>
              </a:ext>
            </a:extLst>
          </p:cNvPr>
          <p:cNvSpPr/>
          <p:nvPr/>
        </p:nvSpPr>
        <p:spPr>
          <a:xfrm rot="5400000">
            <a:off x="2901546" y="2805349"/>
            <a:ext cx="340633" cy="621229"/>
          </a:xfrm>
          <a:custGeom>
            <a:avLst/>
            <a:gdLst>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0 w 413472"/>
              <a:gd name="connsiteY4" fmla="*/ 180165 h 360330"/>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91440 w 413472"/>
              <a:gd name="connsiteY4" fmla="*/ 271605 h 360330"/>
              <a:gd name="connsiteX0" fmla="*/ 152401 w 359137"/>
              <a:gd name="connsiteY0" fmla="*/ 0 h 360330"/>
              <a:gd name="connsiteX1" fmla="*/ 359137 w 359137"/>
              <a:gd name="connsiteY1" fmla="*/ 180165 h 360330"/>
              <a:gd name="connsiteX2" fmla="*/ 152401 w 359137"/>
              <a:gd name="connsiteY2" fmla="*/ 360330 h 360330"/>
              <a:gd name="connsiteX3" fmla="*/ 37105 w 359137"/>
              <a:gd name="connsiteY3" fmla="*/ 271605 h 360330"/>
              <a:gd name="connsiteX0" fmla="*/ 0 w 206736"/>
              <a:gd name="connsiteY0" fmla="*/ 0 h 360330"/>
              <a:gd name="connsiteX1" fmla="*/ 206736 w 206736"/>
              <a:gd name="connsiteY1" fmla="*/ 180165 h 360330"/>
              <a:gd name="connsiteX2" fmla="*/ 0 w 206736"/>
              <a:gd name="connsiteY2" fmla="*/ 360330 h 360330"/>
            </a:gdLst>
            <a:ahLst/>
            <a:cxnLst>
              <a:cxn ang="0">
                <a:pos x="connsiteX0" y="connsiteY0"/>
              </a:cxn>
              <a:cxn ang="0">
                <a:pos x="connsiteX1" y="connsiteY1"/>
              </a:cxn>
              <a:cxn ang="0">
                <a:pos x="connsiteX2" y="connsiteY2"/>
              </a:cxn>
            </a:cxnLst>
            <a:rect l="l" t="t" r="r" b="b"/>
            <a:pathLst>
              <a:path w="206736" h="360330">
                <a:moveTo>
                  <a:pt x="0" y="0"/>
                </a:moveTo>
                <a:cubicBezTo>
                  <a:pt x="114177" y="0"/>
                  <a:pt x="206736" y="80663"/>
                  <a:pt x="206736" y="180165"/>
                </a:cubicBezTo>
                <a:cubicBezTo>
                  <a:pt x="206736" y="279667"/>
                  <a:pt x="114177" y="360330"/>
                  <a:pt x="0" y="36033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25" name="楕円 47">
            <a:extLst>
              <a:ext uri="{FF2B5EF4-FFF2-40B4-BE49-F238E27FC236}">
                <a16:creationId xmlns:a16="http://schemas.microsoft.com/office/drawing/2014/main" id="{65FA24B7-512C-4615-89CE-95D13DC4812D}"/>
              </a:ext>
            </a:extLst>
          </p:cNvPr>
          <p:cNvSpPr/>
          <p:nvPr/>
        </p:nvSpPr>
        <p:spPr>
          <a:xfrm rot="5400000">
            <a:off x="3725600" y="2383357"/>
            <a:ext cx="365217" cy="751944"/>
          </a:xfrm>
          <a:custGeom>
            <a:avLst/>
            <a:gdLst>
              <a:gd name="connsiteX0" fmla="*/ 0 w 564543"/>
              <a:gd name="connsiteY0" fmla="*/ 435266 h 870532"/>
              <a:gd name="connsiteX1" fmla="*/ 282272 w 564543"/>
              <a:gd name="connsiteY1" fmla="*/ 0 h 870532"/>
              <a:gd name="connsiteX2" fmla="*/ 564544 w 564543"/>
              <a:gd name="connsiteY2" fmla="*/ 435266 h 870532"/>
              <a:gd name="connsiteX3" fmla="*/ 282272 w 564543"/>
              <a:gd name="connsiteY3" fmla="*/ 870532 h 870532"/>
              <a:gd name="connsiteX4" fmla="*/ 0 w 564543"/>
              <a:gd name="connsiteY4" fmla="*/ 435266 h 870532"/>
              <a:gd name="connsiteX0" fmla="*/ 564544 w 655984"/>
              <a:gd name="connsiteY0" fmla="*/ 435266 h 870532"/>
              <a:gd name="connsiteX1" fmla="*/ 282272 w 655984"/>
              <a:gd name="connsiteY1" fmla="*/ 870532 h 870532"/>
              <a:gd name="connsiteX2" fmla="*/ 0 w 655984"/>
              <a:gd name="connsiteY2" fmla="*/ 435266 h 870532"/>
              <a:gd name="connsiteX3" fmla="*/ 282272 w 655984"/>
              <a:gd name="connsiteY3" fmla="*/ 0 h 870532"/>
              <a:gd name="connsiteX4" fmla="*/ 655984 w 655984"/>
              <a:gd name="connsiteY4" fmla="*/ 526706 h 870532"/>
              <a:gd name="connsiteX0" fmla="*/ 564544 w 564544"/>
              <a:gd name="connsiteY0" fmla="*/ 435266 h 870532"/>
              <a:gd name="connsiteX1" fmla="*/ 282272 w 564544"/>
              <a:gd name="connsiteY1" fmla="*/ 870532 h 870532"/>
              <a:gd name="connsiteX2" fmla="*/ 0 w 564544"/>
              <a:gd name="connsiteY2" fmla="*/ 435266 h 870532"/>
              <a:gd name="connsiteX3" fmla="*/ 282272 w 564544"/>
              <a:gd name="connsiteY3" fmla="*/ 0 h 870532"/>
              <a:gd name="connsiteX0" fmla="*/ 282272 w 282272"/>
              <a:gd name="connsiteY0" fmla="*/ 870532 h 870532"/>
              <a:gd name="connsiteX1" fmla="*/ 0 w 282272"/>
              <a:gd name="connsiteY1" fmla="*/ 435266 h 870532"/>
              <a:gd name="connsiteX2" fmla="*/ 282272 w 282272"/>
              <a:gd name="connsiteY2" fmla="*/ 0 h 870532"/>
            </a:gdLst>
            <a:ahLst/>
            <a:cxnLst>
              <a:cxn ang="0">
                <a:pos x="connsiteX0" y="connsiteY0"/>
              </a:cxn>
              <a:cxn ang="0">
                <a:pos x="connsiteX1" y="connsiteY1"/>
              </a:cxn>
              <a:cxn ang="0">
                <a:pos x="connsiteX2" y="connsiteY2"/>
              </a:cxn>
            </a:cxnLst>
            <a:rect l="l" t="t" r="r" b="b"/>
            <a:pathLst>
              <a:path w="282272" h="870532">
                <a:moveTo>
                  <a:pt x="282272" y="870532"/>
                </a:moveTo>
                <a:cubicBezTo>
                  <a:pt x="126377" y="870532"/>
                  <a:pt x="0" y="675657"/>
                  <a:pt x="0" y="435266"/>
                </a:cubicBezTo>
                <a:cubicBezTo>
                  <a:pt x="0" y="194875"/>
                  <a:pt x="126377" y="0"/>
                  <a:pt x="282272" y="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26" name="楕円 47">
            <a:extLst>
              <a:ext uri="{FF2B5EF4-FFF2-40B4-BE49-F238E27FC236}">
                <a16:creationId xmlns:a16="http://schemas.microsoft.com/office/drawing/2014/main" id="{3ACD9515-5587-4DA7-8DD1-E97E8AB2D8F6}"/>
              </a:ext>
            </a:extLst>
          </p:cNvPr>
          <p:cNvSpPr/>
          <p:nvPr/>
        </p:nvSpPr>
        <p:spPr>
          <a:xfrm rot="5400000">
            <a:off x="3416711" y="2311971"/>
            <a:ext cx="382644" cy="892052"/>
          </a:xfrm>
          <a:custGeom>
            <a:avLst/>
            <a:gdLst>
              <a:gd name="connsiteX0" fmla="*/ 0 w 564543"/>
              <a:gd name="connsiteY0" fmla="*/ 435266 h 870532"/>
              <a:gd name="connsiteX1" fmla="*/ 282272 w 564543"/>
              <a:gd name="connsiteY1" fmla="*/ 0 h 870532"/>
              <a:gd name="connsiteX2" fmla="*/ 564544 w 564543"/>
              <a:gd name="connsiteY2" fmla="*/ 435266 h 870532"/>
              <a:gd name="connsiteX3" fmla="*/ 282272 w 564543"/>
              <a:gd name="connsiteY3" fmla="*/ 870532 h 870532"/>
              <a:gd name="connsiteX4" fmla="*/ 0 w 564543"/>
              <a:gd name="connsiteY4" fmla="*/ 435266 h 870532"/>
              <a:gd name="connsiteX0" fmla="*/ 564544 w 655984"/>
              <a:gd name="connsiteY0" fmla="*/ 435266 h 870532"/>
              <a:gd name="connsiteX1" fmla="*/ 282272 w 655984"/>
              <a:gd name="connsiteY1" fmla="*/ 870532 h 870532"/>
              <a:gd name="connsiteX2" fmla="*/ 0 w 655984"/>
              <a:gd name="connsiteY2" fmla="*/ 435266 h 870532"/>
              <a:gd name="connsiteX3" fmla="*/ 282272 w 655984"/>
              <a:gd name="connsiteY3" fmla="*/ 0 h 870532"/>
              <a:gd name="connsiteX4" fmla="*/ 655984 w 655984"/>
              <a:gd name="connsiteY4" fmla="*/ 526706 h 870532"/>
              <a:gd name="connsiteX0" fmla="*/ 564544 w 564544"/>
              <a:gd name="connsiteY0" fmla="*/ 435266 h 870532"/>
              <a:gd name="connsiteX1" fmla="*/ 282272 w 564544"/>
              <a:gd name="connsiteY1" fmla="*/ 870532 h 870532"/>
              <a:gd name="connsiteX2" fmla="*/ 0 w 564544"/>
              <a:gd name="connsiteY2" fmla="*/ 435266 h 870532"/>
              <a:gd name="connsiteX3" fmla="*/ 282272 w 564544"/>
              <a:gd name="connsiteY3" fmla="*/ 0 h 870532"/>
              <a:gd name="connsiteX0" fmla="*/ 282272 w 282272"/>
              <a:gd name="connsiteY0" fmla="*/ 870532 h 870532"/>
              <a:gd name="connsiteX1" fmla="*/ 0 w 282272"/>
              <a:gd name="connsiteY1" fmla="*/ 435266 h 870532"/>
              <a:gd name="connsiteX2" fmla="*/ 282272 w 282272"/>
              <a:gd name="connsiteY2" fmla="*/ 0 h 870532"/>
            </a:gdLst>
            <a:ahLst/>
            <a:cxnLst>
              <a:cxn ang="0">
                <a:pos x="connsiteX0" y="connsiteY0"/>
              </a:cxn>
              <a:cxn ang="0">
                <a:pos x="connsiteX1" y="connsiteY1"/>
              </a:cxn>
              <a:cxn ang="0">
                <a:pos x="connsiteX2" y="connsiteY2"/>
              </a:cxn>
            </a:cxnLst>
            <a:rect l="l" t="t" r="r" b="b"/>
            <a:pathLst>
              <a:path w="282272" h="870532">
                <a:moveTo>
                  <a:pt x="282272" y="870532"/>
                </a:moveTo>
                <a:cubicBezTo>
                  <a:pt x="126377" y="870532"/>
                  <a:pt x="0" y="675657"/>
                  <a:pt x="0" y="435266"/>
                </a:cubicBezTo>
                <a:cubicBezTo>
                  <a:pt x="0" y="194875"/>
                  <a:pt x="126377" y="0"/>
                  <a:pt x="282272" y="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27" name="楕円 41">
            <a:extLst>
              <a:ext uri="{FF2B5EF4-FFF2-40B4-BE49-F238E27FC236}">
                <a16:creationId xmlns:a16="http://schemas.microsoft.com/office/drawing/2014/main" id="{B4E0FD24-0FD6-4033-A440-A6B5559FA04F}"/>
              </a:ext>
            </a:extLst>
          </p:cNvPr>
          <p:cNvSpPr/>
          <p:nvPr/>
        </p:nvSpPr>
        <p:spPr>
          <a:xfrm rot="5400000">
            <a:off x="3637102" y="2827065"/>
            <a:ext cx="312091" cy="531215"/>
          </a:xfrm>
          <a:custGeom>
            <a:avLst/>
            <a:gdLst>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0 w 413472"/>
              <a:gd name="connsiteY4" fmla="*/ 180165 h 360330"/>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91440 w 413472"/>
              <a:gd name="connsiteY4" fmla="*/ 271605 h 360330"/>
              <a:gd name="connsiteX0" fmla="*/ 152401 w 359137"/>
              <a:gd name="connsiteY0" fmla="*/ 0 h 360330"/>
              <a:gd name="connsiteX1" fmla="*/ 359137 w 359137"/>
              <a:gd name="connsiteY1" fmla="*/ 180165 h 360330"/>
              <a:gd name="connsiteX2" fmla="*/ 152401 w 359137"/>
              <a:gd name="connsiteY2" fmla="*/ 360330 h 360330"/>
              <a:gd name="connsiteX3" fmla="*/ 37105 w 359137"/>
              <a:gd name="connsiteY3" fmla="*/ 271605 h 360330"/>
              <a:gd name="connsiteX0" fmla="*/ 0 w 206736"/>
              <a:gd name="connsiteY0" fmla="*/ 0 h 360330"/>
              <a:gd name="connsiteX1" fmla="*/ 206736 w 206736"/>
              <a:gd name="connsiteY1" fmla="*/ 180165 h 360330"/>
              <a:gd name="connsiteX2" fmla="*/ 0 w 206736"/>
              <a:gd name="connsiteY2" fmla="*/ 360330 h 360330"/>
            </a:gdLst>
            <a:ahLst/>
            <a:cxnLst>
              <a:cxn ang="0">
                <a:pos x="connsiteX0" y="connsiteY0"/>
              </a:cxn>
              <a:cxn ang="0">
                <a:pos x="connsiteX1" y="connsiteY1"/>
              </a:cxn>
              <a:cxn ang="0">
                <a:pos x="connsiteX2" y="connsiteY2"/>
              </a:cxn>
            </a:cxnLst>
            <a:rect l="l" t="t" r="r" b="b"/>
            <a:pathLst>
              <a:path w="206736" h="360330">
                <a:moveTo>
                  <a:pt x="0" y="0"/>
                </a:moveTo>
                <a:cubicBezTo>
                  <a:pt x="114177" y="0"/>
                  <a:pt x="206736" y="80663"/>
                  <a:pt x="206736" y="180165"/>
                </a:cubicBezTo>
                <a:cubicBezTo>
                  <a:pt x="206736" y="279667"/>
                  <a:pt x="114177" y="360330"/>
                  <a:pt x="0" y="36033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28" name="楕円 41">
            <a:extLst>
              <a:ext uri="{FF2B5EF4-FFF2-40B4-BE49-F238E27FC236}">
                <a16:creationId xmlns:a16="http://schemas.microsoft.com/office/drawing/2014/main" id="{48F192FE-7D2A-47A6-BB6A-826957F7DE4B}"/>
              </a:ext>
            </a:extLst>
          </p:cNvPr>
          <p:cNvSpPr/>
          <p:nvPr/>
        </p:nvSpPr>
        <p:spPr>
          <a:xfrm rot="5400000">
            <a:off x="3286003" y="2822599"/>
            <a:ext cx="319747" cy="568262"/>
          </a:xfrm>
          <a:custGeom>
            <a:avLst/>
            <a:gdLst>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0 w 413472"/>
              <a:gd name="connsiteY4" fmla="*/ 180165 h 360330"/>
              <a:gd name="connsiteX0" fmla="*/ 0 w 413472"/>
              <a:gd name="connsiteY0" fmla="*/ 180165 h 360330"/>
              <a:gd name="connsiteX1" fmla="*/ 206736 w 413472"/>
              <a:gd name="connsiteY1" fmla="*/ 0 h 360330"/>
              <a:gd name="connsiteX2" fmla="*/ 413472 w 413472"/>
              <a:gd name="connsiteY2" fmla="*/ 180165 h 360330"/>
              <a:gd name="connsiteX3" fmla="*/ 206736 w 413472"/>
              <a:gd name="connsiteY3" fmla="*/ 360330 h 360330"/>
              <a:gd name="connsiteX4" fmla="*/ 91440 w 413472"/>
              <a:gd name="connsiteY4" fmla="*/ 271605 h 360330"/>
              <a:gd name="connsiteX0" fmla="*/ 152401 w 359137"/>
              <a:gd name="connsiteY0" fmla="*/ 0 h 360330"/>
              <a:gd name="connsiteX1" fmla="*/ 359137 w 359137"/>
              <a:gd name="connsiteY1" fmla="*/ 180165 h 360330"/>
              <a:gd name="connsiteX2" fmla="*/ 152401 w 359137"/>
              <a:gd name="connsiteY2" fmla="*/ 360330 h 360330"/>
              <a:gd name="connsiteX3" fmla="*/ 37105 w 359137"/>
              <a:gd name="connsiteY3" fmla="*/ 271605 h 360330"/>
              <a:gd name="connsiteX0" fmla="*/ 0 w 206736"/>
              <a:gd name="connsiteY0" fmla="*/ 0 h 360330"/>
              <a:gd name="connsiteX1" fmla="*/ 206736 w 206736"/>
              <a:gd name="connsiteY1" fmla="*/ 180165 h 360330"/>
              <a:gd name="connsiteX2" fmla="*/ 0 w 206736"/>
              <a:gd name="connsiteY2" fmla="*/ 360330 h 360330"/>
            </a:gdLst>
            <a:ahLst/>
            <a:cxnLst>
              <a:cxn ang="0">
                <a:pos x="connsiteX0" y="connsiteY0"/>
              </a:cxn>
              <a:cxn ang="0">
                <a:pos x="connsiteX1" y="connsiteY1"/>
              </a:cxn>
              <a:cxn ang="0">
                <a:pos x="connsiteX2" y="connsiteY2"/>
              </a:cxn>
            </a:cxnLst>
            <a:rect l="l" t="t" r="r" b="b"/>
            <a:pathLst>
              <a:path w="206736" h="360330">
                <a:moveTo>
                  <a:pt x="0" y="0"/>
                </a:moveTo>
                <a:cubicBezTo>
                  <a:pt x="114177" y="0"/>
                  <a:pt x="206736" y="80663"/>
                  <a:pt x="206736" y="180165"/>
                </a:cubicBezTo>
                <a:cubicBezTo>
                  <a:pt x="206736" y="279667"/>
                  <a:pt x="114177" y="360330"/>
                  <a:pt x="0" y="36033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2000" dirty="0"/>
          </a:p>
        </p:txBody>
      </p:sp>
      <p:sp>
        <p:nvSpPr>
          <p:cNvPr id="29" name="円柱 28">
            <a:extLst>
              <a:ext uri="{FF2B5EF4-FFF2-40B4-BE49-F238E27FC236}">
                <a16:creationId xmlns:a16="http://schemas.microsoft.com/office/drawing/2014/main" id="{6B08CA36-BCF3-4BAF-A338-4C9058CD7609}"/>
              </a:ext>
            </a:extLst>
          </p:cNvPr>
          <p:cNvSpPr/>
          <p:nvPr/>
        </p:nvSpPr>
        <p:spPr>
          <a:xfrm rot="16200000">
            <a:off x="3363684" y="2417202"/>
            <a:ext cx="881193" cy="1053732"/>
          </a:xfrm>
          <a:prstGeom prst="can">
            <a:avLst/>
          </a:prstGeom>
          <a:no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cxnSp>
        <p:nvCxnSpPr>
          <p:cNvPr id="30" name="直線コネクタ 29">
            <a:extLst>
              <a:ext uri="{FF2B5EF4-FFF2-40B4-BE49-F238E27FC236}">
                <a16:creationId xmlns:a16="http://schemas.microsoft.com/office/drawing/2014/main" id="{0B799C51-BF71-411D-A3C9-DE7D83297380}"/>
              </a:ext>
            </a:extLst>
          </p:cNvPr>
          <p:cNvCxnSpPr/>
          <p:nvPr/>
        </p:nvCxnSpPr>
        <p:spPr>
          <a:xfrm flipV="1">
            <a:off x="3640778" y="2504130"/>
            <a:ext cx="61052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5D3136F7-A359-4319-A11E-6CB78C21CCA2}"/>
              </a:ext>
            </a:extLst>
          </p:cNvPr>
          <p:cNvCxnSpPr/>
          <p:nvPr/>
        </p:nvCxnSpPr>
        <p:spPr>
          <a:xfrm flipV="1">
            <a:off x="3636864" y="3385484"/>
            <a:ext cx="61052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円弧 31">
            <a:extLst>
              <a:ext uri="{FF2B5EF4-FFF2-40B4-BE49-F238E27FC236}">
                <a16:creationId xmlns:a16="http://schemas.microsoft.com/office/drawing/2014/main" id="{EEDD404F-D7DE-41BB-A496-32C8D76F46FE}"/>
              </a:ext>
            </a:extLst>
          </p:cNvPr>
          <p:cNvSpPr/>
          <p:nvPr/>
        </p:nvSpPr>
        <p:spPr>
          <a:xfrm>
            <a:off x="4129202" y="2504131"/>
            <a:ext cx="201907" cy="881193"/>
          </a:xfrm>
          <a:prstGeom prst="arc">
            <a:avLst>
              <a:gd name="adj1" fmla="val 16200000"/>
              <a:gd name="adj2" fmla="val 523456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3" name="正方形/長方形 32">
            <a:extLst>
              <a:ext uri="{FF2B5EF4-FFF2-40B4-BE49-F238E27FC236}">
                <a16:creationId xmlns:a16="http://schemas.microsoft.com/office/drawing/2014/main" id="{B4544619-C3F0-4AF2-B19E-137B96945E54}"/>
              </a:ext>
            </a:extLst>
          </p:cNvPr>
          <p:cNvSpPr/>
          <p:nvPr/>
        </p:nvSpPr>
        <p:spPr>
          <a:xfrm>
            <a:off x="942622" y="1448584"/>
            <a:ext cx="3400425" cy="3714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34" name="正方形/長方形 33">
            <a:extLst>
              <a:ext uri="{FF2B5EF4-FFF2-40B4-BE49-F238E27FC236}">
                <a16:creationId xmlns:a16="http://schemas.microsoft.com/office/drawing/2014/main" id="{D47D172A-AFDC-4E2E-9C11-9D1D99431700}"/>
              </a:ext>
            </a:extLst>
          </p:cNvPr>
          <p:cNvSpPr/>
          <p:nvPr/>
        </p:nvSpPr>
        <p:spPr>
          <a:xfrm>
            <a:off x="952147" y="4125109"/>
            <a:ext cx="3400425" cy="36195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35" name="テキスト ボックス 52">
            <a:extLst>
              <a:ext uri="{FF2B5EF4-FFF2-40B4-BE49-F238E27FC236}">
                <a16:creationId xmlns:a16="http://schemas.microsoft.com/office/drawing/2014/main" id="{04A2EA1B-1463-4E3B-BF2E-DFDEEC53B522}"/>
              </a:ext>
            </a:extLst>
          </p:cNvPr>
          <p:cNvSpPr txBox="1"/>
          <p:nvPr/>
        </p:nvSpPr>
        <p:spPr>
          <a:xfrm>
            <a:off x="1418873" y="1458110"/>
            <a:ext cx="2031325" cy="369332"/>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b="1" dirty="0"/>
              <a:t>ソレノイドコイル</a:t>
            </a:r>
          </a:p>
        </p:txBody>
      </p:sp>
      <p:sp>
        <p:nvSpPr>
          <p:cNvPr id="49" name="テキスト ボックス 48">
            <a:extLst>
              <a:ext uri="{FF2B5EF4-FFF2-40B4-BE49-F238E27FC236}">
                <a16:creationId xmlns:a16="http://schemas.microsoft.com/office/drawing/2014/main" id="{45E93C8D-AC8A-AF28-488C-FAA2B07507FF}"/>
              </a:ext>
            </a:extLst>
          </p:cNvPr>
          <p:cNvSpPr txBox="1"/>
          <p:nvPr/>
        </p:nvSpPr>
        <p:spPr>
          <a:xfrm>
            <a:off x="4661350" y="1217933"/>
            <a:ext cx="4396986" cy="1938992"/>
          </a:xfrm>
          <a:prstGeom prst="rect">
            <a:avLst/>
          </a:prstGeom>
          <a:noFill/>
        </p:spPr>
        <p:txBody>
          <a:bodyPr wrap="square" rtlCol="0">
            <a:spAutoFit/>
          </a:bodyPr>
          <a:lstStyle/>
          <a:p>
            <a:pPr lvl="0">
              <a:tabLst>
                <a:tab pos="182563" algn="l"/>
              </a:tabLst>
              <a:defRPr/>
            </a:pPr>
            <a:r>
              <a:rPr lang="ja-JP" altLang="en-US" sz="1200" dirty="0">
                <a:solidFill>
                  <a:prstClr val="black"/>
                </a:solidFill>
                <a:latin typeface="+mj-ea"/>
                <a:ea typeface="+mj-ea"/>
              </a:rPr>
              <a:t>ソレノイド磁場と回転型高周波電場を組み合わせて</a:t>
            </a:r>
            <a:r>
              <a:rPr lang="ja-JP" altLang="en-US" sz="1200" dirty="0">
                <a:solidFill>
                  <a:srgbClr val="FF0000"/>
                </a:solidFill>
                <a:latin typeface="+mj-ea"/>
                <a:ea typeface="+mj-ea"/>
              </a:rPr>
              <a:t>周方向</a:t>
            </a:r>
            <a:r>
              <a:rPr lang="ja-JP" altLang="en-US" sz="1200" dirty="0">
                <a:solidFill>
                  <a:prstClr val="black"/>
                </a:solidFill>
                <a:latin typeface="+mj-ea"/>
                <a:ea typeface="+mj-ea"/>
              </a:rPr>
              <a:t>に加速</a:t>
            </a:r>
            <a:endParaRPr lang="en-US" altLang="ja-JP" sz="1200" dirty="0">
              <a:solidFill>
                <a:prstClr val="black"/>
              </a:solidFill>
              <a:latin typeface="+mj-ea"/>
              <a:ea typeface="+mj-ea"/>
            </a:endParaRPr>
          </a:p>
          <a:p>
            <a:pPr marL="285750" lvl="0" indent="-285750">
              <a:buFont typeface="Arial" panose="020B0604020202020204" pitchFamily="34" charset="0"/>
              <a:buChar char="•"/>
              <a:tabLst>
                <a:tab pos="182563" algn="l"/>
              </a:tabLst>
              <a:defRPr/>
            </a:pPr>
            <a:r>
              <a:rPr lang="ja-JP" altLang="en-US" sz="1200" dirty="0">
                <a:solidFill>
                  <a:prstClr val="black"/>
                </a:solidFill>
                <a:latin typeface="+mj-ea"/>
                <a:ea typeface="+mj-ea"/>
              </a:rPr>
              <a:t>加速粒子を連続的に入射可</a:t>
            </a:r>
            <a:endParaRPr lang="en-US" altLang="ja-JP" sz="1200" dirty="0">
              <a:solidFill>
                <a:prstClr val="black"/>
              </a:solidFill>
              <a:latin typeface="+mj-ea"/>
              <a:ea typeface="+mj-ea"/>
            </a:endParaRPr>
          </a:p>
          <a:p>
            <a:pPr marL="285750" lvl="0" indent="-285750">
              <a:buFont typeface="Arial" panose="020B0604020202020204" pitchFamily="34" charset="0"/>
              <a:buChar char="•"/>
              <a:tabLst>
                <a:tab pos="182563" algn="l"/>
                <a:tab pos="539750" algn="l"/>
              </a:tabLst>
              <a:defRPr/>
            </a:pPr>
            <a:r>
              <a:rPr lang="ja-JP" altLang="en-US" sz="1200" dirty="0">
                <a:solidFill>
                  <a:prstClr val="black"/>
                </a:solidFill>
                <a:latin typeface="+mj-ea"/>
                <a:ea typeface="+mj-ea"/>
              </a:rPr>
              <a:t>螺旋状の軌道を描きながら加速</a:t>
            </a:r>
            <a:endParaRPr lang="en-US" altLang="ja-JP" sz="1200" dirty="0">
              <a:solidFill>
                <a:prstClr val="black"/>
              </a:solidFill>
              <a:latin typeface="+mj-ea"/>
              <a:ea typeface="+mj-ea"/>
            </a:endParaRPr>
          </a:p>
          <a:p>
            <a:pPr lvl="0">
              <a:tabLst>
                <a:tab pos="182563" algn="l"/>
                <a:tab pos="539750" algn="l"/>
              </a:tabLst>
              <a:defRPr/>
            </a:pPr>
            <a:r>
              <a:rPr lang="ja-JP" altLang="en-US" sz="1200" dirty="0">
                <a:solidFill>
                  <a:prstClr val="black"/>
                </a:solidFill>
                <a:latin typeface="+mj-ea"/>
                <a:ea typeface="+mj-ea"/>
              </a:rPr>
              <a:t>機器構成</a:t>
            </a:r>
            <a:endParaRPr lang="en-US" altLang="ja-JP" sz="1200" dirty="0">
              <a:solidFill>
                <a:prstClr val="black"/>
              </a:solidFill>
              <a:latin typeface="+mj-ea"/>
              <a:ea typeface="+mj-ea"/>
            </a:endParaRPr>
          </a:p>
          <a:p>
            <a:pPr marL="285750" lvl="0" indent="-285750">
              <a:buFont typeface="Arial" panose="020B0604020202020204" pitchFamily="34" charset="0"/>
              <a:buChar char="•"/>
              <a:tabLst>
                <a:tab pos="182563" algn="l"/>
                <a:tab pos="539750" algn="l"/>
              </a:tabLst>
              <a:defRPr/>
            </a:pPr>
            <a:r>
              <a:rPr lang="ja-JP" altLang="en-US" sz="1200" dirty="0">
                <a:solidFill>
                  <a:prstClr val="black"/>
                </a:solidFill>
                <a:latin typeface="+mj-ea"/>
                <a:ea typeface="+mj-ea"/>
              </a:rPr>
              <a:t>メートルサイズの円筒形定在波型加速空洞</a:t>
            </a:r>
            <a:br>
              <a:rPr lang="en-US" altLang="ja-JP" sz="1200" dirty="0">
                <a:solidFill>
                  <a:prstClr val="black"/>
                </a:solidFill>
                <a:latin typeface="+mj-ea"/>
                <a:ea typeface="+mj-ea"/>
              </a:rPr>
            </a:br>
            <a:r>
              <a:rPr lang="ja-JP" altLang="en-US" sz="1200" dirty="0">
                <a:solidFill>
                  <a:prstClr val="black"/>
                </a:solidFill>
                <a:latin typeface="+mj-ea"/>
                <a:ea typeface="+mj-ea"/>
              </a:rPr>
              <a:t>←　</a:t>
            </a:r>
            <a:r>
              <a:rPr lang="en-US" altLang="ja-JP" sz="1200" dirty="0">
                <a:solidFill>
                  <a:prstClr val="black"/>
                </a:solidFill>
                <a:latin typeface="+mj-ea"/>
                <a:ea typeface="+mj-ea"/>
              </a:rPr>
              <a:t>TE</a:t>
            </a:r>
            <a:r>
              <a:rPr lang="en-US" altLang="ja-JP" sz="1200" baseline="-25000" dirty="0">
                <a:solidFill>
                  <a:prstClr val="black"/>
                </a:solidFill>
                <a:latin typeface="+mj-ea"/>
                <a:ea typeface="+mj-ea"/>
              </a:rPr>
              <a:t>111</a:t>
            </a:r>
            <a:r>
              <a:rPr lang="ja-JP" altLang="en-US" sz="1200" dirty="0">
                <a:solidFill>
                  <a:prstClr val="black"/>
                </a:solidFill>
                <a:latin typeface="+mj-ea"/>
                <a:ea typeface="+mj-ea"/>
              </a:rPr>
              <a:t>モードの回転電場を発生</a:t>
            </a:r>
            <a:endParaRPr lang="en-US" altLang="ja-JP" sz="1200" dirty="0">
              <a:solidFill>
                <a:prstClr val="black"/>
              </a:solidFill>
              <a:latin typeface="+mj-ea"/>
              <a:ea typeface="+mj-ea"/>
            </a:endParaRPr>
          </a:p>
          <a:p>
            <a:pPr marL="285750" lvl="0" indent="-285750">
              <a:buFont typeface="Arial" panose="020B0604020202020204" pitchFamily="34" charset="0"/>
              <a:buChar char="•"/>
              <a:tabLst>
                <a:tab pos="182563" algn="l"/>
                <a:tab pos="539750" algn="l"/>
              </a:tabLst>
              <a:defRPr/>
            </a:pPr>
            <a:r>
              <a:rPr lang="ja-JP" altLang="en-US" sz="1200" dirty="0">
                <a:solidFill>
                  <a:prstClr val="black"/>
                </a:solidFill>
                <a:latin typeface="+mj-ea"/>
                <a:ea typeface="+mj-ea"/>
              </a:rPr>
              <a:t>高温超電導ソレノイドコイル</a:t>
            </a:r>
            <a:br>
              <a:rPr lang="en-US" altLang="ja-JP" sz="1200" dirty="0">
                <a:solidFill>
                  <a:prstClr val="black"/>
                </a:solidFill>
                <a:latin typeface="+mj-ea"/>
                <a:ea typeface="+mj-ea"/>
              </a:rPr>
            </a:br>
            <a:r>
              <a:rPr lang="ja-JP" altLang="en-US" sz="1200" dirty="0">
                <a:solidFill>
                  <a:prstClr val="black"/>
                </a:solidFill>
                <a:latin typeface="+mj-ea"/>
                <a:ea typeface="+mj-ea"/>
              </a:rPr>
              <a:t>←　</a:t>
            </a:r>
            <a:r>
              <a:rPr lang="en-US" altLang="ja-JP" sz="1200" dirty="0">
                <a:solidFill>
                  <a:prstClr val="black"/>
                </a:solidFill>
                <a:latin typeface="+mj-ea"/>
                <a:ea typeface="+mj-ea"/>
              </a:rPr>
              <a:t>10T</a:t>
            </a:r>
            <a:r>
              <a:rPr lang="ja-JP" altLang="en-US" sz="1200" dirty="0">
                <a:solidFill>
                  <a:prstClr val="black"/>
                </a:solidFill>
                <a:latin typeface="+mj-ea"/>
                <a:ea typeface="+mj-ea"/>
              </a:rPr>
              <a:t>以上の磁束密度を発生</a:t>
            </a:r>
            <a:endParaRPr lang="en-US" altLang="ja-JP" sz="1200" dirty="0">
              <a:solidFill>
                <a:prstClr val="black"/>
              </a:solidFill>
              <a:latin typeface="+mj-ea"/>
              <a:ea typeface="+mj-ea"/>
            </a:endParaRPr>
          </a:p>
          <a:p>
            <a:pPr marL="285750" lvl="0" indent="-285750">
              <a:buFont typeface="Arial" panose="020B0604020202020204" pitchFamily="34" charset="0"/>
              <a:buChar char="•"/>
              <a:tabLst>
                <a:tab pos="182563" algn="l"/>
                <a:tab pos="539750" algn="l"/>
              </a:tabLst>
              <a:defRPr/>
            </a:pPr>
            <a:r>
              <a:rPr lang="ja-JP" altLang="en-US" sz="1200" dirty="0">
                <a:solidFill>
                  <a:prstClr val="black"/>
                </a:solidFill>
                <a:latin typeface="+mj-ea"/>
                <a:ea typeface="+mj-ea"/>
              </a:rPr>
              <a:t>先行研究では </a:t>
            </a:r>
            <a:r>
              <a:rPr lang="en-US" altLang="ja-JP" sz="1200" dirty="0">
                <a:solidFill>
                  <a:prstClr val="black"/>
                </a:solidFill>
                <a:latin typeface="+mj-ea"/>
                <a:ea typeface="+mj-ea"/>
              </a:rPr>
              <a:t>90%</a:t>
            </a:r>
            <a:r>
              <a:rPr lang="ja-JP" altLang="en-US" sz="1200" dirty="0">
                <a:solidFill>
                  <a:prstClr val="black"/>
                </a:solidFill>
                <a:latin typeface="+mj-ea"/>
                <a:ea typeface="+mj-ea"/>
              </a:rPr>
              <a:t>を超える高周波電力効率を達成</a:t>
            </a:r>
            <a:endParaRPr lang="en-US" altLang="ja-JP" sz="1200" dirty="0">
              <a:solidFill>
                <a:prstClr val="black"/>
              </a:solidFill>
              <a:latin typeface="+mj-ea"/>
              <a:ea typeface="+mj-ea"/>
            </a:endParaRPr>
          </a:p>
          <a:p>
            <a:endParaRPr kumimoji="1" lang="ja-JP" altLang="en-US" sz="1200" dirty="0"/>
          </a:p>
        </p:txBody>
      </p:sp>
      <p:cxnSp>
        <p:nvCxnSpPr>
          <p:cNvPr id="51" name="直線矢印コネクタ 50">
            <a:extLst>
              <a:ext uri="{FF2B5EF4-FFF2-40B4-BE49-F238E27FC236}">
                <a16:creationId xmlns:a16="http://schemas.microsoft.com/office/drawing/2014/main" id="{EF41BC25-AD45-DDB9-0301-4A5F4A2693DE}"/>
              </a:ext>
            </a:extLst>
          </p:cNvPr>
          <p:cNvCxnSpPr/>
          <p:nvPr/>
        </p:nvCxnSpPr>
        <p:spPr>
          <a:xfrm>
            <a:off x="288551" y="1302166"/>
            <a:ext cx="4176223" cy="0"/>
          </a:xfrm>
          <a:prstGeom prst="straightConnector1">
            <a:avLst/>
          </a:prstGeom>
          <a:ln w="28575">
            <a:solidFill>
              <a:schemeClr val="accent1">
                <a:lumMod val="40000"/>
                <a:lumOff val="6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06AFB238-1784-FE3E-AEC0-AF898C8A2B47}"/>
              </a:ext>
            </a:extLst>
          </p:cNvPr>
          <p:cNvSpPr txBox="1"/>
          <p:nvPr/>
        </p:nvSpPr>
        <p:spPr>
          <a:xfrm>
            <a:off x="1935039" y="987574"/>
            <a:ext cx="998991" cy="369332"/>
          </a:xfrm>
          <a:prstGeom prst="rect">
            <a:avLst/>
          </a:prstGeom>
          <a:noFill/>
        </p:spPr>
        <p:txBody>
          <a:bodyPr wrap="none" rtlCol="0">
            <a:spAutoFit/>
          </a:bodyPr>
          <a:lstStyle/>
          <a:p>
            <a:r>
              <a:rPr lang="ja-JP" altLang="en-US" dirty="0">
                <a:solidFill>
                  <a:schemeClr val="accent1">
                    <a:lumMod val="40000"/>
                    <a:lumOff val="60000"/>
                  </a:schemeClr>
                </a:solidFill>
              </a:rPr>
              <a:t>１～２</a:t>
            </a:r>
            <a:r>
              <a:rPr kumimoji="1" lang="en-US" altLang="ja-JP" dirty="0">
                <a:solidFill>
                  <a:schemeClr val="accent1">
                    <a:lumMod val="40000"/>
                    <a:lumOff val="60000"/>
                  </a:schemeClr>
                </a:solidFill>
              </a:rPr>
              <a:t> </a:t>
            </a:r>
            <a:r>
              <a:rPr kumimoji="1" lang="ja-JP" altLang="en-US" dirty="0">
                <a:solidFill>
                  <a:schemeClr val="accent1">
                    <a:lumMod val="40000"/>
                    <a:lumOff val="60000"/>
                  </a:schemeClr>
                </a:solidFill>
              </a:rPr>
              <a:t>ｍ</a:t>
            </a:r>
          </a:p>
        </p:txBody>
      </p:sp>
      <p:grpSp>
        <p:nvGrpSpPr>
          <p:cNvPr id="50" name="グループ化 49">
            <a:extLst>
              <a:ext uri="{FF2B5EF4-FFF2-40B4-BE49-F238E27FC236}">
                <a16:creationId xmlns:a16="http://schemas.microsoft.com/office/drawing/2014/main" id="{29D3AB1B-4780-F854-A0D1-70F927FF13BD}"/>
              </a:ext>
            </a:extLst>
          </p:cNvPr>
          <p:cNvGrpSpPr/>
          <p:nvPr/>
        </p:nvGrpSpPr>
        <p:grpSpPr>
          <a:xfrm>
            <a:off x="5103267" y="3082651"/>
            <a:ext cx="3316891" cy="1924951"/>
            <a:chOff x="4508364" y="1563638"/>
            <a:chExt cx="4444078" cy="2760983"/>
          </a:xfrm>
        </p:grpSpPr>
        <p:grpSp>
          <p:nvGrpSpPr>
            <p:cNvPr id="53" name="グループ化 52">
              <a:extLst>
                <a:ext uri="{FF2B5EF4-FFF2-40B4-BE49-F238E27FC236}">
                  <a16:creationId xmlns:a16="http://schemas.microsoft.com/office/drawing/2014/main" id="{FC94BE33-96BA-9E10-6D3B-C4CCA0D3BB1B}"/>
                </a:ext>
              </a:extLst>
            </p:cNvPr>
            <p:cNvGrpSpPr/>
            <p:nvPr/>
          </p:nvGrpSpPr>
          <p:grpSpPr>
            <a:xfrm>
              <a:off x="4508364" y="1563638"/>
              <a:ext cx="4444078" cy="2554634"/>
              <a:chOff x="1208079" y="4017294"/>
              <a:chExt cx="4444078" cy="2554634"/>
            </a:xfrm>
          </p:grpSpPr>
          <p:pic>
            <p:nvPicPr>
              <p:cNvPr id="56" name="図 55">
                <a:extLst>
                  <a:ext uri="{FF2B5EF4-FFF2-40B4-BE49-F238E27FC236}">
                    <a16:creationId xmlns:a16="http://schemas.microsoft.com/office/drawing/2014/main" id="{2013769D-646B-0678-5499-E811CB944D03}"/>
                  </a:ext>
                </a:extLst>
              </p:cNvPr>
              <p:cNvPicPr>
                <a:picLocks noChangeAspect="1"/>
              </p:cNvPicPr>
              <p:nvPr/>
            </p:nvPicPr>
            <p:blipFill rotWithShape="1">
              <a:blip r:embed="rId2"/>
              <a:srcRect l="5242" t="6121" r="2199" b="8767"/>
              <a:stretch/>
            </p:blipFill>
            <p:spPr>
              <a:xfrm>
                <a:off x="1341415" y="4295101"/>
                <a:ext cx="4310742" cy="1961725"/>
              </a:xfrm>
              <a:prstGeom prst="rect">
                <a:avLst/>
              </a:prstGeom>
            </p:spPr>
          </p:pic>
          <p:cxnSp>
            <p:nvCxnSpPr>
              <p:cNvPr id="57" name="直線矢印コネクタ 56">
                <a:extLst>
                  <a:ext uri="{FF2B5EF4-FFF2-40B4-BE49-F238E27FC236}">
                    <a16:creationId xmlns:a16="http://schemas.microsoft.com/office/drawing/2014/main" id="{DE6BEA33-21D8-399C-73BF-88889455FC14}"/>
                  </a:ext>
                </a:extLst>
              </p:cNvPr>
              <p:cNvCxnSpPr>
                <a:cxnSpLocks/>
              </p:cNvCxnSpPr>
              <p:nvPr/>
            </p:nvCxnSpPr>
            <p:spPr>
              <a:xfrm flipH="1">
                <a:off x="4479809" y="4562713"/>
                <a:ext cx="117787" cy="31415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テキスト ボックス 22">
                <a:extLst>
                  <a:ext uri="{FF2B5EF4-FFF2-40B4-BE49-F238E27FC236}">
                    <a16:creationId xmlns:a16="http://schemas.microsoft.com/office/drawing/2014/main" id="{1958F8E1-BE2A-11E3-D9A1-239A2E4CC877}"/>
                  </a:ext>
                </a:extLst>
              </p:cNvPr>
              <p:cNvSpPr txBox="1"/>
              <p:nvPr/>
            </p:nvSpPr>
            <p:spPr>
              <a:xfrm>
                <a:off x="4540591" y="4017294"/>
                <a:ext cx="736680" cy="728389"/>
              </a:xfrm>
              <a:prstGeom prst="rect">
                <a:avLst/>
              </a:prstGeom>
              <a:noFill/>
            </p:spPr>
            <p:txBody>
              <a:bodyPr wrap="non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100" dirty="0">
                    <a:latin typeface="+mj-ea"/>
                    <a:ea typeface="+mj-ea"/>
                  </a:rPr>
                  <a:t>ソレノイド</a:t>
                </a:r>
                <a:endParaRPr kumimoji="1" lang="en-US" altLang="ja-JP" sz="1100" dirty="0">
                  <a:latin typeface="+mj-ea"/>
                  <a:ea typeface="+mj-ea"/>
                </a:endParaRPr>
              </a:p>
              <a:p>
                <a:pPr algn="ctr"/>
                <a:r>
                  <a:rPr kumimoji="1" lang="ja-JP" altLang="en-US" sz="1100" dirty="0">
                    <a:latin typeface="+mj-ea"/>
                    <a:ea typeface="+mj-ea"/>
                  </a:rPr>
                  <a:t>コイル</a:t>
                </a:r>
                <a:endParaRPr kumimoji="1" lang="en-US" altLang="ja-JP" sz="1100" dirty="0">
                  <a:latin typeface="+mj-ea"/>
                  <a:ea typeface="+mj-ea"/>
                </a:endParaRPr>
              </a:p>
              <a:p>
                <a:pPr algn="ctr"/>
                <a:r>
                  <a:rPr kumimoji="1" lang="ja-JP" altLang="en-US" sz="1100" dirty="0">
                    <a:latin typeface="+mj-ea"/>
                    <a:ea typeface="+mj-ea"/>
                  </a:rPr>
                  <a:t> </a:t>
                </a:r>
                <a:r>
                  <a:rPr kumimoji="1" lang="en-US" altLang="ja-JP" sz="1100" dirty="0">
                    <a:latin typeface="+mj-ea"/>
                    <a:ea typeface="+mj-ea"/>
                  </a:rPr>
                  <a:t>(0.08 T)</a:t>
                </a:r>
                <a:endParaRPr kumimoji="1" lang="ja-JP" altLang="en-US" sz="1100" dirty="0">
                  <a:latin typeface="+mj-ea"/>
                  <a:ea typeface="+mj-ea"/>
                </a:endParaRPr>
              </a:p>
            </p:txBody>
          </p:sp>
          <p:sp>
            <p:nvSpPr>
              <p:cNvPr id="59" name="テキスト ボックス 23">
                <a:extLst>
                  <a:ext uri="{FF2B5EF4-FFF2-40B4-BE49-F238E27FC236}">
                    <a16:creationId xmlns:a16="http://schemas.microsoft.com/office/drawing/2014/main" id="{AB23E67E-B0D5-00F1-86CF-6656E734DD2E}"/>
                  </a:ext>
                </a:extLst>
              </p:cNvPr>
              <p:cNvSpPr txBox="1"/>
              <p:nvPr/>
            </p:nvSpPr>
            <p:spPr>
              <a:xfrm>
                <a:off x="2780660" y="6191174"/>
                <a:ext cx="326572" cy="375231"/>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1100" dirty="0">
                    <a:latin typeface="+mj-ea"/>
                    <a:ea typeface="+mj-ea"/>
                  </a:rPr>
                  <a:t>0</a:t>
                </a:r>
                <a:endParaRPr kumimoji="1" lang="ja-JP" altLang="en-US" sz="1100" dirty="0">
                  <a:latin typeface="+mj-ea"/>
                  <a:ea typeface="+mj-ea"/>
                </a:endParaRPr>
              </a:p>
            </p:txBody>
          </p:sp>
          <p:sp>
            <p:nvSpPr>
              <p:cNvPr id="60" name="テキスト ボックス 24">
                <a:extLst>
                  <a:ext uri="{FF2B5EF4-FFF2-40B4-BE49-F238E27FC236}">
                    <a16:creationId xmlns:a16="http://schemas.microsoft.com/office/drawing/2014/main" id="{BCFDD6A2-D2BF-5A5E-8391-290CA2380313}"/>
                  </a:ext>
                </a:extLst>
              </p:cNvPr>
              <p:cNvSpPr txBox="1"/>
              <p:nvPr/>
            </p:nvSpPr>
            <p:spPr>
              <a:xfrm>
                <a:off x="3985589" y="6196697"/>
                <a:ext cx="1143000" cy="375231"/>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1100" dirty="0">
                    <a:latin typeface="+mj-ea"/>
                    <a:ea typeface="+mj-ea"/>
                  </a:rPr>
                  <a:t>50 (cm)</a:t>
                </a:r>
                <a:endParaRPr kumimoji="1" lang="ja-JP" altLang="en-US" sz="1100" dirty="0">
                  <a:latin typeface="+mj-ea"/>
                  <a:ea typeface="+mj-ea"/>
                </a:endParaRPr>
              </a:p>
            </p:txBody>
          </p:sp>
          <p:cxnSp>
            <p:nvCxnSpPr>
              <p:cNvPr id="61" name="直線矢印コネクタ 60">
                <a:extLst>
                  <a:ext uri="{FF2B5EF4-FFF2-40B4-BE49-F238E27FC236}">
                    <a16:creationId xmlns:a16="http://schemas.microsoft.com/office/drawing/2014/main" id="{033688B7-E105-1F3E-12A6-3D9282A8F1D1}"/>
                  </a:ext>
                </a:extLst>
              </p:cNvPr>
              <p:cNvCxnSpPr/>
              <p:nvPr/>
            </p:nvCxnSpPr>
            <p:spPr>
              <a:xfrm flipH="1" flipV="1">
                <a:off x="3888467" y="5281739"/>
                <a:ext cx="533400" cy="70757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テキスト ボックス 26">
                <a:extLst>
                  <a:ext uri="{FF2B5EF4-FFF2-40B4-BE49-F238E27FC236}">
                    <a16:creationId xmlns:a16="http://schemas.microsoft.com/office/drawing/2014/main" id="{67A135A1-02B4-5F40-3A10-F4A201B7110F}"/>
                  </a:ext>
                </a:extLst>
              </p:cNvPr>
              <p:cNvSpPr txBox="1"/>
              <p:nvPr/>
            </p:nvSpPr>
            <p:spPr>
              <a:xfrm>
                <a:off x="4389490" y="5923048"/>
                <a:ext cx="567008" cy="242796"/>
              </a:xfrm>
              <a:prstGeom prst="rect">
                <a:avLst/>
              </a:prstGeom>
              <a:noFill/>
            </p:spPr>
            <p:txBody>
              <a:bodyPr wrap="non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100" dirty="0">
                    <a:latin typeface="+mj-ea"/>
                    <a:ea typeface="+mj-ea"/>
                  </a:rPr>
                  <a:t>導波管</a:t>
                </a:r>
                <a:endParaRPr kumimoji="1" lang="ja-JP" altLang="en-US" sz="1100" dirty="0">
                  <a:latin typeface="+mj-ea"/>
                  <a:ea typeface="+mj-ea"/>
                </a:endParaRPr>
              </a:p>
            </p:txBody>
          </p:sp>
          <p:cxnSp>
            <p:nvCxnSpPr>
              <p:cNvPr id="63" name="直線矢印コネクタ 62">
                <a:extLst>
                  <a:ext uri="{FF2B5EF4-FFF2-40B4-BE49-F238E27FC236}">
                    <a16:creationId xmlns:a16="http://schemas.microsoft.com/office/drawing/2014/main" id="{0121F7C6-59B1-C08F-D902-D32BA189AB17}"/>
                  </a:ext>
                </a:extLst>
              </p:cNvPr>
              <p:cNvCxnSpPr>
                <a:cxnSpLocks/>
              </p:cNvCxnSpPr>
              <p:nvPr/>
            </p:nvCxnSpPr>
            <p:spPr>
              <a:xfrm flipH="1">
                <a:off x="2780660" y="4712509"/>
                <a:ext cx="326572" cy="33074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テキスト ボックス 28">
                <a:extLst>
                  <a:ext uri="{FF2B5EF4-FFF2-40B4-BE49-F238E27FC236}">
                    <a16:creationId xmlns:a16="http://schemas.microsoft.com/office/drawing/2014/main" id="{83ED7CF8-7170-2832-87F2-72633398BC59}"/>
                  </a:ext>
                </a:extLst>
              </p:cNvPr>
              <p:cNvSpPr txBox="1"/>
              <p:nvPr/>
            </p:nvSpPr>
            <p:spPr>
              <a:xfrm>
                <a:off x="2867400" y="4017295"/>
                <a:ext cx="1442864" cy="728389"/>
              </a:xfrm>
              <a:prstGeom prst="rect">
                <a:avLst/>
              </a:prstGeom>
              <a:noFill/>
            </p:spPr>
            <p:txBody>
              <a:bodyPr wrap="squar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100" dirty="0">
                    <a:latin typeface="+mj-ea"/>
                    <a:ea typeface="+mj-ea"/>
                  </a:rPr>
                  <a:t>高周波入力用</a:t>
                </a:r>
                <a:endParaRPr lang="en-US" altLang="ja-JP" sz="1100" dirty="0">
                  <a:latin typeface="+mj-ea"/>
                  <a:ea typeface="+mj-ea"/>
                </a:endParaRPr>
              </a:p>
              <a:p>
                <a:pPr algn="ctr"/>
                <a:r>
                  <a:rPr lang="ja-JP" altLang="en-US" sz="1100" dirty="0">
                    <a:latin typeface="+mj-ea"/>
                    <a:ea typeface="+mj-ea"/>
                  </a:rPr>
                  <a:t>カプラー</a:t>
                </a:r>
                <a:endParaRPr lang="en-US" altLang="ja-JP" sz="1100" dirty="0">
                  <a:latin typeface="+mj-ea"/>
                  <a:ea typeface="+mj-ea"/>
                </a:endParaRPr>
              </a:p>
              <a:p>
                <a:pPr algn="ctr"/>
                <a:r>
                  <a:rPr lang="en-US" altLang="ja-JP" sz="1100" dirty="0">
                    <a:latin typeface="+mj-ea"/>
                    <a:ea typeface="+mj-ea"/>
                  </a:rPr>
                  <a:t>(2.856 GHz)</a:t>
                </a:r>
                <a:endParaRPr kumimoji="1" lang="ja-JP" altLang="en-US" sz="1100" dirty="0">
                  <a:latin typeface="+mj-ea"/>
                  <a:ea typeface="+mj-ea"/>
                </a:endParaRPr>
              </a:p>
            </p:txBody>
          </p:sp>
          <p:cxnSp>
            <p:nvCxnSpPr>
              <p:cNvPr id="65" name="直線矢印コネクタ 64">
                <a:extLst>
                  <a:ext uri="{FF2B5EF4-FFF2-40B4-BE49-F238E27FC236}">
                    <a16:creationId xmlns:a16="http://schemas.microsoft.com/office/drawing/2014/main" id="{1F48DE96-4AA1-DBE3-99FF-313959D8C045}"/>
                  </a:ext>
                </a:extLst>
              </p:cNvPr>
              <p:cNvCxnSpPr>
                <a:cxnSpLocks/>
              </p:cNvCxnSpPr>
              <p:nvPr/>
            </p:nvCxnSpPr>
            <p:spPr>
              <a:xfrm flipV="1">
                <a:off x="1691680" y="5286637"/>
                <a:ext cx="99718" cy="53930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 name="テキスト ボックス 30">
                <a:extLst>
                  <a:ext uri="{FF2B5EF4-FFF2-40B4-BE49-F238E27FC236}">
                    <a16:creationId xmlns:a16="http://schemas.microsoft.com/office/drawing/2014/main" id="{B4025F29-81BF-8B02-687B-35450C5E652A}"/>
                  </a:ext>
                </a:extLst>
              </p:cNvPr>
              <p:cNvSpPr txBox="1"/>
              <p:nvPr/>
            </p:nvSpPr>
            <p:spPr>
              <a:xfrm>
                <a:off x="1208079" y="5825937"/>
                <a:ext cx="1316022" cy="485593"/>
              </a:xfrm>
              <a:prstGeom prst="rect">
                <a:avLst/>
              </a:prstGeom>
              <a:noFill/>
            </p:spPr>
            <p:txBody>
              <a:bodyPr wrap="squar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100" dirty="0">
                    <a:latin typeface="+mj-ea"/>
                    <a:ea typeface="+mj-ea"/>
                  </a:rPr>
                  <a:t>電子銃</a:t>
                </a:r>
                <a:endParaRPr lang="en-US" altLang="ja-JP" sz="1100" dirty="0">
                  <a:latin typeface="+mj-ea"/>
                  <a:ea typeface="+mj-ea"/>
                </a:endParaRPr>
              </a:p>
              <a:p>
                <a:pPr algn="ctr"/>
                <a:r>
                  <a:rPr lang="en-US" altLang="ja-JP" sz="1100" dirty="0">
                    <a:latin typeface="+mj-ea"/>
                    <a:ea typeface="+mj-ea"/>
                  </a:rPr>
                  <a:t>(100 kV, 30A)</a:t>
                </a:r>
                <a:endParaRPr kumimoji="1" lang="ja-JP" altLang="en-US" sz="1100" dirty="0">
                  <a:latin typeface="+mj-ea"/>
                  <a:ea typeface="+mj-ea"/>
                </a:endParaRPr>
              </a:p>
            </p:txBody>
          </p:sp>
        </p:grpSp>
        <p:sp>
          <p:nvSpPr>
            <p:cNvPr id="54" name="テキスト ボックス 49">
              <a:extLst>
                <a:ext uri="{FF2B5EF4-FFF2-40B4-BE49-F238E27FC236}">
                  <a16:creationId xmlns:a16="http://schemas.microsoft.com/office/drawing/2014/main" id="{F4A307FE-1D77-AA04-1243-6294D6F8B2FA}"/>
                </a:ext>
              </a:extLst>
            </p:cNvPr>
            <p:cNvSpPr txBox="1"/>
            <p:nvPr/>
          </p:nvSpPr>
          <p:spPr>
            <a:xfrm>
              <a:off x="4634427" y="1742916"/>
              <a:ext cx="1316024" cy="61802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100" dirty="0">
                  <a:latin typeface="+mj-ea"/>
                  <a:ea typeface="+mj-ea"/>
                </a:rPr>
                <a:t>直径～</a:t>
              </a:r>
              <a:r>
                <a:rPr lang="en-US" altLang="ja-JP" sz="1100" dirty="0">
                  <a:latin typeface="+mj-ea"/>
                  <a:ea typeface="+mj-ea"/>
                </a:rPr>
                <a:t>50cm</a:t>
              </a:r>
            </a:p>
            <a:p>
              <a:r>
                <a:rPr lang="ja-JP" altLang="en-US" sz="1100" dirty="0">
                  <a:latin typeface="+mj-ea"/>
                  <a:ea typeface="+mj-ea"/>
                </a:rPr>
                <a:t>長さ～</a:t>
              </a:r>
              <a:r>
                <a:rPr lang="en-US" altLang="ja-JP" sz="1100" dirty="0">
                  <a:latin typeface="+mj-ea"/>
                  <a:ea typeface="+mj-ea"/>
                </a:rPr>
                <a:t>150cm</a:t>
              </a:r>
              <a:endParaRPr kumimoji="1" lang="ja-JP" altLang="en-US" sz="1100" dirty="0">
                <a:latin typeface="+mj-ea"/>
                <a:ea typeface="+mj-ea"/>
              </a:endParaRPr>
            </a:p>
          </p:txBody>
        </p:sp>
        <p:sp>
          <p:nvSpPr>
            <p:cNvPr id="55" name="テキスト ボックス 20">
              <a:extLst>
                <a:ext uri="{FF2B5EF4-FFF2-40B4-BE49-F238E27FC236}">
                  <a16:creationId xmlns:a16="http://schemas.microsoft.com/office/drawing/2014/main" id="{20CD7D0F-AACF-4213-2CD0-EBAFCCE92026}"/>
                </a:ext>
              </a:extLst>
            </p:cNvPr>
            <p:cNvSpPr txBox="1"/>
            <p:nvPr/>
          </p:nvSpPr>
          <p:spPr>
            <a:xfrm>
              <a:off x="4920793" y="3993536"/>
              <a:ext cx="3752558" cy="331085"/>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900" dirty="0">
                  <a:latin typeface="Arial" panose="020B0604020202020204" pitchFamily="34" charset="0"/>
                  <a:ea typeface="+mj-ea"/>
                  <a:cs typeface="Arial" panose="020B0604020202020204" pitchFamily="34" charset="0"/>
                </a:rPr>
                <a:t>J. L. </a:t>
              </a:r>
              <a:r>
                <a:rPr lang="en-US" altLang="ja-JP" sz="900" dirty="0" err="1">
                  <a:latin typeface="Arial" panose="020B0604020202020204" pitchFamily="34" charset="0"/>
                  <a:ea typeface="+mj-ea"/>
                  <a:cs typeface="Arial" panose="020B0604020202020204" pitchFamily="34" charset="0"/>
                </a:rPr>
                <a:t>Hirshfield</a:t>
              </a:r>
              <a:r>
                <a:rPr lang="en-US" altLang="ja-JP" sz="900" dirty="0">
                  <a:latin typeface="Arial" panose="020B0604020202020204" pitchFamily="34" charset="0"/>
                  <a:ea typeface="+mj-ea"/>
                  <a:cs typeface="Arial" panose="020B0604020202020204" pitchFamily="34" charset="0"/>
                </a:rPr>
                <a:t> et </a:t>
              </a:r>
              <a:r>
                <a:rPr lang="en-US" altLang="ja-JP" sz="900" dirty="0" err="1">
                  <a:latin typeface="Arial" panose="020B0604020202020204" pitchFamily="34" charset="0"/>
                  <a:ea typeface="+mj-ea"/>
                  <a:cs typeface="Arial" panose="020B0604020202020204" pitchFamily="34" charset="0"/>
                </a:rPr>
                <a:t>a.Phys</a:t>
              </a:r>
              <a:r>
                <a:rPr lang="en-US" altLang="ja-JP" sz="900" dirty="0">
                  <a:latin typeface="Arial" panose="020B0604020202020204" pitchFamily="34" charset="0"/>
                  <a:ea typeface="+mj-ea"/>
                  <a:cs typeface="Arial" panose="020B0604020202020204" pitchFamily="34" charset="0"/>
                </a:rPr>
                <a:t>. Rev. Lett. 76 (1996) 2718</a:t>
              </a:r>
              <a:endParaRPr lang="ja-JP" altLang="en-US" sz="900" dirty="0">
                <a:latin typeface="Arial" panose="020B0604020202020204" pitchFamily="34" charset="0"/>
                <a:ea typeface="+mj-ea"/>
                <a:cs typeface="Arial" panose="020B0604020202020204" pitchFamily="34" charset="0"/>
              </a:endParaRPr>
            </a:p>
          </p:txBody>
        </p:sp>
      </p:grpSp>
    </p:spTree>
    <p:extLst>
      <p:ext uri="{BB962C8B-B14F-4D97-AF65-F5344CB8AC3E}">
        <p14:creationId xmlns:p14="http://schemas.microsoft.com/office/powerpoint/2010/main" val="383626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EE97F8-EC1F-4660-865C-39FCCEB9D8EC}"/>
              </a:ext>
            </a:extLst>
          </p:cNvPr>
          <p:cNvSpPr>
            <a:spLocks noGrp="1"/>
          </p:cNvSpPr>
          <p:nvPr>
            <p:ph type="title"/>
          </p:nvPr>
        </p:nvSpPr>
        <p:spPr>
          <a:xfrm>
            <a:off x="900113" y="206375"/>
            <a:ext cx="7343775" cy="726537"/>
          </a:xfrm>
        </p:spPr>
        <p:txBody>
          <a:bodyPr>
            <a:normAutofit/>
          </a:bodyPr>
          <a:lstStyle/>
          <a:p>
            <a:r>
              <a:rPr lang="ja-JP" altLang="en-US" sz="2800" b="0" dirty="0"/>
              <a:t>検討要素：</a:t>
            </a:r>
            <a:r>
              <a:rPr lang="en-US" altLang="ja-JP" sz="2800" b="0" dirty="0"/>
              <a:t>TE111</a:t>
            </a:r>
            <a:r>
              <a:rPr lang="ja-JP" altLang="en-US" sz="2800" b="0" dirty="0"/>
              <a:t>モード回転電磁場</a:t>
            </a:r>
            <a:endParaRPr kumimoji="1" lang="ja-JP" altLang="en-US" sz="2800" b="0" dirty="0"/>
          </a:p>
        </p:txBody>
      </p:sp>
      <p:sp>
        <p:nvSpPr>
          <p:cNvPr id="3" name="テキスト ボックス 2">
            <a:extLst>
              <a:ext uri="{FF2B5EF4-FFF2-40B4-BE49-F238E27FC236}">
                <a16:creationId xmlns:a16="http://schemas.microsoft.com/office/drawing/2014/main" id="{3AFABA4E-28A8-4596-9B70-57642C4EDB6D}"/>
              </a:ext>
            </a:extLst>
          </p:cNvPr>
          <p:cNvSpPr txBox="1"/>
          <p:nvPr/>
        </p:nvSpPr>
        <p:spPr>
          <a:xfrm>
            <a:off x="5364088" y="1347614"/>
            <a:ext cx="3610499" cy="738664"/>
          </a:xfrm>
          <a:prstGeom prst="rect">
            <a:avLst/>
          </a:prstGeom>
          <a:noFill/>
        </p:spPr>
        <p:txBody>
          <a:bodyPr wrap="square" rtlCol="0">
            <a:spAutoFit/>
          </a:bodyPr>
          <a:lstStyle/>
          <a:p>
            <a:r>
              <a:rPr lang="ja-JP" altLang="en-US" sz="1400" dirty="0">
                <a:latin typeface="Arial Unicode MS" panose="020B0604020202020204" pitchFamily="50" charset="-128"/>
                <a:ea typeface="UD デジタル 教科書体 N-R" panose="02020400000000000000" pitchFamily="17" charset="-128"/>
              </a:rPr>
              <a:t>陽子用</a:t>
            </a:r>
            <a:r>
              <a:rPr lang="en-US" altLang="ja-JP" sz="1400" dirty="0">
                <a:latin typeface="Arial Unicode MS" panose="020B0604020202020204" pitchFamily="50" charset="-128"/>
                <a:ea typeface="UD デジタル 教科書体 N-R" panose="02020400000000000000" pitchFamily="17" charset="-128"/>
              </a:rPr>
              <a:t>CARA</a:t>
            </a:r>
          </a:p>
          <a:p>
            <a:pPr marL="257175" indent="-257175">
              <a:buFont typeface="Arial" panose="020B0604020202020204" pitchFamily="34" charset="0"/>
              <a:buChar char="•"/>
            </a:pPr>
            <a:r>
              <a:rPr lang="ja-JP" altLang="en-US" sz="1400" dirty="0">
                <a:latin typeface="Arial Unicode MS" panose="020B0604020202020204" pitchFamily="50" charset="-128"/>
                <a:ea typeface="UD デジタル 教科書体 N-R" panose="02020400000000000000" pitchFamily="17" charset="-128"/>
              </a:rPr>
              <a:t>静磁場磁場</a:t>
            </a:r>
            <a:r>
              <a:rPr lang="en-US" altLang="ja-JP" sz="1400" dirty="0">
                <a:latin typeface="Arial Unicode MS" panose="020B0604020202020204" pitchFamily="50" charset="-128"/>
                <a:ea typeface="UD デジタル 教科書体 N-R" panose="02020400000000000000" pitchFamily="17" charset="-128"/>
              </a:rPr>
              <a:t>: 15 T,</a:t>
            </a:r>
            <a:r>
              <a:rPr lang="ja-JP" altLang="en-US" sz="1400" dirty="0">
                <a:latin typeface="Arial Unicode MS" panose="020B0604020202020204" pitchFamily="50" charset="-128"/>
                <a:ea typeface="UD デジタル 教科書体 N-R" panose="02020400000000000000" pitchFamily="17" charset="-128"/>
              </a:rPr>
              <a:t> </a:t>
            </a:r>
            <a:r>
              <a:rPr lang="en-US" altLang="ja-JP" sz="1400" dirty="0">
                <a:latin typeface="Arial Unicode MS" panose="020B0604020202020204" pitchFamily="50" charset="-128"/>
                <a:ea typeface="UD デジタル 教科書体 N-R" panose="02020400000000000000" pitchFamily="17" charset="-128"/>
              </a:rPr>
              <a:t>RF </a:t>
            </a:r>
            <a:r>
              <a:rPr lang="ja-JP" altLang="en-US" sz="1400" dirty="0">
                <a:latin typeface="Arial Unicode MS" panose="020B0604020202020204" pitchFamily="50" charset="-128"/>
                <a:ea typeface="UD デジタル 教科書体 N-R" panose="02020400000000000000" pitchFamily="17" charset="-128"/>
              </a:rPr>
              <a:t>周波数</a:t>
            </a:r>
            <a:r>
              <a:rPr lang="en-US" altLang="ja-JP" sz="1400" dirty="0">
                <a:latin typeface="Arial Unicode MS" panose="020B0604020202020204" pitchFamily="50" charset="-128"/>
                <a:ea typeface="UD デジタル 教科書体 N-R" panose="02020400000000000000" pitchFamily="17" charset="-128"/>
              </a:rPr>
              <a:t>: 230 MHz</a:t>
            </a:r>
          </a:p>
          <a:p>
            <a:pPr marL="257175" indent="-257175">
              <a:buFont typeface="Arial" panose="020B0604020202020204" pitchFamily="34" charset="0"/>
              <a:buChar char="•"/>
            </a:pPr>
            <a:r>
              <a:rPr lang="ja-JP" altLang="en-US" sz="1400" dirty="0">
                <a:latin typeface="Arial Unicode MS" panose="020B0604020202020204" pitchFamily="50" charset="-128"/>
                <a:ea typeface="UD デジタル 教科書体 N-R" panose="02020400000000000000" pitchFamily="17" charset="-128"/>
              </a:rPr>
              <a:t>共振空洞</a:t>
            </a:r>
            <a:r>
              <a:rPr lang="en-US" altLang="ja-JP" sz="1400" dirty="0">
                <a:latin typeface="Arial Unicode MS" panose="020B0604020202020204" pitchFamily="50" charset="-128"/>
                <a:ea typeface="UD デジタル 教科書体 N-R" panose="02020400000000000000" pitchFamily="17" charset="-128"/>
              </a:rPr>
              <a:t>:</a:t>
            </a:r>
            <a:r>
              <a:rPr lang="ja-JP" altLang="en-US" sz="1400" dirty="0">
                <a:latin typeface="Arial Unicode MS" panose="020B0604020202020204" pitchFamily="50" charset="-128"/>
                <a:ea typeface="UD デジタル 教科書体 N-R" panose="02020400000000000000" pitchFamily="17" charset="-128"/>
              </a:rPr>
              <a:t> 直径</a:t>
            </a:r>
            <a:r>
              <a:rPr lang="en-US" altLang="ja-JP" sz="1400" dirty="0">
                <a:latin typeface="Arial Unicode MS" panose="020B0604020202020204" pitchFamily="50" charset="-128"/>
                <a:ea typeface="UD デジタル 教科書体 N-R" panose="02020400000000000000" pitchFamily="17" charset="-128"/>
              </a:rPr>
              <a:t>1 m,</a:t>
            </a:r>
            <a:r>
              <a:rPr lang="ja-JP" altLang="en-US" sz="1400" dirty="0">
                <a:latin typeface="Arial Unicode MS" panose="020B0604020202020204" pitchFamily="50" charset="-128"/>
                <a:ea typeface="UD デジタル 教科書体 N-R" panose="02020400000000000000" pitchFamily="17" charset="-128"/>
              </a:rPr>
              <a:t>長さ</a:t>
            </a:r>
            <a:r>
              <a:rPr lang="en-US" altLang="ja-JP" sz="1400" dirty="0">
                <a:latin typeface="Arial Unicode MS" panose="020B0604020202020204" pitchFamily="50" charset="-128"/>
                <a:ea typeface="UD デジタル 教科書体 N-R" panose="02020400000000000000" pitchFamily="17" charset="-128"/>
              </a:rPr>
              <a:t> 1.04 m</a:t>
            </a:r>
          </a:p>
        </p:txBody>
      </p:sp>
      <p:sp>
        <p:nvSpPr>
          <p:cNvPr id="6" name="テキスト ボックス 5">
            <a:extLst>
              <a:ext uri="{FF2B5EF4-FFF2-40B4-BE49-F238E27FC236}">
                <a16:creationId xmlns:a16="http://schemas.microsoft.com/office/drawing/2014/main" id="{F64B8341-443A-4F53-85BB-A68FC9F1CA6A}"/>
              </a:ext>
            </a:extLst>
          </p:cNvPr>
          <p:cNvSpPr txBox="1"/>
          <p:nvPr/>
        </p:nvSpPr>
        <p:spPr>
          <a:xfrm>
            <a:off x="2545546" y="861624"/>
            <a:ext cx="4160113" cy="323165"/>
          </a:xfrm>
          <a:prstGeom prst="rect">
            <a:avLst/>
          </a:prstGeom>
          <a:noFill/>
        </p:spPr>
        <p:txBody>
          <a:bodyPr wrap="none" rtlCol="0">
            <a:spAutoFit/>
          </a:bodyPr>
          <a:lstStyle/>
          <a:p>
            <a:pPr algn="l"/>
            <a:r>
              <a:rPr lang="ja-JP" altLang="en-US" sz="1500" dirty="0">
                <a:latin typeface="Arial Unicode MS" panose="020B0604020202020204" pitchFamily="50" charset="-128"/>
                <a:ea typeface="UD デジタル 教科書体 N-R" panose="02020400000000000000" pitchFamily="17" charset="-128"/>
              </a:rPr>
              <a:t>円筒型電子空洞の直径、長さともに</a:t>
            </a:r>
            <a:r>
              <a:rPr lang="en-US" altLang="ja-JP" sz="1500" dirty="0">
                <a:latin typeface="Arial Unicode MS" panose="020B0604020202020204" pitchFamily="50" charset="-128"/>
                <a:ea typeface="UD デジタル 教科書体 N-R" panose="02020400000000000000" pitchFamily="17" charset="-128"/>
              </a:rPr>
              <a:t>1 m</a:t>
            </a:r>
            <a:r>
              <a:rPr lang="ja-JP" altLang="en-US" sz="1500" dirty="0">
                <a:latin typeface="Arial Unicode MS" panose="020B0604020202020204" pitchFamily="50" charset="-128"/>
                <a:ea typeface="UD デジタル 教科書体 N-R" panose="02020400000000000000" pitchFamily="17" charset="-128"/>
              </a:rPr>
              <a:t>程度に</a:t>
            </a:r>
          </a:p>
        </p:txBody>
      </p:sp>
      <p:sp>
        <p:nvSpPr>
          <p:cNvPr id="8" name="スライド番号プレースホルダー 7">
            <a:extLst>
              <a:ext uri="{FF2B5EF4-FFF2-40B4-BE49-F238E27FC236}">
                <a16:creationId xmlns:a16="http://schemas.microsoft.com/office/drawing/2014/main" id="{0EC6E34E-D1B4-46D9-BE91-338FA6EE2508}"/>
              </a:ext>
            </a:extLst>
          </p:cNvPr>
          <p:cNvSpPr>
            <a:spLocks noGrp="1"/>
          </p:cNvSpPr>
          <p:nvPr>
            <p:ph type="sldNum" sz="quarter" idx="12"/>
          </p:nvPr>
        </p:nvSpPr>
        <p:spPr/>
        <p:txBody>
          <a:bodyPr/>
          <a:lstStyle/>
          <a:p>
            <a:fld id="{C3756DF5-76F3-433C-8F1D-230A47B66376}" type="slidenum">
              <a:rPr kumimoji="1" lang="ja-JP" altLang="en-US" smtClean="0"/>
              <a:t>3</a:t>
            </a:fld>
            <a:endParaRPr kumimoji="1" lang="ja-JP" altLang="en-US"/>
          </a:p>
        </p:txBody>
      </p:sp>
      <p:sp>
        <p:nvSpPr>
          <p:cNvPr id="15" name="テキスト ボックス 14">
            <a:extLst>
              <a:ext uri="{FF2B5EF4-FFF2-40B4-BE49-F238E27FC236}">
                <a16:creationId xmlns:a16="http://schemas.microsoft.com/office/drawing/2014/main" id="{3BA5507C-D1DC-4125-8EF6-7D27B82F5E17}"/>
              </a:ext>
            </a:extLst>
          </p:cNvPr>
          <p:cNvSpPr txBox="1"/>
          <p:nvPr/>
        </p:nvSpPr>
        <p:spPr>
          <a:xfrm>
            <a:off x="323528" y="1360180"/>
            <a:ext cx="2974878" cy="784830"/>
          </a:xfrm>
          <a:prstGeom prst="rect">
            <a:avLst/>
          </a:prstGeom>
          <a:noFill/>
        </p:spPr>
        <p:txBody>
          <a:bodyPr wrap="square" rtlCol="0">
            <a:spAutoFit/>
          </a:bodyPr>
          <a:lstStyle/>
          <a:p>
            <a:pPr algn="l"/>
            <a:r>
              <a:rPr lang="en-US" altLang="ja-JP" sz="1500" dirty="0">
                <a:solidFill>
                  <a:schemeClr val="tx2"/>
                </a:solidFill>
                <a:latin typeface="Arial Unicode MS" panose="020B0604020202020204" pitchFamily="50" charset="-128"/>
                <a:ea typeface="UD デジタル 教科書体 N-R" panose="02020400000000000000" pitchFamily="17" charset="-128"/>
              </a:rPr>
              <a:t>TE111</a:t>
            </a:r>
            <a:r>
              <a:rPr lang="ja-JP" altLang="en-US" sz="1500" dirty="0">
                <a:solidFill>
                  <a:schemeClr val="tx2"/>
                </a:solidFill>
                <a:latin typeface="Arial Unicode MS" panose="020B0604020202020204" pitchFamily="50" charset="-128"/>
                <a:ea typeface="UD デジタル 教科書体 N-R" panose="02020400000000000000" pitchFamily="17" charset="-128"/>
              </a:rPr>
              <a:t> モード円筒型空洞の寸法</a:t>
            </a:r>
            <a:endParaRPr lang="en-US" altLang="ja-JP" sz="1500" dirty="0">
              <a:solidFill>
                <a:schemeClr val="tx2"/>
              </a:solidFill>
              <a:latin typeface="Arial Unicode MS" panose="020B0604020202020204" pitchFamily="50" charset="-128"/>
              <a:ea typeface="UD デジタル 教科書体 N-R" panose="02020400000000000000" pitchFamily="17" charset="-128"/>
            </a:endParaRPr>
          </a:p>
          <a:p>
            <a:pPr algn="l"/>
            <a:r>
              <a:rPr lang="en-US" altLang="ja-JP" sz="1500" dirty="0">
                <a:solidFill>
                  <a:schemeClr val="tx2"/>
                </a:solidFill>
                <a:latin typeface="Arial Unicode MS" panose="020B0604020202020204" pitchFamily="50" charset="-128"/>
                <a:ea typeface="UD デジタル 教科書体 N-R" panose="02020400000000000000" pitchFamily="17" charset="-128"/>
              </a:rPr>
              <a:t> L : Length </a:t>
            </a:r>
          </a:p>
          <a:p>
            <a:pPr algn="l"/>
            <a:r>
              <a:rPr lang="en-US" altLang="ja-JP" sz="1500" dirty="0">
                <a:solidFill>
                  <a:schemeClr val="tx2"/>
                </a:solidFill>
                <a:latin typeface="Arial Unicode MS" panose="020B0604020202020204" pitchFamily="50" charset="-128"/>
                <a:ea typeface="UD デジタル 教科書体 N-R" panose="02020400000000000000" pitchFamily="17" charset="-128"/>
              </a:rPr>
              <a:t> D : Diameter</a:t>
            </a:r>
            <a:endParaRPr lang="ja-JP" altLang="en-US" sz="1500" dirty="0">
              <a:solidFill>
                <a:schemeClr val="tx2"/>
              </a:solidFill>
              <a:latin typeface="Arial Unicode MS" panose="020B0604020202020204" pitchFamily="50" charset="-128"/>
              <a:ea typeface="UD デジタル 教科書体 N-R" panose="02020400000000000000" pitchFamily="17" charset="-128"/>
            </a:endParaRPr>
          </a:p>
        </p:txBody>
      </p:sp>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2656490D-B879-48C0-8D3D-D2A5291611ED}"/>
                  </a:ext>
                </a:extLst>
              </p:cNvPr>
              <p:cNvSpPr txBox="1"/>
              <p:nvPr/>
            </p:nvSpPr>
            <p:spPr>
              <a:xfrm>
                <a:off x="790671" y="2042975"/>
                <a:ext cx="2167773" cy="774315"/>
              </a:xfrm>
              <a:prstGeom prst="rect">
                <a:avLst/>
              </a:prstGeom>
              <a:noFill/>
            </p:spPr>
            <p:txBody>
              <a:bodyPr wrap="none" rtlCol="0">
                <a:spAutoFit/>
              </a:bodyPr>
              <a:lstStyle/>
              <a:p>
                <a:pPr algn="l"/>
                <a14:m>
                  <m:oMathPara xmlns:m="http://schemas.openxmlformats.org/officeDocument/2006/math">
                    <m:oMathParaPr>
                      <m:jc m:val="centerGroup"/>
                    </m:oMathParaPr>
                    <m:oMath xmlns:m="http://schemas.openxmlformats.org/officeDocument/2006/math">
                      <m:f>
                        <m:fPr>
                          <m:ctrlPr>
                            <a:rPr lang="en-US" altLang="ja-JP" sz="1500" i="1">
                              <a:latin typeface="Cambria Math" panose="02040503050406030204" pitchFamily="18" charset="0"/>
                              <a:ea typeface="UD デジタル 教科書体 N-R" panose="02020400000000000000" pitchFamily="17" charset="-128"/>
                            </a:rPr>
                          </m:ctrlPr>
                        </m:fPr>
                        <m:num>
                          <m:r>
                            <a:rPr lang="en-US" altLang="ja-JP" sz="1500" i="1">
                              <a:latin typeface="Cambria Math" panose="02040503050406030204" pitchFamily="18" charset="0"/>
                              <a:ea typeface="UD デジタル 教科書体 N-R" panose="02020400000000000000" pitchFamily="17" charset="-128"/>
                            </a:rPr>
                            <m:t>1</m:t>
                          </m:r>
                        </m:num>
                        <m:den>
                          <m:r>
                            <a:rPr lang="en-US" altLang="ja-JP" sz="1500" i="1">
                              <a:latin typeface="Cambria Math" panose="02040503050406030204" pitchFamily="18" charset="0"/>
                              <a:ea typeface="UD デジタル 教科書体 N-R" panose="02020400000000000000" pitchFamily="17" charset="-128"/>
                            </a:rPr>
                            <m:t>𝐿</m:t>
                          </m:r>
                        </m:den>
                      </m:f>
                      <m:r>
                        <a:rPr lang="en-US" altLang="ja-JP" sz="1500" i="1">
                          <a:latin typeface="Cambria Math" panose="02040503050406030204" pitchFamily="18" charset="0"/>
                          <a:ea typeface="UD デジタル 教科書体 N-R" panose="02020400000000000000" pitchFamily="17" charset="-128"/>
                        </a:rPr>
                        <m:t>=2</m:t>
                      </m:r>
                      <m:rad>
                        <m:radPr>
                          <m:degHide m:val="on"/>
                          <m:ctrlPr>
                            <a:rPr lang="en-US" altLang="ja-JP" sz="1500" i="1">
                              <a:latin typeface="Cambria Math" panose="02040503050406030204" pitchFamily="18" charset="0"/>
                              <a:ea typeface="UD デジタル 教科書体 N-R" panose="02020400000000000000" pitchFamily="17" charset="-128"/>
                            </a:rPr>
                          </m:ctrlPr>
                        </m:radPr>
                        <m:deg/>
                        <m:e>
                          <m:sSup>
                            <m:sSupPr>
                              <m:ctrlPr>
                                <a:rPr lang="en-US" altLang="ja-JP" sz="1500" i="1">
                                  <a:latin typeface="Cambria Math" panose="02040503050406030204" pitchFamily="18" charset="0"/>
                                  <a:ea typeface="UD デジタル 教科書体 N-R" panose="02020400000000000000" pitchFamily="17" charset="-128"/>
                                </a:rPr>
                              </m:ctrlPr>
                            </m:sSupPr>
                            <m:e>
                              <m:d>
                                <m:dPr>
                                  <m:ctrlPr>
                                    <a:rPr lang="en-US" altLang="ja-JP" sz="1500" i="1">
                                      <a:latin typeface="Cambria Math" panose="02040503050406030204" pitchFamily="18" charset="0"/>
                                      <a:ea typeface="UD デジタル 教科書体 N-R" panose="02020400000000000000" pitchFamily="17" charset="-128"/>
                                    </a:rPr>
                                  </m:ctrlPr>
                                </m:dPr>
                                <m:e>
                                  <m:f>
                                    <m:fPr>
                                      <m:ctrlPr>
                                        <a:rPr lang="en-US" altLang="ja-JP" sz="1500" i="1">
                                          <a:latin typeface="Cambria Math" panose="02040503050406030204" pitchFamily="18" charset="0"/>
                                          <a:ea typeface="UD デジタル 教科書体 N-R" panose="02020400000000000000" pitchFamily="17" charset="-128"/>
                                        </a:rPr>
                                      </m:ctrlPr>
                                    </m:fPr>
                                    <m:num>
                                      <m:r>
                                        <a:rPr lang="en-US" altLang="ja-JP" sz="1500" i="1">
                                          <a:latin typeface="Cambria Math" panose="02040503050406030204" pitchFamily="18" charset="0"/>
                                          <a:ea typeface="UD デジタル 教科書体 N-R" panose="02020400000000000000" pitchFamily="17" charset="-128"/>
                                        </a:rPr>
                                        <m:t>𝑓</m:t>
                                      </m:r>
                                    </m:num>
                                    <m:den>
                                      <m:r>
                                        <a:rPr lang="en-US" altLang="ja-JP" sz="1500" i="1">
                                          <a:latin typeface="Cambria Math" panose="02040503050406030204" pitchFamily="18" charset="0"/>
                                          <a:ea typeface="UD デジタル 教科書体 N-R" panose="02020400000000000000" pitchFamily="17" charset="-128"/>
                                        </a:rPr>
                                        <m:t>𝑐</m:t>
                                      </m:r>
                                    </m:den>
                                  </m:f>
                                </m:e>
                              </m:d>
                            </m:e>
                            <m:sup>
                              <m:r>
                                <a:rPr lang="en-US" altLang="ja-JP" sz="1500" i="1">
                                  <a:latin typeface="Cambria Math" panose="02040503050406030204" pitchFamily="18" charset="0"/>
                                  <a:ea typeface="UD デジタル 教科書体 N-R" panose="02020400000000000000" pitchFamily="17" charset="-128"/>
                                </a:rPr>
                                <m:t>2</m:t>
                              </m:r>
                            </m:sup>
                          </m:sSup>
                          <m:r>
                            <a:rPr lang="en-US" altLang="ja-JP" sz="1500" i="1">
                              <a:latin typeface="Cambria Math" panose="02040503050406030204" pitchFamily="18" charset="0"/>
                              <a:ea typeface="UD デジタル 教科書体 N-R" panose="02020400000000000000" pitchFamily="17" charset="-128"/>
                            </a:rPr>
                            <m:t>−</m:t>
                          </m:r>
                          <m:sSup>
                            <m:sSupPr>
                              <m:ctrlPr>
                                <a:rPr lang="en-US" altLang="ja-JP" sz="1500" i="1">
                                  <a:latin typeface="Cambria Math" panose="02040503050406030204" pitchFamily="18" charset="0"/>
                                  <a:ea typeface="UD デジタル 教科書体 N-R" panose="02020400000000000000" pitchFamily="17" charset="-128"/>
                                </a:rPr>
                              </m:ctrlPr>
                            </m:sSupPr>
                            <m:e>
                              <m:d>
                                <m:dPr>
                                  <m:ctrlPr>
                                    <a:rPr lang="en-US" altLang="ja-JP" sz="1500" i="1">
                                      <a:latin typeface="Cambria Math" panose="02040503050406030204" pitchFamily="18" charset="0"/>
                                      <a:ea typeface="UD デジタル 教科書体 N-R" panose="02020400000000000000" pitchFamily="17" charset="-128"/>
                                    </a:rPr>
                                  </m:ctrlPr>
                                </m:dPr>
                                <m:e>
                                  <m:f>
                                    <m:fPr>
                                      <m:ctrlPr>
                                        <a:rPr lang="en-US" altLang="ja-JP" sz="1500" i="1">
                                          <a:latin typeface="Cambria Math" panose="02040503050406030204" pitchFamily="18" charset="0"/>
                                          <a:ea typeface="UD デジタル 教科書体 N-R" panose="02020400000000000000" pitchFamily="17" charset="-128"/>
                                        </a:rPr>
                                      </m:ctrlPr>
                                    </m:fPr>
                                    <m:num>
                                      <m:r>
                                        <a:rPr lang="en-US" altLang="ja-JP" sz="1500" i="1">
                                          <a:latin typeface="Cambria Math" panose="02040503050406030204" pitchFamily="18" charset="0"/>
                                          <a:ea typeface="UD デジタル 教科書体 N-R" panose="02020400000000000000" pitchFamily="17" charset="-128"/>
                                        </a:rPr>
                                        <m:t>1.84</m:t>
                                      </m:r>
                                    </m:num>
                                    <m:den>
                                      <m:r>
                                        <a:rPr lang="en-US" altLang="ja-JP" sz="1500" i="1">
                                          <a:latin typeface="Cambria Math" panose="02040503050406030204" pitchFamily="18" charset="0"/>
                                          <a:ea typeface="UD デジタル 教科書体 N-R" panose="02020400000000000000" pitchFamily="17" charset="-128"/>
                                        </a:rPr>
                                        <m:t>𝜋</m:t>
                                      </m:r>
                                      <m:r>
                                        <a:rPr lang="en-US" altLang="ja-JP" sz="1500" i="1">
                                          <a:latin typeface="Cambria Math" panose="02040503050406030204" pitchFamily="18" charset="0"/>
                                          <a:ea typeface="UD デジタル 教科書体 N-R" panose="02020400000000000000" pitchFamily="17" charset="-128"/>
                                        </a:rPr>
                                        <m:t>𝐷</m:t>
                                      </m:r>
                                    </m:den>
                                  </m:f>
                                </m:e>
                              </m:d>
                            </m:e>
                            <m:sup>
                              <m:r>
                                <a:rPr lang="en-US" altLang="ja-JP" sz="1500" i="1">
                                  <a:latin typeface="Cambria Math" panose="02040503050406030204" pitchFamily="18" charset="0"/>
                                  <a:ea typeface="UD デジタル 教科書体 N-R" panose="02020400000000000000" pitchFamily="17" charset="-128"/>
                                </a:rPr>
                                <m:t>2</m:t>
                              </m:r>
                            </m:sup>
                          </m:sSup>
                        </m:e>
                      </m:rad>
                    </m:oMath>
                  </m:oMathPara>
                </a14:m>
                <a:endParaRPr lang="ja-JP" altLang="en-US" sz="1500" dirty="0">
                  <a:latin typeface="Arial Unicode MS" panose="020B0604020202020204" pitchFamily="50" charset="-128"/>
                  <a:ea typeface="UD デジタル 教科書体 N-R" panose="02020400000000000000" pitchFamily="17" charset="-128"/>
                </a:endParaRPr>
              </a:p>
            </p:txBody>
          </p:sp>
        </mc:Choice>
        <mc:Fallback xmlns="">
          <p:sp>
            <p:nvSpPr>
              <p:cNvPr id="16" name="テキスト ボックス 15">
                <a:extLst>
                  <a:ext uri="{FF2B5EF4-FFF2-40B4-BE49-F238E27FC236}">
                    <a16:creationId xmlns:a16="http://schemas.microsoft.com/office/drawing/2014/main" id="{2656490D-B879-48C0-8D3D-D2A5291611ED}"/>
                  </a:ext>
                </a:extLst>
              </p:cNvPr>
              <p:cNvSpPr txBox="1">
                <a:spLocks noRot="1" noChangeAspect="1" noMove="1" noResize="1" noEditPoints="1" noAdjustHandles="1" noChangeArrowheads="1" noChangeShapeType="1" noTextEdit="1"/>
              </p:cNvSpPr>
              <p:nvPr/>
            </p:nvSpPr>
            <p:spPr>
              <a:xfrm>
                <a:off x="790671" y="2042975"/>
                <a:ext cx="2167773" cy="774315"/>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7" name="テキスト ボックス 36">
                <a:extLst>
                  <a:ext uri="{FF2B5EF4-FFF2-40B4-BE49-F238E27FC236}">
                    <a16:creationId xmlns:a16="http://schemas.microsoft.com/office/drawing/2014/main" id="{999BD6AA-9EEF-4635-A649-C4E8DE6F479A}"/>
                  </a:ext>
                </a:extLst>
              </p:cNvPr>
              <p:cNvSpPr txBox="1"/>
              <p:nvPr/>
            </p:nvSpPr>
            <p:spPr>
              <a:xfrm>
                <a:off x="822410" y="2771192"/>
                <a:ext cx="1416606" cy="323165"/>
              </a:xfrm>
              <a:prstGeom prst="rect">
                <a:avLst/>
              </a:prstGeom>
              <a:noFill/>
            </p:spPr>
            <p:txBody>
              <a:bodyPr wrap="none" rtlCol="0">
                <a:spAutoFit/>
              </a:bodyPr>
              <a:lstStyle/>
              <a:p>
                <a:pPr algn="l"/>
                <a14:m>
                  <m:oMath xmlns:m="http://schemas.openxmlformats.org/officeDocument/2006/math">
                    <m:r>
                      <a:rPr lang="en-US" altLang="ja-JP" sz="1500" i="1">
                        <a:latin typeface="Cambria Math" panose="02040503050406030204" pitchFamily="18" charset="0"/>
                        <a:ea typeface="UD デジタル 教科書体 N-R" panose="02020400000000000000" pitchFamily="17" charset="-128"/>
                      </a:rPr>
                      <m:t>𝑓</m:t>
                    </m:r>
                  </m:oMath>
                </a14:m>
                <a:r>
                  <a:rPr lang="en-US" altLang="ja-JP" sz="1500" dirty="0">
                    <a:latin typeface="Arial Unicode MS" panose="020B0604020202020204" pitchFamily="50" charset="-128"/>
                    <a:ea typeface="UD デジタル 教科書体 N-R" panose="02020400000000000000" pitchFamily="17" charset="-128"/>
                  </a:rPr>
                  <a:t> : </a:t>
                </a:r>
                <a:r>
                  <a:rPr lang="ja-JP" altLang="en-US" sz="1500" dirty="0">
                    <a:latin typeface="Arial Unicode MS" panose="020B0604020202020204" pitchFamily="50" charset="-128"/>
                    <a:ea typeface="UD デジタル 教科書体 N-R" panose="02020400000000000000" pitchFamily="17" charset="-128"/>
                  </a:rPr>
                  <a:t>共振周波数</a:t>
                </a:r>
              </a:p>
            </p:txBody>
          </p:sp>
        </mc:Choice>
        <mc:Fallback>
          <p:sp>
            <p:nvSpPr>
              <p:cNvPr id="37" name="テキスト ボックス 36">
                <a:extLst>
                  <a:ext uri="{FF2B5EF4-FFF2-40B4-BE49-F238E27FC236}">
                    <a16:creationId xmlns:a16="http://schemas.microsoft.com/office/drawing/2014/main" id="{999BD6AA-9EEF-4635-A649-C4E8DE6F479A}"/>
                  </a:ext>
                </a:extLst>
              </p:cNvPr>
              <p:cNvSpPr txBox="1">
                <a:spLocks noRot="1" noChangeAspect="1" noMove="1" noResize="1" noEditPoints="1" noAdjustHandles="1" noChangeArrowheads="1" noChangeShapeType="1" noTextEdit="1"/>
              </p:cNvSpPr>
              <p:nvPr/>
            </p:nvSpPr>
            <p:spPr>
              <a:xfrm>
                <a:off x="822410" y="2771192"/>
                <a:ext cx="1416606" cy="323165"/>
              </a:xfrm>
              <a:prstGeom prst="rect">
                <a:avLst/>
              </a:prstGeom>
              <a:blipFill>
                <a:blip r:embed="rId3"/>
                <a:stretch>
                  <a:fillRect t="-7547" r="-431" b="-20755"/>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9" name="テキスト ボックス 38">
                <a:extLst>
                  <a:ext uri="{FF2B5EF4-FFF2-40B4-BE49-F238E27FC236}">
                    <a16:creationId xmlns:a16="http://schemas.microsoft.com/office/drawing/2014/main" id="{35867F25-2E80-4D04-9E16-BB15BEA3EE89}"/>
                  </a:ext>
                </a:extLst>
              </p:cNvPr>
              <p:cNvSpPr txBox="1"/>
              <p:nvPr/>
            </p:nvSpPr>
            <p:spPr>
              <a:xfrm>
                <a:off x="856365" y="3040673"/>
                <a:ext cx="822341" cy="323165"/>
              </a:xfrm>
              <a:prstGeom prst="rect">
                <a:avLst/>
              </a:prstGeom>
              <a:noFill/>
            </p:spPr>
            <p:txBody>
              <a:bodyPr wrap="none" rtlCol="0">
                <a:spAutoFit/>
              </a:bodyPr>
              <a:lstStyle/>
              <a:p>
                <a:pPr algn="l"/>
                <a14:m>
                  <m:oMath xmlns:m="http://schemas.openxmlformats.org/officeDocument/2006/math">
                    <m:r>
                      <a:rPr lang="en-US" altLang="ja-JP" sz="1500" i="1">
                        <a:latin typeface="Cambria Math" panose="02040503050406030204" pitchFamily="18" charset="0"/>
                        <a:ea typeface="UD デジタル 教科書体 N-R" panose="02020400000000000000" pitchFamily="17" charset="-128"/>
                      </a:rPr>
                      <m:t>𝑐</m:t>
                    </m:r>
                  </m:oMath>
                </a14:m>
                <a:r>
                  <a:rPr lang="en-US" altLang="ja-JP" sz="1500" dirty="0">
                    <a:latin typeface="Arial Unicode MS" panose="020B0604020202020204" pitchFamily="50" charset="-128"/>
                    <a:ea typeface="UD デジタル 教科書体 N-R" panose="02020400000000000000" pitchFamily="17" charset="-128"/>
                  </a:rPr>
                  <a:t> : </a:t>
                </a:r>
                <a:r>
                  <a:rPr lang="ja-JP" altLang="en-US" sz="1500" dirty="0">
                    <a:latin typeface="Arial Unicode MS" panose="020B0604020202020204" pitchFamily="50" charset="-128"/>
                    <a:ea typeface="UD デジタル 教科書体 N-R" panose="02020400000000000000" pitchFamily="17" charset="-128"/>
                  </a:rPr>
                  <a:t>光速</a:t>
                </a:r>
              </a:p>
            </p:txBody>
          </p:sp>
        </mc:Choice>
        <mc:Fallback>
          <p:sp>
            <p:nvSpPr>
              <p:cNvPr id="39" name="テキスト ボックス 38">
                <a:extLst>
                  <a:ext uri="{FF2B5EF4-FFF2-40B4-BE49-F238E27FC236}">
                    <a16:creationId xmlns:a16="http://schemas.microsoft.com/office/drawing/2014/main" id="{35867F25-2E80-4D04-9E16-BB15BEA3EE89}"/>
                  </a:ext>
                </a:extLst>
              </p:cNvPr>
              <p:cNvSpPr txBox="1">
                <a:spLocks noRot="1" noChangeAspect="1" noMove="1" noResize="1" noEditPoints="1" noAdjustHandles="1" noChangeArrowheads="1" noChangeShapeType="1" noTextEdit="1"/>
              </p:cNvSpPr>
              <p:nvPr/>
            </p:nvSpPr>
            <p:spPr>
              <a:xfrm>
                <a:off x="856365" y="3040673"/>
                <a:ext cx="822341" cy="323165"/>
              </a:xfrm>
              <a:prstGeom prst="rect">
                <a:avLst/>
              </a:prstGeom>
              <a:blipFill>
                <a:blip r:embed="rId4"/>
                <a:stretch>
                  <a:fillRect t="-5660" r="-1481" b="-20755"/>
                </a:stretch>
              </a:blipFill>
            </p:spPr>
            <p:txBody>
              <a:bodyPr/>
              <a:lstStyle/>
              <a:p>
                <a:r>
                  <a:rPr lang="ja-JP" altLang="en-US">
                    <a:noFill/>
                  </a:rPr>
                  <a:t> </a:t>
                </a:r>
              </a:p>
            </p:txBody>
          </p:sp>
        </mc:Fallback>
      </mc:AlternateContent>
      <p:grpSp>
        <p:nvGrpSpPr>
          <p:cNvPr id="5" name="グループ化 4">
            <a:extLst>
              <a:ext uri="{FF2B5EF4-FFF2-40B4-BE49-F238E27FC236}">
                <a16:creationId xmlns:a16="http://schemas.microsoft.com/office/drawing/2014/main" id="{2E594240-EF54-54D3-AE6F-AD50E8D82538}"/>
              </a:ext>
            </a:extLst>
          </p:cNvPr>
          <p:cNvGrpSpPr/>
          <p:nvPr/>
        </p:nvGrpSpPr>
        <p:grpSpPr>
          <a:xfrm>
            <a:off x="2820352" y="1008865"/>
            <a:ext cx="3610499" cy="2289058"/>
            <a:chOff x="3577869" y="1755333"/>
            <a:chExt cx="5950100" cy="3966733"/>
          </a:xfrm>
        </p:grpSpPr>
        <p:pic>
          <p:nvPicPr>
            <p:cNvPr id="45" name="図 44">
              <a:extLst>
                <a:ext uri="{FF2B5EF4-FFF2-40B4-BE49-F238E27FC236}">
                  <a16:creationId xmlns:a16="http://schemas.microsoft.com/office/drawing/2014/main" id="{8A35C6E5-5A3D-43AA-B5E3-11D0BC57E858}"/>
                </a:ext>
              </a:extLst>
            </p:cNvPr>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77869" y="1755333"/>
              <a:ext cx="5950100" cy="3966733"/>
            </a:xfrm>
            <a:prstGeom prst="rect">
              <a:avLst/>
            </a:prstGeom>
          </p:spPr>
        </p:pic>
        <p:cxnSp>
          <p:nvCxnSpPr>
            <p:cNvPr id="43" name="直線コネクタ 42">
              <a:extLst>
                <a:ext uri="{FF2B5EF4-FFF2-40B4-BE49-F238E27FC236}">
                  <a16:creationId xmlns:a16="http://schemas.microsoft.com/office/drawing/2014/main" id="{02D3F3DF-FD91-4C6E-8219-716498CDF969}"/>
                </a:ext>
              </a:extLst>
            </p:cNvPr>
            <p:cNvCxnSpPr>
              <a:cxnSpLocks/>
            </p:cNvCxnSpPr>
            <p:nvPr/>
          </p:nvCxnSpPr>
          <p:spPr>
            <a:xfrm>
              <a:off x="4306958" y="4302206"/>
              <a:ext cx="4625007"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5BD5EAA-1459-409F-9142-C8B62ECFCB9A}"/>
                </a:ext>
              </a:extLst>
            </p:cNvPr>
            <p:cNvSpPr txBox="1"/>
            <p:nvPr/>
          </p:nvSpPr>
          <p:spPr>
            <a:xfrm>
              <a:off x="5205806" y="2467752"/>
              <a:ext cx="720283" cy="215444"/>
            </a:xfrm>
            <a:prstGeom prst="rect">
              <a:avLst/>
            </a:prstGeom>
            <a:noFill/>
          </p:spPr>
          <p:txBody>
            <a:bodyPr wrap="none" lIns="0" tIns="0" rIns="0" bIns="0" rtlCol="0">
              <a:spAutoFit/>
            </a:bodyPr>
            <a:lstStyle/>
            <a:p>
              <a:pPr algn="l"/>
              <a:r>
                <a:rPr lang="en-US" altLang="ja-JP" sz="1050" dirty="0">
                  <a:latin typeface="Arial Unicode MS" panose="020B0604020202020204" pitchFamily="50" charset="-128"/>
                  <a:ea typeface="UD デジタル 教科書体 N-R" panose="02020400000000000000" pitchFamily="17" charset="-128"/>
                </a:rPr>
                <a:t>183 MHz</a:t>
              </a:r>
              <a:endParaRPr lang="ja-JP" altLang="en-US" sz="1050" dirty="0">
                <a:latin typeface="Arial Unicode MS" panose="020B0604020202020204" pitchFamily="50" charset="-128"/>
                <a:ea typeface="UD デジタル 教科書体 N-R" panose="02020400000000000000" pitchFamily="17" charset="-128"/>
              </a:endParaRPr>
            </a:p>
          </p:txBody>
        </p:sp>
        <p:sp>
          <p:nvSpPr>
            <p:cNvPr id="49" name="テキスト ボックス 48">
              <a:extLst>
                <a:ext uri="{FF2B5EF4-FFF2-40B4-BE49-F238E27FC236}">
                  <a16:creationId xmlns:a16="http://schemas.microsoft.com/office/drawing/2014/main" id="{17DB15C4-E836-4E06-8C9A-99E5490B278F}"/>
                </a:ext>
              </a:extLst>
            </p:cNvPr>
            <p:cNvSpPr txBox="1"/>
            <p:nvPr/>
          </p:nvSpPr>
          <p:spPr>
            <a:xfrm>
              <a:off x="5774274" y="3321278"/>
              <a:ext cx="720283" cy="215444"/>
            </a:xfrm>
            <a:prstGeom prst="rect">
              <a:avLst/>
            </a:prstGeom>
            <a:noFill/>
          </p:spPr>
          <p:txBody>
            <a:bodyPr wrap="none" lIns="0" tIns="0" rIns="0" bIns="0" rtlCol="0">
              <a:spAutoFit/>
            </a:bodyPr>
            <a:lstStyle/>
            <a:p>
              <a:pPr algn="l"/>
              <a:r>
                <a:rPr lang="en-US" altLang="ja-JP" sz="1050" dirty="0">
                  <a:latin typeface="Arial Unicode MS" panose="020B0604020202020204" pitchFamily="50" charset="-128"/>
                  <a:ea typeface="UD デジタル 教科書体 N-R" panose="02020400000000000000" pitchFamily="17" charset="-128"/>
                </a:rPr>
                <a:t>198 MHz</a:t>
              </a:r>
              <a:endParaRPr lang="ja-JP" altLang="en-US" sz="1050" dirty="0">
                <a:latin typeface="Arial Unicode MS" panose="020B0604020202020204" pitchFamily="50" charset="-128"/>
                <a:ea typeface="UD デジタル 教科書体 N-R" panose="02020400000000000000" pitchFamily="17" charset="-128"/>
              </a:endParaRPr>
            </a:p>
          </p:txBody>
        </p:sp>
        <p:sp>
          <p:nvSpPr>
            <p:cNvPr id="51" name="テキスト ボックス 50">
              <a:extLst>
                <a:ext uri="{FF2B5EF4-FFF2-40B4-BE49-F238E27FC236}">
                  <a16:creationId xmlns:a16="http://schemas.microsoft.com/office/drawing/2014/main" id="{9DBDDF5C-2B3D-4E8A-B457-4B4D40E6D45F}"/>
                </a:ext>
              </a:extLst>
            </p:cNvPr>
            <p:cNvSpPr txBox="1"/>
            <p:nvPr/>
          </p:nvSpPr>
          <p:spPr>
            <a:xfrm>
              <a:off x="6273040" y="3709208"/>
              <a:ext cx="720283" cy="215444"/>
            </a:xfrm>
            <a:prstGeom prst="rect">
              <a:avLst/>
            </a:prstGeom>
            <a:noFill/>
          </p:spPr>
          <p:txBody>
            <a:bodyPr wrap="none" lIns="0" tIns="0" rIns="0" bIns="0" rtlCol="0">
              <a:spAutoFit/>
            </a:bodyPr>
            <a:lstStyle/>
            <a:p>
              <a:pPr algn="l"/>
              <a:r>
                <a:rPr lang="en-US" altLang="ja-JP" sz="1050" dirty="0">
                  <a:latin typeface="Arial Unicode MS" panose="020B0604020202020204" pitchFamily="50" charset="-128"/>
                  <a:ea typeface="UD デジタル 教科書体 N-R" panose="02020400000000000000" pitchFamily="17" charset="-128"/>
                </a:rPr>
                <a:t>213 MHz</a:t>
              </a:r>
              <a:endParaRPr lang="ja-JP" altLang="en-US" sz="1050" dirty="0">
                <a:latin typeface="Arial Unicode MS" panose="020B0604020202020204" pitchFamily="50" charset="-128"/>
                <a:ea typeface="UD デジタル 教科書体 N-R" panose="02020400000000000000" pitchFamily="17" charset="-128"/>
              </a:endParaRPr>
            </a:p>
          </p:txBody>
        </p:sp>
        <p:sp>
          <p:nvSpPr>
            <p:cNvPr id="52" name="テキスト ボックス 51">
              <a:extLst>
                <a:ext uri="{FF2B5EF4-FFF2-40B4-BE49-F238E27FC236}">
                  <a16:creationId xmlns:a16="http://schemas.microsoft.com/office/drawing/2014/main" id="{D3E541FD-54F8-4259-85A5-35BF76FDF1D9}"/>
                </a:ext>
              </a:extLst>
            </p:cNvPr>
            <p:cNvSpPr txBox="1"/>
            <p:nvPr/>
          </p:nvSpPr>
          <p:spPr>
            <a:xfrm>
              <a:off x="6989582" y="4004251"/>
              <a:ext cx="720283" cy="215444"/>
            </a:xfrm>
            <a:prstGeom prst="rect">
              <a:avLst/>
            </a:prstGeom>
            <a:noFill/>
          </p:spPr>
          <p:txBody>
            <a:bodyPr wrap="none" lIns="0" tIns="0" rIns="0" bIns="0" rtlCol="0">
              <a:spAutoFit/>
            </a:bodyPr>
            <a:lstStyle/>
            <a:p>
              <a:pPr algn="l"/>
              <a:r>
                <a:rPr lang="en-US" altLang="ja-JP" sz="1050" dirty="0">
                  <a:latin typeface="Arial Unicode MS" panose="020B0604020202020204" pitchFamily="50" charset="-128"/>
                  <a:ea typeface="UD デジタル 教科書体 N-R" panose="02020400000000000000" pitchFamily="17" charset="-128"/>
                </a:rPr>
                <a:t>230 MHz</a:t>
              </a:r>
              <a:endParaRPr lang="ja-JP" altLang="en-US" sz="1050" dirty="0">
                <a:latin typeface="Arial Unicode MS" panose="020B0604020202020204" pitchFamily="50" charset="-128"/>
                <a:ea typeface="UD デジタル 教科書体 N-R" panose="02020400000000000000" pitchFamily="17" charset="-128"/>
              </a:endParaRPr>
            </a:p>
          </p:txBody>
        </p:sp>
        <p:sp>
          <p:nvSpPr>
            <p:cNvPr id="53" name="テキスト ボックス 52">
              <a:extLst>
                <a:ext uri="{FF2B5EF4-FFF2-40B4-BE49-F238E27FC236}">
                  <a16:creationId xmlns:a16="http://schemas.microsoft.com/office/drawing/2014/main" id="{E9D02359-ED1D-4AD4-BE3C-BB0847A48F35}"/>
                </a:ext>
              </a:extLst>
            </p:cNvPr>
            <p:cNvSpPr txBox="1"/>
            <p:nvPr/>
          </p:nvSpPr>
          <p:spPr>
            <a:xfrm>
              <a:off x="7467600" y="4489527"/>
              <a:ext cx="735593" cy="215444"/>
            </a:xfrm>
            <a:prstGeom prst="rect">
              <a:avLst/>
            </a:prstGeom>
            <a:noFill/>
          </p:spPr>
          <p:txBody>
            <a:bodyPr wrap="square" lIns="0" tIns="0" rIns="0" bIns="0" rtlCol="0">
              <a:spAutoFit/>
            </a:bodyPr>
            <a:lstStyle/>
            <a:p>
              <a:pPr algn="l"/>
              <a:r>
                <a:rPr lang="en-US" altLang="ja-JP" sz="1050" dirty="0">
                  <a:latin typeface="Arial Unicode MS" panose="020B0604020202020204" pitchFamily="50" charset="-128"/>
                  <a:ea typeface="UD デジタル 教科書体 N-R" panose="02020400000000000000" pitchFamily="17" charset="-128"/>
                </a:rPr>
                <a:t>244 MHz</a:t>
              </a:r>
              <a:endParaRPr lang="ja-JP" altLang="en-US" sz="1050" dirty="0">
                <a:latin typeface="Arial Unicode MS" panose="020B0604020202020204" pitchFamily="50" charset="-128"/>
                <a:ea typeface="UD デジタル 教科書体 N-R" panose="02020400000000000000" pitchFamily="17" charset="-128"/>
              </a:endParaRPr>
            </a:p>
          </p:txBody>
        </p:sp>
        <p:sp>
          <p:nvSpPr>
            <p:cNvPr id="54" name="テキスト ボックス 53">
              <a:extLst>
                <a:ext uri="{FF2B5EF4-FFF2-40B4-BE49-F238E27FC236}">
                  <a16:creationId xmlns:a16="http://schemas.microsoft.com/office/drawing/2014/main" id="{62FC3A9D-B0AF-48EE-BEDB-01069E7B4EBA}"/>
                </a:ext>
              </a:extLst>
            </p:cNvPr>
            <p:cNvSpPr txBox="1"/>
            <p:nvPr/>
          </p:nvSpPr>
          <p:spPr>
            <a:xfrm>
              <a:off x="8087177" y="4713595"/>
              <a:ext cx="735593" cy="215444"/>
            </a:xfrm>
            <a:prstGeom prst="rect">
              <a:avLst/>
            </a:prstGeom>
            <a:noFill/>
          </p:spPr>
          <p:txBody>
            <a:bodyPr wrap="square" lIns="0" tIns="0" rIns="0" bIns="0" rtlCol="0">
              <a:spAutoFit/>
            </a:bodyPr>
            <a:lstStyle/>
            <a:p>
              <a:pPr algn="l"/>
              <a:r>
                <a:rPr lang="en-US" altLang="ja-JP" sz="1050" dirty="0">
                  <a:latin typeface="Arial Unicode MS" panose="020B0604020202020204" pitchFamily="50" charset="-128"/>
                  <a:ea typeface="UD デジタル 教科書体 N-R" panose="02020400000000000000" pitchFamily="17" charset="-128"/>
                </a:rPr>
                <a:t>260 MHz</a:t>
              </a:r>
              <a:endParaRPr lang="ja-JP" altLang="en-US" sz="1050" dirty="0">
                <a:latin typeface="Arial Unicode MS" panose="020B0604020202020204" pitchFamily="50" charset="-128"/>
                <a:ea typeface="UD デジタル 教科書体 N-R" panose="02020400000000000000" pitchFamily="17" charset="-128"/>
              </a:endParaRPr>
            </a:p>
          </p:txBody>
        </p:sp>
      </p:grpSp>
      <p:sp>
        <p:nvSpPr>
          <p:cNvPr id="57" name="正方形/長方形 56">
            <a:extLst>
              <a:ext uri="{FF2B5EF4-FFF2-40B4-BE49-F238E27FC236}">
                <a16:creationId xmlns:a16="http://schemas.microsoft.com/office/drawing/2014/main" id="{3F72ECC8-BBE7-41C3-9E3E-2C8102A9EBEF}"/>
              </a:ext>
            </a:extLst>
          </p:cNvPr>
          <p:cNvSpPr/>
          <p:nvPr/>
        </p:nvSpPr>
        <p:spPr>
          <a:xfrm>
            <a:off x="5386573" y="1292884"/>
            <a:ext cx="3505907" cy="862911"/>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4" name="日付プレースホルダー 3">
            <a:extLst>
              <a:ext uri="{FF2B5EF4-FFF2-40B4-BE49-F238E27FC236}">
                <a16:creationId xmlns:a16="http://schemas.microsoft.com/office/drawing/2014/main" id="{F93663F2-8560-BC86-EE48-1BC7DD6A2039}"/>
              </a:ext>
            </a:extLst>
          </p:cNvPr>
          <p:cNvSpPr>
            <a:spLocks noGrp="1"/>
          </p:cNvSpPr>
          <p:nvPr>
            <p:ph type="dt" sz="half" idx="10"/>
          </p:nvPr>
        </p:nvSpPr>
        <p:spPr/>
        <p:txBody>
          <a:bodyPr/>
          <a:lstStyle/>
          <a:p>
            <a:pPr>
              <a:defRPr/>
            </a:pPr>
            <a:r>
              <a:rPr lang="en-US" altLang="ja-JP"/>
              <a:t>2025/4/17</a:t>
            </a:r>
            <a:endParaRPr lang="ja-JP" altLang="en-US"/>
          </a:p>
        </p:txBody>
      </p:sp>
      <p:sp>
        <p:nvSpPr>
          <p:cNvPr id="7" name="フッター プレースホルダー 6">
            <a:extLst>
              <a:ext uri="{FF2B5EF4-FFF2-40B4-BE49-F238E27FC236}">
                <a16:creationId xmlns:a16="http://schemas.microsoft.com/office/drawing/2014/main" id="{4E2F5E4C-C3DA-DB37-509F-13652227669B}"/>
              </a:ext>
            </a:extLst>
          </p:cNvPr>
          <p:cNvSpPr>
            <a:spLocks noGrp="1"/>
          </p:cNvSpPr>
          <p:nvPr>
            <p:ph type="ftr" sz="quarter" idx="11"/>
          </p:nvPr>
        </p:nvSpPr>
        <p:spPr/>
        <p:txBody>
          <a:bodyPr/>
          <a:lstStyle/>
          <a:p>
            <a:pPr>
              <a:defRPr/>
            </a:pPr>
            <a:r>
              <a:rPr lang="en-US" altLang="ja-JP"/>
              <a:t>MS10</a:t>
            </a:r>
            <a:r>
              <a:rPr lang="ja-JP" altLang="en-US"/>
              <a:t>　</a:t>
            </a:r>
            <a:r>
              <a:rPr lang="en-US" altLang="ja-JP"/>
              <a:t>H. Kanda</a:t>
            </a:r>
            <a:endParaRPr lang="ja-JP" altLang="en-US"/>
          </a:p>
        </p:txBody>
      </p:sp>
      <p:sp>
        <p:nvSpPr>
          <p:cNvPr id="9" name="テキスト ボックス 8">
            <a:extLst>
              <a:ext uri="{FF2B5EF4-FFF2-40B4-BE49-F238E27FC236}">
                <a16:creationId xmlns:a16="http://schemas.microsoft.com/office/drawing/2014/main" id="{DF7AB4C0-6D15-1129-AB21-C1C733CC6276}"/>
              </a:ext>
            </a:extLst>
          </p:cNvPr>
          <p:cNvSpPr txBox="1"/>
          <p:nvPr/>
        </p:nvSpPr>
        <p:spPr>
          <a:xfrm>
            <a:off x="539387" y="3410965"/>
            <a:ext cx="8262198" cy="1384995"/>
          </a:xfrm>
          <a:prstGeom prst="rect">
            <a:avLst/>
          </a:prstGeom>
          <a:noFill/>
        </p:spPr>
        <p:txBody>
          <a:bodyPr wrap="none" rtlCol="0">
            <a:spAutoFit/>
          </a:bodyPr>
          <a:lstStyle/>
          <a:p>
            <a:r>
              <a:rPr lang="ja-JP" altLang="en-US" sz="1400" dirty="0"/>
              <a:t>★ </a:t>
            </a:r>
            <a:r>
              <a:rPr lang="en-US" altLang="ja-JP" sz="1400" dirty="0"/>
              <a:t>Z/A</a:t>
            </a:r>
            <a:r>
              <a:rPr lang="ja-JP" altLang="en-US" sz="1400" dirty="0"/>
              <a:t> </a:t>
            </a:r>
            <a:r>
              <a:rPr lang="en-US" altLang="ja-JP" sz="1400" dirty="0"/>
              <a:t>= 1/2 </a:t>
            </a:r>
            <a:r>
              <a:rPr lang="ja-JP" altLang="en-US" sz="1400" dirty="0"/>
              <a:t>以下のイオン加速のための空洞の小型化：</a:t>
            </a:r>
            <a:endParaRPr lang="en-US" altLang="ja-JP" sz="1400" dirty="0"/>
          </a:p>
          <a:p>
            <a:r>
              <a:rPr lang="ja-JP" altLang="en-US" sz="1400" dirty="0"/>
              <a:t>　内部に円筒状の誘電体を仕込む小型化アイデアなどは</a:t>
            </a:r>
            <a:r>
              <a:rPr lang="en-US" altLang="ja-JP" sz="1400" dirty="0"/>
              <a:t>FEM</a:t>
            </a:r>
            <a:r>
              <a:rPr lang="ja-JP" altLang="en-US" sz="1400" dirty="0"/>
              <a:t>計算上では可能</a:t>
            </a:r>
            <a:endParaRPr lang="en-US" altLang="ja-JP" sz="1400" dirty="0"/>
          </a:p>
          <a:p>
            <a:r>
              <a:rPr lang="ja-JP" altLang="en-US" sz="1400" dirty="0"/>
              <a:t>　→ 誘電体の電磁波吸収による熱の冷却、温度変化に伴う形状変化の抑制も必要</a:t>
            </a:r>
            <a:endParaRPr lang="en-US" altLang="ja-JP" sz="1400" dirty="0"/>
          </a:p>
          <a:p>
            <a:r>
              <a:rPr lang="ja-JP" altLang="en-US" sz="1400" dirty="0"/>
              <a:t>★回転電磁場（直交した偏極を持つ電磁場の重畳）を維持するための共振周波数調整（チューニング機構）：</a:t>
            </a:r>
            <a:br>
              <a:rPr lang="en-US" altLang="ja-JP" sz="1400" dirty="0"/>
            </a:br>
            <a:r>
              <a:rPr lang="ja-JP" altLang="en-US" sz="1400" dirty="0"/>
              <a:t>　周波数安定性と偏波方向に影響を与えない構造が必須</a:t>
            </a:r>
            <a:endParaRPr lang="en-US" altLang="ja-JP" sz="1400" dirty="0"/>
          </a:p>
          <a:p>
            <a:r>
              <a:rPr lang="ja-JP" altLang="en-US" sz="1400" dirty="0"/>
              <a:t>　→ 科研費基盤（</a:t>
            </a:r>
            <a:r>
              <a:rPr lang="en-US" altLang="ja-JP" sz="1400" dirty="0"/>
              <a:t>C</a:t>
            </a:r>
            <a:r>
              <a:rPr lang="ja-JP" altLang="en-US" sz="1400" dirty="0"/>
              <a:t>）でシミュレーション、円筒型共振器を用いた検討を実施中</a:t>
            </a:r>
            <a:endParaRPr lang="en-US" altLang="ja-JP" sz="1400" dirty="0"/>
          </a:p>
        </p:txBody>
      </p:sp>
      <p:sp>
        <p:nvSpPr>
          <p:cNvPr id="10" name="矢印: 下 9">
            <a:extLst>
              <a:ext uri="{FF2B5EF4-FFF2-40B4-BE49-F238E27FC236}">
                <a16:creationId xmlns:a16="http://schemas.microsoft.com/office/drawing/2014/main" id="{2F1E2CC1-A16C-E153-E6C0-2B7B5821500F}"/>
              </a:ext>
            </a:extLst>
          </p:cNvPr>
          <p:cNvSpPr/>
          <p:nvPr/>
        </p:nvSpPr>
        <p:spPr>
          <a:xfrm>
            <a:off x="6903585" y="2210525"/>
            <a:ext cx="457507" cy="446709"/>
          </a:xfrm>
          <a:prstGeom prst="downArrow">
            <a:avLst/>
          </a:prstGeom>
          <a:solidFill>
            <a:schemeClr val="accent2"/>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DFE40C1C-F050-B725-A0AB-DEEAE5662562}"/>
              </a:ext>
            </a:extLst>
          </p:cNvPr>
          <p:cNvSpPr txBox="1"/>
          <p:nvPr/>
        </p:nvSpPr>
        <p:spPr>
          <a:xfrm>
            <a:off x="6175691" y="2679953"/>
            <a:ext cx="2459328" cy="738664"/>
          </a:xfrm>
          <a:prstGeom prst="rect">
            <a:avLst/>
          </a:prstGeom>
          <a:noFill/>
        </p:spPr>
        <p:txBody>
          <a:bodyPr wrap="none" rtlCol="0">
            <a:spAutoFit/>
          </a:bodyPr>
          <a:lstStyle/>
          <a:p>
            <a:r>
              <a:rPr lang="ja-JP" altLang="en-US" sz="1400" b="1" dirty="0">
                <a:solidFill>
                  <a:srgbClr val="FF0000"/>
                </a:solidFill>
              </a:rPr>
              <a:t>重陽子、イオンの加速の</a:t>
            </a:r>
            <a:endParaRPr lang="en-US" altLang="ja-JP" sz="1400" b="1" dirty="0">
              <a:solidFill>
                <a:srgbClr val="FF0000"/>
              </a:solidFill>
            </a:endParaRPr>
          </a:p>
          <a:p>
            <a:r>
              <a:rPr kumimoji="1" lang="ja-JP" altLang="en-US" sz="1400" b="1" dirty="0">
                <a:solidFill>
                  <a:srgbClr val="FF0000"/>
                </a:solidFill>
              </a:rPr>
              <a:t>ためには磁場を</a:t>
            </a:r>
            <a:r>
              <a:rPr kumimoji="1" lang="en-US" altLang="ja-JP" sz="1400" b="1" dirty="0">
                <a:solidFill>
                  <a:srgbClr val="FF0000"/>
                </a:solidFill>
              </a:rPr>
              <a:t>2</a:t>
            </a:r>
            <a:r>
              <a:rPr kumimoji="1" lang="ja-JP" altLang="en-US" sz="1400" b="1" dirty="0">
                <a:solidFill>
                  <a:srgbClr val="FF0000"/>
                </a:solidFill>
              </a:rPr>
              <a:t>倍にするか、</a:t>
            </a:r>
            <a:endParaRPr kumimoji="1" lang="en-US" altLang="ja-JP" sz="1400" b="1" dirty="0">
              <a:solidFill>
                <a:srgbClr val="FF0000"/>
              </a:solidFill>
            </a:endParaRPr>
          </a:p>
          <a:p>
            <a:r>
              <a:rPr lang="ja-JP" altLang="en-US" sz="1400" b="1" dirty="0">
                <a:solidFill>
                  <a:srgbClr val="FF0000"/>
                </a:solidFill>
              </a:rPr>
              <a:t>周波数を</a:t>
            </a:r>
            <a:r>
              <a:rPr lang="en-US" altLang="ja-JP" sz="1400" b="1" dirty="0">
                <a:solidFill>
                  <a:srgbClr val="FF0000"/>
                </a:solidFill>
              </a:rPr>
              <a:t>1/2</a:t>
            </a:r>
            <a:r>
              <a:rPr lang="ja-JP" altLang="en-US" sz="1400" b="1" dirty="0">
                <a:solidFill>
                  <a:srgbClr val="FF0000"/>
                </a:solidFill>
              </a:rPr>
              <a:t>にする必要</a:t>
            </a:r>
            <a:endParaRPr kumimoji="1" lang="ja-JP" altLang="en-US" sz="1400" b="1" dirty="0">
              <a:solidFill>
                <a:srgbClr val="FF0000"/>
              </a:solidFill>
            </a:endParaRPr>
          </a:p>
        </p:txBody>
      </p:sp>
    </p:spTree>
    <p:extLst>
      <p:ext uri="{BB962C8B-B14F-4D97-AF65-F5344CB8AC3E}">
        <p14:creationId xmlns:p14="http://schemas.microsoft.com/office/powerpoint/2010/main" val="937314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E2F5B8-B45D-9B93-ECC4-8A3C4255506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18220DB-F3A9-E49C-12A2-B1BADC2E4F7A}"/>
              </a:ext>
            </a:extLst>
          </p:cNvPr>
          <p:cNvSpPr>
            <a:spLocks noGrp="1"/>
          </p:cNvSpPr>
          <p:nvPr>
            <p:ph type="title"/>
          </p:nvPr>
        </p:nvSpPr>
        <p:spPr/>
        <p:txBody>
          <a:bodyPr/>
          <a:lstStyle/>
          <a:p>
            <a:r>
              <a:rPr lang="ja-JP" altLang="en-US" sz="3200" b="0" dirty="0"/>
              <a:t>検討要素：　</a:t>
            </a:r>
            <a:r>
              <a:rPr lang="en-US" altLang="ja-JP" sz="3200" b="0" dirty="0"/>
              <a:t>&gt; 10 T </a:t>
            </a:r>
            <a:r>
              <a:rPr lang="ja-JP" altLang="en-US" sz="3200" b="0" dirty="0"/>
              <a:t>ソレノイド</a:t>
            </a:r>
            <a:endParaRPr kumimoji="1" lang="ja-JP" altLang="en-US" sz="3200" b="0" dirty="0"/>
          </a:p>
        </p:txBody>
      </p:sp>
      <p:sp>
        <p:nvSpPr>
          <p:cNvPr id="6" name="コンテンツ プレースホルダー 5">
            <a:extLst>
              <a:ext uri="{FF2B5EF4-FFF2-40B4-BE49-F238E27FC236}">
                <a16:creationId xmlns:a16="http://schemas.microsoft.com/office/drawing/2014/main" id="{F1079416-7CFD-B108-CBDD-D888D4C589BE}"/>
              </a:ext>
            </a:extLst>
          </p:cNvPr>
          <p:cNvSpPr>
            <a:spLocks noGrp="1"/>
          </p:cNvSpPr>
          <p:nvPr>
            <p:ph sz="half" idx="1"/>
          </p:nvPr>
        </p:nvSpPr>
        <p:spPr>
          <a:xfrm>
            <a:off x="457200" y="1203598"/>
            <a:ext cx="4038600" cy="3394472"/>
          </a:xfrm>
        </p:spPr>
        <p:txBody>
          <a:bodyPr/>
          <a:lstStyle/>
          <a:p>
            <a:r>
              <a:rPr lang="en-US" altLang="ja-JP" sz="1600" dirty="0"/>
              <a:t>MRI</a:t>
            </a:r>
            <a:r>
              <a:rPr lang="ja-JP" altLang="en-US" sz="1600" dirty="0"/>
              <a:t>の高精度化を目指した強力かつ人をボア径内におさめられるようなソレノイドが開発されつつある</a:t>
            </a:r>
            <a:r>
              <a:rPr lang="en-US" altLang="ja-JP" sz="1600" dirty="0"/>
              <a:t>(USA National High Magnetic Field Lab. </a:t>
            </a:r>
            <a:r>
              <a:rPr lang="en-US" altLang="ja-JP" sz="1600" dirty="0" err="1"/>
              <a:t>Eikosi</a:t>
            </a:r>
            <a:r>
              <a:rPr lang="en-US" altLang="ja-JP" sz="1600" dirty="0"/>
              <a:t> Tesla project)</a:t>
            </a:r>
          </a:p>
          <a:p>
            <a:endParaRPr lang="en-US" altLang="ja-JP" sz="1600" dirty="0"/>
          </a:p>
          <a:p>
            <a:endParaRPr lang="en-US" altLang="ja-JP" sz="1600" dirty="0"/>
          </a:p>
          <a:p>
            <a:endParaRPr lang="en-US" altLang="ja-JP" sz="1600" dirty="0"/>
          </a:p>
          <a:p>
            <a:endParaRPr lang="en-US" altLang="ja-JP" sz="1600" dirty="0"/>
          </a:p>
          <a:p>
            <a:pPr marL="0" indent="0">
              <a:buNone/>
            </a:pPr>
            <a:endParaRPr lang="en-US" altLang="ja-JP" sz="1600" dirty="0"/>
          </a:p>
          <a:p>
            <a:endParaRPr lang="en-US" altLang="ja-JP" sz="1600" dirty="0"/>
          </a:p>
          <a:p>
            <a:endParaRPr lang="ja-JP" altLang="en-US" sz="1600" dirty="0"/>
          </a:p>
        </p:txBody>
      </p:sp>
      <p:sp>
        <p:nvSpPr>
          <p:cNvPr id="7" name="コンテンツ プレースホルダー 6">
            <a:extLst>
              <a:ext uri="{FF2B5EF4-FFF2-40B4-BE49-F238E27FC236}">
                <a16:creationId xmlns:a16="http://schemas.microsoft.com/office/drawing/2014/main" id="{633DCF7B-5F39-4AE4-B41B-68D211FB8CBA}"/>
              </a:ext>
            </a:extLst>
          </p:cNvPr>
          <p:cNvSpPr>
            <a:spLocks noGrp="1"/>
          </p:cNvSpPr>
          <p:nvPr>
            <p:ph sz="half" idx="2"/>
          </p:nvPr>
        </p:nvSpPr>
        <p:spPr>
          <a:xfrm>
            <a:off x="4648200" y="1203598"/>
            <a:ext cx="4038600" cy="3394472"/>
          </a:xfrm>
        </p:spPr>
        <p:txBody>
          <a:bodyPr/>
          <a:lstStyle/>
          <a:p>
            <a:r>
              <a:rPr lang="ja-JP" altLang="en-US" sz="1600" dirty="0"/>
              <a:t>磁場中の臨界電流密度等、現在の希土類系高温超電導体（</a:t>
            </a:r>
            <a:r>
              <a:rPr lang="en-US" altLang="ja-JP" sz="1600" dirty="0"/>
              <a:t>REBCO</a:t>
            </a:r>
            <a:r>
              <a:rPr lang="ja-JP" altLang="en-US" sz="1600" dirty="0"/>
              <a:t>）</a:t>
            </a:r>
            <a:r>
              <a:rPr lang="en-US" altLang="ja-JP" sz="1600" dirty="0"/>
              <a:t> </a:t>
            </a:r>
            <a:r>
              <a:rPr lang="ja-JP" altLang="en-US" sz="1600" dirty="0"/>
              <a:t>線材の性能で十分に製造可能であることが分かっている</a:t>
            </a:r>
            <a:endParaRPr lang="en-US" altLang="ja-JP" sz="1600" dirty="0"/>
          </a:p>
        </p:txBody>
      </p:sp>
      <p:sp>
        <p:nvSpPr>
          <p:cNvPr id="3" name="日付プレースホルダー 2">
            <a:extLst>
              <a:ext uri="{FF2B5EF4-FFF2-40B4-BE49-F238E27FC236}">
                <a16:creationId xmlns:a16="http://schemas.microsoft.com/office/drawing/2014/main" id="{B41E3368-0A75-DBC5-850F-9CF56F1B048E}"/>
              </a:ext>
            </a:extLst>
          </p:cNvPr>
          <p:cNvSpPr>
            <a:spLocks noGrp="1"/>
          </p:cNvSpPr>
          <p:nvPr>
            <p:ph type="dt" sz="half" idx="10"/>
          </p:nvPr>
        </p:nvSpPr>
        <p:spPr/>
        <p:txBody>
          <a:bodyPr/>
          <a:lstStyle/>
          <a:p>
            <a:pPr>
              <a:defRPr/>
            </a:pPr>
            <a:r>
              <a:rPr lang="en-US" altLang="ja-JP"/>
              <a:t>2025/4/17</a:t>
            </a:r>
            <a:endParaRPr lang="ja-JP" altLang="en-US"/>
          </a:p>
        </p:txBody>
      </p:sp>
      <p:sp>
        <p:nvSpPr>
          <p:cNvPr id="4" name="フッター プレースホルダー 3">
            <a:extLst>
              <a:ext uri="{FF2B5EF4-FFF2-40B4-BE49-F238E27FC236}">
                <a16:creationId xmlns:a16="http://schemas.microsoft.com/office/drawing/2014/main" id="{A57F6C8D-1734-A4CB-8592-D53885448C9A}"/>
              </a:ext>
            </a:extLst>
          </p:cNvPr>
          <p:cNvSpPr>
            <a:spLocks noGrp="1"/>
          </p:cNvSpPr>
          <p:nvPr>
            <p:ph type="ftr" sz="quarter" idx="11"/>
          </p:nvPr>
        </p:nvSpPr>
        <p:spPr/>
        <p:txBody>
          <a:bodyPr/>
          <a:lstStyle/>
          <a:p>
            <a:pPr>
              <a:defRPr/>
            </a:pPr>
            <a:r>
              <a:rPr lang="en-US" altLang="ja-JP"/>
              <a:t>MS10</a:t>
            </a:r>
            <a:r>
              <a:rPr lang="ja-JP" altLang="en-US"/>
              <a:t>　</a:t>
            </a:r>
            <a:r>
              <a:rPr lang="en-US" altLang="ja-JP"/>
              <a:t>H. Kanda</a:t>
            </a:r>
            <a:endParaRPr lang="ja-JP" altLang="en-US"/>
          </a:p>
        </p:txBody>
      </p:sp>
      <p:sp>
        <p:nvSpPr>
          <p:cNvPr id="5" name="スライド番号プレースホルダー 4">
            <a:extLst>
              <a:ext uri="{FF2B5EF4-FFF2-40B4-BE49-F238E27FC236}">
                <a16:creationId xmlns:a16="http://schemas.microsoft.com/office/drawing/2014/main" id="{86B578C1-4510-8F35-63B8-089CA9CDB4CE}"/>
              </a:ext>
            </a:extLst>
          </p:cNvPr>
          <p:cNvSpPr>
            <a:spLocks noGrp="1"/>
          </p:cNvSpPr>
          <p:nvPr>
            <p:ph type="sldNum" sz="quarter" idx="12"/>
          </p:nvPr>
        </p:nvSpPr>
        <p:spPr/>
        <p:txBody>
          <a:bodyPr/>
          <a:lstStyle/>
          <a:p>
            <a:pPr>
              <a:defRPr/>
            </a:pPr>
            <a:fld id="{86EA8D12-2E85-4842-AC17-1C8B8F05643E}" type="slidenum">
              <a:rPr lang="ja-JP" altLang="en-US" smtClean="0"/>
              <a:pPr>
                <a:defRPr/>
              </a:pPr>
              <a:t>4</a:t>
            </a:fld>
            <a:endParaRPr lang="ja-JP" altLang="en-US"/>
          </a:p>
        </p:txBody>
      </p:sp>
      <p:pic>
        <p:nvPicPr>
          <p:cNvPr id="8" name="図 7" descr="グラフ, 箱ひげ図&#10;&#10;AI によって生成されたコンテンツは間違っている可能性があります。">
            <a:extLst>
              <a:ext uri="{FF2B5EF4-FFF2-40B4-BE49-F238E27FC236}">
                <a16:creationId xmlns:a16="http://schemas.microsoft.com/office/drawing/2014/main" id="{414BAEC8-4E53-9C41-3BE6-B1F92C498327}"/>
              </a:ext>
            </a:extLst>
          </p:cNvPr>
          <p:cNvPicPr>
            <a:picLocks noChangeAspect="1"/>
          </p:cNvPicPr>
          <p:nvPr/>
        </p:nvPicPr>
        <p:blipFill>
          <a:blip r:embed="rId2">
            <a:extLst>
              <a:ext uri="{28A0092B-C50C-407E-A947-70E740481C1C}">
                <a14:useLocalDpi xmlns:a14="http://schemas.microsoft.com/office/drawing/2010/main" val="0"/>
              </a:ext>
            </a:extLst>
          </a:blip>
          <a:srcRect l="19197" r="18545"/>
          <a:stretch/>
        </p:blipFill>
        <p:spPr>
          <a:xfrm>
            <a:off x="1069261" y="2498458"/>
            <a:ext cx="2978309" cy="1993274"/>
          </a:xfrm>
          <a:prstGeom prst="rect">
            <a:avLst/>
          </a:prstGeom>
        </p:spPr>
      </p:pic>
      <p:sp>
        <p:nvSpPr>
          <p:cNvPr id="11" name="テキスト ボックス 10">
            <a:extLst>
              <a:ext uri="{FF2B5EF4-FFF2-40B4-BE49-F238E27FC236}">
                <a16:creationId xmlns:a16="http://schemas.microsoft.com/office/drawing/2014/main" id="{8210F7A7-EEE9-E8EC-5BA6-459434A65873}"/>
              </a:ext>
            </a:extLst>
          </p:cNvPr>
          <p:cNvSpPr txBox="1"/>
          <p:nvPr/>
        </p:nvSpPr>
        <p:spPr>
          <a:xfrm>
            <a:off x="2184923" y="4491732"/>
            <a:ext cx="2762121" cy="307777"/>
          </a:xfrm>
          <a:prstGeom prst="rect">
            <a:avLst/>
          </a:prstGeom>
          <a:noFill/>
        </p:spPr>
        <p:txBody>
          <a:bodyPr wrap="square">
            <a:spAutoFit/>
          </a:bodyPr>
          <a:lstStyle/>
          <a:p>
            <a:r>
              <a:rPr lang="en-US" altLang="ja-JP" sz="1400" dirty="0">
                <a:hlinkClick r:id="rId3"/>
              </a:rPr>
              <a:t>https://nationalmaglab.org/</a:t>
            </a:r>
            <a:r>
              <a:rPr lang="ja-JP" altLang="en-US" sz="1400" dirty="0"/>
              <a:t>　より</a:t>
            </a:r>
          </a:p>
        </p:txBody>
      </p:sp>
      <p:sp>
        <p:nvSpPr>
          <p:cNvPr id="17" name="テキスト ボックス 16">
            <a:extLst>
              <a:ext uri="{FF2B5EF4-FFF2-40B4-BE49-F238E27FC236}">
                <a16:creationId xmlns:a16="http://schemas.microsoft.com/office/drawing/2014/main" id="{CC35C9D6-D341-52BE-E8C2-9C70A96E6D18}"/>
              </a:ext>
            </a:extLst>
          </p:cNvPr>
          <p:cNvSpPr txBox="1"/>
          <p:nvPr/>
        </p:nvSpPr>
        <p:spPr>
          <a:xfrm>
            <a:off x="6363329" y="4515966"/>
            <a:ext cx="2762121" cy="307777"/>
          </a:xfrm>
          <a:prstGeom prst="rect">
            <a:avLst/>
          </a:prstGeom>
          <a:noFill/>
        </p:spPr>
        <p:txBody>
          <a:bodyPr wrap="square">
            <a:spAutoFit/>
          </a:bodyPr>
          <a:lstStyle/>
          <a:p>
            <a:r>
              <a:rPr lang="en-US" altLang="ja-JP" sz="1400" b="0" i="0" u="none" strike="noStrike" baseline="0" dirty="0">
                <a:latin typeface="LMRoman12-Regular"/>
              </a:rPr>
              <a:t> </a:t>
            </a:r>
            <a:r>
              <a:rPr lang="en-US" altLang="ja-JP" sz="1400" dirty="0">
                <a:hlinkClick r:id="rId3"/>
              </a:rPr>
              <a:t>https://nationalmaglab.org/</a:t>
            </a:r>
            <a:r>
              <a:rPr lang="ja-JP" altLang="en-US" sz="1400" dirty="0"/>
              <a:t>　より</a:t>
            </a:r>
          </a:p>
        </p:txBody>
      </p:sp>
      <p:pic>
        <p:nvPicPr>
          <p:cNvPr id="19" name="図 18">
            <a:extLst>
              <a:ext uri="{FF2B5EF4-FFF2-40B4-BE49-F238E27FC236}">
                <a16:creationId xmlns:a16="http://schemas.microsoft.com/office/drawing/2014/main" id="{C980B2B4-1494-2159-4EC8-C67613386697}"/>
              </a:ext>
            </a:extLst>
          </p:cNvPr>
          <p:cNvPicPr>
            <a:picLocks noChangeAspect="1"/>
          </p:cNvPicPr>
          <p:nvPr/>
        </p:nvPicPr>
        <p:blipFill>
          <a:blip r:embed="rId4">
            <a:extLst>
              <a:ext uri="{28A0092B-C50C-407E-A947-70E740481C1C}">
                <a14:useLocalDpi xmlns:a14="http://schemas.microsoft.com/office/drawing/2010/main" val="0"/>
              </a:ext>
            </a:extLst>
          </a:blip>
          <a:srcRect l="53937" t="18715" b="6834"/>
          <a:stretch/>
        </p:blipFill>
        <p:spPr>
          <a:xfrm>
            <a:off x="5469924" y="2434180"/>
            <a:ext cx="2978308" cy="2019874"/>
          </a:xfrm>
          <a:prstGeom prst="rect">
            <a:avLst/>
          </a:prstGeom>
        </p:spPr>
      </p:pic>
      <p:sp>
        <p:nvSpPr>
          <p:cNvPr id="9" name="二等辺三角形 8">
            <a:extLst>
              <a:ext uri="{FF2B5EF4-FFF2-40B4-BE49-F238E27FC236}">
                <a16:creationId xmlns:a16="http://schemas.microsoft.com/office/drawing/2014/main" id="{27CA3877-0003-49F2-EC24-84F22A8043FE}"/>
              </a:ext>
            </a:extLst>
          </p:cNvPr>
          <p:cNvSpPr/>
          <p:nvPr/>
        </p:nvSpPr>
        <p:spPr>
          <a:xfrm>
            <a:off x="3649255" y="3147814"/>
            <a:ext cx="162612" cy="144016"/>
          </a:xfrm>
          <a:prstGeom prst="triangle">
            <a:avLst/>
          </a:prstGeom>
          <a:solidFill>
            <a:schemeClr val="accent2"/>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D3E6E8B2-6896-22AB-9F63-7B9FCF47C4EB}"/>
              </a:ext>
            </a:extLst>
          </p:cNvPr>
          <p:cNvSpPr txBox="1"/>
          <p:nvPr/>
        </p:nvSpPr>
        <p:spPr>
          <a:xfrm>
            <a:off x="3532539" y="2603973"/>
            <a:ext cx="1146005" cy="523220"/>
          </a:xfrm>
          <a:prstGeom prst="rect">
            <a:avLst/>
          </a:prstGeom>
          <a:noFill/>
        </p:spPr>
        <p:txBody>
          <a:bodyPr wrap="square" rtlCol="0">
            <a:spAutoFit/>
          </a:bodyPr>
          <a:lstStyle/>
          <a:p>
            <a:r>
              <a:rPr kumimoji="1" lang="ja-JP" altLang="en-US" sz="1400" b="1" dirty="0">
                <a:solidFill>
                  <a:srgbClr val="FF0000"/>
                </a:solidFill>
              </a:rPr>
              <a:t>陽子</a:t>
            </a:r>
            <a:r>
              <a:rPr kumimoji="1" lang="en-US" altLang="ja-JP" sz="1400" b="1" dirty="0">
                <a:solidFill>
                  <a:srgbClr val="FF0000"/>
                </a:solidFill>
              </a:rPr>
              <a:t>CARA</a:t>
            </a:r>
            <a:r>
              <a:rPr kumimoji="1" lang="ja-JP" altLang="en-US" sz="1400" b="1" dirty="0">
                <a:solidFill>
                  <a:srgbClr val="FF0000"/>
                </a:solidFill>
              </a:rPr>
              <a:t>用</a:t>
            </a:r>
            <a:endParaRPr kumimoji="1" lang="en-US" altLang="ja-JP" sz="1400" b="1" dirty="0">
              <a:solidFill>
                <a:srgbClr val="FF0000"/>
              </a:solidFill>
            </a:endParaRPr>
          </a:p>
          <a:p>
            <a:r>
              <a:rPr kumimoji="1" lang="ja-JP" altLang="en-US" sz="1400" b="1" dirty="0">
                <a:solidFill>
                  <a:srgbClr val="FF0000"/>
                </a:solidFill>
              </a:rPr>
              <a:t>ソレノイド</a:t>
            </a:r>
          </a:p>
        </p:txBody>
      </p:sp>
    </p:spTree>
    <p:extLst>
      <p:ext uri="{BB962C8B-B14F-4D97-AF65-F5344CB8AC3E}">
        <p14:creationId xmlns:p14="http://schemas.microsoft.com/office/powerpoint/2010/main" val="202413599"/>
      </p:ext>
    </p:extLst>
  </p:cSld>
  <p:clrMapOvr>
    <a:masterClrMapping/>
  </p:clrMapOvr>
</p:sld>
</file>

<file path=ppt/theme/theme1.xml><?xml version="1.0" encoding="utf-8"?>
<a:theme xmlns:a="http://schemas.openxmlformats.org/drawingml/2006/main" name="Office ​​テーマ">
  <a:themeElements>
    <a:clrScheme name="大阪大学">
      <a:dk1>
        <a:sysClr val="windowText" lastClr="000000"/>
      </a:dk1>
      <a:lt1>
        <a:sysClr val="window" lastClr="FFFFFF"/>
      </a:lt1>
      <a:dk2>
        <a:srgbClr val="1F497D"/>
      </a:dk2>
      <a:lt2>
        <a:srgbClr val="EEECE1"/>
      </a:lt2>
      <a:accent1>
        <a:srgbClr val="2D287F"/>
      </a:accent1>
      <a:accent2>
        <a:srgbClr val="FDD000"/>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1660</TotalTime>
  <Words>587</Words>
  <Application>Microsoft Office PowerPoint</Application>
  <PresentationFormat>画面に合わせる (16:9)</PresentationFormat>
  <Paragraphs>87</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Arial Unicode MS</vt:lpstr>
      <vt:lpstr>LMRoman12-Regular</vt:lpstr>
      <vt:lpstr>メイリオ</vt:lpstr>
      <vt:lpstr>游ゴシック</vt:lpstr>
      <vt:lpstr>Arial</vt:lpstr>
      <vt:lpstr>Calibri</vt:lpstr>
      <vt:lpstr>Cambria Math</vt:lpstr>
      <vt:lpstr>Office ​​テーマ</vt:lpstr>
      <vt:lpstr>自己紹介　　神田浩樹</vt:lpstr>
      <vt:lpstr>サイクロトロン自動共鳴加速: CARA</vt:lpstr>
      <vt:lpstr>検討要素：TE111モード回転電磁場</vt:lpstr>
      <vt:lpstr>検討要素：　&gt; 10 T ソレノイド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nakajima kosuke</dc:creator>
  <cp:lastModifiedBy>神田　浩樹</cp:lastModifiedBy>
  <cp:revision>1164</cp:revision>
  <dcterms:created xsi:type="dcterms:W3CDTF">2011-07-07T13:03:29Z</dcterms:created>
  <dcterms:modified xsi:type="dcterms:W3CDTF">2025-04-16T12:11:38Z</dcterms:modified>
</cp:coreProperties>
</file>