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6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319312-AC9E-4341-9F01-981E75E35DB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0505D77-375D-120B-BA76-217A8FD378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BB77415-2F2E-0883-AC84-92CC14B32B13}"/>
              </a:ext>
            </a:extLst>
          </p:cNvPr>
          <p:cNvSpPr>
            <a:spLocks noGrp="1"/>
          </p:cNvSpPr>
          <p:nvPr>
            <p:ph type="dt" sz="half" idx="10"/>
          </p:nvPr>
        </p:nvSpPr>
        <p:spPr/>
        <p:txBody>
          <a:bodyPr/>
          <a:lstStyle/>
          <a:p>
            <a:fld id="{8E8BF6C1-3E26-4A55-8486-87E1B52FE866}" type="datetimeFigureOut">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0EC7B38C-53E9-6748-3A24-AA2D3E655E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BB02B4-8F0C-E3D0-691D-B884E27845D4}"/>
              </a:ext>
            </a:extLst>
          </p:cNvPr>
          <p:cNvSpPr>
            <a:spLocks noGrp="1"/>
          </p:cNvSpPr>
          <p:nvPr>
            <p:ph type="sldNum" sz="quarter" idx="12"/>
          </p:nvPr>
        </p:nvSpPr>
        <p:spPr/>
        <p:txBody>
          <a:bodyPr/>
          <a:lstStyle/>
          <a:p>
            <a:fld id="{CDC15622-BB63-4527-B57D-CAEE4897D643}" type="slidenum">
              <a:rPr kumimoji="1" lang="ja-JP" altLang="en-US" smtClean="0"/>
              <a:t>‹#›</a:t>
            </a:fld>
            <a:endParaRPr kumimoji="1" lang="ja-JP" altLang="en-US"/>
          </a:p>
        </p:txBody>
      </p:sp>
    </p:spTree>
    <p:extLst>
      <p:ext uri="{BB962C8B-B14F-4D97-AF65-F5344CB8AC3E}">
        <p14:creationId xmlns:p14="http://schemas.microsoft.com/office/powerpoint/2010/main" val="298442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A7EE9F-21E2-2E94-30EC-C6F886C797E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DB0B2C6-636F-4284-A646-6C041BF6FE3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08CCE4-327B-0AAB-72D4-84E8B41881B3}"/>
              </a:ext>
            </a:extLst>
          </p:cNvPr>
          <p:cNvSpPr>
            <a:spLocks noGrp="1"/>
          </p:cNvSpPr>
          <p:nvPr>
            <p:ph type="dt" sz="half" idx="10"/>
          </p:nvPr>
        </p:nvSpPr>
        <p:spPr/>
        <p:txBody>
          <a:bodyPr/>
          <a:lstStyle/>
          <a:p>
            <a:fld id="{8E8BF6C1-3E26-4A55-8486-87E1B52FE866}" type="datetimeFigureOut">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E2CD176A-2E9F-BD32-2AE3-906D78BBA4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1D38C6-AB5F-DCAC-E420-7D2C2B433B79}"/>
              </a:ext>
            </a:extLst>
          </p:cNvPr>
          <p:cNvSpPr>
            <a:spLocks noGrp="1"/>
          </p:cNvSpPr>
          <p:nvPr>
            <p:ph type="sldNum" sz="quarter" idx="12"/>
          </p:nvPr>
        </p:nvSpPr>
        <p:spPr/>
        <p:txBody>
          <a:bodyPr/>
          <a:lstStyle/>
          <a:p>
            <a:fld id="{CDC15622-BB63-4527-B57D-CAEE4897D643}" type="slidenum">
              <a:rPr kumimoji="1" lang="ja-JP" altLang="en-US" smtClean="0"/>
              <a:t>‹#›</a:t>
            </a:fld>
            <a:endParaRPr kumimoji="1" lang="ja-JP" altLang="en-US"/>
          </a:p>
        </p:txBody>
      </p:sp>
    </p:spTree>
    <p:extLst>
      <p:ext uri="{BB962C8B-B14F-4D97-AF65-F5344CB8AC3E}">
        <p14:creationId xmlns:p14="http://schemas.microsoft.com/office/powerpoint/2010/main" val="251193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7F7E9C8-3815-FFF6-B52A-C4A5229A0F3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F029B7-9BAC-1E06-6DF2-8670819041A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C1A480-65FD-CCC7-9669-1A6FAC8C6621}"/>
              </a:ext>
            </a:extLst>
          </p:cNvPr>
          <p:cNvSpPr>
            <a:spLocks noGrp="1"/>
          </p:cNvSpPr>
          <p:nvPr>
            <p:ph type="dt" sz="half" idx="10"/>
          </p:nvPr>
        </p:nvSpPr>
        <p:spPr/>
        <p:txBody>
          <a:bodyPr/>
          <a:lstStyle/>
          <a:p>
            <a:fld id="{8E8BF6C1-3E26-4A55-8486-87E1B52FE866}" type="datetimeFigureOut">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FE284616-9672-9A10-255B-8CB9331637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144DC8-8590-A53B-A7AD-6AA51F6EF848}"/>
              </a:ext>
            </a:extLst>
          </p:cNvPr>
          <p:cNvSpPr>
            <a:spLocks noGrp="1"/>
          </p:cNvSpPr>
          <p:nvPr>
            <p:ph type="sldNum" sz="quarter" idx="12"/>
          </p:nvPr>
        </p:nvSpPr>
        <p:spPr/>
        <p:txBody>
          <a:bodyPr/>
          <a:lstStyle/>
          <a:p>
            <a:fld id="{CDC15622-BB63-4527-B57D-CAEE4897D643}" type="slidenum">
              <a:rPr kumimoji="1" lang="ja-JP" altLang="en-US" smtClean="0"/>
              <a:t>‹#›</a:t>
            </a:fld>
            <a:endParaRPr kumimoji="1" lang="ja-JP" altLang="en-US"/>
          </a:p>
        </p:txBody>
      </p:sp>
    </p:spTree>
    <p:extLst>
      <p:ext uri="{BB962C8B-B14F-4D97-AF65-F5344CB8AC3E}">
        <p14:creationId xmlns:p14="http://schemas.microsoft.com/office/powerpoint/2010/main" val="182307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2E2297-C439-81EA-C6D2-A6F46DC0210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561866-C2C0-E13B-F3CA-8FA50175A27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4FB2A0-B6B3-BED6-7E86-8D2ACA5E8E34}"/>
              </a:ext>
            </a:extLst>
          </p:cNvPr>
          <p:cNvSpPr>
            <a:spLocks noGrp="1"/>
          </p:cNvSpPr>
          <p:nvPr>
            <p:ph type="dt" sz="half" idx="10"/>
          </p:nvPr>
        </p:nvSpPr>
        <p:spPr/>
        <p:txBody>
          <a:bodyPr/>
          <a:lstStyle/>
          <a:p>
            <a:fld id="{8E8BF6C1-3E26-4A55-8486-87E1B52FE866}" type="datetimeFigureOut">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14CD8BF4-5C25-CD2B-9312-820FBEDBB2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C7519A-E97A-C560-DC14-2F549117BA8D}"/>
              </a:ext>
            </a:extLst>
          </p:cNvPr>
          <p:cNvSpPr>
            <a:spLocks noGrp="1"/>
          </p:cNvSpPr>
          <p:nvPr>
            <p:ph type="sldNum" sz="quarter" idx="12"/>
          </p:nvPr>
        </p:nvSpPr>
        <p:spPr/>
        <p:txBody>
          <a:bodyPr/>
          <a:lstStyle/>
          <a:p>
            <a:fld id="{CDC15622-BB63-4527-B57D-CAEE4897D643}" type="slidenum">
              <a:rPr kumimoji="1" lang="ja-JP" altLang="en-US" smtClean="0"/>
              <a:t>‹#›</a:t>
            </a:fld>
            <a:endParaRPr kumimoji="1" lang="ja-JP" altLang="en-US"/>
          </a:p>
        </p:txBody>
      </p:sp>
    </p:spTree>
    <p:extLst>
      <p:ext uri="{BB962C8B-B14F-4D97-AF65-F5344CB8AC3E}">
        <p14:creationId xmlns:p14="http://schemas.microsoft.com/office/powerpoint/2010/main" val="429459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680713-30D0-5B6D-A757-11DAC5A5F92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D2ED6F-FC36-EBE6-471A-A10F532124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D931A30-DC9B-6060-BF1D-7B4154567E8B}"/>
              </a:ext>
            </a:extLst>
          </p:cNvPr>
          <p:cNvSpPr>
            <a:spLocks noGrp="1"/>
          </p:cNvSpPr>
          <p:nvPr>
            <p:ph type="dt" sz="half" idx="10"/>
          </p:nvPr>
        </p:nvSpPr>
        <p:spPr/>
        <p:txBody>
          <a:bodyPr/>
          <a:lstStyle/>
          <a:p>
            <a:fld id="{8E8BF6C1-3E26-4A55-8486-87E1B52FE866}" type="datetimeFigureOut">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3678708D-88C6-1952-3AB2-56D1EA190DA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355C46-6BF2-917A-D61E-F9D92C518A6D}"/>
              </a:ext>
            </a:extLst>
          </p:cNvPr>
          <p:cNvSpPr>
            <a:spLocks noGrp="1"/>
          </p:cNvSpPr>
          <p:nvPr>
            <p:ph type="sldNum" sz="quarter" idx="12"/>
          </p:nvPr>
        </p:nvSpPr>
        <p:spPr/>
        <p:txBody>
          <a:bodyPr/>
          <a:lstStyle/>
          <a:p>
            <a:fld id="{CDC15622-BB63-4527-B57D-CAEE4897D643}" type="slidenum">
              <a:rPr kumimoji="1" lang="ja-JP" altLang="en-US" smtClean="0"/>
              <a:t>‹#›</a:t>
            </a:fld>
            <a:endParaRPr kumimoji="1" lang="ja-JP" altLang="en-US"/>
          </a:p>
        </p:txBody>
      </p:sp>
    </p:spTree>
    <p:extLst>
      <p:ext uri="{BB962C8B-B14F-4D97-AF65-F5344CB8AC3E}">
        <p14:creationId xmlns:p14="http://schemas.microsoft.com/office/powerpoint/2010/main" val="327637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F4185F-41EC-0F2E-6678-533FF7538D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A2556B-6947-967B-389C-0DBAA4EB099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31E9798-3BF0-099D-052F-4799FFAC638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EF995E6-B931-9F90-09A1-D69934B6C2D5}"/>
              </a:ext>
            </a:extLst>
          </p:cNvPr>
          <p:cNvSpPr>
            <a:spLocks noGrp="1"/>
          </p:cNvSpPr>
          <p:nvPr>
            <p:ph type="dt" sz="half" idx="10"/>
          </p:nvPr>
        </p:nvSpPr>
        <p:spPr/>
        <p:txBody>
          <a:bodyPr/>
          <a:lstStyle/>
          <a:p>
            <a:fld id="{8E8BF6C1-3E26-4A55-8486-87E1B52FE866}" type="datetimeFigureOut">
              <a:rPr kumimoji="1" lang="ja-JP" altLang="en-US" smtClean="0"/>
              <a:t>2025/4/16</a:t>
            </a:fld>
            <a:endParaRPr kumimoji="1" lang="ja-JP" altLang="en-US"/>
          </a:p>
        </p:txBody>
      </p:sp>
      <p:sp>
        <p:nvSpPr>
          <p:cNvPr id="6" name="フッター プレースホルダー 5">
            <a:extLst>
              <a:ext uri="{FF2B5EF4-FFF2-40B4-BE49-F238E27FC236}">
                <a16:creationId xmlns:a16="http://schemas.microsoft.com/office/drawing/2014/main" id="{DC83A59C-371A-1A31-F287-DDF9AAEFE7E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39A366-DCC1-8486-539B-4EBEC3BA17DB}"/>
              </a:ext>
            </a:extLst>
          </p:cNvPr>
          <p:cNvSpPr>
            <a:spLocks noGrp="1"/>
          </p:cNvSpPr>
          <p:nvPr>
            <p:ph type="sldNum" sz="quarter" idx="12"/>
          </p:nvPr>
        </p:nvSpPr>
        <p:spPr/>
        <p:txBody>
          <a:bodyPr/>
          <a:lstStyle/>
          <a:p>
            <a:fld id="{CDC15622-BB63-4527-B57D-CAEE4897D643}" type="slidenum">
              <a:rPr kumimoji="1" lang="ja-JP" altLang="en-US" smtClean="0"/>
              <a:t>‹#›</a:t>
            </a:fld>
            <a:endParaRPr kumimoji="1" lang="ja-JP" altLang="en-US"/>
          </a:p>
        </p:txBody>
      </p:sp>
    </p:spTree>
    <p:extLst>
      <p:ext uri="{BB962C8B-B14F-4D97-AF65-F5344CB8AC3E}">
        <p14:creationId xmlns:p14="http://schemas.microsoft.com/office/powerpoint/2010/main" val="377397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1DE0D1-44E5-6B37-EFC9-EA8C842DBA2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802F99-896F-233D-4CFE-887753CC21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D3D3300-7011-4FE8-FAB1-F280FECED54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CF31F1F-2796-8714-FD34-34BA38104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017522E-A238-FA0E-B4E8-EA0C3EC6F99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6695063-C0AC-5418-1AEB-13487F3608A1}"/>
              </a:ext>
            </a:extLst>
          </p:cNvPr>
          <p:cNvSpPr>
            <a:spLocks noGrp="1"/>
          </p:cNvSpPr>
          <p:nvPr>
            <p:ph type="dt" sz="half" idx="10"/>
          </p:nvPr>
        </p:nvSpPr>
        <p:spPr/>
        <p:txBody>
          <a:bodyPr/>
          <a:lstStyle/>
          <a:p>
            <a:fld id="{8E8BF6C1-3E26-4A55-8486-87E1B52FE866}" type="datetimeFigureOut">
              <a:rPr kumimoji="1" lang="ja-JP" altLang="en-US" smtClean="0"/>
              <a:t>2025/4/16</a:t>
            </a:fld>
            <a:endParaRPr kumimoji="1" lang="ja-JP" altLang="en-US"/>
          </a:p>
        </p:txBody>
      </p:sp>
      <p:sp>
        <p:nvSpPr>
          <p:cNvPr id="8" name="フッター プレースホルダー 7">
            <a:extLst>
              <a:ext uri="{FF2B5EF4-FFF2-40B4-BE49-F238E27FC236}">
                <a16:creationId xmlns:a16="http://schemas.microsoft.com/office/drawing/2014/main" id="{8AA584EF-91F7-DE8A-CB83-249F4D8023D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7EC9CAC-1B70-2209-2825-EA78B6D45EFC}"/>
              </a:ext>
            </a:extLst>
          </p:cNvPr>
          <p:cNvSpPr>
            <a:spLocks noGrp="1"/>
          </p:cNvSpPr>
          <p:nvPr>
            <p:ph type="sldNum" sz="quarter" idx="12"/>
          </p:nvPr>
        </p:nvSpPr>
        <p:spPr/>
        <p:txBody>
          <a:bodyPr/>
          <a:lstStyle/>
          <a:p>
            <a:fld id="{CDC15622-BB63-4527-B57D-CAEE4897D643}" type="slidenum">
              <a:rPr kumimoji="1" lang="ja-JP" altLang="en-US" smtClean="0"/>
              <a:t>‹#›</a:t>
            </a:fld>
            <a:endParaRPr kumimoji="1" lang="ja-JP" altLang="en-US"/>
          </a:p>
        </p:txBody>
      </p:sp>
    </p:spTree>
    <p:extLst>
      <p:ext uri="{BB962C8B-B14F-4D97-AF65-F5344CB8AC3E}">
        <p14:creationId xmlns:p14="http://schemas.microsoft.com/office/powerpoint/2010/main" val="424809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FB2379-73BF-AB98-0DA3-7DA3FBED846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F142A35-C0E8-4B86-0DB0-BDB5CEE743A3}"/>
              </a:ext>
            </a:extLst>
          </p:cNvPr>
          <p:cNvSpPr>
            <a:spLocks noGrp="1"/>
          </p:cNvSpPr>
          <p:nvPr>
            <p:ph type="dt" sz="half" idx="10"/>
          </p:nvPr>
        </p:nvSpPr>
        <p:spPr/>
        <p:txBody>
          <a:bodyPr/>
          <a:lstStyle/>
          <a:p>
            <a:fld id="{8E8BF6C1-3E26-4A55-8486-87E1B52FE866}" type="datetimeFigureOut">
              <a:rPr kumimoji="1" lang="ja-JP" altLang="en-US" smtClean="0"/>
              <a:t>2025/4/16</a:t>
            </a:fld>
            <a:endParaRPr kumimoji="1" lang="ja-JP" altLang="en-US"/>
          </a:p>
        </p:txBody>
      </p:sp>
      <p:sp>
        <p:nvSpPr>
          <p:cNvPr id="4" name="フッター プレースホルダー 3">
            <a:extLst>
              <a:ext uri="{FF2B5EF4-FFF2-40B4-BE49-F238E27FC236}">
                <a16:creationId xmlns:a16="http://schemas.microsoft.com/office/drawing/2014/main" id="{E5C12334-7085-CB16-F411-0F416FD70B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CB5AB08-6E70-92A2-877D-6F727974B9EF}"/>
              </a:ext>
            </a:extLst>
          </p:cNvPr>
          <p:cNvSpPr>
            <a:spLocks noGrp="1"/>
          </p:cNvSpPr>
          <p:nvPr>
            <p:ph type="sldNum" sz="quarter" idx="12"/>
          </p:nvPr>
        </p:nvSpPr>
        <p:spPr/>
        <p:txBody>
          <a:bodyPr/>
          <a:lstStyle/>
          <a:p>
            <a:fld id="{CDC15622-BB63-4527-B57D-CAEE4897D643}" type="slidenum">
              <a:rPr kumimoji="1" lang="ja-JP" altLang="en-US" smtClean="0"/>
              <a:t>‹#›</a:t>
            </a:fld>
            <a:endParaRPr kumimoji="1" lang="ja-JP" altLang="en-US"/>
          </a:p>
        </p:txBody>
      </p:sp>
    </p:spTree>
    <p:extLst>
      <p:ext uri="{BB962C8B-B14F-4D97-AF65-F5344CB8AC3E}">
        <p14:creationId xmlns:p14="http://schemas.microsoft.com/office/powerpoint/2010/main" val="194297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8288B07-7E82-8691-6813-AEC1D0E73C3E}"/>
              </a:ext>
            </a:extLst>
          </p:cNvPr>
          <p:cNvSpPr>
            <a:spLocks noGrp="1"/>
          </p:cNvSpPr>
          <p:nvPr>
            <p:ph type="dt" sz="half" idx="10"/>
          </p:nvPr>
        </p:nvSpPr>
        <p:spPr/>
        <p:txBody>
          <a:bodyPr/>
          <a:lstStyle/>
          <a:p>
            <a:fld id="{8E8BF6C1-3E26-4A55-8486-87E1B52FE866}" type="datetimeFigureOut">
              <a:rPr kumimoji="1" lang="ja-JP" altLang="en-US" smtClean="0"/>
              <a:t>2025/4/16</a:t>
            </a:fld>
            <a:endParaRPr kumimoji="1" lang="ja-JP" altLang="en-US"/>
          </a:p>
        </p:txBody>
      </p:sp>
      <p:sp>
        <p:nvSpPr>
          <p:cNvPr id="3" name="フッター プレースホルダー 2">
            <a:extLst>
              <a:ext uri="{FF2B5EF4-FFF2-40B4-BE49-F238E27FC236}">
                <a16:creationId xmlns:a16="http://schemas.microsoft.com/office/drawing/2014/main" id="{58D118B0-ECD5-923C-CF38-1E0546B556D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FD8888F-FED2-0BEF-45B8-1D2E0ED5A4ED}"/>
              </a:ext>
            </a:extLst>
          </p:cNvPr>
          <p:cNvSpPr>
            <a:spLocks noGrp="1"/>
          </p:cNvSpPr>
          <p:nvPr>
            <p:ph type="sldNum" sz="quarter" idx="12"/>
          </p:nvPr>
        </p:nvSpPr>
        <p:spPr/>
        <p:txBody>
          <a:bodyPr/>
          <a:lstStyle/>
          <a:p>
            <a:fld id="{CDC15622-BB63-4527-B57D-CAEE4897D643}" type="slidenum">
              <a:rPr kumimoji="1" lang="ja-JP" altLang="en-US" smtClean="0"/>
              <a:t>‹#›</a:t>
            </a:fld>
            <a:endParaRPr kumimoji="1" lang="ja-JP" altLang="en-US"/>
          </a:p>
        </p:txBody>
      </p:sp>
    </p:spTree>
    <p:extLst>
      <p:ext uri="{BB962C8B-B14F-4D97-AF65-F5344CB8AC3E}">
        <p14:creationId xmlns:p14="http://schemas.microsoft.com/office/powerpoint/2010/main" val="234049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CCE75-F995-31AB-78FC-413B4C0E0EF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C29062-BDBD-25DF-927A-BB45AC7DB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00CA45F-A53D-DDE8-68AF-9ECF663E2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0E81B94-8B76-2D0F-3C84-6B13BEC8969E}"/>
              </a:ext>
            </a:extLst>
          </p:cNvPr>
          <p:cNvSpPr>
            <a:spLocks noGrp="1"/>
          </p:cNvSpPr>
          <p:nvPr>
            <p:ph type="dt" sz="half" idx="10"/>
          </p:nvPr>
        </p:nvSpPr>
        <p:spPr/>
        <p:txBody>
          <a:bodyPr/>
          <a:lstStyle/>
          <a:p>
            <a:fld id="{8E8BF6C1-3E26-4A55-8486-87E1B52FE866}" type="datetimeFigureOut">
              <a:rPr kumimoji="1" lang="ja-JP" altLang="en-US" smtClean="0"/>
              <a:t>2025/4/16</a:t>
            </a:fld>
            <a:endParaRPr kumimoji="1" lang="ja-JP" altLang="en-US"/>
          </a:p>
        </p:txBody>
      </p:sp>
      <p:sp>
        <p:nvSpPr>
          <p:cNvPr id="6" name="フッター プレースホルダー 5">
            <a:extLst>
              <a:ext uri="{FF2B5EF4-FFF2-40B4-BE49-F238E27FC236}">
                <a16:creationId xmlns:a16="http://schemas.microsoft.com/office/drawing/2014/main" id="{0B0B4715-74D9-EE2A-8C39-34030D197B0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38EA87-6F7B-0DFC-1340-2E5F10E33B0B}"/>
              </a:ext>
            </a:extLst>
          </p:cNvPr>
          <p:cNvSpPr>
            <a:spLocks noGrp="1"/>
          </p:cNvSpPr>
          <p:nvPr>
            <p:ph type="sldNum" sz="quarter" idx="12"/>
          </p:nvPr>
        </p:nvSpPr>
        <p:spPr/>
        <p:txBody>
          <a:bodyPr/>
          <a:lstStyle/>
          <a:p>
            <a:fld id="{CDC15622-BB63-4527-B57D-CAEE4897D643}" type="slidenum">
              <a:rPr kumimoji="1" lang="ja-JP" altLang="en-US" smtClean="0"/>
              <a:t>‹#›</a:t>
            </a:fld>
            <a:endParaRPr kumimoji="1" lang="ja-JP" altLang="en-US"/>
          </a:p>
        </p:txBody>
      </p:sp>
    </p:spTree>
    <p:extLst>
      <p:ext uri="{BB962C8B-B14F-4D97-AF65-F5344CB8AC3E}">
        <p14:creationId xmlns:p14="http://schemas.microsoft.com/office/powerpoint/2010/main" val="348452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216F7-EF47-A0E5-9E97-C73171C1BD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784A81E-422B-7EEC-6EFE-4A972DF3EF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215AC9B-9710-D509-8D6F-3BA9E70C1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70FA0F7-6991-558B-24A1-D1868C6300A3}"/>
              </a:ext>
            </a:extLst>
          </p:cNvPr>
          <p:cNvSpPr>
            <a:spLocks noGrp="1"/>
          </p:cNvSpPr>
          <p:nvPr>
            <p:ph type="dt" sz="half" idx="10"/>
          </p:nvPr>
        </p:nvSpPr>
        <p:spPr/>
        <p:txBody>
          <a:bodyPr/>
          <a:lstStyle/>
          <a:p>
            <a:fld id="{8E8BF6C1-3E26-4A55-8486-87E1B52FE866}" type="datetimeFigureOut">
              <a:rPr kumimoji="1" lang="ja-JP" altLang="en-US" smtClean="0"/>
              <a:t>2025/4/16</a:t>
            </a:fld>
            <a:endParaRPr kumimoji="1" lang="ja-JP" altLang="en-US"/>
          </a:p>
        </p:txBody>
      </p:sp>
      <p:sp>
        <p:nvSpPr>
          <p:cNvPr id="6" name="フッター プレースホルダー 5">
            <a:extLst>
              <a:ext uri="{FF2B5EF4-FFF2-40B4-BE49-F238E27FC236}">
                <a16:creationId xmlns:a16="http://schemas.microsoft.com/office/drawing/2014/main" id="{638C5880-1307-0D9C-9E48-4AB1850CCC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2ADD89-70F6-857A-9BDC-3E4ECA1299A4}"/>
              </a:ext>
            </a:extLst>
          </p:cNvPr>
          <p:cNvSpPr>
            <a:spLocks noGrp="1"/>
          </p:cNvSpPr>
          <p:nvPr>
            <p:ph type="sldNum" sz="quarter" idx="12"/>
          </p:nvPr>
        </p:nvSpPr>
        <p:spPr/>
        <p:txBody>
          <a:bodyPr/>
          <a:lstStyle/>
          <a:p>
            <a:fld id="{CDC15622-BB63-4527-B57D-CAEE4897D643}" type="slidenum">
              <a:rPr kumimoji="1" lang="ja-JP" altLang="en-US" smtClean="0"/>
              <a:t>‹#›</a:t>
            </a:fld>
            <a:endParaRPr kumimoji="1" lang="ja-JP" altLang="en-US"/>
          </a:p>
        </p:txBody>
      </p:sp>
    </p:spTree>
    <p:extLst>
      <p:ext uri="{BB962C8B-B14F-4D97-AF65-F5344CB8AC3E}">
        <p14:creationId xmlns:p14="http://schemas.microsoft.com/office/powerpoint/2010/main" val="357057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E812964-6C4B-B241-B862-471904A3D8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5A3F5B8-CE84-5443-4EEB-0E527303FC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0147DA-2623-1BDE-9400-6E6DD75B4C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8BF6C1-3E26-4A55-8486-87E1B52FE866}" type="datetimeFigureOut">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A4E0D7A9-CE52-FA3E-8C83-6276A41C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72BCCA0-ED16-AA9A-D64F-84375F9DC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C15622-BB63-4527-B57D-CAEE4897D643}" type="slidenum">
              <a:rPr kumimoji="1" lang="ja-JP" altLang="en-US" smtClean="0"/>
              <a:t>‹#›</a:t>
            </a:fld>
            <a:endParaRPr kumimoji="1" lang="ja-JP" altLang="en-US"/>
          </a:p>
        </p:txBody>
      </p:sp>
    </p:spTree>
    <p:extLst>
      <p:ext uri="{BB962C8B-B14F-4D97-AF65-F5344CB8AC3E}">
        <p14:creationId xmlns:p14="http://schemas.microsoft.com/office/powerpoint/2010/main" val="178234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5E4F3D-536F-71ED-9A9C-695609D97016}"/>
              </a:ext>
            </a:extLst>
          </p:cNvPr>
          <p:cNvSpPr>
            <a:spLocks noGrp="1"/>
          </p:cNvSpPr>
          <p:nvPr>
            <p:ph type="ctrTitle"/>
          </p:nvPr>
        </p:nvSpPr>
        <p:spPr>
          <a:xfrm>
            <a:off x="1524000" y="156592"/>
            <a:ext cx="9144000" cy="2387600"/>
          </a:xfrm>
        </p:spPr>
        <p:txBody>
          <a:bodyPr/>
          <a:lstStyle/>
          <a:p>
            <a:r>
              <a:rPr kumimoji="1" lang="en-US" altLang="ja-JP" dirty="0" err="1"/>
              <a:t>vFFA</a:t>
            </a:r>
            <a:r>
              <a:rPr kumimoji="1" lang="ja-JP" altLang="en-US" dirty="0"/>
              <a:t>と</a:t>
            </a:r>
            <a:r>
              <a:rPr kumimoji="1" lang="en-US" altLang="ja-JP" dirty="0"/>
              <a:t>3Dcyclotron</a:t>
            </a:r>
            <a:endParaRPr kumimoji="1" lang="ja-JP" altLang="en-US" dirty="0"/>
          </a:p>
        </p:txBody>
      </p:sp>
      <p:sp>
        <p:nvSpPr>
          <p:cNvPr id="3" name="字幕 2">
            <a:extLst>
              <a:ext uri="{FF2B5EF4-FFF2-40B4-BE49-F238E27FC236}">
                <a16:creationId xmlns:a16="http://schemas.microsoft.com/office/drawing/2014/main" id="{8C478211-FB8D-C4FC-DE07-66EC32741FE4}"/>
              </a:ext>
            </a:extLst>
          </p:cNvPr>
          <p:cNvSpPr>
            <a:spLocks noGrp="1"/>
          </p:cNvSpPr>
          <p:nvPr>
            <p:ph type="subTitle" idx="1"/>
          </p:nvPr>
        </p:nvSpPr>
        <p:spPr>
          <a:xfrm>
            <a:off x="1524000" y="2544192"/>
            <a:ext cx="9144000" cy="1655762"/>
          </a:xfrm>
        </p:spPr>
        <p:txBody>
          <a:bodyPr/>
          <a:lstStyle/>
          <a:p>
            <a:r>
              <a:rPr kumimoji="1" lang="en-US" altLang="ja-JP" dirty="0"/>
              <a:t>STFC RAL </a:t>
            </a:r>
            <a:r>
              <a:rPr kumimoji="1" lang="ja-JP" altLang="en-US" dirty="0"/>
              <a:t>町田慎二</a:t>
            </a:r>
          </a:p>
        </p:txBody>
      </p:sp>
      <p:sp>
        <p:nvSpPr>
          <p:cNvPr id="5" name="テキスト ボックス 4">
            <a:extLst>
              <a:ext uri="{FF2B5EF4-FFF2-40B4-BE49-F238E27FC236}">
                <a16:creationId xmlns:a16="http://schemas.microsoft.com/office/drawing/2014/main" id="{851AA1FB-31D2-1621-2699-BD48B42BC08E}"/>
              </a:ext>
            </a:extLst>
          </p:cNvPr>
          <p:cNvSpPr txBox="1"/>
          <p:nvPr/>
        </p:nvSpPr>
        <p:spPr>
          <a:xfrm>
            <a:off x="449494" y="4948662"/>
            <a:ext cx="7369140" cy="954107"/>
          </a:xfrm>
          <a:prstGeom prst="rect">
            <a:avLst/>
          </a:prstGeom>
          <a:noFill/>
        </p:spPr>
        <p:txBody>
          <a:bodyPr wrap="square">
            <a:spAutoFit/>
          </a:bodyPr>
          <a:lstStyle/>
          <a:p>
            <a:r>
              <a:rPr kumimoji="1" lang="en-US" altLang="ja-JP" sz="2800" dirty="0"/>
              <a:t>FFA (Fixed Field Alternating gradient)</a:t>
            </a:r>
          </a:p>
          <a:p>
            <a:r>
              <a:rPr lang="en-US" altLang="ja-JP" sz="2800" dirty="0"/>
              <a:t>1953</a:t>
            </a:r>
            <a:r>
              <a:rPr lang="ja-JP" altLang="en-US" sz="2800" dirty="0"/>
              <a:t>年に大川千広先生が発明</a:t>
            </a:r>
          </a:p>
        </p:txBody>
      </p:sp>
      <p:pic>
        <p:nvPicPr>
          <p:cNvPr id="4" name="図 3">
            <a:extLst>
              <a:ext uri="{FF2B5EF4-FFF2-40B4-BE49-F238E27FC236}">
                <a16:creationId xmlns:a16="http://schemas.microsoft.com/office/drawing/2014/main" id="{7DADCEDA-8FB8-7F9A-FF50-5E1A62851E97}"/>
              </a:ext>
            </a:extLst>
          </p:cNvPr>
          <p:cNvPicPr>
            <a:picLocks noChangeAspect="1"/>
          </p:cNvPicPr>
          <p:nvPr/>
        </p:nvPicPr>
        <p:blipFill>
          <a:blip r:embed="rId2"/>
          <a:stretch>
            <a:fillRect/>
          </a:stretch>
        </p:blipFill>
        <p:spPr>
          <a:xfrm>
            <a:off x="7146598" y="3103937"/>
            <a:ext cx="5045402" cy="3689450"/>
          </a:xfrm>
          <a:prstGeom prst="rect">
            <a:avLst/>
          </a:prstGeom>
        </p:spPr>
      </p:pic>
    </p:spTree>
    <p:extLst>
      <p:ext uri="{BB962C8B-B14F-4D97-AF65-F5344CB8AC3E}">
        <p14:creationId xmlns:p14="http://schemas.microsoft.com/office/powerpoint/2010/main" val="299579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58319A-4BD1-3EEF-B50C-4A021F1879D3}"/>
              </a:ext>
            </a:extLst>
          </p:cNvPr>
          <p:cNvSpPr>
            <a:spLocks noGrp="1"/>
          </p:cNvSpPr>
          <p:nvPr>
            <p:ph type="title"/>
          </p:nvPr>
        </p:nvSpPr>
        <p:spPr/>
        <p:txBody>
          <a:bodyPr/>
          <a:lstStyle/>
          <a:p>
            <a:r>
              <a:rPr lang="en-US" altLang="ja-JP" dirty="0" err="1"/>
              <a:t>hFFA</a:t>
            </a:r>
            <a:r>
              <a:rPr lang="ja-JP" altLang="en-US" dirty="0"/>
              <a:t>                          </a:t>
            </a:r>
            <a:r>
              <a:rPr lang="en-US" altLang="ja-JP" dirty="0" err="1"/>
              <a:t>vFFA</a:t>
            </a:r>
            <a:endParaRPr kumimoji="1" lang="ja-JP" altLang="en-US" dirty="0"/>
          </a:p>
        </p:txBody>
      </p:sp>
      <p:pic>
        <p:nvPicPr>
          <p:cNvPr id="4" name="図 3">
            <a:extLst>
              <a:ext uri="{FF2B5EF4-FFF2-40B4-BE49-F238E27FC236}">
                <a16:creationId xmlns:a16="http://schemas.microsoft.com/office/drawing/2014/main" id="{58CDE822-9522-3B1F-11A1-296C6CDBCB5D}"/>
              </a:ext>
            </a:extLst>
          </p:cNvPr>
          <p:cNvPicPr>
            <a:picLocks noChangeAspect="1"/>
          </p:cNvPicPr>
          <p:nvPr/>
        </p:nvPicPr>
        <p:blipFill>
          <a:blip r:embed="rId2"/>
          <a:stretch>
            <a:fillRect/>
          </a:stretch>
        </p:blipFill>
        <p:spPr>
          <a:xfrm>
            <a:off x="223776" y="2234568"/>
            <a:ext cx="5708753" cy="3332856"/>
          </a:xfrm>
          <a:prstGeom prst="rect">
            <a:avLst/>
          </a:prstGeom>
        </p:spPr>
      </p:pic>
      <p:pic>
        <p:nvPicPr>
          <p:cNvPr id="6" name="図 5">
            <a:extLst>
              <a:ext uri="{FF2B5EF4-FFF2-40B4-BE49-F238E27FC236}">
                <a16:creationId xmlns:a16="http://schemas.microsoft.com/office/drawing/2014/main" id="{37391C5B-5EF3-DD47-5408-8D9CEDDA9B0C}"/>
              </a:ext>
            </a:extLst>
          </p:cNvPr>
          <p:cNvPicPr>
            <a:picLocks noChangeAspect="1"/>
          </p:cNvPicPr>
          <p:nvPr/>
        </p:nvPicPr>
        <p:blipFill>
          <a:blip r:embed="rId3"/>
          <a:stretch>
            <a:fillRect/>
          </a:stretch>
        </p:blipFill>
        <p:spPr>
          <a:xfrm>
            <a:off x="6259473" y="1565886"/>
            <a:ext cx="5327738" cy="4670220"/>
          </a:xfrm>
          <a:prstGeom prst="rect">
            <a:avLst/>
          </a:prstGeom>
        </p:spPr>
      </p:pic>
      <p:sp>
        <p:nvSpPr>
          <p:cNvPr id="7" name="テキスト ボックス 6">
            <a:extLst>
              <a:ext uri="{FF2B5EF4-FFF2-40B4-BE49-F238E27FC236}">
                <a16:creationId xmlns:a16="http://schemas.microsoft.com/office/drawing/2014/main" id="{D0362EBE-0EF2-BC63-CDE1-1E0E6B7C967D}"/>
              </a:ext>
            </a:extLst>
          </p:cNvPr>
          <p:cNvSpPr txBox="1"/>
          <p:nvPr/>
        </p:nvSpPr>
        <p:spPr>
          <a:xfrm>
            <a:off x="6554913" y="1381220"/>
            <a:ext cx="1726058" cy="369332"/>
          </a:xfrm>
          <a:prstGeom prst="rect">
            <a:avLst/>
          </a:prstGeom>
          <a:noFill/>
        </p:spPr>
        <p:txBody>
          <a:bodyPr wrap="square" rtlCol="0">
            <a:spAutoFit/>
          </a:bodyPr>
          <a:lstStyle/>
          <a:p>
            <a:r>
              <a:rPr kumimoji="1" lang="en-US" altLang="ja-JP" dirty="0"/>
              <a:t>CW</a:t>
            </a:r>
            <a:r>
              <a:rPr kumimoji="1" lang="ja-JP" altLang="en-US" dirty="0"/>
              <a:t>運転可能</a:t>
            </a:r>
          </a:p>
        </p:txBody>
      </p:sp>
      <p:sp>
        <p:nvSpPr>
          <p:cNvPr id="8" name="テキスト ボックス 7">
            <a:extLst>
              <a:ext uri="{FF2B5EF4-FFF2-40B4-BE49-F238E27FC236}">
                <a16:creationId xmlns:a16="http://schemas.microsoft.com/office/drawing/2014/main" id="{7C982908-1597-E865-762F-6E7399EDEBEA}"/>
              </a:ext>
            </a:extLst>
          </p:cNvPr>
          <p:cNvSpPr txBox="1"/>
          <p:nvPr/>
        </p:nvSpPr>
        <p:spPr>
          <a:xfrm>
            <a:off x="630978" y="1408630"/>
            <a:ext cx="1726058" cy="369332"/>
          </a:xfrm>
          <a:prstGeom prst="rect">
            <a:avLst/>
          </a:prstGeom>
          <a:noFill/>
        </p:spPr>
        <p:txBody>
          <a:bodyPr wrap="square" rtlCol="0">
            <a:spAutoFit/>
          </a:bodyPr>
          <a:lstStyle/>
          <a:p>
            <a:r>
              <a:rPr kumimoji="1" lang="ja-JP" altLang="en-US" dirty="0"/>
              <a:t>パルス運転</a:t>
            </a:r>
          </a:p>
        </p:txBody>
      </p:sp>
      <p:sp>
        <p:nvSpPr>
          <p:cNvPr id="9" name="矢印: 下 8">
            <a:extLst>
              <a:ext uri="{FF2B5EF4-FFF2-40B4-BE49-F238E27FC236}">
                <a16:creationId xmlns:a16="http://schemas.microsoft.com/office/drawing/2014/main" id="{52C715BA-6245-9A5E-F9FF-54533E6FC7C5}"/>
              </a:ext>
            </a:extLst>
          </p:cNvPr>
          <p:cNvSpPr/>
          <p:nvPr/>
        </p:nvSpPr>
        <p:spPr>
          <a:xfrm>
            <a:off x="2833528" y="5567424"/>
            <a:ext cx="598041" cy="3402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9A4F436-67AD-03DD-9857-E9E5B02C3DF3}"/>
              </a:ext>
            </a:extLst>
          </p:cNvPr>
          <p:cNvSpPr txBox="1"/>
          <p:nvPr/>
        </p:nvSpPr>
        <p:spPr>
          <a:xfrm>
            <a:off x="1494007" y="6051440"/>
            <a:ext cx="3351514" cy="369332"/>
          </a:xfrm>
          <a:prstGeom prst="rect">
            <a:avLst/>
          </a:prstGeom>
          <a:noFill/>
        </p:spPr>
        <p:txBody>
          <a:bodyPr wrap="square" rtlCol="0">
            <a:spAutoFit/>
          </a:bodyPr>
          <a:lstStyle/>
          <a:p>
            <a:r>
              <a:rPr kumimoji="1" lang="ja-JP" altLang="en-US" b="1" dirty="0">
                <a:solidFill>
                  <a:srgbClr val="00B050"/>
                </a:solidFill>
              </a:rPr>
              <a:t>ミュオンを発生する</a:t>
            </a:r>
            <a:r>
              <a:rPr kumimoji="1" lang="en-US" altLang="ja-JP" b="1" dirty="0">
                <a:solidFill>
                  <a:srgbClr val="00B050"/>
                </a:solidFill>
              </a:rPr>
              <a:t>MERIT</a:t>
            </a:r>
            <a:endParaRPr kumimoji="1" lang="ja-JP" altLang="en-US" b="1" dirty="0">
              <a:solidFill>
                <a:srgbClr val="00B050"/>
              </a:solidFill>
            </a:endParaRPr>
          </a:p>
        </p:txBody>
      </p:sp>
    </p:spTree>
    <p:extLst>
      <p:ext uri="{BB962C8B-B14F-4D97-AF65-F5344CB8AC3E}">
        <p14:creationId xmlns:p14="http://schemas.microsoft.com/office/powerpoint/2010/main" val="156833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0EA71F-1B84-FC33-88D8-A4BDA35C4E36}"/>
              </a:ext>
            </a:extLst>
          </p:cNvPr>
          <p:cNvSpPr>
            <a:spLocks noGrp="1"/>
          </p:cNvSpPr>
          <p:nvPr>
            <p:ph type="title"/>
          </p:nvPr>
        </p:nvSpPr>
        <p:spPr/>
        <p:txBody>
          <a:bodyPr/>
          <a:lstStyle/>
          <a:p>
            <a:r>
              <a:rPr kumimoji="1" lang="ja-JP" altLang="en-US" dirty="0"/>
              <a:t>３</a:t>
            </a:r>
            <a:r>
              <a:rPr kumimoji="1" lang="en-US" altLang="ja-JP" dirty="0"/>
              <a:t>D cyclotron</a:t>
            </a:r>
            <a:endParaRPr kumimoji="1" lang="ja-JP" altLang="en-US" dirty="0"/>
          </a:p>
        </p:txBody>
      </p:sp>
      <p:sp>
        <p:nvSpPr>
          <p:cNvPr id="3" name="コンテンツ プレースホルダー 2">
            <a:extLst>
              <a:ext uri="{FF2B5EF4-FFF2-40B4-BE49-F238E27FC236}">
                <a16:creationId xmlns:a16="http://schemas.microsoft.com/office/drawing/2014/main" id="{51C0B76A-EC98-6503-3D2B-0E0521C9C81C}"/>
              </a:ext>
            </a:extLst>
          </p:cNvPr>
          <p:cNvSpPr>
            <a:spLocks noGrp="1"/>
          </p:cNvSpPr>
          <p:nvPr>
            <p:ph idx="1"/>
          </p:nvPr>
        </p:nvSpPr>
        <p:spPr>
          <a:xfrm>
            <a:off x="838200" y="4001304"/>
            <a:ext cx="10515600" cy="1468812"/>
          </a:xfrm>
        </p:spPr>
        <p:txBody>
          <a:bodyPr>
            <a:noAutofit/>
          </a:bodyPr>
          <a:lstStyle/>
          <a:p>
            <a:pPr marL="0" indent="0">
              <a:buNone/>
            </a:pPr>
            <a:r>
              <a:rPr kumimoji="1" lang="ja-JP" altLang="en-US" sz="2400" dirty="0"/>
              <a:t>町田さんから「</a:t>
            </a:r>
            <a:r>
              <a:rPr kumimoji="1" lang="en-US" altLang="ja-JP" sz="2400" dirty="0"/>
              <a:t>FFA</a:t>
            </a:r>
            <a:r>
              <a:rPr kumimoji="1" lang="ja-JP" altLang="en-US" sz="2400" dirty="0"/>
              <a:t>の変形型が、そのまま使われないとしても、その要素やビーム光学系の考え方が、自動サイクロトロン共鳴加速器等の開発に向けて参考になれば幸いです。」</a:t>
            </a:r>
            <a:endParaRPr kumimoji="1" lang="en-US" altLang="ja-JP" sz="2400" dirty="0"/>
          </a:p>
          <a:p>
            <a:pPr marL="0" indent="0">
              <a:buNone/>
            </a:pPr>
            <a:endParaRPr lang="en-US" altLang="ja-JP" sz="2400" dirty="0"/>
          </a:p>
          <a:p>
            <a:pPr marL="0" indent="0">
              <a:buNone/>
            </a:pPr>
            <a:r>
              <a:rPr kumimoji="1" lang="en-US" altLang="ja-JP" sz="2400" dirty="0" err="1"/>
              <a:t>vFFA</a:t>
            </a:r>
            <a:r>
              <a:rPr kumimoji="1" lang="en-US" altLang="ja-JP" sz="2400" dirty="0"/>
              <a:t>:</a:t>
            </a:r>
            <a:r>
              <a:rPr kumimoji="1" lang="ja-JP" altLang="en-US" sz="2400" dirty="0"/>
              <a:t>　強集束</a:t>
            </a:r>
            <a:endParaRPr kumimoji="1" lang="en-US" altLang="ja-JP" sz="2400" dirty="0"/>
          </a:p>
          <a:p>
            <a:pPr marL="0" indent="0">
              <a:buNone/>
            </a:pPr>
            <a:r>
              <a:rPr lang="en-US" altLang="ja-JP" sz="2400" dirty="0"/>
              <a:t>CARA:   </a:t>
            </a:r>
            <a:r>
              <a:rPr lang="ja-JP" altLang="en-US" sz="2400" dirty="0"/>
              <a:t>弱収束（古典的サイクロトロン）</a:t>
            </a:r>
            <a:endParaRPr kumimoji="1" lang="ja-JP" altLang="en-US" sz="2400" dirty="0"/>
          </a:p>
        </p:txBody>
      </p:sp>
      <p:pic>
        <p:nvPicPr>
          <p:cNvPr id="5" name="図 4">
            <a:extLst>
              <a:ext uri="{FF2B5EF4-FFF2-40B4-BE49-F238E27FC236}">
                <a16:creationId xmlns:a16="http://schemas.microsoft.com/office/drawing/2014/main" id="{10C03DC4-7E6E-A6DE-EA84-8F8EC29C3322}"/>
              </a:ext>
            </a:extLst>
          </p:cNvPr>
          <p:cNvPicPr>
            <a:picLocks noChangeAspect="1"/>
          </p:cNvPicPr>
          <p:nvPr/>
        </p:nvPicPr>
        <p:blipFill>
          <a:blip r:embed="rId2"/>
          <a:stretch>
            <a:fillRect/>
          </a:stretch>
        </p:blipFill>
        <p:spPr>
          <a:xfrm>
            <a:off x="935232" y="1690688"/>
            <a:ext cx="6513532" cy="1962687"/>
          </a:xfrm>
          <a:prstGeom prst="rect">
            <a:avLst/>
          </a:prstGeom>
        </p:spPr>
      </p:pic>
      <p:sp>
        <p:nvSpPr>
          <p:cNvPr id="4" name="テキスト ボックス 3">
            <a:extLst>
              <a:ext uri="{FF2B5EF4-FFF2-40B4-BE49-F238E27FC236}">
                <a16:creationId xmlns:a16="http://schemas.microsoft.com/office/drawing/2014/main" id="{30E3CDF5-B408-EAFB-EE4E-BFC9EA02C2F1}"/>
              </a:ext>
            </a:extLst>
          </p:cNvPr>
          <p:cNvSpPr txBox="1"/>
          <p:nvPr/>
        </p:nvSpPr>
        <p:spPr>
          <a:xfrm>
            <a:off x="7545796" y="2487365"/>
            <a:ext cx="3288587" cy="369332"/>
          </a:xfrm>
          <a:prstGeom prst="rect">
            <a:avLst/>
          </a:prstGeom>
          <a:noFill/>
        </p:spPr>
        <p:txBody>
          <a:bodyPr wrap="square" rtlCol="0">
            <a:spAutoFit/>
          </a:bodyPr>
          <a:lstStyle/>
          <a:p>
            <a:r>
              <a:rPr kumimoji="1" lang="ja-JP" altLang="en-US" dirty="0"/>
              <a:t>おわん型のサイクロトロン</a:t>
            </a:r>
          </a:p>
        </p:txBody>
      </p:sp>
    </p:spTree>
    <p:extLst>
      <p:ext uri="{BB962C8B-B14F-4D97-AF65-F5344CB8AC3E}">
        <p14:creationId xmlns:p14="http://schemas.microsoft.com/office/powerpoint/2010/main" val="38635841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TotalTime>
  <Words>93</Words>
  <Application>Microsoft Office PowerPoint</Application>
  <PresentationFormat>ワイド画面</PresentationFormat>
  <Paragraphs>14</Paragraphs>
  <Slides>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游ゴシック</vt:lpstr>
      <vt:lpstr>游ゴシック Light</vt:lpstr>
      <vt:lpstr>Arial</vt:lpstr>
      <vt:lpstr>Office テーマ</vt:lpstr>
      <vt:lpstr>vFFAと3Dcyclotron</vt:lpstr>
      <vt:lpstr>hFFA                          vFFA</vt:lpstr>
      <vt:lpstr>３D cyclotron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okuno hiroki</dc:creator>
  <cp:lastModifiedBy>okuno hiroki</cp:lastModifiedBy>
  <cp:revision>3</cp:revision>
  <dcterms:created xsi:type="dcterms:W3CDTF">2025-04-15T11:07:52Z</dcterms:created>
  <dcterms:modified xsi:type="dcterms:W3CDTF">2025-04-16T02:45:36Z</dcterms:modified>
</cp:coreProperties>
</file>