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24" autoAdjust="0"/>
  </p:normalViewPr>
  <p:slideViewPr>
    <p:cSldViewPr>
      <p:cViewPr varScale="1">
        <p:scale>
          <a:sx n="70" d="100"/>
          <a:sy n="70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2011/7/20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一粒子：魔法数消失、発現現象</a:t>
            </a:r>
            <a:endParaRPr kumimoji="1" lang="en-US" altLang="ja-JP" dirty="0" smtClean="0"/>
          </a:p>
          <a:p>
            <a:r>
              <a:rPr lang="ja-JP" altLang="en-US" dirty="0" smtClean="0"/>
              <a:t>相関：新たな励起モードとエキゾチッククラスターの探査。原子核における、短距離テンソル相関の実験的検証</a:t>
            </a:r>
            <a:endParaRPr lang="en-US" altLang="ja-JP" dirty="0" smtClean="0"/>
          </a:p>
          <a:p>
            <a:r>
              <a:rPr kumimoji="1" lang="ja-JP" altLang="en-US" dirty="0" smtClean="0"/>
              <a:t>形状：</a:t>
            </a:r>
            <a:endParaRPr kumimoji="1" lang="en-US" altLang="ja-JP" dirty="0" smtClean="0"/>
          </a:p>
          <a:p>
            <a:r>
              <a:rPr lang="en-US" altLang="ja-JP" dirty="0" err="1" smtClean="0"/>
              <a:t>EoS</a:t>
            </a:r>
            <a:r>
              <a:rPr lang="en-US" altLang="ja-JP" dirty="0" smtClean="0"/>
              <a:t>:</a:t>
            </a:r>
            <a:r>
              <a:rPr lang="ja-JP" altLang="en-US" dirty="0" smtClean="0"/>
              <a:t>アイソスピン対称項と密度項を入れた状態方程式</a:t>
            </a:r>
            <a:endParaRPr lang="en-US" altLang="ja-JP" dirty="0" smtClean="0"/>
          </a:p>
          <a:p>
            <a:r>
              <a:rPr lang="ja-JP" altLang="en-US" dirty="0" smtClean="0"/>
              <a:t>核反応：核融合核分裂反応のミクロスコピックな記述</a:t>
            </a:r>
            <a:endParaRPr lang="en-US" altLang="ja-JP" dirty="0" smtClean="0"/>
          </a:p>
          <a:p>
            <a:r>
              <a:rPr kumimoji="1" lang="ja-JP" altLang="en-US" dirty="0" smtClean="0"/>
              <a:t>超重核：超重領域での新元素の合成と殻構造の解明</a:t>
            </a:r>
            <a:endParaRPr kumimoji="1" lang="en-US" altLang="ja-JP" dirty="0" smtClean="0"/>
          </a:p>
          <a:p>
            <a:r>
              <a:rPr lang="ja-JP" altLang="en-US" dirty="0" smtClean="0"/>
              <a:t>天体核反応：爆発的元素合成過程の解明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072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一粒子：魔法数</a:t>
            </a:r>
            <a:r>
              <a:rPr lang="ja-JP" altLang="en-US" dirty="0"/>
              <a:t>発</a:t>
            </a:r>
            <a:r>
              <a:rPr lang="ja-JP" altLang="en-US" dirty="0" smtClean="0"/>
              <a:t>現</a:t>
            </a:r>
            <a:r>
              <a:rPr kumimoji="1" lang="ja-JP" altLang="en-US" dirty="0" smtClean="0"/>
              <a:t>、</a:t>
            </a:r>
            <a:r>
              <a:rPr lang="ja-JP" altLang="en-US" dirty="0" smtClean="0"/>
              <a:t>消失機構</a:t>
            </a:r>
            <a:r>
              <a:rPr kumimoji="1" lang="ja-JP" altLang="en-US" dirty="0" smtClean="0"/>
              <a:t>の解明</a:t>
            </a:r>
            <a:endParaRPr kumimoji="1" lang="en-US" altLang="ja-JP" dirty="0" smtClean="0"/>
          </a:p>
          <a:p>
            <a:r>
              <a:rPr lang="ja-JP" altLang="en-US" dirty="0" smtClean="0"/>
              <a:t>相関：新たな励起モードとエキゾチッククラスターの探査。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→新しい原子核相の探索？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　　　　原子核における、短距離テンソル相関の実験的検証</a:t>
            </a:r>
            <a:endParaRPr lang="en-US" altLang="ja-JP" dirty="0" smtClean="0"/>
          </a:p>
          <a:p>
            <a:r>
              <a:rPr kumimoji="1" lang="ja-JP" altLang="en-US" dirty="0" smtClean="0"/>
              <a:t>形状：</a:t>
            </a:r>
            <a:endParaRPr kumimoji="1" lang="en-US" altLang="ja-JP" dirty="0" smtClean="0"/>
          </a:p>
          <a:p>
            <a:r>
              <a:rPr lang="en-US" altLang="ja-JP" dirty="0" err="1" smtClean="0"/>
              <a:t>EoS</a:t>
            </a:r>
            <a:r>
              <a:rPr lang="en-US" altLang="ja-JP" dirty="0" smtClean="0"/>
              <a:t>:</a:t>
            </a:r>
            <a:r>
              <a:rPr lang="ja-JP" altLang="en-US" dirty="0" smtClean="0"/>
              <a:t>アイソスピン対称項と密度項を入れた状態方程式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→中性子物質の状態方程式の解明（に向けて）？</a:t>
            </a:r>
            <a:endParaRPr lang="en-US" altLang="ja-JP" dirty="0" smtClean="0"/>
          </a:p>
          <a:p>
            <a:r>
              <a:rPr lang="ja-JP" altLang="en-US" dirty="0" smtClean="0"/>
              <a:t>核反応：核融合核分裂反応のミクロスコピックな記述</a:t>
            </a:r>
            <a:endParaRPr lang="en-US" altLang="ja-JP" dirty="0" smtClean="0"/>
          </a:p>
          <a:p>
            <a:r>
              <a:rPr kumimoji="1" lang="ja-JP" altLang="en-US" dirty="0" smtClean="0"/>
              <a:t>超重核：超重領域での新元素の合成と殻構造の解明</a:t>
            </a:r>
            <a:endParaRPr kumimoji="1" lang="en-US" altLang="ja-JP" dirty="0" smtClean="0"/>
          </a:p>
          <a:p>
            <a:r>
              <a:rPr lang="ja-JP" altLang="en-US" dirty="0" smtClean="0"/>
              <a:t>天体核反応：爆発的</a:t>
            </a:r>
            <a:r>
              <a:rPr lang="ja-JP" altLang="en-US" dirty="0"/>
              <a:t>元素</a:t>
            </a:r>
            <a:r>
              <a:rPr lang="ja-JP" altLang="en-US" dirty="0" smtClean="0"/>
              <a:t>合成シナリオの確立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0518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97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isobe</dc:creator>
  <cp:lastModifiedBy>isobe</cp:lastModifiedBy>
  <cp:revision>4</cp:revision>
  <dcterms:created xsi:type="dcterms:W3CDTF">2011-07-20T07:23:35Z</dcterms:created>
  <dcterms:modified xsi:type="dcterms:W3CDTF">2011-07-20T08:01:31Z</dcterms:modified>
</cp:coreProperties>
</file>