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2011/7/25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原子核状態方程式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EoS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1656185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中性子過剰</a:t>
            </a:r>
            <a:r>
              <a:rPr kumimoji="1" lang="ja-JP" altLang="en-US" dirty="0" smtClean="0"/>
              <a:t>領域</a:t>
            </a:r>
            <a:r>
              <a:rPr kumimoji="1" lang="en-US" altLang="ja-JP" dirty="0" err="1" smtClean="0"/>
              <a:t>EoS</a:t>
            </a:r>
            <a:r>
              <a:rPr kumimoji="1" lang="ja-JP" altLang="en-US" dirty="0" smtClean="0"/>
              <a:t>の解明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</a:t>
            </a:r>
            <a:r>
              <a:rPr lang="ja-JP" altLang="en-US" dirty="0"/>
              <a:t>まで</a:t>
            </a:r>
            <a:r>
              <a:rPr lang="ja-JP" altLang="en-US" dirty="0" smtClean="0"/>
              <a:t>は</a:t>
            </a:r>
            <a:r>
              <a:rPr lang="en-US" altLang="ja-JP" dirty="0" smtClean="0"/>
              <a:t>N=Z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安定核領域</a:t>
            </a:r>
            <a:r>
              <a:rPr lang="ja-JP" altLang="en-US" dirty="0" smtClean="0"/>
              <a:t>→中性子過剰領域へ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３つの</a:t>
            </a:r>
            <a:r>
              <a:rPr kumimoji="1" lang="ja-JP" altLang="en-US" dirty="0" smtClean="0"/>
              <a:t>物理的動機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重原子核構造・超新星爆発プロセス・中性子星構造</a:t>
            </a:r>
            <a:endParaRPr kumimoji="1" lang="ja-JP" altLang="en-US" dirty="0"/>
          </a:p>
        </p:txBody>
      </p:sp>
      <p:pic>
        <p:nvPicPr>
          <p:cNvPr id="6" name="Picture 2" descr="C:\Users\isobe\Dropbox\核物理将来\souzu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36912"/>
            <a:ext cx="5544616" cy="415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5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/>
          <a:lstStyle/>
          <a:p>
            <a:r>
              <a:rPr lang="ja-JP" altLang="en-US" dirty="0" smtClean="0"/>
              <a:t>将来の</a:t>
            </a:r>
            <a:r>
              <a:rPr lang="en-US" altLang="ja-JP" dirty="0" err="1" smtClean="0"/>
              <a:t>EoS</a:t>
            </a:r>
            <a:r>
              <a:rPr lang="ja-JP" altLang="en-US" dirty="0" smtClean="0"/>
              <a:t>実験戦略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4032448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N&gt;Z</a:t>
            </a:r>
            <a:r>
              <a:rPr lang="ja-JP" altLang="en-US" dirty="0" err="1" smtClean="0"/>
              <a:t>、</a:t>
            </a:r>
            <a:r>
              <a:rPr kumimoji="1" lang="en-US" altLang="ja-JP" dirty="0" smtClean="0">
                <a:latin typeface="Symbol" pitchFamily="18" charset="2"/>
              </a:rPr>
              <a:t>r</a:t>
            </a:r>
            <a:r>
              <a:rPr kumimoji="1" lang="en-US" altLang="ja-JP" dirty="0" smtClean="0"/>
              <a:t>~</a:t>
            </a:r>
            <a:r>
              <a:rPr kumimoji="1" lang="en-US" altLang="ja-JP" dirty="0" smtClean="0">
                <a:latin typeface="Symbol" pitchFamily="18" charset="2"/>
              </a:rPr>
              <a:t>r</a:t>
            </a:r>
            <a:r>
              <a:rPr kumimoji="1" lang="en-US" altLang="ja-JP" baseline="-25000" dirty="0" smtClean="0"/>
              <a:t>0</a:t>
            </a:r>
            <a:r>
              <a:rPr kumimoji="1" lang="ja-JP" altLang="en-US" dirty="0" smtClean="0"/>
              <a:t>における</a:t>
            </a:r>
            <a:r>
              <a:rPr kumimoji="1" lang="en-US" altLang="ja-JP" dirty="0" err="1" smtClean="0"/>
              <a:t>EoS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Pigmy</a:t>
            </a:r>
            <a:r>
              <a:rPr lang="ja-JP" altLang="ja-JP" dirty="0" smtClean="0"/>
              <a:t>巨大</a:t>
            </a:r>
            <a:r>
              <a:rPr lang="ja-JP" altLang="ja-JP" dirty="0"/>
              <a:t>共鳴</a:t>
            </a:r>
            <a:r>
              <a:rPr lang="en-US" altLang="ja-JP" dirty="0"/>
              <a:t>(PGR</a:t>
            </a:r>
            <a:r>
              <a:rPr lang="en-US" altLang="ja-JP" dirty="0" smtClean="0"/>
              <a:t>)</a:t>
            </a:r>
            <a:r>
              <a:rPr lang="ja-JP" altLang="ja-JP" dirty="0" err="1" smtClean="0"/>
              <a:t>、</a:t>
            </a:r>
            <a:r>
              <a:rPr lang="ja-JP" altLang="ja-JP" dirty="0" smtClean="0"/>
              <a:t>モノポール</a:t>
            </a:r>
            <a:r>
              <a:rPr lang="ja-JP" altLang="ja-JP" dirty="0"/>
              <a:t>巨大共鳴</a:t>
            </a:r>
            <a:r>
              <a:rPr lang="en-US" altLang="ja-JP" dirty="0"/>
              <a:t>(GMR)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(</a:t>
            </a:r>
            <a:r>
              <a:rPr lang="en-US" altLang="ja-JP" dirty="0" err="1" smtClean="0">
                <a:latin typeface="Symbol" pitchFamily="18" charset="2"/>
              </a:rPr>
              <a:t>a</a:t>
            </a:r>
            <a:r>
              <a:rPr lang="en-US" altLang="ja-JP" dirty="0" err="1" smtClean="0"/>
              <a:t>,</a:t>
            </a:r>
            <a:r>
              <a:rPr lang="en-US" altLang="ja-JP" dirty="0" err="1" smtClean="0">
                <a:latin typeface="Symbol" pitchFamily="18" charset="2"/>
              </a:rPr>
              <a:t>a</a:t>
            </a:r>
            <a:r>
              <a:rPr lang="en-US" altLang="ja-JP" dirty="0" smtClean="0"/>
              <a:t>’)</a:t>
            </a:r>
            <a:r>
              <a:rPr lang="ja-JP" altLang="en-US" dirty="0" smtClean="0"/>
              <a:t>散乱</a:t>
            </a:r>
            <a:r>
              <a:rPr lang="ja-JP" altLang="en-US" dirty="0"/>
              <a:t>実験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Active target TPC</a:t>
            </a:r>
          </a:p>
          <a:p>
            <a:r>
              <a:rPr lang="en-US" altLang="ja-JP" dirty="0" smtClean="0"/>
              <a:t>N&gt;Z</a:t>
            </a:r>
            <a:r>
              <a:rPr lang="ja-JP" altLang="en-US" dirty="0" err="1"/>
              <a:t>、</a:t>
            </a:r>
            <a:r>
              <a:rPr lang="en-US" altLang="ja-JP" dirty="0" smtClean="0">
                <a:latin typeface="Symbol" pitchFamily="18" charset="2"/>
              </a:rPr>
              <a:t>r</a:t>
            </a:r>
            <a:r>
              <a:rPr lang="en-US" altLang="ja-JP" dirty="0" smtClean="0"/>
              <a:t>&gt;</a:t>
            </a:r>
            <a:r>
              <a:rPr lang="en-US" altLang="ja-JP" dirty="0" smtClean="0">
                <a:latin typeface="Symbol" pitchFamily="18" charset="2"/>
              </a:rPr>
              <a:t>r</a:t>
            </a:r>
            <a:r>
              <a:rPr lang="en-US" altLang="ja-JP" baseline="-25000" dirty="0" smtClean="0"/>
              <a:t>0</a:t>
            </a:r>
            <a:r>
              <a:rPr lang="ja-JP" altLang="en-US" dirty="0"/>
              <a:t>における</a:t>
            </a:r>
            <a:r>
              <a:rPr lang="en-US" altLang="ja-JP" dirty="0" err="1" smtClean="0"/>
              <a:t>EoS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重</a:t>
            </a:r>
            <a:r>
              <a:rPr kumimoji="1" lang="en-US" altLang="ja-JP" dirty="0" smtClean="0"/>
              <a:t>RI</a:t>
            </a:r>
            <a:r>
              <a:rPr kumimoji="1" lang="ja-JP" altLang="en-US" dirty="0" smtClean="0"/>
              <a:t>衝突実験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SAMURAI-TPC, </a:t>
            </a:r>
            <a:r>
              <a:rPr lang="en-US" altLang="ja-JP" dirty="0" smtClean="0">
                <a:latin typeface="Symbol" pitchFamily="18" charset="2"/>
              </a:rPr>
              <a:t>r</a:t>
            </a:r>
            <a:r>
              <a:rPr lang="en-US" altLang="ja-JP" dirty="0" smtClean="0"/>
              <a:t>~2</a:t>
            </a:r>
            <a:r>
              <a:rPr lang="en-US" altLang="ja-JP" dirty="0" smtClean="0">
                <a:latin typeface="Symbol" pitchFamily="18" charset="2"/>
              </a:rPr>
              <a:t>r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@RIBF</a:t>
            </a:r>
          </a:p>
          <a:p>
            <a:pPr lvl="1"/>
            <a:r>
              <a:rPr kumimoji="1" lang="en-US" altLang="ja-JP" dirty="0" smtClean="0"/>
              <a:t>10~20</a:t>
            </a:r>
            <a:r>
              <a:rPr lang="ja-JP" altLang="en-US" dirty="0" smtClean="0"/>
              <a:t>年後</a:t>
            </a:r>
            <a:r>
              <a:rPr lang="en-US" altLang="ja-JP" dirty="0" smtClean="0"/>
              <a:t>?:</a:t>
            </a:r>
            <a:r>
              <a:rPr kumimoji="1" lang="ja-JP" altLang="en-US" dirty="0" smtClean="0"/>
              <a:t>ハイペロン自由度を取り入れた</a:t>
            </a:r>
            <a:r>
              <a:rPr kumimoji="1" lang="en-US" altLang="ja-JP" dirty="0" err="1" smtClean="0"/>
              <a:t>EoS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352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91</Words>
  <Application>Microsoft Office PowerPoint</Application>
  <PresentationFormat>画面に合わせる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原子核状態方程式(EoS)</vt:lpstr>
      <vt:lpstr>将来のEoS実験戦略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原子核状態方程式</dc:title>
  <dc:creator>isobe</dc:creator>
  <cp:lastModifiedBy>isobe</cp:lastModifiedBy>
  <cp:revision>6</cp:revision>
  <dcterms:created xsi:type="dcterms:W3CDTF">2011-07-25T03:03:28Z</dcterms:created>
  <dcterms:modified xsi:type="dcterms:W3CDTF">2011-07-25T04:42:33Z</dcterms:modified>
</cp:coreProperties>
</file>